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9" r:id="rId2"/>
    <p:sldId id="543" r:id="rId3"/>
    <p:sldId id="301" r:id="rId4"/>
    <p:sldId id="546" r:id="rId5"/>
    <p:sldId id="303" r:id="rId6"/>
    <p:sldId id="547" r:id="rId7"/>
    <p:sldId id="305" r:id="rId8"/>
    <p:sldId id="306" r:id="rId9"/>
    <p:sldId id="307" r:id="rId10"/>
    <p:sldId id="308" r:id="rId11"/>
    <p:sldId id="309" r:id="rId12"/>
    <p:sldId id="539" r:id="rId1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3EBEAD"/>
    <a:srgbClr val="FF5100"/>
    <a:srgbClr val="B1DAF8"/>
    <a:srgbClr val="0199FF"/>
    <a:srgbClr val="00143F"/>
    <a:srgbClr val="E6E6E6"/>
    <a:srgbClr val="C0504D"/>
    <a:srgbClr val="D4E665"/>
    <a:srgbClr val="B1D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/>
    <p:restoredTop sz="83188"/>
  </p:normalViewPr>
  <p:slideViewPr>
    <p:cSldViewPr snapToGrid="0" snapToObjects="1">
      <p:cViewPr>
        <p:scale>
          <a:sx n="42" d="100"/>
          <a:sy n="42" d="100"/>
        </p:scale>
        <p:origin x="51" y="771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1" d="1"/>
        <a:sy n="1" d="1"/>
      </p:scale>
      <p:origin x="0" y="-147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20.03.2016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main algorithmic challenge is that solution of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 integral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far more challenging than finding the most likely path. The most likely path is found through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optimization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just requires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gradient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 for tractability the functions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𝑓(⋅)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just need to be differentiable. Thus the domination of backpropagation algorithms. The main implementation worry is the challenge of gradients fading as the network gets deeper.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seeking all possible paths you need to be able to convolve the function with a probability distribution,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typically far less tractable, particularly in high dimensions. Approximating this integral is where major challenges lie in machine learning currently.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Helmholtz free energy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formula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Complexity reduced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equivalent theory for ML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3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Superhuman performances are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driven by ML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Vision, Speech, Translation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process, but driven by availability of data.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Methodologies have not progressed a great deal since late 1990s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Historical Analogy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Thomas </a:t>
            </a:r>
            <a:r>
              <a:rPr lang="en-US" sz="1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Newcomen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South West England</a:t>
            </a:r>
            <a:endParaRPr lang="en-US" sz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1712 Steam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People and entire fields are passed by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Watt Separate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1760s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Inference Engine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million parameters, 1 billion images, near human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 of the machine like layers of pins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state of machine.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 pins around to fix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possible paths!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5A580-6F65-9844-8284-C3455FFB2074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The </a:t>
            </a:r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Data Delusion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UNIVERSITY OF SHEFFIELD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8458" y="4236771"/>
                <a:ext cx="1877245" cy="1499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8" y="4236771"/>
                <a:ext cx="1877245" cy="14991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3403" y="554722"/>
                <a:ext cx="1675267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03" y="554722"/>
                <a:ext cx="1675267" cy="8308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55744" y="3989427"/>
                <a:ext cx="3845540" cy="19369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GB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744" y="3989427"/>
                <a:ext cx="3845540" cy="19369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750" y="2003786"/>
            <a:ext cx="9588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99075" y="2842931"/>
                <a:ext cx="4411144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6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6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6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6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6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𝑇𝑆</m:t>
                      </m:r>
                    </m:oMath>
                  </m:oMathPara>
                </a14:m>
                <a:endParaRPr lang="en-GB" sz="6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075" y="2842931"/>
                <a:ext cx="4411144" cy="10156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03" y="4895231"/>
            <a:ext cx="776194" cy="803334"/>
          </a:xfrm>
          <a:prstGeom prst="rect">
            <a:avLst/>
          </a:prstGeom>
        </p:spPr>
      </p:pic>
      <p:sp>
        <p:nvSpPr>
          <p:cNvPr id="4" name="Shape 518"/>
          <p:cNvSpPr/>
          <p:nvPr/>
        </p:nvSpPr>
        <p:spPr>
          <a:xfrm>
            <a:off x="2031709" y="3122307"/>
            <a:ext cx="388538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6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Oren </a:t>
            </a:r>
            <a:r>
              <a:rPr lang="en-US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Etzioni</a:t>
            </a:r>
            <a:endParaRPr lang="en-US" sz="3600" dirty="0" smtClean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  <a:p>
            <a:pPr algn="ctr"/>
            <a:r>
              <a:rPr lang="en-US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allenai.org</a:t>
            </a:r>
            <a:endParaRPr lang="en-US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5" name="Shape 518"/>
          <p:cNvSpPr/>
          <p:nvPr/>
        </p:nvSpPr>
        <p:spPr>
          <a:xfrm>
            <a:off x="6484097" y="3122307"/>
            <a:ext cx="388538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370" y="1978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GLOBAL INFORMATION STORAGE CAPACITY</a:t>
            </a:r>
            <a:b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</a:br>
            <a:r>
              <a:rPr lang="en-US" sz="24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IN OPTIMALLY COMPRESSED BYTES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197300"/>
            <a:ext cx="11008658" cy="53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412750"/>
            <a:ext cx="5054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32" y="-3029"/>
            <a:ext cx="2286000" cy="496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123" y="5437800"/>
            <a:ext cx="1231900" cy="9017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2019379" cy="470647"/>
            <a:chOff x="8584432" y="3509682"/>
            <a:chExt cx="2019379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25"/>
            <a:ext cx="12224932" cy="82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09" y="336176"/>
            <a:ext cx="4696582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8424" y="1322939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2877845"/>
            <a:ext cx="9588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8942" y="-1102495"/>
            <a:ext cx="5970037" cy="796004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5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39750"/>
            <a:ext cx="6604000" cy="577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1310" y="418727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133" y="5286562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57" y="963161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9091</TotalTime>
  <Words>245</Words>
  <Application>Microsoft Office PowerPoint</Application>
  <PresentationFormat>Widescreen</PresentationFormat>
  <Paragraphs>64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Math</vt:lpstr>
      <vt:lpstr>Gotham HTF</vt:lpstr>
      <vt:lpstr>Gotham HTF Book</vt:lpstr>
      <vt:lpstr>Times New Roman</vt:lpstr>
      <vt:lpstr>Office Theme</vt:lpstr>
      <vt:lpstr>The Data Delusion</vt:lpstr>
      <vt:lpstr>GLOBAL INFORMATION STORAGE CAPACITY IN OPTIMALLY COMPRESSED BYTES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Neil Lawrence</cp:lastModifiedBy>
  <cp:revision>311</cp:revision>
  <cp:lastPrinted>2016-03-18T18:16:46Z</cp:lastPrinted>
  <dcterms:created xsi:type="dcterms:W3CDTF">2016-02-11T17:51:05Z</dcterms:created>
  <dcterms:modified xsi:type="dcterms:W3CDTF">2016-03-25T21:03:06Z</dcterms:modified>
</cp:coreProperties>
</file>