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99" r:id="rId2"/>
    <p:sldId id="543" r:id="rId3"/>
    <p:sldId id="301" r:id="rId4"/>
    <p:sldId id="546" r:id="rId5"/>
    <p:sldId id="303" r:id="rId6"/>
    <p:sldId id="547" r:id="rId7"/>
    <p:sldId id="305" r:id="rId8"/>
    <p:sldId id="548" r:id="rId9"/>
    <p:sldId id="306" r:id="rId10"/>
    <p:sldId id="549" r:id="rId11"/>
    <p:sldId id="550" r:id="rId12"/>
    <p:sldId id="551" r:id="rId13"/>
    <p:sldId id="552" r:id="rId14"/>
    <p:sldId id="307" r:id="rId15"/>
    <p:sldId id="308" r:id="rId16"/>
    <p:sldId id="557" r:id="rId17"/>
    <p:sldId id="554" r:id="rId18"/>
    <p:sldId id="558" r:id="rId19"/>
    <p:sldId id="553" r:id="rId20"/>
    <p:sldId id="559" r:id="rId21"/>
    <p:sldId id="560" r:id="rId22"/>
    <p:sldId id="539" r:id="rId23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42">
          <p15:clr>
            <a:srgbClr val="A4A3A4"/>
          </p15:clr>
        </p15:guide>
        <p15:guide id="2" pos="12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DAF8"/>
    <a:srgbClr val="3EBEAD"/>
    <a:srgbClr val="FF5100"/>
    <a:srgbClr val="000000"/>
    <a:srgbClr val="F1F1F1"/>
    <a:srgbClr val="0199FF"/>
    <a:srgbClr val="00143F"/>
    <a:srgbClr val="E6E6E6"/>
    <a:srgbClr val="C0504D"/>
    <a:srgbClr val="D4E6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72" autoAdjust="0"/>
    <p:restoredTop sz="83188"/>
  </p:normalViewPr>
  <p:slideViewPr>
    <p:cSldViewPr snapToGrid="0" snapToObjects="1">
      <p:cViewPr varScale="1">
        <p:scale>
          <a:sx n="46" d="100"/>
          <a:sy n="46" d="100"/>
        </p:scale>
        <p:origin x="38" y="682"/>
      </p:cViewPr>
      <p:guideLst>
        <p:guide orient="horz" pos="1142"/>
        <p:guide pos="1248"/>
      </p:guideLst>
    </p:cSldViewPr>
  </p:slideViewPr>
  <p:outlineViewPr>
    <p:cViewPr>
      <p:scale>
        <a:sx n="33" d="100"/>
        <a:sy n="33" d="100"/>
      </p:scale>
      <p:origin x="0" y="-69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01149-B8AC-3641-95C4-6FEB1113B4E0}" type="datetimeFigureOut">
              <a:rPr lang="en-US" smtClean="0"/>
              <a:t>4/7/2016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11A31E-3F38-A444-A5E5-8B94286A4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3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4021DD6-A023-5449-8385-9B712DABEB7B}" type="datetimeFigureOut">
              <a:rPr lang="de-DE" smtClean="0"/>
              <a:t>07.04.2016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2D91B2A-A7FA-3D48-9D84-006A1B63308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9422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Challenges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self</a:t>
            </a:r>
          </a:p>
          <a:p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Alphago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impressive but requires heavy compute.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games of go than any human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yet still Lee managed to win a match. 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91B2A-A7FA-3D48-9D84-006A1B63308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2079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GB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main algorithmic challenge is that solution of the </a:t>
                </a:r>
                <a:r>
                  <a:rPr lang="en-US" sz="1200" i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path integral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is far more challenging than finding the most likely path. The most likely path is found through </a:t>
                </a:r>
                <a:r>
                  <a:rPr lang="en-US" sz="1200" i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optimization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which just requires the </a:t>
                </a:r>
                <a:r>
                  <a:rPr lang="en-US" sz="1200" i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gradient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</a:t>
                </a:r>
                <a:endParaRPr lang="en-GB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en-GB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So for tractability the functions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𝑓(⋅)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just need to be differentiable. Thus the domination of backpropagation algorithms. The main implementation worry is the challenge of gradients fading as the network gets deeper.</a:t>
                </a:r>
                <a:endParaRPr lang="en-GB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For seeking all possible paths you need to be able to convolve the function with a probability distribution,</a:t>
                </a:r>
                <a:endParaRPr lang="en-GB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which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is typically far less tractable, particularly in high dimensions. Approximating this integral is where major challenges lie in machine learning currently.</a:t>
                </a:r>
                <a:endParaRPr lang="en-GB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24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4B759-A09B-4544-A224-0A6725F74F8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99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62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274638"/>
            <a:ext cx="8323263" cy="4683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you.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765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Superhuman performances are being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driven by ML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Vision, Speech, Translation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Lots of process, but driven by availability of data.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Methodologies have not progressed a great deal since late 1990s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36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Historical Analogy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Thomas </a:t>
            </a:r>
            <a:r>
              <a:rPr lang="en-US" sz="12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Newcomen</a:t>
            </a:r>
            <a:r>
              <a:rPr lang="en-US" sz="1200" baseline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South West England</a:t>
            </a:r>
            <a:endParaRPr lang="en-US" sz="1200" dirty="0" smtClean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1712 Steam</a:t>
            </a:r>
            <a:r>
              <a:rPr lang="en-US" sz="1200" baseline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Engine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64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710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People and entire fields are passed by</a:t>
            </a:r>
            <a:r>
              <a:rPr lang="en-US" sz="1200" baseline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21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James Watt Separate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Condensor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1760s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780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Modern Inference Engine</a:t>
            </a: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120 million parameters, 1 billion images, near human performance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04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Internal structure of the machine like layers of pins </a:t>
            </a: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Initial state of machine.</a:t>
            </a: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Moving pins around to fix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82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possible paths!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25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4/7/2016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71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4/7/2016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766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4/7/2016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10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4/7/2016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79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4/7/2016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183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4/7/2016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5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4/7/2016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76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4/7/2016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87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4/7/2016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27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4/7/2016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97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4/7/2016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67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5A580-6F65-9844-8284-C3455FFB2074}" type="datetimeFigureOut">
              <a:rPr lang="en-US" smtClean="0"/>
              <a:t>4/7/2016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2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tif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21" Type="http://schemas.openxmlformats.org/officeDocument/2006/relationships/image" Target="../media/image36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2" Type="http://schemas.openxmlformats.org/officeDocument/2006/relationships/image" Target="../media/image6.tiff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39.png"/><Relationship Id="rId23" Type="http://schemas.openxmlformats.org/officeDocument/2006/relationships/image" Target="../media/image38.png"/><Relationship Id="rId19" Type="http://schemas.openxmlformats.org/officeDocument/2006/relationships/image" Target="../media/image34.png"/><Relationship Id="rId22" Type="http://schemas.openxmlformats.org/officeDocument/2006/relationships/image" Target="../media/image37.png"/><Relationship Id="rId27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The Data Delusion</a:t>
            </a:r>
            <a:endParaRPr lang="en-GB" dirty="0">
              <a:solidFill>
                <a:srgbClr val="F1F1F1"/>
              </a:solidFill>
              <a:latin typeface="Gotham HTF Book" charset="0"/>
              <a:ea typeface="Gotham HTF Book" charset="0"/>
              <a:cs typeface="Gotham HTF Book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NEIL LAWRENCE</a:t>
            </a:r>
          </a:p>
          <a:p>
            <a:r>
              <a:rPr lang="en-GB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UNIVERSITY OF </a:t>
            </a:r>
            <a:r>
              <a:rPr lang="en-GB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SHEFFIELD</a:t>
            </a:r>
          </a:p>
          <a:p>
            <a:r>
              <a:rPr lang="en-GB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@</a:t>
            </a:r>
            <a:r>
              <a:rPr lang="en-GB" dirty="0" err="1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lawrennd</a:t>
            </a:r>
            <a:endParaRPr lang="en-GB" dirty="0">
              <a:solidFill>
                <a:srgbClr val="F1F1F1"/>
              </a:solidFill>
              <a:latin typeface="Gotham HTF Book" charset="0"/>
              <a:ea typeface="Gotham HTF Book" charset="0"/>
              <a:cs typeface="Gotham HTF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4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61663" y="1732012"/>
                <a:ext cx="6121419" cy="30139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799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4799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4799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𝐟</m:t>
                        </m:r>
                      </m:e>
                      <m:sub>
                        <m:r>
                          <a:rPr lang="en-GB" sz="4799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</m:sSub>
                    <m:d>
                      <m:dPr>
                        <m:ctrlPr>
                          <a:rPr lang="en-GB" sz="4799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GB" sz="4799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en-GB" sz="4799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GB" sz="4799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GB" sz="4799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GB" sz="4799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GB" sz="4799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4799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GB" sz="4799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d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GB" sz="4799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GB" sz="4799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  <m:d>
                                    <m:dPr>
                                      <m:ctrlPr>
                                        <a:rPr lang="en-GB" sz="4799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en-GB" sz="4799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4799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4799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  <m:r>
                                                <a:rPr lang="en-GB" sz="4799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GB" sz="4799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4799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4799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</m:e>
                                  </m:d>
                                </m:e>
                                <m:e>
                                  <m:r>
                                    <a:rPr lang="en-GB" sz="4799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eqArr>
                            </m:e>
                          </m:m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GB" sz="4799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GB" sz="4799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4799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GB" sz="4799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𝑘𝑖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d>
                            </m:e>
                          </m:mr>
                        </m:m>
                      </m:e>
                    </m:d>
                  </m:oMath>
                </a14:m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1663" y="1732012"/>
                <a:ext cx="6121419" cy="301390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029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184723" y="2615239"/>
                <a:ext cx="4313553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799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4799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4799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𝐟</m:t>
                        </m:r>
                      </m:e>
                      <m:sub>
                        <m:r>
                          <a:rPr lang="en-GB" sz="4799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</m:sSub>
                    <m:d>
                      <m:dPr>
                        <m:ctrlPr>
                          <a:rPr lang="en-GB" sz="4799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GB" sz="4799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en-GB" sz="4799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4799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ϕ</m:t>
                    </m:r>
                    <m:d>
                      <m:dPr>
                        <m:ctrlPr>
                          <a:rPr lang="en-GB" sz="4799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GB" sz="4799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Wh</m:t>
                        </m:r>
                      </m:e>
                    </m:d>
                  </m:oMath>
                </a14:m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723" y="2615239"/>
                <a:ext cx="4313553" cy="83086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738903" y="3917566"/>
                <a:ext cx="3441263" cy="8441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4799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</m:t>
                      </m:r>
                      <m:r>
                        <a:rPr lang="en-GB" sz="4799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GB" sz="4799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4799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ℜ</m:t>
                          </m:r>
                        </m:e>
                        <m:sup>
                          <m:sSub>
                            <m:sSubPr>
                              <m:ctrlPr>
                                <a:rPr lang="en-GB" sz="4799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799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GB" sz="4799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sub>
                          </m:sSub>
                          <m:r>
                            <a:rPr lang="en-GB" sz="4799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GB" sz="4799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799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GB" sz="4799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9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8903" y="3917566"/>
                <a:ext cx="3441263" cy="8441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124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766463" y="103909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6227613" y="1856509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7689268" y="1856508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9206340" y="1856509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4617022" y="1856507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5396340" y="3349336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6868385" y="3318164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8482441" y="3297381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5361708" y="4703618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6705598" y="4703617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8208816" y="4662055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4227366" y="4703616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9992590" y="4703618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994344" y="72939"/>
                <a:ext cx="647934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799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799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endParaRPr lang="en-GB" sz="4799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344" y="72939"/>
                <a:ext cx="647934" cy="83086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55320" y="1562300"/>
                <a:ext cx="2712602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4799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ϕ</m:t>
                      </m:r>
                      <m:d>
                        <m:dPr>
                          <m:ctrlPr>
                            <a:rPr lang="en-GB" sz="4799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4799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GB" sz="4799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W</m:t>
                              </m:r>
                            </m:e>
                            <m:sub>
                              <m:r>
                                <a:rPr lang="en-GB" sz="4799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4799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799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GB" sz="4799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20" y="1562300"/>
                <a:ext cx="2712602" cy="83086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093199" y="5476411"/>
                <a:ext cx="657552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799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𝐲</m:t>
                      </m:r>
                    </m:oMath>
                  </m:oMathPara>
                </a14:m>
                <a:endParaRPr lang="en-GB" sz="4799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199" y="5476411"/>
                <a:ext cx="657552" cy="8308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307720" y="3051661"/>
                <a:ext cx="2696443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4799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ϕ</m:t>
                      </m:r>
                      <m:d>
                        <m:dPr>
                          <m:ctrlPr>
                            <a:rPr lang="en-GB" sz="4799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4799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GB" sz="4799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W</m:t>
                              </m:r>
                            </m:e>
                            <m:sub>
                              <m:r>
                                <a:rPr lang="en-GB" sz="4799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4799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799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GB" sz="4799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720" y="3051661"/>
                <a:ext cx="2696443" cy="8308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286939" y="4402484"/>
                <a:ext cx="2710678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4799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ϕ</m:t>
                      </m:r>
                      <m:d>
                        <m:dPr>
                          <m:ctrlPr>
                            <a:rPr lang="en-GB" sz="4799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4799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GB" sz="4799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W</m:t>
                              </m:r>
                            </m:e>
                            <m:sub>
                              <m:r>
                                <a:rPr lang="en-GB" sz="4799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4799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799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GB" sz="4799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939" y="4402484"/>
                <a:ext cx="2710678" cy="8308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26"/>
          <p:cNvSpPr/>
          <p:nvPr/>
        </p:nvSpPr>
        <p:spPr>
          <a:xfrm>
            <a:off x="6705598" y="72939"/>
            <a:ext cx="914400" cy="9144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5316676" y="96982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5236105" y="6057899"/>
            <a:ext cx="1561514" cy="443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/>
              <a:t>Yes</a:t>
            </a:r>
            <a:endParaRPr lang="en-GB" sz="3200" dirty="0"/>
          </a:p>
        </p:txBody>
      </p:sp>
      <p:sp>
        <p:nvSpPr>
          <p:cNvPr id="26" name="Rectangle 25"/>
          <p:cNvSpPr/>
          <p:nvPr/>
        </p:nvSpPr>
        <p:spPr>
          <a:xfrm>
            <a:off x="7428059" y="6057899"/>
            <a:ext cx="1561514" cy="44313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/>
              <a:t>No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28047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96296E-6 L -4.16667E-7 -2.96296E-6 C -0.00208 0.00301 -0.00378 0.00579 -0.00586 0.00903 C -0.00755 0.01135 -0.00937 0.01273 -0.01094 0.01598 C -0.0138 0.02107 -0.01797 0.03264 -0.02018 0.0382 C -0.02357 0.04769 -0.0207 0.04167 -0.02448 0.04861 C -0.02617 0.0544 -0.02578 0.05625 -0.02799 0.05973 C -0.02904 0.0625 -0.03151 0.06574 -0.03151 0.06598 C -0.03151 0.0676 -0.03151 0.06875 -0.03216 0.06968 C -0.03307 0.07199 -0.03555 0.07454 -0.03724 0.07593 C -0.03776 0.07685 -0.03841 0.07824 -0.03932 0.07963 C -0.03997 0.0801 -0.04062 0.08033 -0.04102 0.08079 C -0.04635 0.08542 -0.04167 0.08172 -0.0457 0.08403 C -0.0457 0.08565 -0.0457 0.08704 -0.04609 0.0875 C -0.04661 0.08773 -0.04766 0.0875 -0.04792 0.08797 C -0.04857 0.08912 -0.04922 0.09144 -0.04948 0.09283 C -0.05039 0.09468 -0.05104 0.09885 -0.05143 0.10116 C -0.05143 0.10394 -0.05143 0.10533 -0.05208 0.10718 C -0.05208 0.10949 -0.0526 0.11042 -0.05299 0.11135 C -0.05365 0.11343 -0.05391 0.1169 -0.05417 0.11829 C -0.05391 0.12176 -0.05417 0.12454 -0.05365 0.12801 C -0.05325 0.12894 -0.05208 0.1294 -0.05143 0.13056 C -0.05052 0.13241 -0.04922 0.13588 -0.04831 0.1382 C -0.04818 0.13982 -0.04857 0.14144 -0.04792 0.1426 C -0.04727 0.14445 -0.04596 0.14375 -0.04505 0.14422 C -0.0444 0.14468 -0.04388 0.14537 -0.04323 0.14607 L -0.03997 0.15533 C -0.03945 0.15648 -0.03932 0.15764 -0.0388 0.15787 L -0.03724 0.15973 C -0.03659 0.15903 -0.03555 0.15903 -0.03529 0.15787 C -0.03463 0.15255 -0.03503 0.14699 -0.03503 0.14167 C -0.03463 0.14051 -0.03463 0.13982 -0.03437 0.13935 C -0.03372 0.13843 -0.03307 0.13866 -0.03242 0.1382 C -0.03216 0.13658 -0.03151 0.13565 -0.03151 0.13449 C -0.03086 0.12848 -0.0362 0.1331 -0.03724 0.1331 C -0.0375 0.13403 -0.03789 0.13449 -0.03815 0.13565 C -0.03841 0.13658 -0.03841 0.13843 -0.0388 0.13935 C -0.03932 0.14005 -0.03997 0.14028 -0.04036 0.14051 C -0.04375 0.14838 -0.04062 0.14167 -0.04388 0.14676 C -0.0444 0.14769 -0.04479 0.15 -0.0457 0.15047 C -0.04857 0.15162 -0.05169 0.15139 -0.05456 0.15209 C -0.05482 0.15648 -0.05547 0.15973 -0.05521 0.16389 C -0.05521 0.16482 -0.05391 0.16412 -0.05365 0.16482 C -0.05039 0.17014 -0.05586 0.16621 -0.05143 0.16945 C -0.05078 0.17014 -0.05013 0.17153 -0.04948 0.17361 C -0.04922 0.17431 -0.04922 0.17547 -0.04922 0.17593 C -0.04857 0.17709 -0.04818 0.17871 -0.04792 0.17963 C -0.04766 0.18102 -0.047 0.18241 -0.04727 0.18473 C -0.04766 0.18565 -0.04792 0.18195 -0.04831 0.18125 C -0.04883 0.18056 -0.04948 0.1801 -0.05013 0.17963 C -0.05078 0.17917 -0.05234 0.17732 -0.05208 0.17871 C -0.05039 0.18033 -0.04727 0.1831 -0.04727 0.18334 C -0.04661 0.18565 -0.04544 0.18704 -0.04505 0.18912 C -0.04479 0.19074 -0.04479 0.19167 -0.0444 0.1926 C -0.04414 0.19306 -0.04323 0.19329 -0.04284 0.19422 C -0.04219 0.19514 -0.04154 0.19676 -0.04102 0.19769 C -0.04036 0.20093 -0.04062 0.19931 -0.03997 0.20301 L -0.11289 0.30139 L -0.08997 0.38102 L -0.13581 0.55417 C -0.12773 0.62338 -0.10169 0.71482 -0.09362 0.78403 " pathEditMode="relative" rAng="0" ptsTypes="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97" y="3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02109 0.07592 L -0.00052 0.04259 L -0.04024 0.08819 L -0.01185 0.0868 L -0.0181 0.26643 L -0.00287 0.18518 L 0.01419 0.29352 L 0.06315 0.23912 L 0.06771 0.31666 L 0.04271 0.28472 L 0.0444 0.53426 L 0.02213 0.50208 L 0.01419 0.54027 L 0.05794 0.48634 L 0.02213 0.79953 L 0.02213 0.8 " pathEditMode="relative" rAng="0" ptsTypes="AAAAAAAAAAAAAAAAA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4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 0.00024 C -0.00208 0.00232 -0.00378 0.00579 -0.00586 0.00788 C -0.00755 0.01135 -0.00937 0.01204 -0.01094 0.01598 C -0.0138 0.02107 -0.01797 0.03149 -0.02018 0.03704 C -0.02357 0.04653 -0.0207 0.04121 -0.02448 0.04746 C -0.02617 0.0544 -0.02578 0.05579 -0.02799 0.05973 L -0.03151 0.06575 L -0.03216 0.06968 C -0.03307 0.07084 -0.03555 0.07454 -0.03724 0.07547 C -0.03776 0.0757 -0.03841 0.07825 -0.03932 0.07963 C -0.03997 0.0801 -0.04062 0.08033 -0.04102 0.08033 C -0.04635 0.08519 -0.04167 0.08056 -0.0457 0.08403 C -0.0457 0.08519 -0.0457 0.08588 -0.04622 0.08635 C -0.04661 0.08774 -0.04766 0.08635 -0.04792 0.08797 C -0.04857 0.08913 -0.04922 0.09028 -0.04948 0.09283 C -0.05039 0.09468 -0.05104 0.09885 -0.05143 0.1 C -0.05143 0.10394 -0.05143 0.10463 -0.05208 0.10718 C -0.05208 0.1095 -0.0526 0.1095 -0.05299 0.11019 C -0.05365 0.11343 -0.05391 0.1169 -0.05417 0.11829 C -0.05391 0.12176 -0.05417 0.12408 -0.05365 0.12801 C -0.05326 0.12894 -0.05208 0.12894 -0.05143 0.1294 C -0.05065 0.13241 -0.04922 0.13473 -0.04844 0.1382 C -0.04818 0.13866 -0.04857 0.14144 -0.04792 0.1426 C -0.04727 0.14352 -0.04596 0.14352 -0.04505 0.14352 C -0.0444 0.14352 -0.04388 0.14422 -0.04323 0.14491 L -0.03997 0.15417 C -0.03945 0.15649 -0.03932 0.15764 -0.0388 0.15788 C -0.03841 0.15811 -0.03776 0.15811 -0.03724 0.15857 C -0.03659 0.15811 -0.03151 0.16135 -0.03125 0.16088 C -0.0306 0.15533 -0.03503 0.147 -0.03503 0.14167 C -0.03464 0.13936 -0.03464 0.13866 -0.03437 0.13866 C -0.03372 0.13843 -0.03307 0.13866 -0.03242 0.1382 C -0.03216 0.13658 -0.03151 0.1345 -0.03151 0.1338 C -0.03086 0.12848 -0.0362 0.13311 -0.03724 0.13311 C -0.0375 0.1338 -0.03802 0.1338 -0.03815 0.1345 C -0.03841 0.13658 -0.03841 0.13843 -0.0388 0.13866 C -0.03932 0.13889 -0.0125 0.13102 -0.01289 0.13172 C -0.01628 0.13959 -0.04062 0.14167 -0.04388 0.14676 C -0.0444 0.14769 -0.04479 0.14885 -0.0457 0.14931 C -0.04857 0.15163 -0.05169 0.15139 -0.05456 0.15209 C -0.05482 0.15649 -0.05547 0.15857 -0.05521 0.16297 C -0.05521 0.16366 -0.05391 0.16297 -0.05365 0.16366 C -0.05039 0.16899 -0.05586 0.16621 -0.05143 0.16829 C -0.05078 0.16899 -0.05013 0.17153 -0.04948 0.17269 C -0.04922 0.17315 -0.04922 0.17547 -0.04922 0.17593 C -0.04857 0.17709 -0.04818 0.17755 -0.04792 0.17848 C -0.04766 0.18102 -0.04701 0.18241 -0.04727 0.18357 C -0.04766 0.18565 -0.04792 0.18195 -0.04844 0.18125 C -0.04883 0.18056 -0.04948 0.17894 -0.05013 0.17848 C -0.05078 0.17801 -0.05234 0.17732 -0.05208 0.17755 L -0.04727 0.18241 C -0.04661 0.18565 -0.04544 0.18704 -0.04505 0.18797 C -0.04479 0.19075 -0.04479 0.19167 -0.0444 0.19213 C -0.04414 0.19213 -0.04323 0.19213 -0.04284 0.19306 C -0.04219 0.19514 -0.00755 0.19167 -0.00716 0.19213 C -0.00651 0.19584 -0.00208 0.26482 -0.00143 0.26852 L -0.11302 0.30024 L -0.08997 0.38102 C -0.10534 0.43843 -0.09583 0.50487 -0.11107 0.56227 C -0.10312 0.63241 -0.10182 0.71366 -0.09375 0.78403 " pathEditMode="relative" rAng="0" ptsTypes="AAAAAAAAAAAAAAAAAA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3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7" grpId="0" animBg="1"/>
      <p:bldP spid="27" grpId="1" animBg="1"/>
      <p:bldP spid="25" grpId="0" animBg="1"/>
      <p:bldP spid="2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734061" y="103909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6246156" y="1859651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6760797" y="1856509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9191261" y="1856509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4617022" y="1856507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4158382" y="3349336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4793395" y="3360368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8482441" y="3297381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4742729" y="4724720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6719666" y="4703617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8469070" y="4662055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4227366" y="4703616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9992590" y="4703618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994344" y="72939"/>
                <a:ext cx="647934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799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799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endParaRPr lang="en-GB" sz="4799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344" y="72939"/>
                <a:ext cx="647934" cy="83086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55320" y="1562300"/>
                <a:ext cx="2712602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4799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ϕ</m:t>
                      </m:r>
                      <m:d>
                        <m:dPr>
                          <m:ctrlPr>
                            <a:rPr lang="en-GB" sz="4799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4799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GB" sz="4799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W</m:t>
                              </m:r>
                            </m:e>
                            <m:sub>
                              <m:r>
                                <a:rPr lang="en-GB" sz="4799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4799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799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GB" sz="4799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20" y="1562300"/>
                <a:ext cx="2712602" cy="83086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093199" y="5476411"/>
                <a:ext cx="657552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799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𝐲</m:t>
                      </m:r>
                    </m:oMath>
                  </m:oMathPara>
                </a14:m>
                <a:endParaRPr lang="en-GB" sz="4799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199" y="5476411"/>
                <a:ext cx="657552" cy="8308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307720" y="3051661"/>
                <a:ext cx="2696443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4799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ϕ</m:t>
                      </m:r>
                      <m:d>
                        <m:dPr>
                          <m:ctrlPr>
                            <a:rPr lang="en-GB" sz="4799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4799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GB" sz="4799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W</m:t>
                              </m:r>
                            </m:e>
                            <m:sub>
                              <m:r>
                                <a:rPr lang="en-GB" sz="4799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4799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799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GB" sz="4799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720" y="3051661"/>
                <a:ext cx="2696443" cy="8308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286939" y="4402484"/>
                <a:ext cx="2710678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4799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ϕ</m:t>
                      </m:r>
                      <m:d>
                        <m:dPr>
                          <m:ctrlPr>
                            <a:rPr lang="en-GB" sz="4799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4799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GB" sz="4799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W</m:t>
                              </m:r>
                            </m:e>
                            <m:sub>
                              <m:r>
                                <a:rPr lang="en-GB" sz="4799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4799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799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GB" sz="4799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939" y="4402484"/>
                <a:ext cx="2710678" cy="8308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26"/>
          <p:cNvSpPr/>
          <p:nvPr/>
        </p:nvSpPr>
        <p:spPr>
          <a:xfrm>
            <a:off x="6705598" y="72939"/>
            <a:ext cx="914400" cy="9144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5316676" y="96982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5236105" y="6057899"/>
            <a:ext cx="1561514" cy="443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/>
              <a:t>Yes</a:t>
            </a:r>
            <a:endParaRPr lang="en-GB" sz="3200" dirty="0"/>
          </a:p>
        </p:txBody>
      </p:sp>
      <p:sp>
        <p:nvSpPr>
          <p:cNvPr id="26" name="Rectangle 25"/>
          <p:cNvSpPr/>
          <p:nvPr/>
        </p:nvSpPr>
        <p:spPr>
          <a:xfrm>
            <a:off x="7428059" y="6057899"/>
            <a:ext cx="1561514" cy="44313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/>
              <a:t>No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80967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C -0.00339 0.02685 -0.00703 0.05556 -0.01029 0.0831 L -0.02487 0.06065 L -0.05651 0.29236 L -0.07149 0.26875 L -0.18711 0.5338 C -0.1944 0.52385 -0.20065 0.50533 -0.2073 0.49514 C -0.22227 0.5794 -0.24727 0.71412 -0.26172 0.79861 " pathEditMode="relative" rAng="0" ptsTypes="AAAAAA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86" y="3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222 0.11713 L 0.02318 0.10254 L 0.08021 0.7574 " pathEditMode="relative" ptsTypes="AAAA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01028 0.7791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3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7" grpId="0" animBg="1"/>
      <p:bldP spid="27" grpId="1" animBg="1"/>
      <p:bldP spid="25" grpId="0" animBg="1"/>
      <p:bldP spid="2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0" y="539750"/>
            <a:ext cx="6604000" cy="577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21310" y="418727"/>
            <a:ext cx="528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Gotham HTF" charset="0"/>
                <a:ea typeface="Gotham HTF" charset="0"/>
                <a:cs typeface="Gotham HTF" charset="0"/>
              </a:rPr>
              <a:t>B</a:t>
            </a:r>
            <a:endParaRPr lang="en-US" sz="3200" b="1" dirty="0">
              <a:solidFill>
                <a:schemeClr val="bg1"/>
              </a:solidFill>
              <a:latin typeface="Gotham HTF" charset="0"/>
              <a:ea typeface="Gotham HTF" charset="0"/>
              <a:cs typeface="Gotham HTF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70133" y="5286562"/>
            <a:ext cx="528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Gotham HTF" charset="0"/>
                <a:ea typeface="Gotham HTF" charset="0"/>
                <a:cs typeface="Gotham HTF" charset="0"/>
              </a:rPr>
              <a:t>A</a:t>
            </a:r>
            <a:endParaRPr lang="en-US" sz="3200" b="1" dirty="0">
              <a:solidFill>
                <a:schemeClr val="bg1"/>
              </a:solidFill>
              <a:latin typeface="Gotham HTF" charset="0"/>
              <a:ea typeface="Gotham HTF" charset="0"/>
              <a:cs typeface="Gotham HTF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8357" y="963161"/>
            <a:ext cx="54864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6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138458" y="4236771"/>
                <a:ext cx="1908215" cy="14991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4799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799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GB" sz="4799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GB" sz="4799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4799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4799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4799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sz="4799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458" y="4236771"/>
                <a:ext cx="1908215" cy="14991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053403" y="554722"/>
                <a:ext cx="1706236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799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799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4799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4799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799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799" dirty="0">
                    <a:solidFill>
                      <a:schemeClr val="bg1"/>
                    </a:solidFill>
                  </a:rPr>
                  <a:t> </a:t>
                </a:r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3403" y="554722"/>
                <a:ext cx="1706236" cy="8308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455744" y="3989427"/>
                <a:ext cx="3876510" cy="19371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GB" sz="4799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GB" sz="4799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GB" sz="4799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4799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GB" sz="4799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GB" sz="4799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4799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GB" sz="4799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GB" sz="4799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</m:oMath>
                  </m:oMathPara>
                </a14:m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5744" y="3989427"/>
                <a:ext cx="3876510" cy="19371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1750" y="2003786"/>
            <a:ext cx="95885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04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302" y="365125"/>
            <a:ext cx="10515600" cy="1325563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Gotham HTF Book"/>
              </a:rPr>
              <a:t>Gaussian Processes</a:t>
            </a:r>
            <a:endParaRPr lang="en-GB" dirty="0">
              <a:solidFill>
                <a:schemeClr val="bg1"/>
              </a:solidFill>
              <a:latin typeface="Gotham HTF Book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2340375"/>
            <a:ext cx="12145992" cy="3057551"/>
            <a:chOff x="1934278" y="2340375"/>
            <a:chExt cx="8823684" cy="3057551"/>
          </a:xfrm>
        </p:grpSpPr>
        <p:sp>
          <p:nvSpPr>
            <p:cNvPr id="4" name="Freeform 206"/>
            <p:cNvSpPr>
              <a:spLocks/>
            </p:cNvSpPr>
            <p:nvPr/>
          </p:nvSpPr>
          <p:spPr bwMode="auto">
            <a:xfrm>
              <a:off x="6214112" y="2775295"/>
              <a:ext cx="4543850" cy="1626032"/>
            </a:xfrm>
            <a:custGeom>
              <a:avLst/>
              <a:gdLst>
                <a:gd name="T0" fmla="*/ 0 w 1308"/>
                <a:gd name="T1" fmla="*/ 618 h 744"/>
                <a:gd name="T2" fmla="*/ 25 w 1308"/>
                <a:gd name="T3" fmla="*/ 595 h 744"/>
                <a:gd name="T4" fmla="*/ 51 w 1308"/>
                <a:gd name="T5" fmla="*/ 569 h 744"/>
                <a:gd name="T6" fmla="*/ 77 w 1308"/>
                <a:gd name="T7" fmla="*/ 539 h 744"/>
                <a:gd name="T8" fmla="*/ 102 w 1308"/>
                <a:gd name="T9" fmla="*/ 506 h 744"/>
                <a:gd name="T10" fmla="*/ 128 w 1308"/>
                <a:gd name="T11" fmla="*/ 471 h 744"/>
                <a:gd name="T12" fmla="*/ 154 w 1308"/>
                <a:gd name="T13" fmla="*/ 434 h 744"/>
                <a:gd name="T14" fmla="*/ 179 w 1308"/>
                <a:gd name="T15" fmla="*/ 395 h 744"/>
                <a:gd name="T16" fmla="*/ 205 w 1308"/>
                <a:gd name="T17" fmla="*/ 355 h 744"/>
                <a:gd name="T18" fmla="*/ 231 w 1308"/>
                <a:gd name="T19" fmla="*/ 316 h 744"/>
                <a:gd name="T20" fmla="*/ 256 w 1308"/>
                <a:gd name="T21" fmla="*/ 276 h 744"/>
                <a:gd name="T22" fmla="*/ 282 w 1308"/>
                <a:gd name="T23" fmla="*/ 237 h 744"/>
                <a:gd name="T24" fmla="*/ 308 w 1308"/>
                <a:gd name="T25" fmla="*/ 200 h 744"/>
                <a:gd name="T26" fmla="*/ 333 w 1308"/>
                <a:gd name="T27" fmla="*/ 165 h 744"/>
                <a:gd name="T28" fmla="*/ 359 w 1308"/>
                <a:gd name="T29" fmla="*/ 132 h 744"/>
                <a:gd name="T30" fmla="*/ 385 w 1308"/>
                <a:gd name="T31" fmla="*/ 102 h 744"/>
                <a:gd name="T32" fmla="*/ 410 w 1308"/>
                <a:gd name="T33" fmla="*/ 75 h 744"/>
                <a:gd name="T34" fmla="*/ 436 w 1308"/>
                <a:gd name="T35" fmla="*/ 52 h 744"/>
                <a:gd name="T36" fmla="*/ 462 w 1308"/>
                <a:gd name="T37" fmla="*/ 33 h 744"/>
                <a:gd name="T38" fmla="*/ 487 w 1308"/>
                <a:gd name="T39" fmla="*/ 18 h 744"/>
                <a:gd name="T40" fmla="*/ 513 w 1308"/>
                <a:gd name="T41" fmla="*/ 7 h 744"/>
                <a:gd name="T42" fmla="*/ 539 w 1308"/>
                <a:gd name="T43" fmla="*/ 1 h 744"/>
                <a:gd name="T44" fmla="*/ 564 w 1308"/>
                <a:gd name="T45" fmla="*/ 0 h 744"/>
                <a:gd name="T46" fmla="*/ 590 w 1308"/>
                <a:gd name="T47" fmla="*/ 2 h 744"/>
                <a:gd name="T48" fmla="*/ 616 w 1308"/>
                <a:gd name="T49" fmla="*/ 9 h 744"/>
                <a:gd name="T50" fmla="*/ 641 w 1308"/>
                <a:gd name="T51" fmla="*/ 21 h 744"/>
                <a:gd name="T52" fmla="*/ 667 w 1308"/>
                <a:gd name="T53" fmla="*/ 36 h 744"/>
                <a:gd name="T54" fmla="*/ 693 w 1308"/>
                <a:gd name="T55" fmla="*/ 55 h 744"/>
                <a:gd name="T56" fmla="*/ 718 w 1308"/>
                <a:gd name="T57" fmla="*/ 77 h 744"/>
                <a:gd name="T58" fmla="*/ 744 w 1308"/>
                <a:gd name="T59" fmla="*/ 102 h 744"/>
                <a:gd name="T60" fmla="*/ 770 w 1308"/>
                <a:gd name="T61" fmla="*/ 131 h 744"/>
                <a:gd name="T62" fmla="*/ 795 w 1308"/>
                <a:gd name="T63" fmla="*/ 161 h 744"/>
                <a:gd name="T64" fmla="*/ 821 w 1308"/>
                <a:gd name="T65" fmla="*/ 194 h 744"/>
                <a:gd name="T66" fmla="*/ 846 w 1308"/>
                <a:gd name="T67" fmla="*/ 229 h 744"/>
                <a:gd name="T68" fmla="*/ 872 w 1308"/>
                <a:gd name="T69" fmla="*/ 264 h 744"/>
                <a:gd name="T70" fmla="*/ 898 w 1308"/>
                <a:gd name="T71" fmla="*/ 301 h 744"/>
                <a:gd name="T72" fmla="*/ 923 w 1308"/>
                <a:gd name="T73" fmla="*/ 338 h 744"/>
                <a:gd name="T74" fmla="*/ 949 w 1308"/>
                <a:gd name="T75" fmla="*/ 375 h 744"/>
                <a:gd name="T76" fmla="*/ 975 w 1308"/>
                <a:gd name="T77" fmla="*/ 412 h 744"/>
                <a:gd name="T78" fmla="*/ 1001 w 1308"/>
                <a:gd name="T79" fmla="*/ 449 h 744"/>
                <a:gd name="T80" fmla="*/ 1026 w 1308"/>
                <a:gd name="T81" fmla="*/ 485 h 744"/>
                <a:gd name="T82" fmla="*/ 1052 w 1308"/>
                <a:gd name="T83" fmla="*/ 519 h 744"/>
                <a:gd name="T84" fmla="*/ 1077 w 1308"/>
                <a:gd name="T85" fmla="*/ 552 h 744"/>
                <a:gd name="T86" fmla="*/ 1103 w 1308"/>
                <a:gd name="T87" fmla="*/ 583 h 744"/>
                <a:gd name="T88" fmla="*/ 1129 w 1308"/>
                <a:gd name="T89" fmla="*/ 613 h 744"/>
                <a:gd name="T90" fmla="*/ 1154 w 1308"/>
                <a:gd name="T91" fmla="*/ 639 h 744"/>
                <a:gd name="T92" fmla="*/ 1180 w 1308"/>
                <a:gd name="T93" fmla="*/ 664 h 744"/>
                <a:gd name="T94" fmla="*/ 1206 w 1308"/>
                <a:gd name="T95" fmla="*/ 686 h 744"/>
                <a:gd name="T96" fmla="*/ 1231 w 1308"/>
                <a:gd name="T97" fmla="*/ 705 h 744"/>
                <a:gd name="T98" fmla="*/ 1257 w 1308"/>
                <a:gd name="T99" fmla="*/ 721 h 744"/>
                <a:gd name="T100" fmla="*/ 1283 w 1308"/>
                <a:gd name="T101" fmla="*/ 734 h 744"/>
                <a:gd name="T102" fmla="*/ 1308 w 1308"/>
                <a:gd name="T103" fmla="*/ 744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744">
                  <a:moveTo>
                    <a:pt x="0" y="618"/>
                  </a:moveTo>
                  <a:lnTo>
                    <a:pt x="25" y="595"/>
                  </a:lnTo>
                  <a:lnTo>
                    <a:pt x="51" y="569"/>
                  </a:lnTo>
                  <a:lnTo>
                    <a:pt x="77" y="539"/>
                  </a:lnTo>
                  <a:lnTo>
                    <a:pt x="102" y="506"/>
                  </a:lnTo>
                  <a:lnTo>
                    <a:pt x="128" y="471"/>
                  </a:lnTo>
                  <a:lnTo>
                    <a:pt x="154" y="434"/>
                  </a:lnTo>
                  <a:lnTo>
                    <a:pt x="179" y="395"/>
                  </a:lnTo>
                  <a:lnTo>
                    <a:pt x="205" y="355"/>
                  </a:lnTo>
                  <a:lnTo>
                    <a:pt x="231" y="316"/>
                  </a:lnTo>
                  <a:lnTo>
                    <a:pt x="256" y="276"/>
                  </a:lnTo>
                  <a:lnTo>
                    <a:pt x="282" y="237"/>
                  </a:lnTo>
                  <a:lnTo>
                    <a:pt x="308" y="200"/>
                  </a:lnTo>
                  <a:lnTo>
                    <a:pt x="333" y="165"/>
                  </a:lnTo>
                  <a:lnTo>
                    <a:pt x="359" y="132"/>
                  </a:lnTo>
                  <a:lnTo>
                    <a:pt x="385" y="102"/>
                  </a:lnTo>
                  <a:lnTo>
                    <a:pt x="410" y="75"/>
                  </a:lnTo>
                  <a:lnTo>
                    <a:pt x="436" y="52"/>
                  </a:lnTo>
                  <a:lnTo>
                    <a:pt x="462" y="33"/>
                  </a:lnTo>
                  <a:lnTo>
                    <a:pt x="487" y="18"/>
                  </a:lnTo>
                  <a:lnTo>
                    <a:pt x="513" y="7"/>
                  </a:lnTo>
                  <a:lnTo>
                    <a:pt x="539" y="1"/>
                  </a:lnTo>
                  <a:lnTo>
                    <a:pt x="564" y="0"/>
                  </a:lnTo>
                  <a:lnTo>
                    <a:pt x="590" y="2"/>
                  </a:lnTo>
                  <a:lnTo>
                    <a:pt x="616" y="9"/>
                  </a:lnTo>
                  <a:lnTo>
                    <a:pt x="641" y="21"/>
                  </a:lnTo>
                  <a:lnTo>
                    <a:pt x="667" y="36"/>
                  </a:lnTo>
                  <a:lnTo>
                    <a:pt x="693" y="55"/>
                  </a:lnTo>
                  <a:lnTo>
                    <a:pt x="718" y="77"/>
                  </a:lnTo>
                  <a:lnTo>
                    <a:pt x="744" y="102"/>
                  </a:lnTo>
                  <a:lnTo>
                    <a:pt x="770" y="131"/>
                  </a:lnTo>
                  <a:lnTo>
                    <a:pt x="795" y="161"/>
                  </a:lnTo>
                  <a:lnTo>
                    <a:pt x="821" y="194"/>
                  </a:lnTo>
                  <a:lnTo>
                    <a:pt x="846" y="229"/>
                  </a:lnTo>
                  <a:lnTo>
                    <a:pt x="872" y="264"/>
                  </a:lnTo>
                  <a:lnTo>
                    <a:pt x="898" y="301"/>
                  </a:lnTo>
                  <a:lnTo>
                    <a:pt x="923" y="338"/>
                  </a:lnTo>
                  <a:lnTo>
                    <a:pt x="949" y="375"/>
                  </a:lnTo>
                  <a:lnTo>
                    <a:pt x="975" y="412"/>
                  </a:lnTo>
                  <a:lnTo>
                    <a:pt x="1001" y="449"/>
                  </a:lnTo>
                  <a:lnTo>
                    <a:pt x="1026" y="485"/>
                  </a:lnTo>
                  <a:lnTo>
                    <a:pt x="1052" y="519"/>
                  </a:lnTo>
                  <a:lnTo>
                    <a:pt x="1077" y="552"/>
                  </a:lnTo>
                  <a:lnTo>
                    <a:pt x="1103" y="583"/>
                  </a:lnTo>
                  <a:lnTo>
                    <a:pt x="1129" y="613"/>
                  </a:lnTo>
                  <a:lnTo>
                    <a:pt x="1154" y="639"/>
                  </a:lnTo>
                  <a:lnTo>
                    <a:pt x="1180" y="664"/>
                  </a:lnTo>
                  <a:lnTo>
                    <a:pt x="1206" y="686"/>
                  </a:lnTo>
                  <a:lnTo>
                    <a:pt x="1231" y="705"/>
                  </a:lnTo>
                  <a:lnTo>
                    <a:pt x="1257" y="721"/>
                  </a:lnTo>
                  <a:lnTo>
                    <a:pt x="1283" y="734"/>
                  </a:lnTo>
                  <a:lnTo>
                    <a:pt x="1308" y="744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" name="Line 207"/>
            <p:cNvSpPr>
              <a:spLocks noChangeShapeType="1"/>
            </p:cNvSpPr>
            <p:nvPr/>
          </p:nvSpPr>
          <p:spPr bwMode="auto">
            <a:xfrm>
              <a:off x="10671115" y="4379471"/>
              <a:ext cx="86847" cy="21855"/>
            </a:xfrm>
            <a:prstGeom prst="line">
              <a:avLst/>
            </a:pr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" name="Freeform 208"/>
            <p:cNvSpPr>
              <a:spLocks/>
            </p:cNvSpPr>
            <p:nvPr/>
          </p:nvSpPr>
          <p:spPr bwMode="auto">
            <a:xfrm>
              <a:off x="1934278" y="2729399"/>
              <a:ext cx="4366681" cy="1888295"/>
            </a:xfrm>
            <a:custGeom>
              <a:avLst/>
              <a:gdLst>
                <a:gd name="T0" fmla="*/ 0 w 1257"/>
                <a:gd name="T1" fmla="*/ 290 h 864"/>
                <a:gd name="T2" fmla="*/ 26 w 1257"/>
                <a:gd name="T3" fmla="*/ 267 h 864"/>
                <a:gd name="T4" fmla="*/ 51 w 1257"/>
                <a:gd name="T5" fmla="*/ 245 h 864"/>
                <a:gd name="T6" fmla="*/ 77 w 1257"/>
                <a:gd name="T7" fmla="*/ 222 h 864"/>
                <a:gd name="T8" fmla="*/ 103 w 1257"/>
                <a:gd name="T9" fmla="*/ 201 h 864"/>
                <a:gd name="T10" fmla="*/ 128 w 1257"/>
                <a:gd name="T11" fmla="*/ 180 h 864"/>
                <a:gd name="T12" fmla="*/ 154 w 1257"/>
                <a:gd name="T13" fmla="*/ 160 h 864"/>
                <a:gd name="T14" fmla="*/ 180 w 1257"/>
                <a:gd name="T15" fmla="*/ 140 h 864"/>
                <a:gd name="T16" fmla="*/ 205 w 1257"/>
                <a:gd name="T17" fmla="*/ 121 h 864"/>
                <a:gd name="T18" fmla="*/ 231 w 1257"/>
                <a:gd name="T19" fmla="*/ 103 h 864"/>
                <a:gd name="T20" fmla="*/ 257 w 1257"/>
                <a:gd name="T21" fmla="*/ 85 h 864"/>
                <a:gd name="T22" fmla="*/ 282 w 1257"/>
                <a:gd name="T23" fmla="*/ 69 h 864"/>
                <a:gd name="T24" fmla="*/ 308 w 1257"/>
                <a:gd name="T25" fmla="*/ 54 h 864"/>
                <a:gd name="T26" fmla="*/ 334 w 1257"/>
                <a:gd name="T27" fmla="*/ 40 h 864"/>
                <a:gd name="T28" fmla="*/ 359 w 1257"/>
                <a:gd name="T29" fmla="*/ 28 h 864"/>
                <a:gd name="T30" fmla="*/ 385 w 1257"/>
                <a:gd name="T31" fmla="*/ 18 h 864"/>
                <a:gd name="T32" fmla="*/ 411 w 1257"/>
                <a:gd name="T33" fmla="*/ 10 h 864"/>
                <a:gd name="T34" fmla="*/ 436 w 1257"/>
                <a:gd name="T35" fmla="*/ 4 h 864"/>
                <a:gd name="T36" fmla="*/ 462 w 1257"/>
                <a:gd name="T37" fmla="*/ 1 h 864"/>
                <a:gd name="T38" fmla="*/ 487 w 1257"/>
                <a:gd name="T39" fmla="*/ 0 h 864"/>
                <a:gd name="T40" fmla="*/ 513 w 1257"/>
                <a:gd name="T41" fmla="*/ 3 h 864"/>
                <a:gd name="T42" fmla="*/ 539 w 1257"/>
                <a:gd name="T43" fmla="*/ 9 h 864"/>
                <a:gd name="T44" fmla="*/ 565 w 1257"/>
                <a:gd name="T45" fmla="*/ 19 h 864"/>
                <a:gd name="T46" fmla="*/ 590 w 1257"/>
                <a:gd name="T47" fmla="*/ 32 h 864"/>
                <a:gd name="T48" fmla="*/ 616 w 1257"/>
                <a:gd name="T49" fmla="*/ 48 h 864"/>
                <a:gd name="T50" fmla="*/ 642 w 1257"/>
                <a:gd name="T51" fmla="*/ 69 h 864"/>
                <a:gd name="T52" fmla="*/ 667 w 1257"/>
                <a:gd name="T53" fmla="*/ 93 h 864"/>
                <a:gd name="T54" fmla="*/ 693 w 1257"/>
                <a:gd name="T55" fmla="*/ 120 h 864"/>
                <a:gd name="T56" fmla="*/ 718 w 1257"/>
                <a:gd name="T57" fmla="*/ 151 h 864"/>
                <a:gd name="T58" fmla="*/ 744 w 1257"/>
                <a:gd name="T59" fmla="*/ 184 h 864"/>
                <a:gd name="T60" fmla="*/ 770 w 1257"/>
                <a:gd name="T61" fmla="*/ 221 h 864"/>
                <a:gd name="T62" fmla="*/ 795 w 1257"/>
                <a:gd name="T63" fmla="*/ 259 h 864"/>
                <a:gd name="T64" fmla="*/ 821 w 1257"/>
                <a:gd name="T65" fmla="*/ 300 h 864"/>
                <a:gd name="T66" fmla="*/ 847 w 1257"/>
                <a:gd name="T67" fmla="*/ 341 h 864"/>
                <a:gd name="T68" fmla="*/ 872 w 1257"/>
                <a:gd name="T69" fmla="*/ 384 h 864"/>
                <a:gd name="T70" fmla="*/ 898 w 1257"/>
                <a:gd name="T71" fmla="*/ 427 h 864"/>
                <a:gd name="T72" fmla="*/ 924 w 1257"/>
                <a:gd name="T73" fmla="*/ 470 h 864"/>
                <a:gd name="T74" fmla="*/ 949 w 1257"/>
                <a:gd name="T75" fmla="*/ 513 h 864"/>
                <a:gd name="T76" fmla="*/ 975 w 1257"/>
                <a:gd name="T77" fmla="*/ 554 h 864"/>
                <a:gd name="T78" fmla="*/ 1001 w 1257"/>
                <a:gd name="T79" fmla="*/ 594 h 864"/>
                <a:gd name="T80" fmla="*/ 1026 w 1257"/>
                <a:gd name="T81" fmla="*/ 632 h 864"/>
                <a:gd name="T82" fmla="*/ 1052 w 1257"/>
                <a:gd name="T83" fmla="*/ 668 h 864"/>
                <a:gd name="T84" fmla="*/ 1078 w 1257"/>
                <a:gd name="T85" fmla="*/ 702 h 864"/>
                <a:gd name="T86" fmla="*/ 1103 w 1257"/>
                <a:gd name="T87" fmla="*/ 733 h 864"/>
                <a:gd name="T88" fmla="*/ 1129 w 1257"/>
                <a:gd name="T89" fmla="*/ 762 h 864"/>
                <a:gd name="T90" fmla="*/ 1155 w 1257"/>
                <a:gd name="T91" fmla="*/ 788 h 864"/>
                <a:gd name="T92" fmla="*/ 1180 w 1257"/>
                <a:gd name="T93" fmla="*/ 811 h 864"/>
                <a:gd name="T94" fmla="*/ 1206 w 1257"/>
                <a:gd name="T95" fmla="*/ 831 h 864"/>
                <a:gd name="T96" fmla="*/ 1232 w 1257"/>
                <a:gd name="T97" fmla="*/ 849 h 864"/>
                <a:gd name="T98" fmla="*/ 1257 w 1257"/>
                <a:gd name="T99" fmla="*/ 864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864">
                  <a:moveTo>
                    <a:pt x="0" y="290"/>
                  </a:moveTo>
                  <a:lnTo>
                    <a:pt x="26" y="267"/>
                  </a:lnTo>
                  <a:lnTo>
                    <a:pt x="51" y="245"/>
                  </a:lnTo>
                  <a:lnTo>
                    <a:pt x="77" y="222"/>
                  </a:lnTo>
                  <a:lnTo>
                    <a:pt x="103" y="201"/>
                  </a:lnTo>
                  <a:lnTo>
                    <a:pt x="128" y="180"/>
                  </a:lnTo>
                  <a:lnTo>
                    <a:pt x="154" y="160"/>
                  </a:lnTo>
                  <a:lnTo>
                    <a:pt x="180" y="140"/>
                  </a:lnTo>
                  <a:lnTo>
                    <a:pt x="205" y="121"/>
                  </a:lnTo>
                  <a:lnTo>
                    <a:pt x="231" y="103"/>
                  </a:lnTo>
                  <a:lnTo>
                    <a:pt x="257" y="85"/>
                  </a:lnTo>
                  <a:lnTo>
                    <a:pt x="282" y="69"/>
                  </a:lnTo>
                  <a:lnTo>
                    <a:pt x="308" y="54"/>
                  </a:lnTo>
                  <a:lnTo>
                    <a:pt x="334" y="40"/>
                  </a:lnTo>
                  <a:lnTo>
                    <a:pt x="359" y="28"/>
                  </a:lnTo>
                  <a:lnTo>
                    <a:pt x="385" y="18"/>
                  </a:lnTo>
                  <a:lnTo>
                    <a:pt x="411" y="10"/>
                  </a:lnTo>
                  <a:lnTo>
                    <a:pt x="436" y="4"/>
                  </a:lnTo>
                  <a:lnTo>
                    <a:pt x="462" y="1"/>
                  </a:lnTo>
                  <a:lnTo>
                    <a:pt x="487" y="0"/>
                  </a:lnTo>
                  <a:lnTo>
                    <a:pt x="513" y="3"/>
                  </a:lnTo>
                  <a:lnTo>
                    <a:pt x="539" y="9"/>
                  </a:lnTo>
                  <a:lnTo>
                    <a:pt x="565" y="19"/>
                  </a:lnTo>
                  <a:lnTo>
                    <a:pt x="590" y="32"/>
                  </a:lnTo>
                  <a:lnTo>
                    <a:pt x="616" y="48"/>
                  </a:lnTo>
                  <a:lnTo>
                    <a:pt x="642" y="69"/>
                  </a:lnTo>
                  <a:lnTo>
                    <a:pt x="667" y="93"/>
                  </a:lnTo>
                  <a:lnTo>
                    <a:pt x="693" y="120"/>
                  </a:lnTo>
                  <a:lnTo>
                    <a:pt x="718" y="151"/>
                  </a:lnTo>
                  <a:lnTo>
                    <a:pt x="744" y="184"/>
                  </a:lnTo>
                  <a:lnTo>
                    <a:pt x="770" y="221"/>
                  </a:lnTo>
                  <a:lnTo>
                    <a:pt x="795" y="259"/>
                  </a:lnTo>
                  <a:lnTo>
                    <a:pt x="821" y="300"/>
                  </a:lnTo>
                  <a:lnTo>
                    <a:pt x="847" y="341"/>
                  </a:lnTo>
                  <a:lnTo>
                    <a:pt x="872" y="384"/>
                  </a:lnTo>
                  <a:lnTo>
                    <a:pt x="898" y="427"/>
                  </a:lnTo>
                  <a:lnTo>
                    <a:pt x="924" y="470"/>
                  </a:lnTo>
                  <a:lnTo>
                    <a:pt x="949" y="513"/>
                  </a:lnTo>
                  <a:lnTo>
                    <a:pt x="975" y="554"/>
                  </a:lnTo>
                  <a:lnTo>
                    <a:pt x="1001" y="594"/>
                  </a:lnTo>
                  <a:lnTo>
                    <a:pt x="1026" y="632"/>
                  </a:lnTo>
                  <a:lnTo>
                    <a:pt x="1052" y="668"/>
                  </a:lnTo>
                  <a:lnTo>
                    <a:pt x="1078" y="702"/>
                  </a:lnTo>
                  <a:lnTo>
                    <a:pt x="1103" y="733"/>
                  </a:lnTo>
                  <a:lnTo>
                    <a:pt x="1129" y="762"/>
                  </a:lnTo>
                  <a:lnTo>
                    <a:pt x="1155" y="788"/>
                  </a:lnTo>
                  <a:lnTo>
                    <a:pt x="1180" y="811"/>
                  </a:lnTo>
                  <a:lnTo>
                    <a:pt x="1206" y="831"/>
                  </a:lnTo>
                  <a:lnTo>
                    <a:pt x="1232" y="849"/>
                  </a:lnTo>
                  <a:lnTo>
                    <a:pt x="1257" y="864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" name="Freeform 209"/>
            <p:cNvSpPr>
              <a:spLocks/>
            </p:cNvSpPr>
            <p:nvPr/>
          </p:nvSpPr>
          <p:spPr bwMode="auto">
            <a:xfrm>
              <a:off x="6214112" y="4554313"/>
              <a:ext cx="4543850" cy="214182"/>
            </a:xfrm>
            <a:custGeom>
              <a:avLst/>
              <a:gdLst>
                <a:gd name="T0" fmla="*/ 0 w 1308"/>
                <a:gd name="T1" fmla="*/ 14 h 98"/>
                <a:gd name="T2" fmla="*/ 25 w 1308"/>
                <a:gd name="T3" fmla="*/ 29 h 98"/>
                <a:gd name="T4" fmla="*/ 51 w 1308"/>
                <a:gd name="T5" fmla="*/ 42 h 98"/>
                <a:gd name="T6" fmla="*/ 77 w 1308"/>
                <a:gd name="T7" fmla="*/ 53 h 98"/>
                <a:gd name="T8" fmla="*/ 102 w 1308"/>
                <a:gd name="T9" fmla="*/ 62 h 98"/>
                <a:gd name="T10" fmla="*/ 128 w 1308"/>
                <a:gd name="T11" fmla="*/ 69 h 98"/>
                <a:gd name="T12" fmla="*/ 154 w 1308"/>
                <a:gd name="T13" fmla="*/ 74 h 98"/>
                <a:gd name="T14" fmla="*/ 179 w 1308"/>
                <a:gd name="T15" fmla="*/ 78 h 98"/>
                <a:gd name="T16" fmla="*/ 205 w 1308"/>
                <a:gd name="T17" fmla="*/ 81 h 98"/>
                <a:gd name="T18" fmla="*/ 231 w 1308"/>
                <a:gd name="T19" fmla="*/ 83 h 98"/>
                <a:gd name="T20" fmla="*/ 256 w 1308"/>
                <a:gd name="T21" fmla="*/ 84 h 98"/>
                <a:gd name="T22" fmla="*/ 282 w 1308"/>
                <a:gd name="T23" fmla="*/ 84 h 98"/>
                <a:gd name="T24" fmla="*/ 308 w 1308"/>
                <a:gd name="T25" fmla="*/ 83 h 98"/>
                <a:gd name="T26" fmla="*/ 333 w 1308"/>
                <a:gd name="T27" fmla="*/ 81 h 98"/>
                <a:gd name="T28" fmla="*/ 359 w 1308"/>
                <a:gd name="T29" fmla="*/ 79 h 98"/>
                <a:gd name="T30" fmla="*/ 385 w 1308"/>
                <a:gd name="T31" fmla="*/ 75 h 98"/>
                <a:gd name="T32" fmla="*/ 410 w 1308"/>
                <a:gd name="T33" fmla="*/ 72 h 98"/>
                <a:gd name="T34" fmla="*/ 436 w 1308"/>
                <a:gd name="T35" fmla="*/ 68 h 98"/>
                <a:gd name="T36" fmla="*/ 462 w 1308"/>
                <a:gd name="T37" fmla="*/ 63 h 98"/>
                <a:gd name="T38" fmla="*/ 487 w 1308"/>
                <a:gd name="T39" fmla="*/ 57 h 98"/>
                <a:gd name="T40" fmla="*/ 513 w 1308"/>
                <a:gd name="T41" fmla="*/ 52 h 98"/>
                <a:gd name="T42" fmla="*/ 539 w 1308"/>
                <a:gd name="T43" fmla="*/ 45 h 98"/>
                <a:gd name="T44" fmla="*/ 564 w 1308"/>
                <a:gd name="T45" fmla="*/ 39 h 98"/>
                <a:gd name="T46" fmla="*/ 590 w 1308"/>
                <a:gd name="T47" fmla="*/ 33 h 98"/>
                <a:gd name="T48" fmla="*/ 616 w 1308"/>
                <a:gd name="T49" fmla="*/ 26 h 98"/>
                <a:gd name="T50" fmla="*/ 641 w 1308"/>
                <a:gd name="T51" fmla="*/ 20 h 98"/>
                <a:gd name="T52" fmla="*/ 667 w 1308"/>
                <a:gd name="T53" fmla="*/ 15 h 98"/>
                <a:gd name="T54" fmla="*/ 693 w 1308"/>
                <a:gd name="T55" fmla="*/ 10 h 98"/>
                <a:gd name="T56" fmla="*/ 718 w 1308"/>
                <a:gd name="T57" fmla="*/ 6 h 98"/>
                <a:gd name="T58" fmla="*/ 744 w 1308"/>
                <a:gd name="T59" fmla="*/ 3 h 98"/>
                <a:gd name="T60" fmla="*/ 770 w 1308"/>
                <a:gd name="T61" fmla="*/ 1 h 98"/>
                <a:gd name="T62" fmla="*/ 795 w 1308"/>
                <a:gd name="T63" fmla="*/ 0 h 98"/>
                <a:gd name="T64" fmla="*/ 821 w 1308"/>
                <a:gd name="T65" fmla="*/ 1 h 98"/>
                <a:gd name="T66" fmla="*/ 846 w 1308"/>
                <a:gd name="T67" fmla="*/ 3 h 98"/>
                <a:gd name="T68" fmla="*/ 872 w 1308"/>
                <a:gd name="T69" fmla="*/ 7 h 98"/>
                <a:gd name="T70" fmla="*/ 898 w 1308"/>
                <a:gd name="T71" fmla="*/ 12 h 98"/>
                <a:gd name="T72" fmla="*/ 923 w 1308"/>
                <a:gd name="T73" fmla="*/ 18 h 98"/>
                <a:gd name="T74" fmla="*/ 949 w 1308"/>
                <a:gd name="T75" fmla="*/ 25 h 98"/>
                <a:gd name="T76" fmla="*/ 975 w 1308"/>
                <a:gd name="T77" fmla="*/ 33 h 98"/>
                <a:gd name="T78" fmla="*/ 1001 w 1308"/>
                <a:gd name="T79" fmla="*/ 41 h 98"/>
                <a:gd name="T80" fmla="*/ 1026 w 1308"/>
                <a:gd name="T81" fmla="*/ 50 h 98"/>
                <a:gd name="T82" fmla="*/ 1052 w 1308"/>
                <a:gd name="T83" fmla="*/ 59 h 98"/>
                <a:gd name="T84" fmla="*/ 1077 w 1308"/>
                <a:gd name="T85" fmla="*/ 67 h 98"/>
                <a:gd name="T86" fmla="*/ 1103 w 1308"/>
                <a:gd name="T87" fmla="*/ 75 h 98"/>
                <a:gd name="T88" fmla="*/ 1129 w 1308"/>
                <a:gd name="T89" fmla="*/ 82 h 98"/>
                <a:gd name="T90" fmla="*/ 1154 w 1308"/>
                <a:gd name="T91" fmla="*/ 88 h 98"/>
                <a:gd name="T92" fmla="*/ 1180 w 1308"/>
                <a:gd name="T93" fmla="*/ 93 h 98"/>
                <a:gd name="T94" fmla="*/ 1206 w 1308"/>
                <a:gd name="T95" fmla="*/ 96 h 98"/>
                <a:gd name="T96" fmla="*/ 1231 w 1308"/>
                <a:gd name="T97" fmla="*/ 98 h 98"/>
                <a:gd name="T98" fmla="*/ 1257 w 1308"/>
                <a:gd name="T99" fmla="*/ 98 h 98"/>
                <a:gd name="T100" fmla="*/ 1283 w 1308"/>
                <a:gd name="T101" fmla="*/ 96 h 98"/>
                <a:gd name="T102" fmla="*/ 1308 w 1308"/>
                <a:gd name="T103" fmla="*/ 92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98">
                  <a:moveTo>
                    <a:pt x="0" y="14"/>
                  </a:moveTo>
                  <a:lnTo>
                    <a:pt x="25" y="29"/>
                  </a:lnTo>
                  <a:lnTo>
                    <a:pt x="51" y="42"/>
                  </a:lnTo>
                  <a:lnTo>
                    <a:pt x="77" y="53"/>
                  </a:lnTo>
                  <a:lnTo>
                    <a:pt x="102" y="62"/>
                  </a:lnTo>
                  <a:lnTo>
                    <a:pt x="128" y="69"/>
                  </a:lnTo>
                  <a:lnTo>
                    <a:pt x="154" y="74"/>
                  </a:lnTo>
                  <a:lnTo>
                    <a:pt x="179" y="78"/>
                  </a:lnTo>
                  <a:lnTo>
                    <a:pt x="205" y="81"/>
                  </a:lnTo>
                  <a:lnTo>
                    <a:pt x="231" y="83"/>
                  </a:lnTo>
                  <a:lnTo>
                    <a:pt x="256" y="84"/>
                  </a:lnTo>
                  <a:lnTo>
                    <a:pt x="282" y="84"/>
                  </a:lnTo>
                  <a:lnTo>
                    <a:pt x="308" y="83"/>
                  </a:lnTo>
                  <a:lnTo>
                    <a:pt x="333" y="81"/>
                  </a:lnTo>
                  <a:lnTo>
                    <a:pt x="359" y="79"/>
                  </a:lnTo>
                  <a:lnTo>
                    <a:pt x="385" y="75"/>
                  </a:lnTo>
                  <a:lnTo>
                    <a:pt x="410" y="72"/>
                  </a:lnTo>
                  <a:lnTo>
                    <a:pt x="436" y="68"/>
                  </a:lnTo>
                  <a:lnTo>
                    <a:pt x="462" y="63"/>
                  </a:lnTo>
                  <a:lnTo>
                    <a:pt x="487" y="57"/>
                  </a:lnTo>
                  <a:lnTo>
                    <a:pt x="513" y="52"/>
                  </a:lnTo>
                  <a:lnTo>
                    <a:pt x="539" y="45"/>
                  </a:lnTo>
                  <a:lnTo>
                    <a:pt x="564" y="39"/>
                  </a:lnTo>
                  <a:lnTo>
                    <a:pt x="590" y="33"/>
                  </a:lnTo>
                  <a:lnTo>
                    <a:pt x="616" y="26"/>
                  </a:lnTo>
                  <a:lnTo>
                    <a:pt x="641" y="20"/>
                  </a:lnTo>
                  <a:lnTo>
                    <a:pt x="667" y="15"/>
                  </a:lnTo>
                  <a:lnTo>
                    <a:pt x="693" y="10"/>
                  </a:lnTo>
                  <a:lnTo>
                    <a:pt x="718" y="6"/>
                  </a:lnTo>
                  <a:lnTo>
                    <a:pt x="744" y="3"/>
                  </a:lnTo>
                  <a:lnTo>
                    <a:pt x="770" y="1"/>
                  </a:lnTo>
                  <a:lnTo>
                    <a:pt x="795" y="0"/>
                  </a:lnTo>
                  <a:lnTo>
                    <a:pt x="821" y="1"/>
                  </a:lnTo>
                  <a:lnTo>
                    <a:pt x="846" y="3"/>
                  </a:lnTo>
                  <a:lnTo>
                    <a:pt x="872" y="7"/>
                  </a:lnTo>
                  <a:lnTo>
                    <a:pt x="898" y="12"/>
                  </a:lnTo>
                  <a:lnTo>
                    <a:pt x="923" y="18"/>
                  </a:lnTo>
                  <a:lnTo>
                    <a:pt x="949" y="25"/>
                  </a:lnTo>
                  <a:lnTo>
                    <a:pt x="975" y="33"/>
                  </a:lnTo>
                  <a:lnTo>
                    <a:pt x="1001" y="41"/>
                  </a:lnTo>
                  <a:lnTo>
                    <a:pt x="1026" y="50"/>
                  </a:lnTo>
                  <a:lnTo>
                    <a:pt x="1052" y="59"/>
                  </a:lnTo>
                  <a:lnTo>
                    <a:pt x="1077" y="67"/>
                  </a:lnTo>
                  <a:lnTo>
                    <a:pt x="1103" y="75"/>
                  </a:lnTo>
                  <a:lnTo>
                    <a:pt x="1129" y="82"/>
                  </a:lnTo>
                  <a:lnTo>
                    <a:pt x="1154" y="88"/>
                  </a:lnTo>
                  <a:lnTo>
                    <a:pt x="1180" y="93"/>
                  </a:lnTo>
                  <a:lnTo>
                    <a:pt x="1206" y="96"/>
                  </a:lnTo>
                  <a:lnTo>
                    <a:pt x="1231" y="98"/>
                  </a:lnTo>
                  <a:lnTo>
                    <a:pt x="1257" y="98"/>
                  </a:lnTo>
                  <a:lnTo>
                    <a:pt x="1283" y="96"/>
                  </a:lnTo>
                  <a:lnTo>
                    <a:pt x="1308" y="92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Line 210"/>
            <p:cNvSpPr>
              <a:spLocks noChangeShapeType="1"/>
            </p:cNvSpPr>
            <p:nvPr/>
          </p:nvSpPr>
          <p:spPr bwMode="auto">
            <a:xfrm flipV="1">
              <a:off x="10671115" y="4755381"/>
              <a:ext cx="86847" cy="8742"/>
            </a:xfrm>
            <a:prstGeom prst="line">
              <a:avLst/>
            </a:pr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211"/>
            <p:cNvSpPr>
              <a:spLocks/>
            </p:cNvSpPr>
            <p:nvPr/>
          </p:nvSpPr>
          <p:spPr bwMode="auto">
            <a:xfrm>
              <a:off x="1934278" y="3129350"/>
              <a:ext cx="4366681" cy="1177999"/>
            </a:xfrm>
            <a:custGeom>
              <a:avLst/>
              <a:gdLst>
                <a:gd name="T0" fmla="*/ 0 w 1257"/>
                <a:gd name="T1" fmla="*/ 272 h 539"/>
                <a:gd name="T2" fmla="*/ 26 w 1257"/>
                <a:gd name="T3" fmla="*/ 243 h 539"/>
                <a:gd name="T4" fmla="*/ 51 w 1257"/>
                <a:gd name="T5" fmla="*/ 215 h 539"/>
                <a:gd name="T6" fmla="*/ 77 w 1257"/>
                <a:gd name="T7" fmla="*/ 188 h 539"/>
                <a:gd name="T8" fmla="*/ 103 w 1257"/>
                <a:gd name="T9" fmla="*/ 162 h 539"/>
                <a:gd name="T10" fmla="*/ 128 w 1257"/>
                <a:gd name="T11" fmla="*/ 137 h 539"/>
                <a:gd name="T12" fmla="*/ 154 w 1257"/>
                <a:gd name="T13" fmla="*/ 114 h 539"/>
                <a:gd name="T14" fmla="*/ 180 w 1257"/>
                <a:gd name="T15" fmla="*/ 93 h 539"/>
                <a:gd name="T16" fmla="*/ 205 w 1257"/>
                <a:gd name="T17" fmla="*/ 73 h 539"/>
                <a:gd name="T18" fmla="*/ 231 w 1257"/>
                <a:gd name="T19" fmla="*/ 56 h 539"/>
                <a:gd name="T20" fmla="*/ 257 w 1257"/>
                <a:gd name="T21" fmla="*/ 40 h 539"/>
                <a:gd name="T22" fmla="*/ 282 w 1257"/>
                <a:gd name="T23" fmla="*/ 27 h 539"/>
                <a:gd name="T24" fmla="*/ 308 w 1257"/>
                <a:gd name="T25" fmla="*/ 16 h 539"/>
                <a:gd name="T26" fmla="*/ 334 w 1257"/>
                <a:gd name="T27" fmla="*/ 8 h 539"/>
                <a:gd name="T28" fmla="*/ 359 w 1257"/>
                <a:gd name="T29" fmla="*/ 3 h 539"/>
                <a:gd name="T30" fmla="*/ 385 w 1257"/>
                <a:gd name="T31" fmla="*/ 0 h 539"/>
                <a:gd name="T32" fmla="*/ 411 w 1257"/>
                <a:gd name="T33" fmla="*/ 0 h 539"/>
                <a:gd name="T34" fmla="*/ 436 w 1257"/>
                <a:gd name="T35" fmla="*/ 2 h 539"/>
                <a:gd name="T36" fmla="*/ 462 w 1257"/>
                <a:gd name="T37" fmla="*/ 7 h 539"/>
                <a:gd name="T38" fmla="*/ 487 w 1257"/>
                <a:gd name="T39" fmla="*/ 14 h 539"/>
                <a:gd name="T40" fmla="*/ 513 w 1257"/>
                <a:gd name="T41" fmla="*/ 25 h 539"/>
                <a:gd name="T42" fmla="*/ 539 w 1257"/>
                <a:gd name="T43" fmla="*/ 37 h 539"/>
                <a:gd name="T44" fmla="*/ 565 w 1257"/>
                <a:gd name="T45" fmla="*/ 52 h 539"/>
                <a:gd name="T46" fmla="*/ 590 w 1257"/>
                <a:gd name="T47" fmla="*/ 70 h 539"/>
                <a:gd name="T48" fmla="*/ 616 w 1257"/>
                <a:gd name="T49" fmla="*/ 89 h 539"/>
                <a:gd name="T50" fmla="*/ 642 w 1257"/>
                <a:gd name="T51" fmla="*/ 110 h 539"/>
                <a:gd name="T52" fmla="*/ 667 w 1257"/>
                <a:gd name="T53" fmla="*/ 133 h 539"/>
                <a:gd name="T54" fmla="*/ 693 w 1257"/>
                <a:gd name="T55" fmla="*/ 157 h 539"/>
                <a:gd name="T56" fmla="*/ 718 w 1257"/>
                <a:gd name="T57" fmla="*/ 183 h 539"/>
                <a:gd name="T58" fmla="*/ 744 w 1257"/>
                <a:gd name="T59" fmla="*/ 210 h 539"/>
                <a:gd name="T60" fmla="*/ 770 w 1257"/>
                <a:gd name="T61" fmla="*/ 237 h 539"/>
                <a:gd name="T62" fmla="*/ 795 w 1257"/>
                <a:gd name="T63" fmla="*/ 265 h 539"/>
                <a:gd name="T64" fmla="*/ 821 w 1257"/>
                <a:gd name="T65" fmla="*/ 293 h 539"/>
                <a:gd name="T66" fmla="*/ 847 w 1257"/>
                <a:gd name="T67" fmla="*/ 320 h 539"/>
                <a:gd name="T68" fmla="*/ 872 w 1257"/>
                <a:gd name="T69" fmla="*/ 347 h 539"/>
                <a:gd name="T70" fmla="*/ 898 w 1257"/>
                <a:gd name="T71" fmla="*/ 373 h 539"/>
                <a:gd name="T72" fmla="*/ 924 w 1257"/>
                <a:gd name="T73" fmla="*/ 398 h 539"/>
                <a:gd name="T74" fmla="*/ 949 w 1257"/>
                <a:gd name="T75" fmla="*/ 422 h 539"/>
                <a:gd name="T76" fmla="*/ 975 w 1257"/>
                <a:gd name="T77" fmla="*/ 444 h 539"/>
                <a:gd name="T78" fmla="*/ 1001 w 1257"/>
                <a:gd name="T79" fmla="*/ 464 h 539"/>
                <a:gd name="T80" fmla="*/ 1026 w 1257"/>
                <a:gd name="T81" fmla="*/ 482 h 539"/>
                <a:gd name="T82" fmla="*/ 1052 w 1257"/>
                <a:gd name="T83" fmla="*/ 498 h 539"/>
                <a:gd name="T84" fmla="*/ 1078 w 1257"/>
                <a:gd name="T85" fmla="*/ 512 h 539"/>
                <a:gd name="T86" fmla="*/ 1103 w 1257"/>
                <a:gd name="T87" fmla="*/ 522 h 539"/>
                <a:gd name="T88" fmla="*/ 1129 w 1257"/>
                <a:gd name="T89" fmla="*/ 530 h 539"/>
                <a:gd name="T90" fmla="*/ 1155 w 1257"/>
                <a:gd name="T91" fmla="*/ 536 h 539"/>
                <a:gd name="T92" fmla="*/ 1180 w 1257"/>
                <a:gd name="T93" fmla="*/ 539 h 539"/>
                <a:gd name="T94" fmla="*/ 1206 w 1257"/>
                <a:gd name="T95" fmla="*/ 539 h 539"/>
                <a:gd name="T96" fmla="*/ 1232 w 1257"/>
                <a:gd name="T97" fmla="*/ 536 h 539"/>
                <a:gd name="T98" fmla="*/ 1257 w 1257"/>
                <a:gd name="T99" fmla="*/ 531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539">
                  <a:moveTo>
                    <a:pt x="0" y="272"/>
                  </a:moveTo>
                  <a:lnTo>
                    <a:pt x="26" y="243"/>
                  </a:lnTo>
                  <a:lnTo>
                    <a:pt x="51" y="215"/>
                  </a:lnTo>
                  <a:lnTo>
                    <a:pt x="77" y="188"/>
                  </a:lnTo>
                  <a:lnTo>
                    <a:pt x="103" y="162"/>
                  </a:lnTo>
                  <a:lnTo>
                    <a:pt x="128" y="137"/>
                  </a:lnTo>
                  <a:lnTo>
                    <a:pt x="154" y="114"/>
                  </a:lnTo>
                  <a:lnTo>
                    <a:pt x="180" y="93"/>
                  </a:lnTo>
                  <a:lnTo>
                    <a:pt x="205" y="73"/>
                  </a:lnTo>
                  <a:lnTo>
                    <a:pt x="231" y="56"/>
                  </a:lnTo>
                  <a:lnTo>
                    <a:pt x="257" y="40"/>
                  </a:lnTo>
                  <a:lnTo>
                    <a:pt x="282" y="27"/>
                  </a:lnTo>
                  <a:lnTo>
                    <a:pt x="308" y="16"/>
                  </a:lnTo>
                  <a:lnTo>
                    <a:pt x="334" y="8"/>
                  </a:lnTo>
                  <a:lnTo>
                    <a:pt x="359" y="3"/>
                  </a:lnTo>
                  <a:lnTo>
                    <a:pt x="385" y="0"/>
                  </a:lnTo>
                  <a:lnTo>
                    <a:pt x="411" y="0"/>
                  </a:lnTo>
                  <a:lnTo>
                    <a:pt x="436" y="2"/>
                  </a:lnTo>
                  <a:lnTo>
                    <a:pt x="462" y="7"/>
                  </a:lnTo>
                  <a:lnTo>
                    <a:pt x="487" y="14"/>
                  </a:lnTo>
                  <a:lnTo>
                    <a:pt x="513" y="25"/>
                  </a:lnTo>
                  <a:lnTo>
                    <a:pt x="539" y="37"/>
                  </a:lnTo>
                  <a:lnTo>
                    <a:pt x="565" y="52"/>
                  </a:lnTo>
                  <a:lnTo>
                    <a:pt x="590" y="70"/>
                  </a:lnTo>
                  <a:lnTo>
                    <a:pt x="616" y="89"/>
                  </a:lnTo>
                  <a:lnTo>
                    <a:pt x="642" y="110"/>
                  </a:lnTo>
                  <a:lnTo>
                    <a:pt x="667" y="133"/>
                  </a:lnTo>
                  <a:lnTo>
                    <a:pt x="693" y="157"/>
                  </a:lnTo>
                  <a:lnTo>
                    <a:pt x="718" y="183"/>
                  </a:lnTo>
                  <a:lnTo>
                    <a:pt x="744" y="210"/>
                  </a:lnTo>
                  <a:lnTo>
                    <a:pt x="770" y="237"/>
                  </a:lnTo>
                  <a:lnTo>
                    <a:pt x="795" y="265"/>
                  </a:lnTo>
                  <a:lnTo>
                    <a:pt x="821" y="293"/>
                  </a:lnTo>
                  <a:lnTo>
                    <a:pt x="847" y="320"/>
                  </a:lnTo>
                  <a:lnTo>
                    <a:pt x="872" y="347"/>
                  </a:lnTo>
                  <a:lnTo>
                    <a:pt x="898" y="373"/>
                  </a:lnTo>
                  <a:lnTo>
                    <a:pt x="924" y="398"/>
                  </a:lnTo>
                  <a:lnTo>
                    <a:pt x="949" y="422"/>
                  </a:lnTo>
                  <a:lnTo>
                    <a:pt x="975" y="444"/>
                  </a:lnTo>
                  <a:lnTo>
                    <a:pt x="1001" y="464"/>
                  </a:lnTo>
                  <a:lnTo>
                    <a:pt x="1026" y="482"/>
                  </a:lnTo>
                  <a:lnTo>
                    <a:pt x="1052" y="498"/>
                  </a:lnTo>
                  <a:lnTo>
                    <a:pt x="1078" y="512"/>
                  </a:lnTo>
                  <a:lnTo>
                    <a:pt x="1103" y="522"/>
                  </a:lnTo>
                  <a:lnTo>
                    <a:pt x="1129" y="530"/>
                  </a:lnTo>
                  <a:lnTo>
                    <a:pt x="1155" y="536"/>
                  </a:lnTo>
                  <a:lnTo>
                    <a:pt x="1180" y="539"/>
                  </a:lnTo>
                  <a:lnTo>
                    <a:pt x="1206" y="539"/>
                  </a:lnTo>
                  <a:lnTo>
                    <a:pt x="1232" y="536"/>
                  </a:lnTo>
                  <a:lnTo>
                    <a:pt x="1257" y="531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212"/>
            <p:cNvSpPr>
              <a:spLocks/>
            </p:cNvSpPr>
            <p:nvPr/>
          </p:nvSpPr>
          <p:spPr bwMode="auto">
            <a:xfrm>
              <a:off x="6214112" y="2674760"/>
              <a:ext cx="4543850" cy="1626032"/>
            </a:xfrm>
            <a:custGeom>
              <a:avLst/>
              <a:gdLst>
                <a:gd name="T0" fmla="*/ 0 w 1308"/>
                <a:gd name="T1" fmla="*/ 744 h 744"/>
                <a:gd name="T2" fmla="*/ 25 w 1308"/>
                <a:gd name="T3" fmla="*/ 739 h 744"/>
                <a:gd name="T4" fmla="*/ 51 w 1308"/>
                <a:gd name="T5" fmla="*/ 731 h 744"/>
                <a:gd name="T6" fmla="*/ 77 w 1308"/>
                <a:gd name="T7" fmla="*/ 721 h 744"/>
                <a:gd name="T8" fmla="*/ 102 w 1308"/>
                <a:gd name="T9" fmla="*/ 708 h 744"/>
                <a:gd name="T10" fmla="*/ 128 w 1308"/>
                <a:gd name="T11" fmla="*/ 693 h 744"/>
                <a:gd name="T12" fmla="*/ 154 w 1308"/>
                <a:gd name="T13" fmla="*/ 676 h 744"/>
                <a:gd name="T14" fmla="*/ 179 w 1308"/>
                <a:gd name="T15" fmla="*/ 657 h 744"/>
                <a:gd name="T16" fmla="*/ 205 w 1308"/>
                <a:gd name="T17" fmla="*/ 636 h 744"/>
                <a:gd name="T18" fmla="*/ 231 w 1308"/>
                <a:gd name="T19" fmla="*/ 613 h 744"/>
                <a:gd name="T20" fmla="*/ 256 w 1308"/>
                <a:gd name="T21" fmla="*/ 589 h 744"/>
                <a:gd name="T22" fmla="*/ 282 w 1308"/>
                <a:gd name="T23" fmla="*/ 563 h 744"/>
                <a:gd name="T24" fmla="*/ 308 w 1308"/>
                <a:gd name="T25" fmla="*/ 536 h 744"/>
                <a:gd name="T26" fmla="*/ 333 w 1308"/>
                <a:gd name="T27" fmla="*/ 508 h 744"/>
                <a:gd name="T28" fmla="*/ 359 w 1308"/>
                <a:gd name="T29" fmla="*/ 479 h 744"/>
                <a:gd name="T30" fmla="*/ 385 w 1308"/>
                <a:gd name="T31" fmla="*/ 450 h 744"/>
                <a:gd name="T32" fmla="*/ 410 w 1308"/>
                <a:gd name="T33" fmla="*/ 420 h 744"/>
                <a:gd name="T34" fmla="*/ 436 w 1308"/>
                <a:gd name="T35" fmla="*/ 389 h 744"/>
                <a:gd name="T36" fmla="*/ 462 w 1308"/>
                <a:gd name="T37" fmla="*/ 358 h 744"/>
                <a:gd name="T38" fmla="*/ 487 w 1308"/>
                <a:gd name="T39" fmla="*/ 327 h 744"/>
                <a:gd name="T40" fmla="*/ 513 w 1308"/>
                <a:gd name="T41" fmla="*/ 296 h 744"/>
                <a:gd name="T42" fmla="*/ 539 w 1308"/>
                <a:gd name="T43" fmla="*/ 266 h 744"/>
                <a:gd name="T44" fmla="*/ 564 w 1308"/>
                <a:gd name="T45" fmla="*/ 236 h 744"/>
                <a:gd name="T46" fmla="*/ 590 w 1308"/>
                <a:gd name="T47" fmla="*/ 208 h 744"/>
                <a:gd name="T48" fmla="*/ 616 w 1308"/>
                <a:gd name="T49" fmla="*/ 180 h 744"/>
                <a:gd name="T50" fmla="*/ 641 w 1308"/>
                <a:gd name="T51" fmla="*/ 153 h 744"/>
                <a:gd name="T52" fmla="*/ 667 w 1308"/>
                <a:gd name="T53" fmla="*/ 128 h 744"/>
                <a:gd name="T54" fmla="*/ 693 w 1308"/>
                <a:gd name="T55" fmla="*/ 105 h 744"/>
                <a:gd name="T56" fmla="*/ 718 w 1308"/>
                <a:gd name="T57" fmla="*/ 84 h 744"/>
                <a:gd name="T58" fmla="*/ 744 w 1308"/>
                <a:gd name="T59" fmla="*/ 64 h 744"/>
                <a:gd name="T60" fmla="*/ 770 w 1308"/>
                <a:gd name="T61" fmla="*/ 47 h 744"/>
                <a:gd name="T62" fmla="*/ 795 w 1308"/>
                <a:gd name="T63" fmla="*/ 32 h 744"/>
                <a:gd name="T64" fmla="*/ 821 w 1308"/>
                <a:gd name="T65" fmla="*/ 20 h 744"/>
                <a:gd name="T66" fmla="*/ 846 w 1308"/>
                <a:gd name="T67" fmla="*/ 11 h 744"/>
                <a:gd name="T68" fmla="*/ 872 w 1308"/>
                <a:gd name="T69" fmla="*/ 4 h 744"/>
                <a:gd name="T70" fmla="*/ 898 w 1308"/>
                <a:gd name="T71" fmla="*/ 1 h 744"/>
                <a:gd name="T72" fmla="*/ 923 w 1308"/>
                <a:gd name="T73" fmla="*/ 0 h 744"/>
                <a:gd name="T74" fmla="*/ 949 w 1308"/>
                <a:gd name="T75" fmla="*/ 3 h 744"/>
                <a:gd name="T76" fmla="*/ 975 w 1308"/>
                <a:gd name="T77" fmla="*/ 9 h 744"/>
                <a:gd name="T78" fmla="*/ 1001 w 1308"/>
                <a:gd name="T79" fmla="*/ 18 h 744"/>
                <a:gd name="T80" fmla="*/ 1026 w 1308"/>
                <a:gd name="T81" fmla="*/ 30 h 744"/>
                <a:gd name="T82" fmla="*/ 1052 w 1308"/>
                <a:gd name="T83" fmla="*/ 45 h 744"/>
                <a:gd name="T84" fmla="*/ 1077 w 1308"/>
                <a:gd name="T85" fmla="*/ 64 h 744"/>
                <a:gd name="T86" fmla="*/ 1103 w 1308"/>
                <a:gd name="T87" fmla="*/ 86 h 744"/>
                <a:gd name="T88" fmla="*/ 1129 w 1308"/>
                <a:gd name="T89" fmla="*/ 111 h 744"/>
                <a:gd name="T90" fmla="*/ 1154 w 1308"/>
                <a:gd name="T91" fmla="*/ 138 h 744"/>
                <a:gd name="T92" fmla="*/ 1180 w 1308"/>
                <a:gd name="T93" fmla="*/ 168 h 744"/>
                <a:gd name="T94" fmla="*/ 1206 w 1308"/>
                <a:gd name="T95" fmla="*/ 201 h 744"/>
                <a:gd name="T96" fmla="*/ 1231 w 1308"/>
                <a:gd name="T97" fmla="*/ 236 h 744"/>
                <a:gd name="T98" fmla="*/ 1257 w 1308"/>
                <a:gd name="T99" fmla="*/ 272 h 744"/>
                <a:gd name="T100" fmla="*/ 1283 w 1308"/>
                <a:gd name="T101" fmla="*/ 310 h 744"/>
                <a:gd name="T102" fmla="*/ 1308 w 1308"/>
                <a:gd name="T103" fmla="*/ 348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744">
                  <a:moveTo>
                    <a:pt x="0" y="744"/>
                  </a:moveTo>
                  <a:lnTo>
                    <a:pt x="25" y="739"/>
                  </a:lnTo>
                  <a:lnTo>
                    <a:pt x="51" y="731"/>
                  </a:lnTo>
                  <a:lnTo>
                    <a:pt x="77" y="721"/>
                  </a:lnTo>
                  <a:lnTo>
                    <a:pt x="102" y="708"/>
                  </a:lnTo>
                  <a:lnTo>
                    <a:pt x="128" y="693"/>
                  </a:lnTo>
                  <a:lnTo>
                    <a:pt x="154" y="676"/>
                  </a:lnTo>
                  <a:lnTo>
                    <a:pt x="179" y="657"/>
                  </a:lnTo>
                  <a:lnTo>
                    <a:pt x="205" y="636"/>
                  </a:lnTo>
                  <a:lnTo>
                    <a:pt x="231" y="613"/>
                  </a:lnTo>
                  <a:lnTo>
                    <a:pt x="256" y="589"/>
                  </a:lnTo>
                  <a:lnTo>
                    <a:pt x="282" y="563"/>
                  </a:lnTo>
                  <a:lnTo>
                    <a:pt x="308" y="536"/>
                  </a:lnTo>
                  <a:lnTo>
                    <a:pt x="333" y="508"/>
                  </a:lnTo>
                  <a:lnTo>
                    <a:pt x="359" y="479"/>
                  </a:lnTo>
                  <a:lnTo>
                    <a:pt x="385" y="450"/>
                  </a:lnTo>
                  <a:lnTo>
                    <a:pt x="410" y="420"/>
                  </a:lnTo>
                  <a:lnTo>
                    <a:pt x="436" y="389"/>
                  </a:lnTo>
                  <a:lnTo>
                    <a:pt x="462" y="358"/>
                  </a:lnTo>
                  <a:lnTo>
                    <a:pt x="487" y="327"/>
                  </a:lnTo>
                  <a:lnTo>
                    <a:pt x="513" y="296"/>
                  </a:lnTo>
                  <a:lnTo>
                    <a:pt x="539" y="266"/>
                  </a:lnTo>
                  <a:lnTo>
                    <a:pt x="564" y="236"/>
                  </a:lnTo>
                  <a:lnTo>
                    <a:pt x="590" y="208"/>
                  </a:lnTo>
                  <a:lnTo>
                    <a:pt x="616" y="180"/>
                  </a:lnTo>
                  <a:lnTo>
                    <a:pt x="641" y="153"/>
                  </a:lnTo>
                  <a:lnTo>
                    <a:pt x="667" y="128"/>
                  </a:lnTo>
                  <a:lnTo>
                    <a:pt x="693" y="105"/>
                  </a:lnTo>
                  <a:lnTo>
                    <a:pt x="718" y="84"/>
                  </a:lnTo>
                  <a:lnTo>
                    <a:pt x="744" y="64"/>
                  </a:lnTo>
                  <a:lnTo>
                    <a:pt x="770" y="47"/>
                  </a:lnTo>
                  <a:lnTo>
                    <a:pt x="795" y="32"/>
                  </a:lnTo>
                  <a:lnTo>
                    <a:pt x="821" y="20"/>
                  </a:lnTo>
                  <a:lnTo>
                    <a:pt x="846" y="11"/>
                  </a:lnTo>
                  <a:lnTo>
                    <a:pt x="872" y="4"/>
                  </a:lnTo>
                  <a:lnTo>
                    <a:pt x="898" y="1"/>
                  </a:lnTo>
                  <a:lnTo>
                    <a:pt x="923" y="0"/>
                  </a:lnTo>
                  <a:lnTo>
                    <a:pt x="949" y="3"/>
                  </a:lnTo>
                  <a:lnTo>
                    <a:pt x="975" y="9"/>
                  </a:lnTo>
                  <a:lnTo>
                    <a:pt x="1001" y="18"/>
                  </a:lnTo>
                  <a:lnTo>
                    <a:pt x="1026" y="30"/>
                  </a:lnTo>
                  <a:lnTo>
                    <a:pt x="1052" y="45"/>
                  </a:lnTo>
                  <a:lnTo>
                    <a:pt x="1077" y="64"/>
                  </a:lnTo>
                  <a:lnTo>
                    <a:pt x="1103" y="86"/>
                  </a:lnTo>
                  <a:lnTo>
                    <a:pt x="1129" y="111"/>
                  </a:lnTo>
                  <a:lnTo>
                    <a:pt x="1154" y="138"/>
                  </a:lnTo>
                  <a:lnTo>
                    <a:pt x="1180" y="168"/>
                  </a:lnTo>
                  <a:lnTo>
                    <a:pt x="1206" y="201"/>
                  </a:lnTo>
                  <a:lnTo>
                    <a:pt x="1231" y="236"/>
                  </a:lnTo>
                  <a:lnTo>
                    <a:pt x="1257" y="272"/>
                  </a:lnTo>
                  <a:lnTo>
                    <a:pt x="1283" y="310"/>
                  </a:lnTo>
                  <a:lnTo>
                    <a:pt x="1308" y="348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Line 213"/>
            <p:cNvSpPr>
              <a:spLocks noChangeShapeType="1"/>
            </p:cNvSpPr>
            <p:nvPr/>
          </p:nvSpPr>
          <p:spPr bwMode="auto">
            <a:xfrm>
              <a:off x="10671115" y="3352274"/>
              <a:ext cx="86847" cy="83050"/>
            </a:xfrm>
            <a:prstGeom prst="line">
              <a:avLst/>
            </a:pr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214"/>
            <p:cNvSpPr>
              <a:spLocks/>
            </p:cNvSpPr>
            <p:nvPr/>
          </p:nvSpPr>
          <p:spPr bwMode="auto">
            <a:xfrm>
              <a:off x="1934278" y="3291079"/>
              <a:ext cx="4366681" cy="900437"/>
            </a:xfrm>
            <a:custGeom>
              <a:avLst/>
              <a:gdLst>
                <a:gd name="T0" fmla="*/ 0 w 1257"/>
                <a:gd name="T1" fmla="*/ 0 h 412"/>
                <a:gd name="T2" fmla="*/ 26 w 1257"/>
                <a:gd name="T3" fmla="*/ 4 h 412"/>
                <a:gd name="T4" fmla="*/ 51 w 1257"/>
                <a:gd name="T5" fmla="*/ 11 h 412"/>
                <a:gd name="T6" fmla="*/ 77 w 1257"/>
                <a:gd name="T7" fmla="*/ 20 h 412"/>
                <a:gd name="T8" fmla="*/ 103 w 1257"/>
                <a:gd name="T9" fmla="*/ 32 h 412"/>
                <a:gd name="T10" fmla="*/ 128 w 1257"/>
                <a:gd name="T11" fmla="*/ 45 h 412"/>
                <a:gd name="T12" fmla="*/ 154 w 1257"/>
                <a:gd name="T13" fmla="*/ 60 h 412"/>
                <a:gd name="T14" fmla="*/ 180 w 1257"/>
                <a:gd name="T15" fmla="*/ 77 h 412"/>
                <a:gd name="T16" fmla="*/ 205 w 1257"/>
                <a:gd name="T17" fmla="*/ 95 h 412"/>
                <a:gd name="T18" fmla="*/ 231 w 1257"/>
                <a:gd name="T19" fmla="*/ 114 h 412"/>
                <a:gd name="T20" fmla="*/ 257 w 1257"/>
                <a:gd name="T21" fmla="*/ 133 h 412"/>
                <a:gd name="T22" fmla="*/ 282 w 1257"/>
                <a:gd name="T23" fmla="*/ 153 h 412"/>
                <a:gd name="T24" fmla="*/ 308 w 1257"/>
                <a:gd name="T25" fmla="*/ 173 h 412"/>
                <a:gd name="T26" fmla="*/ 334 w 1257"/>
                <a:gd name="T27" fmla="*/ 193 h 412"/>
                <a:gd name="T28" fmla="*/ 359 w 1257"/>
                <a:gd name="T29" fmla="*/ 213 h 412"/>
                <a:gd name="T30" fmla="*/ 385 w 1257"/>
                <a:gd name="T31" fmla="*/ 232 h 412"/>
                <a:gd name="T32" fmla="*/ 411 w 1257"/>
                <a:gd name="T33" fmla="*/ 251 h 412"/>
                <a:gd name="T34" fmla="*/ 436 w 1257"/>
                <a:gd name="T35" fmla="*/ 269 h 412"/>
                <a:gd name="T36" fmla="*/ 462 w 1257"/>
                <a:gd name="T37" fmla="*/ 287 h 412"/>
                <a:gd name="T38" fmla="*/ 487 w 1257"/>
                <a:gd name="T39" fmla="*/ 303 h 412"/>
                <a:gd name="T40" fmla="*/ 513 w 1257"/>
                <a:gd name="T41" fmla="*/ 319 h 412"/>
                <a:gd name="T42" fmla="*/ 539 w 1257"/>
                <a:gd name="T43" fmla="*/ 334 h 412"/>
                <a:gd name="T44" fmla="*/ 565 w 1257"/>
                <a:gd name="T45" fmla="*/ 347 h 412"/>
                <a:gd name="T46" fmla="*/ 590 w 1257"/>
                <a:gd name="T47" fmla="*/ 360 h 412"/>
                <a:gd name="T48" fmla="*/ 616 w 1257"/>
                <a:gd name="T49" fmla="*/ 371 h 412"/>
                <a:gd name="T50" fmla="*/ 642 w 1257"/>
                <a:gd name="T51" fmla="*/ 381 h 412"/>
                <a:gd name="T52" fmla="*/ 667 w 1257"/>
                <a:gd name="T53" fmla="*/ 389 h 412"/>
                <a:gd name="T54" fmla="*/ 693 w 1257"/>
                <a:gd name="T55" fmla="*/ 396 h 412"/>
                <a:gd name="T56" fmla="*/ 718 w 1257"/>
                <a:gd name="T57" fmla="*/ 402 h 412"/>
                <a:gd name="T58" fmla="*/ 744 w 1257"/>
                <a:gd name="T59" fmla="*/ 407 h 412"/>
                <a:gd name="T60" fmla="*/ 770 w 1257"/>
                <a:gd name="T61" fmla="*/ 410 h 412"/>
                <a:gd name="T62" fmla="*/ 795 w 1257"/>
                <a:gd name="T63" fmla="*/ 411 h 412"/>
                <a:gd name="T64" fmla="*/ 821 w 1257"/>
                <a:gd name="T65" fmla="*/ 412 h 412"/>
                <a:gd name="T66" fmla="*/ 847 w 1257"/>
                <a:gd name="T67" fmla="*/ 411 h 412"/>
                <a:gd name="T68" fmla="*/ 872 w 1257"/>
                <a:gd name="T69" fmla="*/ 409 h 412"/>
                <a:gd name="T70" fmla="*/ 898 w 1257"/>
                <a:gd name="T71" fmla="*/ 405 h 412"/>
                <a:gd name="T72" fmla="*/ 924 w 1257"/>
                <a:gd name="T73" fmla="*/ 401 h 412"/>
                <a:gd name="T74" fmla="*/ 949 w 1257"/>
                <a:gd name="T75" fmla="*/ 395 h 412"/>
                <a:gd name="T76" fmla="*/ 975 w 1257"/>
                <a:gd name="T77" fmla="*/ 389 h 412"/>
                <a:gd name="T78" fmla="*/ 1001 w 1257"/>
                <a:gd name="T79" fmla="*/ 382 h 412"/>
                <a:gd name="T80" fmla="*/ 1026 w 1257"/>
                <a:gd name="T81" fmla="*/ 374 h 412"/>
                <a:gd name="T82" fmla="*/ 1052 w 1257"/>
                <a:gd name="T83" fmla="*/ 365 h 412"/>
                <a:gd name="T84" fmla="*/ 1078 w 1257"/>
                <a:gd name="T85" fmla="*/ 355 h 412"/>
                <a:gd name="T86" fmla="*/ 1103 w 1257"/>
                <a:gd name="T87" fmla="*/ 345 h 412"/>
                <a:gd name="T88" fmla="*/ 1129 w 1257"/>
                <a:gd name="T89" fmla="*/ 335 h 412"/>
                <a:gd name="T90" fmla="*/ 1155 w 1257"/>
                <a:gd name="T91" fmla="*/ 324 h 412"/>
                <a:gd name="T92" fmla="*/ 1180 w 1257"/>
                <a:gd name="T93" fmla="*/ 312 h 412"/>
                <a:gd name="T94" fmla="*/ 1206 w 1257"/>
                <a:gd name="T95" fmla="*/ 300 h 412"/>
                <a:gd name="T96" fmla="*/ 1232 w 1257"/>
                <a:gd name="T97" fmla="*/ 288 h 412"/>
                <a:gd name="T98" fmla="*/ 1257 w 1257"/>
                <a:gd name="T99" fmla="*/ 276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412">
                  <a:moveTo>
                    <a:pt x="0" y="0"/>
                  </a:moveTo>
                  <a:lnTo>
                    <a:pt x="26" y="4"/>
                  </a:lnTo>
                  <a:lnTo>
                    <a:pt x="51" y="11"/>
                  </a:lnTo>
                  <a:lnTo>
                    <a:pt x="77" y="20"/>
                  </a:lnTo>
                  <a:lnTo>
                    <a:pt x="103" y="32"/>
                  </a:lnTo>
                  <a:lnTo>
                    <a:pt x="128" y="45"/>
                  </a:lnTo>
                  <a:lnTo>
                    <a:pt x="154" y="60"/>
                  </a:lnTo>
                  <a:lnTo>
                    <a:pt x="180" y="77"/>
                  </a:lnTo>
                  <a:lnTo>
                    <a:pt x="205" y="95"/>
                  </a:lnTo>
                  <a:lnTo>
                    <a:pt x="231" y="114"/>
                  </a:lnTo>
                  <a:lnTo>
                    <a:pt x="257" y="133"/>
                  </a:lnTo>
                  <a:lnTo>
                    <a:pt x="282" y="153"/>
                  </a:lnTo>
                  <a:lnTo>
                    <a:pt x="308" y="173"/>
                  </a:lnTo>
                  <a:lnTo>
                    <a:pt x="334" y="193"/>
                  </a:lnTo>
                  <a:lnTo>
                    <a:pt x="359" y="213"/>
                  </a:lnTo>
                  <a:lnTo>
                    <a:pt x="385" y="232"/>
                  </a:lnTo>
                  <a:lnTo>
                    <a:pt x="411" y="251"/>
                  </a:lnTo>
                  <a:lnTo>
                    <a:pt x="436" y="269"/>
                  </a:lnTo>
                  <a:lnTo>
                    <a:pt x="462" y="287"/>
                  </a:lnTo>
                  <a:lnTo>
                    <a:pt x="487" y="303"/>
                  </a:lnTo>
                  <a:lnTo>
                    <a:pt x="513" y="319"/>
                  </a:lnTo>
                  <a:lnTo>
                    <a:pt x="539" y="334"/>
                  </a:lnTo>
                  <a:lnTo>
                    <a:pt x="565" y="347"/>
                  </a:lnTo>
                  <a:lnTo>
                    <a:pt x="590" y="360"/>
                  </a:lnTo>
                  <a:lnTo>
                    <a:pt x="616" y="371"/>
                  </a:lnTo>
                  <a:lnTo>
                    <a:pt x="642" y="381"/>
                  </a:lnTo>
                  <a:lnTo>
                    <a:pt x="667" y="389"/>
                  </a:lnTo>
                  <a:lnTo>
                    <a:pt x="693" y="396"/>
                  </a:lnTo>
                  <a:lnTo>
                    <a:pt x="718" y="402"/>
                  </a:lnTo>
                  <a:lnTo>
                    <a:pt x="744" y="407"/>
                  </a:lnTo>
                  <a:lnTo>
                    <a:pt x="770" y="410"/>
                  </a:lnTo>
                  <a:lnTo>
                    <a:pt x="795" y="411"/>
                  </a:lnTo>
                  <a:lnTo>
                    <a:pt x="821" y="412"/>
                  </a:lnTo>
                  <a:lnTo>
                    <a:pt x="847" y="411"/>
                  </a:lnTo>
                  <a:lnTo>
                    <a:pt x="872" y="409"/>
                  </a:lnTo>
                  <a:lnTo>
                    <a:pt x="898" y="405"/>
                  </a:lnTo>
                  <a:lnTo>
                    <a:pt x="924" y="401"/>
                  </a:lnTo>
                  <a:lnTo>
                    <a:pt x="949" y="395"/>
                  </a:lnTo>
                  <a:lnTo>
                    <a:pt x="975" y="389"/>
                  </a:lnTo>
                  <a:lnTo>
                    <a:pt x="1001" y="382"/>
                  </a:lnTo>
                  <a:lnTo>
                    <a:pt x="1026" y="374"/>
                  </a:lnTo>
                  <a:lnTo>
                    <a:pt x="1052" y="365"/>
                  </a:lnTo>
                  <a:lnTo>
                    <a:pt x="1078" y="355"/>
                  </a:lnTo>
                  <a:lnTo>
                    <a:pt x="1103" y="345"/>
                  </a:lnTo>
                  <a:lnTo>
                    <a:pt x="1129" y="335"/>
                  </a:lnTo>
                  <a:lnTo>
                    <a:pt x="1155" y="324"/>
                  </a:lnTo>
                  <a:lnTo>
                    <a:pt x="1180" y="312"/>
                  </a:lnTo>
                  <a:lnTo>
                    <a:pt x="1206" y="300"/>
                  </a:lnTo>
                  <a:lnTo>
                    <a:pt x="1232" y="288"/>
                  </a:lnTo>
                  <a:lnTo>
                    <a:pt x="1257" y="276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15"/>
            <p:cNvSpPr>
              <a:spLocks/>
            </p:cNvSpPr>
            <p:nvPr/>
          </p:nvSpPr>
          <p:spPr bwMode="auto">
            <a:xfrm>
              <a:off x="6214112" y="3361016"/>
              <a:ext cx="4543850" cy="1409664"/>
            </a:xfrm>
            <a:custGeom>
              <a:avLst/>
              <a:gdLst>
                <a:gd name="T0" fmla="*/ 0 w 1308"/>
                <a:gd name="T1" fmla="*/ 256 h 645"/>
                <a:gd name="T2" fmla="*/ 25 w 1308"/>
                <a:gd name="T3" fmla="*/ 244 h 645"/>
                <a:gd name="T4" fmla="*/ 51 w 1308"/>
                <a:gd name="T5" fmla="*/ 231 h 645"/>
                <a:gd name="T6" fmla="*/ 77 w 1308"/>
                <a:gd name="T7" fmla="*/ 218 h 645"/>
                <a:gd name="T8" fmla="*/ 102 w 1308"/>
                <a:gd name="T9" fmla="*/ 204 h 645"/>
                <a:gd name="T10" fmla="*/ 128 w 1308"/>
                <a:gd name="T11" fmla="*/ 191 h 645"/>
                <a:gd name="T12" fmla="*/ 154 w 1308"/>
                <a:gd name="T13" fmla="*/ 177 h 645"/>
                <a:gd name="T14" fmla="*/ 179 w 1308"/>
                <a:gd name="T15" fmla="*/ 163 h 645"/>
                <a:gd name="T16" fmla="*/ 205 w 1308"/>
                <a:gd name="T17" fmla="*/ 149 h 645"/>
                <a:gd name="T18" fmla="*/ 231 w 1308"/>
                <a:gd name="T19" fmla="*/ 135 h 645"/>
                <a:gd name="T20" fmla="*/ 256 w 1308"/>
                <a:gd name="T21" fmla="*/ 121 h 645"/>
                <a:gd name="T22" fmla="*/ 282 w 1308"/>
                <a:gd name="T23" fmla="*/ 108 h 645"/>
                <a:gd name="T24" fmla="*/ 308 w 1308"/>
                <a:gd name="T25" fmla="*/ 94 h 645"/>
                <a:gd name="T26" fmla="*/ 333 w 1308"/>
                <a:gd name="T27" fmla="*/ 81 h 645"/>
                <a:gd name="T28" fmla="*/ 359 w 1308"/>
                <a:gd name="T29" fmla="*/ 68 h 645"/>
                <a:gd name="T30" fmla="*/ 385 w 1308"/>
                <a:gd name="T31" fmla="*/ 56 h 645"/>
                <a:gd name="T32" fmla="*/ 410 w 1308"/>
                <a:gd name="T33" fmla="*/ 45 h 645"/>
                <a:gd name="T34" fmla="*/ 436 w 1308"/>
                <a:gd name="T35" fmla="*/ 34 h 645"/>
                <a:gd name="T36" fmla="*/ 462 w 1308"/>
                <a:gd name="T37" fmla="*/ 25 h 645"/>
                <a:gd name="T38" fmla="*/ 487 w 1308"/>
                <a:gd name="T39" fmla="*/ 17 h 645"/>
                <a:gd name="T40" fmla="*/ 513 w 1308"/>
                <a:gd name="T41" fmla="*/ 10 h 645"/>
                <a:gd name="T42" fmla="*/ 539 w 1308"/>
                <a:gd name="T43" fmla="*/ 5 h 645"/>
                <a:gd name="T44" fmla="*/ 564 w 1308"/>
                <a:gd name="T45" fmla="*/ 1 h 645"/>
                <a:gd name="T46" fmla="*/ 590 w 1308"/>
                <a:gd name="T47" fmla="*/ 0 h 645"/>
                <a:gd name="T48" fmla="*/ 616 w 1308"/>
                <a:gd name="T49" fmla="*/ 1 h 645"/>
                <a:gd name="T50" fmla="*/ 641 w 1308"/>
                <a:gd name="T51" fmla="*/ 4 h 645"/>
                <a:gd name="T52" fmla="*/ 667 w 1308"/>
                <a:gd name="T53" fmla="*/ 10 h 645"/>
                <a:gd name="T54" fmla="*/ 693 w 1308"/>
                <a:gd name="T55" fmla="*/ 19 h 645"/>
                <a:gd name="T56" fmla="*/ 718 w 1308"/>
                <a:gd name="T57" fmla="*/ 31 h 645"/>
                <a:gd name="T58" fmla="*/ 744 w 1308"/>
                <a:gd name="T59" fmla="*/ 45 h 645"/>
                <a:gd name="T60" fmla="*/ 770 w 1308"/>
                <a:gd name="T61" fmla="*/ 63 h 645"/>
                <a:gd name="T62" fmla="*/ 795 w 1308"/>
                <a:gd name="T63" fmla="*/ 83 h 645"/>
                <a:gd name="T64" fmla="*/ 821 w 1308"/>
                <a:gd name="T65" fmla="*/ 107 h 645"/>
                <a:gd name="T66" fmla="*/ 846 w 1308"/>
                <a:gd name="T67" fmla="*/ 133 h 645"/>
                <a:gd name="T68" fmla="*/ 872 w 1308"/>
                <a:gd name="T69" fmla="*/ 161 h 645"/>
                <a:gd name="T70" fmla="*/ 898 w 1308"/>
                <a:gd name="T71" fmla="*/ 192 h 645"/>
                <a:gd name="T72" fmla="*/ 923 w 1308"/>
                <a:gd name="T73" fmla="*/ 224 h 645"/>
                <a:gd name="T74" fmla="*/ 949 w 1308"/>
                <a:gd name="T75" fmla="*/ 258 h 645"/>
                <a:gd name="T76" fmla="*/ 975 w 1308"/>
                <a:gd name="T77" fmla="*/ 293 h 645"/>
                <a:gd name="T78" fmla="*/ 1001 w 1308"/>
                <a:gd name="T79" fmla="*/ 328 h 645"/>
                <a:gd name="T80" fmla="*/ 1026 w 1308"/>
                <a:gd name="T81" fmla="*/ 364 h 645"/>
                <a:gd name="T82" fmla="*/ 1052 w 1308"/>
                <a:gd name="T83" fmla="*/ 399 h 645"/>
                <a:gd name="T84" fmla="*/ 1077 w 1308"/>
                <a:gd name="T85" fmla="*/ 432 h 645"/>
                <a:gd name="T86" fmla="*/ 1103 w 1308"/>
                <a:gd name="T87" fmla="*/ 465 h 645"/>
                <a:gd name="T88" fmla="*/ 1129 w 1308"/>
                <a:gd name="T89" fmla="*/ 496 h 645"/>
                <a:gd name="T90" fmla="*/ 1154 w 1308"/>
                <a:gd name="T91" fmla="*/ 524 h 645"/>
                <a:gd name="T92" fmla="*/ 1180 w 1308"/>
                <a:gd name="T93" fmla="*/ 551 h 645"/>
                <a:gd name="T94" fmla="*/ 1206 w 1308"/>
                <a:gd name="T95" fmla="*/ 575 h 645"/>
                <a:gd name="T96" fmla="*/ 1231 w 1308"/>
                <a:gd name="T97" fmla="*/ 596 h 645"/>
                <a:gd name="T98" fmla="*/ 1257 w 1308"/>
                <a:gd name="T99" fmla="*/ 615 h 645"/>
                <a:gd name="T100" fmla="*/ 1283 w 1308"/>
                <a:gd name="T101" fmla="*/ 631 h 645"/>
                <a:gd name="T102" fmla="*/ 1308 w 1308"/>
                <a:gd name="T103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645">
                  <a:moveTo>
                    <a:pt x="0" y="256"/>
                  </a:moveTo>
                  <a:lnTo>
                    <a:pt x="25" y="244"/>
                  </a:lnTo>
                  <a:lnTo>
                    <a:pt x="51" y="231"/>
                  </a:lnTo>
                  <a:lnTo>
                    <a:pt x="77" y="218"/>
                  </a:lnTo>
                  <a:lnTo>
                    <a:pt x="102" y="204"/>
                  </a:lnTo>
                  <a:lnTo>
                    <a:pt x="128" y="191"/>
                  </a:lnTo>
                  <a:lnTo>
                    <a:pt x="154" y="177"/>
                  </a:lnTo>
                  <a:lnTo>
                    <a:pt x="179" y="163"/>
                  </a:lnTo>
                  <a:lnTo>
                    <a:pt x="205" y="149"/>
                  </a:lnTo>
                  <a:lnTo>
                    <a:pt x="231" y="135"/>
                  </a:lnTo>
                  <a:lnTo>
                    <a:pt x="256" y="121"/>
                  </a:lnTo>
                  <a:lnTo>
                    <a:pt x="282" y="108"/>
                  </a:lnTo>
                  <a:lnTo>
                    <a:pt x="308" y="94"/>
                  </a:lnTo>
                  <a:lnTo>
                    <a:pt x="333" y="81"/>
                  </a:lnTo>
                  <a:lnTo>
                    <a:pt x="359" y="68"/>
                  </a:lnTo>
                  <a:lnTo>
                    <a:pt x="385" y="56"/>
                  </a:lnTo>
                  <a:lnTo>
                    <a:pt x="410" y="45"/>
                  </a:lnTo>
                  <a:lnTo>
                    <a:pt x="436" y="34"/>
                  </a:lnTo>
                  <a:lnTo>
                    <a:pt x="462" y="25"/>
                  </a:lnTo>
                  <a:lnTo>
                    <a:pt x="487" y="17"/>
                  </a:lnTo>
                  <a:lnTo>
                    <a:pt x="513" y="10"/>
                  </a:lnTo>
                  <a:lnTo>
                    <a:pt x="539" y="5"/>
                  </a:lnTo>
                  <a:lnTo>
                    <a:pt x="564" y="1"/>
                  </a:lnTo>
                  <a:lnTo>
                    <a:pt x="590" y="0"/>
                  </a:lnTo>
                  <a:lnTo>
                    <a:pt x="616" y="1"/>
                  </a:lnTo>
                  <a:lnTo>
                    <a:pt x="641" y="4"/>
                  </a:lnTo>
                  <a:lnTo>
                    <a:pt x="667" y="10"/>
                  </a:lnTo>
                  <a:lnTo>
                    <a:pt x="693" y="19"/>
                  </a:lnTo>
                  <a:lnTo>
                    <a:pt x="718" y="31"/>
                  </a:lnTo>
                  <a:lnTo>
                    <a:pt x="744" y="45"/>
                  </a:lnTo>
                  <a:lnTo>
                    <a:pt x="770" y="63"/>
                  </a:lnTo>
                  <a:lnTo>
                    <a:pt x="795" y="83"/>
                  </a:lnTo>
                  <a:lnTo>
                    <a:pt x="821" y="107"/>
                  </a:lnTo>
                  <a:lnTo>
                    <a:pt x="846" y="133"/>
                  </a:lnTo>
                  <a:lnTo>
                    <a:pt x="872" y="161"/>
                  </a:lnTo>
                  <a:lnTo>
                    <a:pt x="898" y="192"/>
                  </a:lnTo>
                  <a:lnTo>
                    <a:pt x="923" y="224"/>
                  </a:lnTo>
                  <a:lnTo>
                    <a:pt x="949" y="258"/>
                  </a:lnTo>
                  <a:lnTo>
                    <a:pt x="975" y="293"/>
                  </a:lnTo>
                  <a:lnTo>
                    <a:pt x="1001" y="328"/>
                  </a:lnTo>
                  <a:lnTo>
                    <a:pt x="1026" y="364"/>
                  </a:lnTo>
                  <a:lnTo>
                    <a:pt x="1052" y="399"/>
                  </a:lnTo>
                  <a:lnTo>
                    <a:pt x="1077" y="432"/>
                  </a:lnTo>
                  <a:lnTo>
                    <a:pt x="1103" y="465"/>
                  </a:lnTo>
                  <a:lnTo>
                    <a:pt x="1129" y="496"/>
                  </a:lnTo>
                  <a:lnTo>
                    <a:pt x="1154" y="524"/>
                  </a:lnTo>
                  <a:lnTo>
                    <a:pt x="1180" y="551"/>
                  </a:lnTo>
                  <a:lnTo>
                    <a:pt x="1206" y="575"/>
                  </a:lnTo>
                  <a:lnTo>
                    <a:pt x="1231" y="596"/>
                  </a:lnTo>
                  <a:lnTo>
                    <a:pt x="1257" y="615"/>
                  </a:lnTo>
                  <a:lnTo>
                    <a:pt x="1283" y="631"/>
                  </a:lnTo>
                  <a:lnTo>
                    <a:pt x="1308" y="645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Line 216"/>
            <p:cNvSpPr>
              <a:spLocks noChangeShapeType="1"/>
            </p:cNvSpPr>
            <p:nvPr/>
          </p:nvSpPr>
          <p:spPr bwMode="auto">
            <a:xfrm>
              <a:off x="10671115" y="4740083"/>
              <a:ext cx="86847" cy="30597"/>
            </a:xfrm>
            <a:prstGeom prst="line">
              <a:avLst/>
            </a:pr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17"/>
            <p:cNvSpPr>
              <a:spLocks/>
            </p:cNvSpPr>
            <p:nvPr/>
          </p:nvSpPr>
          <p:spPr bwMode="auto">
            <a:xfrm>
              <a:off x="1934278" y="2375343"/>
              <a:ext cx="4366681" cy="1562651"/>
            </a:xfrm>
            <a:custGeom>
              <a:avLst/>
              <a:gdLst>
                <a:gd name="T0" fmla="*/ 0 w 1257"/>
                <a:gd name="T1" fmla="*/ 215 h 715"/>
                <a:gd name="T2" fmla="*/ 26 w 1257"/>
                <a:gd name="T3" fmla="*/ 247 h 715"/>
                <a:gd name="T4" fmla="*/ 51 w 1257"/>
                <a:gd name="T5" fmla="*/ 281 h 715"/>
                <a:gd name="T6" fmla="*/ 77 w 1257"/>
                <a:gd name="T7" fmla="*/ 317 h 715"/>
                <a:gd name="T8" fmla="*/ 103 w 1257"/>
                <a:gd name="T9" fmla="*/ 354 h 715"/>
                <a:gd name="T10" fmla="*/ 128 w 1257"/>
                <a:gd name="T11" fmla="*/ 391 h 715"/>
                <a:gd name="T12" fmla="*/ 154 w 1257"/>
                <a:gd name="T13" fmla="*/ 428 h 715"/>
                <a:gd name="T14" fmla="*/ 180 w 1257"/>
                <a:gd name="T15" fmla="*/ 465 h 715"/>
                <a:gd name="T16" fmla="*/ 205 w 1257"/>
                <a:gd name="T17" fmla="*/ 501 h 715"/>
                <a:gd name="T18" fmla="*/ 231 w 1257"/>
                <a:gd name="T19" fmla="*/ 534 h 715"/>
                <a:gd name="T20" fmla="*/ 257 w 1257"/>
                <a:gd name="T21" fmla="*/ 566 h 715"/>
                <a:gd name="T22" fmla="*/ 282 w 1257"/>
                <a:gd name="T23" fmla="*/ 595 h 715"/>
                <a:gd name="T24" fmla="*/ 308 w 1257"/>
                <a:gd name="T25" fmla="*/ 622 h 715"/>
                <a:gd name="T26" fmla="*/ 334 w 1257"/>
                <a:gd name="T27" fmla="*/ 645 h 715"/>
                <a:gd name="T28" fmla="*/ 359 w 1257"/>
                <a:gd name="T29" fmla="*/ 665 h 715"/>
                <a:gd name="T30" fmla="*/ 385 w 1257"/>
                <a:gd name="T31" fmla="*/ 682 h 715"/>
                <a:gd name="T32" fmla="*/ 411 w 1257"/>
                <a:gd name="T33" fmla="*/ 696 h 715"/>
                <a:gd name="T34" fmla="*/ 436 w 1257"/>
                <a:gd name="T35" fmla="*/ 706 h 715"/>
                <a:gd name="T36" fmla="*/ 462 w 1257"/>
                <a:gd name="T37" fmla="*/ 713 h 715"/>
                <a:gd name="T38" fmla="*/ 487 w 1257"/>
                <a:gd name="T39" fmla="*/ 715 h 715"/>
                <a:gd name="T40" fmla="*/ 513 w 1257"/>
                <a:gd name="T41" fmla="*/ 715 h 715"/>
                <a:gd name="T42" fmla="*/ 539 w 1257"/>
                <a:gd name="T43" fmla="*/ 711 h 715"/>
                <a:gd name="T44" fmla="*/ 565 w 1257"/>
                <a:gd name="T45" fmla="*/ 704 h 715"/>
                <a:gd name="T46" fmla="*/ 590 w 1257"/>
                <a:gd name="T47" fmla="*/ 693 h 715"/>
                <a:gd name="T48" fmla="*/ 616 w 1257"/>
                <a:gd name="T49" fmla="*/ 680 h 715"/>
                <a:gd name="T50" fmla="*/ 642 w 1257"/>
                <a:gd name="T51" fmla="*/ 663 h 715"/>
                <a:gd name="T52" fmla="*/ 667 w 1257"/>
                <a:gd name="T53" fmla="*/ 643 h 715"/>
                <a:gd name="T54" fmla="*/ 693 w 1257"/>
                <a:gd name="T55" fmla="*/ 620 h 715"/>
                <a:gd name="T56" fmla="*/ 718 w 1257"/>
                <a:gd name="T57" fmla="*/ 595 h 715"/>
                <a:gd name="T58" fmla="*/ 744 w 1257"/>
                <a:gd name="T59" fmla="*/ 567 h 715"/>
                <a:gd name="T60" fmla="*/ 770 w 1257"/>
                <a:gd name="T61" fmla="*/ 537 h 715"/>
                <a:gd name="T62" fmla="*/ 795 w 1257"/>
                <a:gd name="T63" fmla="*/ 504 h 715"/>
                <a:gd name="T64" fmla="*/ 821 w 1257"/>
                <a:gd name="T65" fmla="*/ 470 h 715"/>
                <a:gd name="T66" fmla="*/ 847 w 1257"/>
                <a:gd name="T67" fmla="*/ 434 h 715"/>
                <a:gd name="T68" fmla="*/ 872 w 1257"/>
                <a:gd name="T69" fmla="*/ 397 h 715"/>
                <a:gd name="T70" fmla="*/ 898 w 1257"/>
                <a:gd name="T71" fmla="*/ 359 h 715"/>
                <a:gd name="T72" fmla="*/ 924 w 1257"/>
                <a:gd name="T73" fmla="*/ 320 h 715"/>
                <a:gd name="T74" fmla="*/ 949 w 1257"/>
                <a:gd name="T75" fmla="*/ 281 h 715"/>
                <a:gd name="T76" fmla="*/ 975 w 1257"/>
                <a:gd name="T77" fmla="*/ 243 h 715"/>
                <a:gd name="T78" fmla="*/ 1001 w 1257"/>
                <a:gd name="T79" fmla="*/ 206 h 715"/>
                <a:gd name="T80" fmla="*/ 1026 w 1257"/>
                <a:gd name="T81" fmla="*/ 171 h 715"/>
                <a:gd name="T82" fmla="*/ 1052 w 1257"/>
                <a:gd name="T83" fmla="*/ 137 h 715"/>
                <a:gd name="T84" fmla="*/ 1078 w 1257"/>
                <a:gd name="T85" fmla="*/ 106 h 715"/>
                <a:gd name="T86" fmla="*/ 1103 w 1257"/>
                <a:gd name="T87" fmla="*/ 78 h 715"/>
                <a:gd name="T88" fmla="*/ 1129 w 1257"/>
                <a:gd name="T89" fmla="*/ 54 h 715"/>
                <a:gd name="T90" fmla="*/ 1155 w 1257"/>
                <a:gd name="T91" fmla="*/ 33 h 715"/>
                <a:gd name="T92" fmla="*/ 1180 w 1257"/>
                <a:gd name="T93" fmla="*/ 17 h 715"/>
                <a:gd name="T94" fmla="*/ 1206 w 1257"/>
                <a:gd name="T95" fmla="*/ 7 h 715"/>
                <a:gd name="T96" fmla="*/ 1232 w 1257"/>
                <a:gd name="T97" fmla="*/ 0 h 715"/>
                <a:gd name="T98" fmla="*/ 1257 w 1257"/>
                <a:gd name="T99" fmla="*/ 0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715">
                  <a:moveTo>
                    <a:pt x="0" y="215"/>
                  </a:moveTo>
                  <a:lnTo>
                    <a:pt x="26" y="247"/>
                  </a:lnTo>
                  <a:lnTo>
                    <a:pt x="51" y="281"/>
                  </a:lnTo>
                  <a:lnTo>
                    <a:pt x="77" y="317"/>
                  </a:lnTo>
                  <a:lnTo>
                    <a:pt x="103" y="354"/>
                  </a:lnTo>
                  <a:lnTo>
                    <a:pt x="128" y="391"/>
                  </a:lnTo>
                  <a:lnTo>
                    <a:pt x="154" y="428"/>
                  </a:lnTo>
                  <a:lnTo>
                    <a:pt x="180" y="465"/>
                  </a:lnTo>
                  <a:lnTo>
                    <a:pt x="205" y="501"/>
                  </a:lnTo>
                  <a:lnTo>
                    <a:pt x="231" y="534"/>
                  </a:lnTo>
                  <a:lnTo>
                    <a:pt x="257" y="566"/>
                  </a:lnTo>
                  <a:lnTo>
                    <a:pt x="282" y="595"/>
                  </a:lnTo>
                  <a:lnTo>
                    <a:pt x="308" y="622"/>
                  </a:lnTo>
                  <a:lnTo>
                    <a:pt x="334" y="645"/>
                  </a:lnTo>
                  <a:lnTo>
                    <a:pt x="359" y="665"/>
                  </a:lnTo>
                  <a:lnTo>
                    <a:pt x="385" y="682"/>
                  </a:lnTo>
                  <a:lnTo>
                    <a:pt x="411" y="696"/>
                  </a:lnTo>
                  <a:lnTo>
                    <a:pt x="436" y="706"/>
                  </a:lnTo>
                  <a:lnTo>
                    <a:pt x="462" y="713"/>
                  </a:lnTo>
                  <a:lnTo>
                    <a:pt x="487" y="715"/>
                  </a:lnTo>
                  <a:lnTo>
                    <a:pt x="513" y="715"/>
                  </a:lnTo>
                  <a:lnTo>
                    <a:pt x="539" y="711"/>
                  </a:lnTo>
                  <a:lnTo>
                    <a:pt x="565" y="704"/>
                  </a:lnTo>
                  <a:lnTo>
                    <a:pt x="590" y="693"/>
                  </a:lnTo>
                  <a:lnTo>
                    <a:pt x="616" y="680"/>
                  </a:lnTo>
                  <a:lnTo>
                    <a:pt x="642" y="663"/>
                  </a:lnTo>
                  <a:lnTo>
                    <a:pt x="667" y="643"/>
                  </a:lnTo>
                  <a:lnTo>
                    <a:pt x="693" y="620"/>
                  </a:lnTo>
                  <a:lnTo>
                    <a:pt x="718" y="595"/>
                  </a:lnTo>
                  <a:lnTo>
                    <a:pt x="744" y="567"/>
                  </a:lnTo>
                  <a:lnTo>
                    <a:pt x="770" y="537"/>
                  </a:lnTo>
                  <a:lnTo>
                    <a:pt x="795" y="504"/>
                  </a:lnTo>
                  <a:lnTo>
                    <a:pt x="821" y="470"/>
                  </a:lnTo>
                  <a:lnTo>
                    <a:pt x="847" y="434"/>
                  </a:lnTo>
                  <a:lnTo>
                    <a:pt x="872" y="397"/>
                  </a:lnTo>
                  <a:lnTo>
                    <a:pt x="898" y="359"/>
                  </a:lnTo>
                  <a:lnTo>
                    <a:pt x="924" y="320"/>
                  </a:lnTo>
                  <a:lnTo>
                    <a:pt x="949" y="281"/>
                  </a:lnTo>
                  <a:lnTo>
                    <a:pt x="975" y="243"/>
                  </a:lnTo>
                  <a:lnTo>
                    <a:pt x="1001" y="206"/>
                  </a:lnTo>
                  <a:lnTo>
                    <a:pt x="1026" y="171"/>
                  </a:lnTo>
                  <a:lnTo>
                    <a:pt x="1052" y="137"/>
                  </a:lnTo>
                  <a:lnTo>
                    <a:pt x="1078" y="106"/>
                  </a:lnTo>
                  <a:lnTo>
                    <a:pt x="1103" y="78"/>
                  </a:lnTo>
                  <a:lnTo>
                    <a:pt x="1129" y="54"/>
                  </a:lnTo>
                  <a:lnTo>
                    <a:pt x="1155" y="33"/>
                  </a:lnTo>
                  <a:lnTo>
                    <a:pt x="1180" y="17"/>
                  </a:lnTo>
                  <a:lnTo>
                    <a:pt x="1206" y="7"/>
                  </a:lnTo>
                  <a:lnTo>
                    <a:pt x="1232" y="0"/>
                  </a:lnTo>
                  <a:lnTo>
                    <a:pt x="1257" y="0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218"/>
            <p:cNvSpPr>
              <a:spLocks/>
            </p:cNvSpPr>
            <p:nvPr/>
          </p:nvSpPr>
          <p:spPr bwMode="auto">
            <a:xfrm>
              <a:off x="6214112" y="2375343"/>
              <a:ext cx="4543850" cy="1562651"/>
            </a:xfrm>
            <a:custGeom>
              <a:avLst/>
              <a:gdLst>
                <a:gd name="T0" fmla="*/ 0 w 1308"/>
                <a:gd name="T1" fmla="*/ 0 h 715"/>
                <a:gd name="T2" fmla="*/ 25 w 1308"/>
                <a:gd name="T3" fmla="*/ 0 h 715"/>
                <a:gd name="T4" fmla="*/ 51 w 1308"/>
                <a:gd name="T5" fmla="*/ 5 h 715"/>
                <a:gd name="T6" fmla="*/ 77 w 1308"/>
                <a:gd name="T7" fmla="*/ 15 h 715"/>
                <a:gd name="T8" fmla="*/ 102 w 1308"/>
                <a:gd name="T9" fmla="*/ 30 h 715"/>
                <a:gd name="T10" fmla="*/ 128 w 1308"/>
                <a:gd name="T11" fmla="*/ 50 h 715"/>
                <a:gd name="T12" fmla="*/ 154 w 1308"/>
                <a:gd name="T13" fmla="*/ 75 h 715"/>
                <a:gd name="T14" fmla="*/ 179 w 1308"/>
                <a:gd name="T15" fmla="*/ 105 h 715"/>
                <a:gd name="T16" fmla="*/ 205 w 1308"/>
                <a:gd name="T17" fmla="*/ 138 h 715"/>
                <a:gd name="T18" fmla="*/ 231 w 1308"/>
                <a:gd name="T19" fmla="*/ 175 h 715"/>
                <a:gd name="T20" fmla="*/ 256 w 1308"/>
                <a:gd name="T21" fmla="*/ 214 h 715"/>
                <a:gd name="T22" fmla="*/ 282 w 1308"/>
                <a:gd name="T23" fmla="*/ 255 h 715"/>
                <a:gd name="T24" fmla="*/ 308 w 1308"/>
                <a:gd name="T25" fmla="*/ 298 h 715"/>
                <a:gd name="T26" fmla="*/ 333 w 1308"/>
                <a:gd name="T27" fmla="*/ 341 h 715"/>
                <a:gd name="T28" fmla="*/ 359 w 1308"/>
                <a:gd name="T29" fmla="*/ 384 h 715"/>
                <a:gd name="T30" fmla="*/ 385 w 1308"/>
                <a:gd name="T31" fmla="*/ 427 h 715"/>
                <a:gd name="T32" fmla="*/ 410 w 1308"/>
                <a:gd name="T33" fmla="*/ 468 h 715"/>
                <a:gd name="T34" fmla="*/ 436 w 1308"/>
                <a:gd name="T35" fmla="*/ 507 h 715"/>
                <a:gd name="T36" fmla="*/ 462 w 1308"/>
                <a:gd name="T37" fmla="*/ 544 h 715"/>
                <a:gd name="T38" fmla="*/ 487 w 1308"/>
                <a:gd name="T39" fmla="*/ 578 h 715"/>
                <a:gd name="T40" fmla="*/ 513 w 1308"/>
                <a:gd name="T41" fmla="*/ 609 h 715"/>
                <a:gd name="T42" fmla="*/ 539 w 1308"/>
                <a:gd name="T43" fmla="*/ 636 h 715"/>
                <a:gd name="T44" fmla="*/ 564 w 1308"/>
                <a:gd name="T45" fmla="*/ 659 h 715"/>
                <a:gd name="T46" fmla="*/ 590 w 1308"/>
                <a:gd name="T47" fmla="*/ 678 h 715"/>
                <a:gd name="T48" fmla="*/ 616 w 1308"/>
                <a:gd name="T49" fmla="*/ 693 h 715"/>
                <a:gd name="T50" fmla="*/ 641 w 1308"/>
                <a:gd name="T51" fmla="*/ 705 h 715"/>
                <a:gd name="T52" fmla="*/ 667 w 1308"/>
                <a:gd name="T53" fmla="*/ 712 h 715"/>
                <a:gd name="T54" fmla="*/ 693 w 1308"/>
                <a:gd name="T55" fmla="*/ 715 h 715"/>
                <a:gd name="T56" fmla="*/ 718 w 1308"/>
                <a:gd name="T57" fmla="*/ 715 h 715"/>
                <a:gd name="T58" fmla="*/ 744 w 1308"/>
                <a:gd name="T59" fmla="*/ 712 h 715"/>
                <a:gd name="T60" fmla="*/ 770 w 1308"/>
                <a:gd name="T61" fmla="*/ 705 h 715"/>
                <a:gd name="T62" fmla="*/ 795 w 1308"/>
                <a:gd name="T63" fmla="*/ 696 h 715"/>
                <a:gd name="T64" fmla="*/ 821 w 1308"/>
                <a:gd name="T65" fmla="*/ 684 h 715"/>
                <a:gd name="T66" fmla="*/ 846 w 1308"/>
                <a:gd name="T67" fmla="*/ 670 h 715"/>
                <a:gd name="T68" fmla="*/ 872 w 1308"/>
                <a:gd name="T69" fmla="*/ 654 h 715"/>
                <a:gd name="T70" fmla="*/ 898 w 1308"/>
                <a:gd name="T71" fmla="*/ 636 h 715"/>
                <a:gd name="T72" fmla="*/ 923 w 1308"/>
                <a:gd name="T73" fmla="*/ 617 h 715"/>
                <a:gd name="T74" fmla="*/ 949 w 1308"/>
                <a:gd name="T75" fmla="*/ 597 h 715"/>
                <a:gd name="T76" fmla="*/ 975 w 1308"/>
                <a:gd name="T77" fmla="*/ 577 h 715"/>
                <a:gd name="T78" fmla="*/ 1001 w 1308"/>
                <a:gd name="T79" fmla="*/ 556 h 715"/>
                <a:gd name="T80" fmla="*/ 1026 w 1308"/>
                <a:gd name="T81" fmla="*/ 534 h 715"/>
                <a:gd name="T82" fmla="*/ 1052 w 1308"/>
                <a:gd name="T83" fmla="*/ 513 h 715"/>
                <a:gd name="T84" fmla="*/ 1077 w 1308"/>
                <a:gd name="T85" fmla="*/ 492 h 715"/>
                <a:gd name="T86" fmla="*/ 1103 w 1308"/>
                <a:gd name="T87" fmla="*/ 471 h 715"/>
                <a:gd name="T88" fmla="*/ 1129 w 1308"/>
                <a:gd name="T89" fmla="*/ 451 h 715"/>
                <a:gd name="T90" fmla="*/ 1154 w 1308"/>
                <a:gd name="T91" fmla="*/ 432 h 715"/>
                <a:gd name="T92" fmla="*/ 1180 w 1308"/>
                <a:gd name="T93" fmla="*/ 413 h 715"/>
                <a:gd name="T94" fmla="*/ 1206 w 1308"/>
                <a:gd name="T95" fmla="*/ 396 h 715"/>
                <a:gd name="T96" fmla="*/ 1231 w 1308"/>
                <a:gd name="T97" fmla="*/ 379 h 715"/>
                <a:gd name="T98" fmla="*/ 1257 w 1308"/>
                <a:gd name="T99" fmla="*/ 364 h 715"/>
                <a:gd name="T100" fmla="*/ 1283 w 1308"/>
                <a:gd name="T101" fmla="*/ 350 h 715"/>
                <a:gd name="T102" fmla="*/ 1308 w 1308"/>
                <a:gd name="T103" fmla="*/ 337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715">
                  <a:moveTo>
                    <a:pt x="0" y="0"/>
                  </a:moveTo>
                  <a:lnTo>
                    <a:pt x="25" y="0"/>
                  </a:lnTo>
                  <a:lnTo>
                    <a:pt x="51" y="5"/>
                  </a:lnTo>
                  <a:lnTo>
                    <a:pt x="77" y="15"/>
                  </a:lnTo>
                  <a:lnTo>
                    <a:pt x="102" y="30"/>
                  </a:lnTo>
                  <a:lnTo>
                    <a:pt x="128" y="50"/>
                  </a:lnTo>
                  <a:lnTo>
                    <a:pt x="154" y="75"/>
                  </a:lnTo>
                  <a:lnTo>
                    <a:pt x="179" y="105"/>
                  </a:lnTo>
                  <a:lnTo>
                    <a:pt x="205" y="138"/>
                  </a:lnTo>
                  <a:lnTo>
                    <a:pt x="231" y="175"/>
                  </a:lnTo>
                  <a:lnTo>
                    <a:pt x="256" y="214"/>
                  </a:lnTo>
                  <a:lnTo>
                    <a:pt x="282" y="255"/>
                  </a:lnTo>
                  <a:lnTo>
                    <a:pt x="308" y="298"/>
                  </a:lnTo>
                  <a:lnTo>
                    <a:pt x="333" y="341"/>
                  </a:lnTo>
                  <a:lnTo>
                    <a:pt x="359" y="384"/>
                  </a:lnTo>
                  <a:lnTo>
                    <a:pt x="385" y="427"/>
                  </a:lnTo>
                  <a:lnTo>
                    <a:pt x="410" y="468"/>
                  </a:lnTo>
                  <a:lnTo>
                    <a:pt x="436" y="507"/>
                  </a:lnTo>
                  <a:lnTo>
                    <a:pt x="462" y="544"/>
                  </a:lnTo>
                  <a:lnTo>
                    <a:pt x="487" y="578"/>
                  </a:lnTo>
                  <a:lnTo>
                    <a:pt x="513" y="609"/>
                  </a:lnTo>
                  <a:lnTo>
                    <a:pt x="539" y="636"/>
                  </a:lnTo>
                  <a:lnTo>
                    <a:pt x="564" y="659"/>
                  </a:lnTo>
                  <a:lnTo>
                    <a:pt x="590" y="678"/>
                  </a:lnTo>
                  <a:lnTo>
                    <a:pt x="616" y="693"/>
                  </a:lnTo>
                  <a:lnTo>
                    <a:pt x="641" y="705"/>
                  </a:lnTo>
                  <a:lnTo>
                    <a:pt x="667" y="712"/>
                  </a:lnTo>
                  <a:lnTo>
                    <a:pt x="693" y="715"/>
                  </a:lnTo>
                  <a:lnTo>
                    <a:pt x="718" y="715"/>
                  </a:lnTo>
                  <a:lnTo>
                    <a:pt x="744" y="712"/>
                  </a:lnTo>
                  <a:lnTo>
                    <a:pt x="770" y="705"/>
                  </a:lnTo>
                  <a:lnTo>
                    <a:pt x="795" y="696"/>
                  </a:lnTo>
                  <a:lnTo>
                    <a:pt x="821" y="684"/>
                  </a:lnTo>
                  <a:lnTo>
                    <a:pt x="846" y="670"/>
                  </a:lnTo>
                  <a:lnTo>
                    <a:pt x="872" y="654"/>
                  </a:lnTo>
                  <a:lnTo>
                    <a:pt x="898" y="636"/>
                  </a:lnTo>
                  <a:lnTo>
                    <a:pt x="923" y="617"/>
                  </a:lnTo>
                  <a:lnTo>
                    <a:pt x="949" y="597"/>
                  </a:lnTo>
                  <a:lnTo>
                    <a:pt x="975" y="577"/>
                  </a:lnTo>
                  <a:lnTo>
                    <a:pt x="1001" y="556"/>
                  </a:lnTo>
                  <a:lnTo>
                    <a:pt x="1026" y="534"/>
                  </a:lnTo>
                  <a:lnTo>
                    <a:pt x="1052" y="513"/>
                  </a:lnTo>
                  <a:lnTo>
                    <a:pt x="1077" y="492"/>
                  </a:lnTo>
                  <a:lnTo>
                    <a:pt x="1103" y="471"/>
                  </a:lnTo>
                  <a:lnTo>
                    <a:pt x="1129" y="451"/>
                  </a:lnTo>
                  <a:lnTo>
                    <a:pt x="1154" y="432"/>
                  </a:lnTo>
                  <a:lnTo>
                    <a:pt x="1180" y="413"/>
                  </a:lnTo>
                  <a:lnTo>
                    <a:pt x="1206" y="396"/>
                  </a:lnTo>
                  <a:lnTo>
                    <a:pt x="1231" y="379"/>
                  </a:lnTo>
                  <a:lnTo>
                    <a:pt x="1257" y="364"/>
                  </a:lnTo>
                  <a:lnTo>
                    <a:pt x="1283" y="350"/>
                  </a:lnTo>
                  <a:lnTo>
                    <a:pt x="1308" y="337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Line 219"/>
            <p:cNvSpPr>
              <a:spLocks noChangeShapeType="1"/>
            </p:cNvSpPr>
            <p:nvPr/>
          </p:nvSpPr>
          <p:spPr bwMode="auto">
            <a:xfrm flipV="1">
              <a:off x="10671115" y="3111866"/>
              <a:ext cx="86847" cy="28412"/>
            </a:xfrm>
            <a:prstGeom prst="line">
              <a:avLst/>
            </a:pr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20"/>
            <p:cNvSpPr>
              <a:spLocks/>
            </p:cNvSpPr>
            <p:nvPr/>
          </p:nvSpPr>
          <p:spPr bwMode="auto">
            <a:xfrm>
              <a:off x="1934278" y="3481220"/>
              <a:ext cx="4366681" cy="1223895"/>
            </a:xfrm>
            <a:custGeom>
              <a:avLst/>
              <a:gdLst>
                <a:gd name="T0" fmla="*/ 0 w 1257"/>
                <a:gd name="T1" fmla="*/ 0 h 560"/>
                <a:gd name="T2" fmla="*/ 26 w 1257"/>
                <a:gd name="T3" fmla="*/ 28 h 560"/>
                <a:gd name="T4" fmla="*/ 51 w 1257"/>
                <a:gd name="T5" fmla="*/ 56 h 560"/>
                <a:gd name="T6" fmla="*/ 77 w 1257"/>
                <a:gd name="T7" fmla="*/ 83 h 560"/>
                <a:gd name="T8" fmla="*/ 103 w 1257"/>
                <a:gd name="T9" fmla="*/ 110 h 560"/>
                <a:gd name="T10" fmla="*/ 128 w 1257"/>
                <a:gd name="T11" fmla="*/ 137 h 560"/>
                <a:gd name="T12" fmla="*/ 154 w 1257"/>
                <a:gd name="T13" fmla="*/ 164 h 560"/>
                <a:gd name="T14" fmla="*/ 180 w 1257"/>
                <a:gd name="T15" fmla="*/ 191 h 560"/>
                <a:gd name="T16" fmla="*/ 205 w 1257"/>
                <a:gd name="T17" fmla="*/ 218 h 560"/>
                <a:gd name="T18" fmla="*/ 231 w 1257"/>
                <a:gd name="T19" fmla="*/ 244 h 560"/>
                <a:gd name="T20" fmla="*/ 257 w 1257"/>
                <a:gd name="T21" fmla="*/ 271 h 560"/>
                <a:gd name="T22" fmla="*/ 282 w 1257"/>
                <a:gd name="T23" fmla="*/ 297 h 560"/>
                <a:gd name="T24" fmla="*/ 308 w 1257"/>
                <a:gd name="T25" fmla="*/ 322 h 560"/>
                <a:gd name="T26" fmla="*/ 334 w 1257"/>
                <a:gd name="T27" fmla="*/ 348 h 560"/>
                <a:gd name="T28" fmla="*/ 359 w 1257"/>
                <a:gd name="T29" fmla="*/ 373 h 560"/>
                <a:gd name="T30" fmla="*/ 385 w 1257"/>
                <a:gd name="T31" fmla="*/ 397 h 560"/>
                <a:gd name="T32" fmla="*/ 411 w 1257"/>
                <a:gd name="T33" fmla="*/ 420 h 560"/>
                <a:gd name="T34" fmla="*/ 436 w 1257"/>
                <a:gd name="T35" fmla="*/ 442 h 560"/>
                <a:gd name="T36" fmla="*/ 462 w 1257"/>
                <a:gd name="T37" fmla="*/ 463 h 560"/>
                <a:gd name="T38" fmla="*/ 487 w 1257"/>
                <a:gd name="T39" fmla="*/ 482 h 560"/>
                <a:gd name="T40" fmla="*/ 513 w 1257"/>
                <a:gd name="T41" fmla="*/ 499 h 560"/>
                <a:gd name="T42" fmla="*/ 539 w 1257"/>
                <a:gd name="T43" fmla="*/ 515 h 560"/>
                <a:gd name="T44" fmla="*/ 565 w 1257"/>
                <a:gd name="T45" fmla="*/ 528 h 560"/>
                <a:gd name="T46" fmla="*/ 590 w 1257"/>
                <a:gd name="T47" fmla="*/ 539 h 560"/>
                <a:gd name="T48" fmla="*/ 616 w 1257"/>
                <a:gd name="T49" fmla="*/ 548 h 560"/>
                <a:gd name="T50" fmla="*/ 642 w 1257"/>
                <a:gd name="T51" fmla="*/ 554 h 560"/>
                <a:gd name="T52" fmla="*/ 667 w 1257"/>
                <a:gd name="T53" fmla="*/ 558 h 560"/>
                <a:gd name="T54" fmla="*/ 693 w 1257"/>
                <a:gd name="T55" fmla="*/ 560 h 560"/>
                <a:gd name="T56" fmla="*/ 718 w 1257"/>
                <a:gd name="T57" fmla="*/ 559 h 560"/>
                <a:gd name="T58" fmla="*/ 744 w 1257"/>
                <a:gd name="T59" fmla="*/ 557 h 560"/>
                <a:gd name="T60" fmla="*/ 770 w 1257"/>
                <a:gd name="T61" fmla="*/ 552 h 560"/>
                <a:gd name="T62" fmla="*/ 795 w 1257"/>
                <a:gd name="T63" fmla="*/ 545 h 560"/>
                <a:gd name="T64" fmla="*/ 821 w 1257"/>
                <a:gd name="T65" fmla="*/ 537 h 560"/>
                <a:gd name="T66" fmla="*/ 847 w 1257"/>
                <a:gd name="T67" fmla="*/ 527 h 560"/>
                <a:gd name="T68" fmla="*/ 872 w 1257"/>
                <a:gd name="T69" fmla="*/ 516 h 560"/>
                <a:gd name="T70" fmla="*/ 898 w 1257"/>
                <a:gd name="T71" fmla="*/ 504 h 560"/>
                <a:gd name="T72" fmla="*/ 924 w 1257"/>
                <a:gd name="T73" fmla="*/ 491 h 560"/>
                <a:gd name="T74" fmla="*/ 949 w 1257"/>
                <a:gd name="T75" fmla="*/ 478 h 560"/>
                <a:gd name="T76" fmla="*/ 975 w 1257"/>
                <a:gd name="T77" fmla="*/ 464 h 560"/>
                <a:gd name="T78" fmla="*/ 1001 w 1257"/>
                <a:gd name="T79" fmla="*/ 450 h 560"/>
                <a:gd name="T80" fmla="*/ 1026 w 1257"/>
                <a:gd name="T81" fmla="*/ 436 h 560"/>
                <a:gd name="T82" fmla="*/ 1052 w 1257"/>
                <a:gd name="T83" fmla="*/ 422 h 560"/>
                <a:gd name="T84" fmla="*/ 1078 w 1257"/>
                <a:gd name="T85" fmla="*/ 408 h 560"/>
                <a:gd name="T86" fmla="*/ 1103 w 1257"/>
                <a:gd name="T87" fmla="*/ 395 h 560"/>
                <a:gd name="T88" fmla="*/ 1129 w 1257"/>
                <a:gd name="T89" fmla="*/ 383 h 560"/>
                <a:gd name="T90" fmla="*/ 1155 w 1257"/>
                <a:gd name="T91" fmla="*/ 371 h 560"/>
                <a:gd name="T92" fmla="*/ 1180 w 1257"/>
                <a:gd name="T93" fmla="*/ 360 h 560"/>
                <a:gd name="T94" fmla="*/ 1206 w 1257"/>
                <a:gd name="T95" fmla="*/ 350 h 560"/>
                <a:gd name="T96" fmla="*/ 1232 w 1257"/>
                <a:gd name="T97" fmla="*/ 341 h 560"/>
                <a:gd name="T98" fmla="*/ 1257 w 1257"/>
                <a:gd name="T99" fmla="*/ 333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560">
                  <a:moveTo>
                    <a:pt x="0" y="0"/>
                  </a:moveTo>
                  <a:lnTo>
                    <a:pt x="26" y="28"/>
                  </a:lnTo>
                  <a:lnTo>
                    <a:pt x="51" y="56"/>
                  </a:lnTo>
                  <a:lnTo>
                    <a:pt x="77" y="83"/>
                  </a:lnTo>
                  <a:lnTo>
                    <a:pt x="103" y="110"/>
                  </a:lnTo>
                  <a:lnTo>
                    <a:pt x="128" y="137"/>
                  </a:lnTo>
                  <a:lnTo>
                    <a:pt x="154" y="164"/>
                  </a:lnTo>
                  <a:lnTo>
                    <a:pt x="180" y="191"/>
                  </a:lnTo>
                  <a:lnTo>
                    <a:pt x="205" y="218"/>
                  </a:lnTo>
                  <a:lnTo>
                    <a:pt x="231" y="244"/>
                  </a:lnTo>
                  <a:lnTo>
                    <a:pt x="257" y="271"/>
                  </a:lnTo>
                  <a:lnTo>
                    <a:pt x="282" y="297"/>
                  </a:lnTo>
                  <a:lnTo>
                    <a:pt x="308" y="322"/>
                  </a:lnTo>
                  <a:lnTo>
                    <a:pt x="334" y="348"/>
                  </a:lnTo>
                  <a:lnTo>
                    <a:pt x="359" y="373"/>
                  </a:lnTo>
                  <a:lnTo>
                    <a:pt x="385" y="397"/>
                  </a:lnTo>
                  <a:lnTo>
                    <a:pt x="411" y="420"/>
                  </a:lnTo>
                  <a:lnTo>
                    <a:pt x="436" y="442"/>
                  </a:lnTo>
                  <a:lnTo>
                    <a:pt x="462" y="463"/>
                  </a:lnTo>
                  <a:lnTo>
                    <a:pt x="487" y="482"/>
                  </a:lnTo>
                  <a:lnTo>
                    <a:pt x="513" y="499"/>
                  </a:lnTo>
                  <a:lnTo>
                    <a:pt x="539" y="515"/>
                  </a:lnTo>
                  <a:lnTo>
                    <a:pt x="565" y="528"/>
                  </a:lnTo>
                  <a:lnTo>
                    <a:pt x="590" y="539"/>
                  </a:lnTo>
                  <a:lnTo>
                    <a:pt x="616" y="548"/>
                  </a:lnTo>
                  <a:lnTo>
                    <a:pt x="642" y="554"/>
                  </a:lnTo>
                  <a:lnTo>
                    <a:pt x="667" y="558"/>
                  </a:lnTo>
                  <a:lnTo>
                    <a:pt x="693" y="560"/>
                  </a:lnTo>
                  <a:lnTo>
                    <a:pt x="718" y="559"/>
                  </a:lnTo>
                  <a:lnTo>
                    <a:pt x="744" y="557"/>
                  </a:lnTo>
                  <a:lnTo>
                    <a:pt x="770" y="552"/>
                  </a:lnTo>
                  <a:lnTo>
                    <a:pt x="795" y="545"/>
                  </a:lnTo>
                  <a:lnTo>
                    <a:pt x="821" y="537"/>
                  </a:lnTo>
                  <a:lnTo>
                    <a:pt x="847" y="527"/>
                  </a:lnTo>
                  <a:lnTo>
                    <a:pt x="872" y="516"/>
                  </a:lnTo>
                  <a:lnTo>
                    <a:pt x="898" y="504"/>
                  </a:lnTo>
                  <a:lnTo>
                    <a:pt x="924" y="491"/>
                  </a:lnTo>
                  <a:lnTo>
                    <a:pt x="949" y="478"/>
                  </a:lnTo>
                  <a:lnTo>
                    <a:pt x="975" y="464"/>
                  </a:lnTo>
                  <a:lnTo>
                    <a:pt x="1001" y="450"/>
                  </a:lnTo>
                  <a:lnTo>
                    <a:pt x="1026" y="436"/>
                  </a:lnTo>
                  <a:lnTo>
                    <a:pt x="1052" y="422"/>
                  </a:lnTo>
                  <a:lnTo>
                    <a:pt x="1078" y="408"/>
                  </a:lnTo>
                  <a:lnTo>
                    <a:pt x="1103" y="395"/>
                  </a:lnTo>
                  <a:lnTo>
                    <a:pt x="1129" y="383"/>
                  </a:lnTo>
                  <a:lnTo>
                    <a:pt x="1155" y="371"/>
                  </a:lnTo>
                  <a:lnTo>
                    <a:pt x="1180" y="360"/>
                  </a:lnTo>
                  <a:lnTo>
                    <a:pt x="1206" y="350"/>
                  </a:lnTo>
                  <a:lnTo>
                    <a:pt x="1232" y="341"/>
                  </a:lnTo>
                  <a:lnTo>
                    <a:pt x="1257" y="333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221"/>
            <p:cNvSpPr>
              <a:spLocks/>
            </p:cNvSpPr>
            <p:nvPr/>
          </p:nvSpPr>
          <p:spPr bwMode="auto">
            <a:xfrm>
              <a:off x="6214112" y="3951108"/>
              <a:ext cx="4543850" cy="437105"/>
            </a:xfrm>
            <a:custGeom>
              <a:avLst/>
              <a:gdLst>
                <a:gd name="T0" fmla="*/ 0 w 1308"/>
                <a:gd name="T1" fmla="*/ 126 h 200"/>
                <a:gd name="T2" fmla="*/ 25 w 1308"/>
                <a:gd name="T3" fmla="*/ 118 h 200"/>
                <a:gd name="T4" fmla="*/ 51 w 1308"/>
                <a:gd name="T5" fmla="*/ 111 h 200"/>
                <a:gd name="T6" fmla="*/ 77 w 1308"/>
                <a:gd name="T7" fmla="*/ 106 h 200"/>
                <a:gd name="T8" fmla="*/ 102 w 1308"/>
                <a:gd name="T9" fmla="*/ 102 h 200"/>
                <a:gd name="T10" fmla="*/ 128 w 1308"/>
                <a:gd name="T11" fmla="*/ 99 h 200"/>
                <a:gd name="T12" fmla="*/ 154 w 1308"/>
                <a:gd name="T13" fmla="*/ 98 h 200"/>
                <a:gd name="T14" fmla="*/ 179 w 1308"/>
                <a:gd name="T15" fmla="*/ 97 h 200"/>
                <a:gd name="T16" fmla="*/ 205 w 1308"/>
                <a:gd name="T17" fmla="*/ 99 h 200"/>
                <a:gd name="T18" fmla="*/ 231 w 1308"/>
                <a:gd name="T19" fmla="*/ 101 h 200"/>
                <a:gd name="T20" fmla="*/ 256 w 1308"/>
                <a:gd name="T21" fmla="*/ 104 h 200"/>
                <a:gd name="T22" fmla="*/ 282 w 1308"/>
                <a:gd name="T23" fmla="*/ 108 h 200"/>
                <a:gd name="T24" fmla="*/ 308 w 1308"/>
                <a:gd name="T25" fmla="*/ 113 h 200"/>
                <a:gd name="T26" fmla="*/ 333 w 1308"/>
                <a:gd name="T27" fmla="*/ 119 h 200"/>
                <a:gd name="T28" fmla="*/ 359 w 1308"/>
                <a:gd name="T29" fmla="*/ 125 h 200"/>
                <a:gd name="T30" fmla="*/ 385 w 1308"/>
                <a:gd name="T31" fmla="*/ 131 h 200"/>
                <a:gd name="T32" fmla="*/ 410 w 1308"/>
                <a:gd name="T33" fmla="*/ 138 h 200"/>
                <a:gd name="T34" fmla="*/ 436 w 1308"/>
                <a:gd name="T35" fmla="*/ 144 h 200"/>
                <a:gd name="T36" fmla="*/ 462 w 1308"/>
                <a:gd name="T37" fmla="*/ 151 h 200"/>
                <a:gd name="T38" fmla="*/ 487 w 1308"/>
                <a:gd name="T39" fmla="*/ 157 h 200"/>
                <a:gd name="T40" fmla="*/ 513 w 1308"/>
                <a:gd name="T41" fmla="*/ 162 h 200"/>
                <a:gd name="T42" fmla="*/ 539 w 1308"/>
                <a:gd name="T43" fmla="*/ 167 h 200"/>
                <a:gd name="T44" fmla="*/ 564 w 1308"/>
                <a:gd name="T45" fmla="*/ 172 h 200"/>
                <a:gd name="T46" fmla="*/ 590 w 1308"/>
                <a:gd name="T47" fmla="*/ 176 h 200"/>
                <a:gd name="T48" fmla="*/ 616 w 1308"/>
                <a:gd name="T49" fmla="*/ 180 h 200"/>
                <a:gd name="T50" fmla="*/ 641 w 1308"/>
                <a:gd name="T51" fmla="*/ 184 h 200"/>
                <a:gd name="T52" fmla="*/ 667 w 1308"/>
                <a:gd name="T53" fmla="*/ 186 h 200"/>
                <a:gd name="T54" fmla="*/ 693 w 1308"/>
                <a:gd name="T55" fmla="*/ 189 h 200"/>
                <a:gd name="T56" fmla="*/ 718 w 1308"/>
                <a:gd name="T57" fmla="*/ 191 h 200"/>
                <a:gd name="T58" fmla="*/ 744 w 1308"/>
                <a:gd name="T59" fmla="*/ 193 h 200"/>
                <a:gd name="T60" fmla="*/ 770 w 1308"/>
                <a:gd name="T61" fmla="*/ 195 h 200"/>
                <a:gd name="T62" fmla="*/ 795 w 1308"/>
                <a:gd name="T63" fmla="*/ 196 h 200"/>
                <a:gd name="T64" fmla="*/ 821 w 1308"/>
                <a:gd name="T65" fmla="*/ 198 h 200"/>
                <a:gd name="T66" fmla="*/ 846 w 1308"/>
                <a:gd name="T67" fmla="*/ 199 h 200"/>
                <a:gd name="T68" fmla="*/ 872 w 1308"/>
                <a:gd name="T69" fmla="*/ 199 h 200"/>
                <a:gd name="T70" fmla="*/ 898 w 1308"/>
                <a:gd name="T71" fmla="*/ 200 h 200"/>
                <a:gd name="T72" fmla="*/ 923 w 1308"/>
                <a:gd name="T73" fmla="*/ 199 h 200"/>
                <a:gd name="T74" fmla="*/ 949 w 1308"/>
                <a:gd name="T75" fmla="*/ 198 h 200"/>
                <a:gd name="T76" fmla="*/ 975 w 1308"/>
                <a:gd name="T77" fmla="*/ 196 h 200"/>
                <a:gd name="T78" fmla="*/ 1001 w 1308"/>
                <a:gd name="T79" fmla="*/ 192 h 200"/>
                <a:gd name="T80" fmla="*/ 1026 w 1308"/>
                <a:gd name="T81" fmla="*/ 187 h 200"/>
                <a:gd name="T82" fmla="*/ 1052 w 1308"/>
                <a:gd name="T83" fmla="*/ 181 h 200"/>
                <a:gd name="T84" fmla="*/ 1077 w 1308"/>
                <a:gd name="T85" fmla="*/ 173 h 200"/>
                <a:gd name="T86" fmla="*/ 1103 w 1308"/>
                <a:gd name="T87" fmla="*/ 163 h 200"/>
                <a:gd name="T88" fmla="*/ 1129 w 1308"/>
                <a:gd name="T89" fmla="*/ 150 h 200"/>
                <a:gd name="T90" fmla="*/ 1154 w 1308"/>
                <a:gd name="T91" fmla="*/ 135 h 200"/>
                <a:gd name="T92" fmla="*/ 1180 w 1308"/>
                <a:gd name="T93" fmla="*/ 118 h 200"/>
                <a:gd name="T94" fmla="*/ 1206 w 1308"/>
                <a:gd name="T95" fmla="*/ 99 h 200"/>
                <a:gd name="T96" fmla="*/ 1231 w 1308"/>
                <a:gd name="T97" fmla="*/ 77 h 200"/>
                <a:gd name="T98" fmla="*/ 1257 w 1308"/>
                <a:gd name="T99" fmla="*/ 53 h 200"/>
                <a:gd name="T100" fmla="*/ 1283 w 1308"/>
                <a:gd name="T101" fmla="*/ 27 h 200"/>
                <a:gd name="T102" fmla="*/ 1308 w 1308"/>
                <a:gd name="T103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200">
                  <a:moveTo>
                    <a:pt x="0" y="126"/>
                  </a:moveTo>
                  <a:lnTo>
                    <a:pt x="25" y="118"/>
                  </a:lnTo>
                  <a:lnTo>
                    <a:pt x="51" y="111"/>
                  </a:lnTo>
                  <a:lnTo>
                    <a:pt x="77" y="106"/>
                  </a:lnTo>
                  <a:lnTo>
                    <a:pt x="102" y="102"/>
                  </a:lnTo>
                  <a:lnTo>
                    <a:pt x="128" y="99"/>
                  </a:lnTo>
                  <a:lnTo>
                    <a:pt x="154" y="98"/>
                  </a:lnTo>
                  <a:lnTo>
                    <a:pt x="179" y="97"/>
                  </a:lnTo>
                  <a:lnTo>
                    <a:pt x="205" y="99"/>
                  </a:lnTo>
                  <a:lnTo>
                    <a:pt x="231" y="101"/>
                  </a:lnTo>
                  <a:lnTo>
                    <a:pt x="256" y="104"/>
                  </a:lnTo>
                  <a:lnTo>
                    <a:pt x="282" y="108"/>
                  </a:lnTo>
                  <a:lnTo>
                    <a:pt x="308" y="113"/>
                  </a:lnTo>
                  <a:lnTo>
                    <a:pt x="333" y="119"/>
                  </a:lnTo>
                  <a:lnTo>
                    <a:pt x="359" y="125"/>
                  </a:lnTo>
                  <a:lnTo>
                    <a:pt x="385" y="131"/>
                  </a:lnTo>
                  <a:lnTo>
                    <a:pt x="410" y="138"/>
                  </a:lnTo>
                  <a:lnTo>
                    <a:pt x="436" y="144"/>
                  </a:lnTo>
                  <a:lnTo>
                    <a:pt x="462" y="151"/>
                  </a:lnTo>
                  <a:lnTo>
                    <a:pt x="487" y="157"/>
                  </a:lnTo>
                  <a:lnTo>
                    <a:pt x="513" y="162"/>
                  </a:lnTo>
                  <a:lnTo>
                    <a:pt x="539" y="167"/>
                  </a:lnTo>
                  <a:lnTo>
                    <a:pt x="564" y="172"/>
                  </a:lnTo>
                  <a:lnTo>
                    <a:pt x="590" y="176"/>
                  </a:lnTo>
                  <a:lnTo>
                    <a:pt x="616" y="180"/>
                  </a:lnTo>
                  <a:lnTo>
                    <a:pt x="641" y="184"/>
                  </a:lnTo>
                  <a:lnTo>
                    <a:pt x="667" y="186"/>
                  </a:lnTo>
                  <a:lnTo>
                    <a:pt x="693" y="189"/>
                  </a:lnTo>
                  <a:lnTo>
                    <a:pt x="718" y="191"/>
                  </a:lnTo>
                  <a:lnTo>
                    <a:pt x="744" y="193"/>
                  </a:lnTo>
                  <a:lnTo>
                    <a:pt x="770" y="195"/>
                  </a:lnTo>
                  <a:lnTo>
                    <a:pt x="795" y="196"/>
                  </a:lnTo>
                  <a:lnTo>
                    <a:pt x="821" y="198"/>
                  </a:lnTo>
                  <a:lnTo>
                    <a:pt x="846" y="199"/>
                  </a:lnTo>
                  <a:lnTo>
                    <a:pt x="872" y="199"/>
                  </a:lnTo>
                  <a:lnTo>
                    <a:pt x="898" y="200"/>
                  </a:lnTo>
                  <a:lnTo>
                    <a:pt x="923" y="199"/>
                  </a:lnTo>
                  <a:lnTo>
                    <a:pt x="949" y="198"/>
                  </a:lnTo>
                  <a:lnTo>
                    <a:pt x="975" y="196"/>
                  </a:lnTo>
                  <a:lnTo>
                    <a:pt x="1001" y="192"/>
                  </a:lnTo>
                  <a:lnTo>
                    <a:pt x="1026" y="187"/>
                  </a:lnTo>
                  <a:lnTo>
                    <a:pt x="1052" y="181"/>
                  </a:lnTo>
                  <a:lnTo>
                    <a:pt x="1077" y="173"/>
                  </a:lnTo>
                  <a:lnTo>
                    <a:pt x="1103" y="163"/>
                  </a:lnTo>
                  <a:lnTo>
                    <a:pt x="1129" y="150"/>
                  </a:lnTo>
                  <a:lnTo>
                    <a:pt x="1154" y="135"/>
                  </a:lnTo>
                  <a:lnTo>
                    <a:pt x="1180" y="118"/>
                  </a:lnTo>
                  <a:lnTo>
                    <a:pt x="1206" y="99"/>
                  </a:lnTo>
                  <a:lnTo>
                    <a:pt x="1231" y="77"/>
                  </a:lnTo>
                  <a:lnTo>
                    <a:pt x="1257" y="53"/>
                  </a:lnTo>
                  <a:lnTo>
                    <a:pt x="1283" y="27"/>
                  </a:lnTo>
                  <a:lnTo>
                    <a:pt x="1308" y="0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Line 222"/>
            <p:cNvSpPr>
              <a:spLocks noChangeShapeType="1"/>
            </p:cNvSpPr>
            <p:nvPr/>
          </p:nvSpPr>
          <p:spPr bwMode="auto">
            <a:xfrm flipV="1">
              <a:off x="10671115" y="3951108"/>
              <a:ext cx="86847" cy="59009"/>
            </a:xfrm>
            <a:prstGeom prst="line">
              <a:avLst/>
            </a:pr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223"/>
            <p:cNvSpPr>
              <a:spLocks/>
            </p:cNvSpPr>
            <p:nvPr/>
          </p:nvSpPr>
          <p:spPr bwMode="auto">
            <a:xfrm>
              <a:off x="1934278" y="3767524"/>
              <a:ext cx="4366681" cy="725595"/>
            </a:xfrm>
            <a:custGeom>
              <a:avLst/>
              <a:gdLst>
                <a:gd name="T0" fmla="*/ 0 w 1257"/>
                <a:gd name="T1" fmla="*/ 62 h 332"/>
                <a:gd name="T2" fmla="*/ 26 w 1257"/>
                <a:gd name="T3" fmla="*/ 65 h 332"/>
                <a:gd name="T4" fmla="*/ 51 w 1257"/>
                <a:gd name="T5" fmla="*/ 69 h 332"/>
                <a:gd name="T6" fmla="*/ 77 w 1257"/>
                <a:gd name="T7" fmla="*/ 74 h 332"/>
                <a:gd name="T8" fmla="*/ 103 w 1257"/>
                <a:gd name="T9" fmla="*/ 79 h 332"/>
                <a:gd name="T10" fmla="*/ 128 w 1257"/>
                <a:gd name="T11" fmla="*/ 85 h 332"/>
                <a:gd name="T12" fmla="*/ 154 w 1257"/>
                <a:gd name="T13" fmla="*/ 93 h 332"/>
                <a:gd name="T14" fmla="*/ 180 w 1257"/>
                <a:gd name="T15" fmla="*/ 101 h 332"/>
                <a:gd name="T16" fmla="*/ 205 w 1257"/>
                <a:gd name="T17" fmla="*/ 111 h 332"/>
                <a:gd name="T18" fmla="*/ 231 w 1257"/>
                <a:gd name="T19" fmla="*/ 121 h 332"/>
                <a:gd name="T20" fmla="*/ 257 w 1257"/>
                <a:gd name="T21" fmla="*/ 133 h 332"/>
                <a:gd name="T22" fmla="*/ 282 w 1257"/>
                <a:gd name="T23" fmla="*/ 146 h 332"/>
                <a:gd name="T24" fmla="*/ 308 w 1257"/>
                <a:gd name="T25" fmla="*/ 159 h 332"/>
                <a:gd name="T26" fmla="*/ 334 w 1257"/>
                <a:gd name="T27" fmla="*/ 173 h 332"/>
                <a:gd name="T28" fmla="*/ 359 w 1257"/>
                <a:gd name="T29" fmla="*/ 189 h 332"/>
                <a:gd name="T30" fmla="*/ 385 w 1257"/>
                <a:gd name="T31" fmla="*/ 204 h 332"/>
                <a:gd name="T32" fmla="*/ 411 w 1257"/>
                <a:gd name="T33" fmla="*/ 220 h 332"/>
                <a:gd name="T34" fmla="*/ 436 w 1257"/>
                <a:gd name="T35" fmla="*/ 235 h 332"/>
                <a:gd name="T36" fmla="*/ 462 w 1257"/>
                <a:gd name="T37" fmla="*/ 251 h 332"/>
                <a:gd name="T38" fmla="*/ 487 w 1257"/>
                <a:gd name="T39" fmla="*/ 266 h 332"/>
                <a:gd name="T40" fmla="*/ 513 w 1257"/>
                <a:gd name="T41" fmla="*/ 279 h 332"/>
                <a:gd name="T42" fmla="*/ 539 w 1257"/>
                <a:gd name="T43" fmla="*/ 292 h 332"/>
                <a:gd name="T44" fmla="*/ 565 w 1257"/>
                <a:gd name="T45" fmla="*/ 304 h 332"/>
                <a:gd name="T46" fmla="*/ 590 w 1257"/>
                <a:gd name="T47" fmla="*/ 313 h 332"/>
                <a:gd name="T48" fmla="*/ 616 w 1257"/>
                <a:gd name="T49" fmla="*/ 321 h 332"/>
                <a:gd name="T50" fmla="*/ 642 w 1257"/>
                <a:gd name="T51" fmla="*/ 327 h 332"/>
                <a:gd name="T52" fmla="*/ 667 w 1257"/>
                <a:gd name="T53" fmla="*/ 331 h 332"/>
                <a:gd name="T54" fmla="*/ 693 w 1257"/>
                <a:gd name="T55" fmla="*/ 332 h 332"/>
                <a:gd name="T56" fmla="*/ 718 w 1257"/>
                <a:gd name="T57" fmla="*/ 331 h 332"/>
                <a:gd name="T58" fmla="*/ 744 w 1257"/>
                <a:gd name="T59" fmla="*/ 328 h 332"/>
                <a:gd name="T60" fmla="*/ 770 w 1257"/>
                <a:gd name="T61" fmla="*/ 322 h 332"/>
                <a:gd name="T62" fmla="*/ 795 w 1257"/>
                <a:gd name="T63" fmla="*/ 315 h 332"/>
                <a:gd name="T64" fmla="*/ 821 w 1257"/>
                <a:gd name="T65" fmla="*/ 305 h 332"/>
                <a:gd name="T66" fmla="*/ 847 w 1257"/>
                <a:gd name="T67" fmla="*/ 293 h 332"/>
                <a:gd name="T68" fmla="*/ 872 w 1257"/>
                <a:gd name="T69" fmla="*/ 280 h 332"/>
                <a:gd name="T70" fmla="*/ 898 w 1257"/>
                <a:gd name="T71" fmla="*/ 266 h 332"/>
                <a:gd name="T72" fmla="*/ 924 w 1257"/>
                <a:gd name="T73" fmla="*/ 250 h 332"/>
                <a:gd name="T74" fmla="*/ 949 w 1257"/>
                <a:gd name="T75" fmla="*/ 233 h 332"/>
                <a:gd name="T76" fmla="*/ 975 w 1257"/>
                <a:gd name="T77" fmla="*/ 216 h 332"/>
                <a:gd name="T78" fmla="*/ 1001 w 1257"/>
                <a:gd name="T79" fmla="*/ 198 h 332"/>
                <a:gd name="T80" fmla="*/ 1026 w 1257"/>
                <a:gd name="T81" fmla="*/ 179 h 332"/>
                <a:gd name="T82" fmla="*/ 1052 w 1257"/>
                <a:gd name="T83" fmla="*/ 160 h 332"/>
                <a:gd name="T84" fmla="*/ 1078 w 1257"/>
                <a:gd name="T85" fmla="*/ 141 h 332"/>
                <a:gd name="T86" fmla="*/ 1103 w 1257"/>
                <a:gd name="T87" fmla="*/ 122 h 332"/>
                <a:gd name="T88" fmla="*/ 1129 w 1257"/>
                <a:gd name="T89" fmla="*/ 102 h 332"/>
                <a:gd name="T90" fmla="*/ 1155 w 1257"/>
                <a:gd name="T91" fmla="*/ 83 h 332"/>
                <a:gd name="T92" fmla="*/ 1180 w 1257"/>
                <a:gd name="T93" fmla="*/ 63 h 332"/>
                <a:gd name="T94" fmla="*/ 1206 w 1257"/>
                <a:gd name="T95" fmla="*/ 42 h 332"/>
                <a:gd name="T96" fmla="*/ 1232 w 1257"/>
                <a:gd name="T97" fmla="*/ 21 h 332"/>
                <a:gd name="T98" fmla="*/ 1257 w 1257"/>
                <a:gd name="T99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32">
                  <a:moveTo>
                    <a:pt x="0" y="62"/>
                  </a:moveTo>
                  <a:lnTo>
                    <a:pt x="26" y="65"/>
                  </a:lnTo>
                  <a:lnTo>
                    <a:pt x="51" y="69"/>
                  </a:lnTo>
                  <a:lnTo>
                    <a:pt x="77" y="74"/>
                  </a:lnTo>
                  <a:lnTo>
                    <a:pt x="103" y="79"/>
                  </a:lnTo>
                  <a:lnTo>
                    <a:pt x="128" y="85"/>
                  </a:lnTo>
                  <a:lnTo>
                    <a:pt x="154" y="93"/>
                  </a:lnTo>
                  <a:lnTo>
                    <a:pt x="180" y="101"/>
                  </a:lnTo>
                  <a:lnTo>
                    <a:pt x="205" y="111"/>
                  </a:lnTo>
                  <a:lnTo>
                    <a:pt x="231" y="121"/>
                  </a:lnTo>
                  <a:lnTo>
                    <a:pt x="257" y="133"/>
                  </a:lnTo>
                  <a:lnTo>
                    <a:pt x="282" y="146"/>
                  </a:lnTo>
                  <a:lnTo>
                    <a:pt x="308" y="159"/>
                  </a:lnTo>
                  <a:lnTo>
                    <a:pt x="334" y="173"/>
                  </a:lnTo>
                  <a:lnTo>
                    <a:pt x="359" y="189"/>
                  </a:lnTo>
                  <a:lnTo>
                    <a:pt x="385" y="204"/>
                  </a:lnTo>
                  <a:lnTo>
                    <a:pt x="411" y="220"/>
                  </a:lnTo>
                  <a:lnTo>
                    <a:pt x="436" y="235"/>
                  </a:lnTo>
                  <a:lnTo>
                    <a:pt x="462" y="251"/>
                  </a:lnTo>
                  <a:lnTo>
                    <a:pt x="487" y="266"/>
                  </a:lnTo>
                  <a:lnTo>
                    <a:pt x="513" y="279"/>
                  </a:lnTo>
                  <a:lnTo>
                    <a:pt x="539" y="292"/>
                  </a:lnTo>
                  <a:lnTo>
                    <a:pt x="565" y="304"/>
                  </a:lnTo>
                  <a:lnTo>
                    <a:pt x="590" y="313"/>
                  </a:lnTo>
                  <a:lnTo>
                    <a:pt x="616" y="321"/>
                  </a:lnTo>
                  <a:lnTo>
                    <a:pt x="642" y="327"/>
                  </a:lnTo>
                  <a:lnTo>
                    <a:pt x="667" y="331"/>
                  </a:lnTo>
                  <a:lnTo>
                    <a:pt x="693" y="332"/>
                  </a:lnTo>
                  <a:lnTo>
                    <a:pt x="718" y="331"/>
                  </a:lnTo>
                  <a:lnTo>
                    <a:pt x="744" y="328"/>
                  </a:lnTo>
                  <a:lnTo>
                    <a:pt x="770" y="322"/>
                  </a:lnTo>
                  <a:lnTo>
                    <a:pt x="795" y="315"/>
                  </a:lnTo>
                  <a:lnTo>
                    <a:pt x="821" y="305"/>
                  </a:lnTo>
                  <a:lnTo>
                    <a:pt x="847" y="293"/>
                  </a:lnTo>
                  <a:lnTo>
                    <a:pt x="872" y="280"/>
                  </a:lnTo>
                  <a:lnTo>
                    <a:pt x="898" y="266"/>
                  </a:lnTo>
                  <a:lnTo>
                    <a:pt x="924" y="250"/>
                  </a:lnTo>
                  <a:lnTo>
                    <a:pt x="949" y="233"/>
                  </a:lnTo>
                  <a:lnTo>
                    <a:pt x="975" y="216"/>
                  </a:lnTo>
                  <a:lnTo>
                    <a:pt x="1001" y="198"/>
                  </a:lnTo>
                  <a:lnTo>
                    <a:pt x="1026" y="179"/>
                  </a:lnTo>
                  <a:lnTo>
                    <a:pt x="1052" y="160"/>
                  </a:lnTo>
                  <a:lnTo>
                    <a:pt x="1078" y="141"/>
                  </a:lnTo>
                  <a:lnTo>
                    <a:pt x="1103" y="122"/>
                  </a:lnTo>
                  <a:lnTo>
                    <a:pt x="1129" y="102"/>
                  </a:lnTo>
                  <a:lnTo>
                    <a:pt x="1155" y="83"/>
                  </a:lnTo>
                  <a:lnTo>
                    <a:pt x="1180" y="63"/>
                  </a:lnTo>
                  <a:lnTo>
                    <a:pt x="1206" y="42"/>
                  </a:lnTo>
                  <a:lnTo>
                    <a:pt x="1232" y="21"/>
                  </a:lnTo>
                  <a:lnTo>
                    <a:pt x="1257" y="0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224"/>
            <p:cNvSpPr>
              <a:spLocks/>
            </p:cNvSpPr>
            <p:nvPr/>
          </p:nvSpPr>
          <p:spPr bwMode="auto">
            <a:xfrm>
              <a:off x="6214112" y="2556742"/>
              <a:ext cx="4543850" cy="1617289"/>
            </a:xfrm>
            <a:custGeom>
              <a:avLst/>
              <a:gdLst>
                <a:gd name="T0" fmla="*/ 0 w 1308"/>
                <a:gd name="T1" fmla="*/ 575 h 740"/>
                <a:gd name="T2" fmla="*/ 25 w 1308"/>
                <a:gd name="T3" fmla="*/ 554 h 740"/>
                <a:gd name="T4" fmla="*/ 51 w 1308"/>
                <a:gd name="T5" fmla="*/ 532 h 740"/>
                <a:gd name="T6" fmla="*/ 77 w 1308"/>
                <a:gd name="T7" fmla="*/ 509 h 740"/>
                <a:gd name="T8" fmla="*/ 102 w 1308"/>
                <a:gd name="T9" fmla="*/ 485 h 740"/>
                <a:gd name="T10" fmla="*/ 128 w 1308"/>
                <a:gd name="T11" fmla="*/ 460 h 740"/>
                <a:gd name="T12" fmla="*/ 154 w 1308"/>
                <a:gd name="T13" fmla="*/ 434 h 740"/>
                <a:gd name="T14" fmla="*/ 179 w 1308"/>
                <a:gd name="T15" fmla="*/ 407 h 740"/>
                <a:gd name="T16" fmla="*/ 205 w 1308"/>
                <a:gd name="T17" fmla="*/ 379 h 740"/>
                <a:gd name="T18" fmla="*/ 231 w 1308"/>
                <a:gd name="T19" fmla="*/ 350 h 740"/>
                <a:gd name="T20" fmla="*/ 256 w 1308"/>
                <a:gd name="T21" fmla="*/ 321 h 740"/>
                <a:gd name="T22" fmla="*/ 282 w 1308"/>
                <a:gd name="T23" fmla="*/ 291 h 740"/>
                <a:gd name="T24" fmla="*/ 308 w 1308"/>
                <a:gd name="T25" fmla="*/ 260 h 740"/>
                <a:gd name="T26" fmla="*/ 333 w 1308"/>
                <a:gd name="T27" fmla="*/ 230 h 740"/>
                <a:gd name="T28" fmla="*/ 359 w 1308"/>
                <a:gd name="T29" fmla="*/ 200 h 740"/>
                <a:gd name="T30" fmla="*/ 385 w 1308"/>
                <a:gd name="T31" fmla="*/ 171 h 740"/>
                <a:gd name="T32" fmla="*/ 410 w 1308"/>
                <a:gd name="T33" fmla="*/ 142 h 740"/>
                <a:gd name="T34" fmla="*/ 436 w 1308"/>
                <a:gd name="T35" fmla="*/ 116 h 740"/>
                <a:gd name="T36" fmla="*/ 462 w 1308"/>
                <a:gd name="T37" fmla="*/ 91 h 740"/>
                <a:gd name="T38" fmla="*/ 487 w 1308"/>
                <a:gd name="T39" fmla="*/ 68 h 740"/>
                <a:gd name="T40" fmla="*/ 513 w 1308"/>
                <a:gd name="T41" fmla="*/ 48 h 740"/>
                <a:gd name="T42" fmla="*/ 539 w 1308"/>
                <a:gd name="T43" fmla="*/ 32 h 740"/>
                <a:gd name="T44" fmla="*/ 564 w 1308"/>
                <a:gd name="T45" fmla="*/ 18 h 740"/>
                <a:gd name="T46" fmla="*/ 590 w 1308"/>
                <a:gd name="T47" fmla="*/ 8 h 740"/>
                <a:gd name="T48" fmla="*/ 616 w 1308"/>
                <a:gd name="T49" fmla="*/ 2 h 740"/>
                <a:gd name="T50" fmla="*/ 641 w 1308"/>
                <a:gd name="T51" fmla="*/ 0 h 740"/>
                <a:gd name="T52" fmla="*/ 667 w 1308"/>
                <a:gd name="T53" fmla="*/ 2 h 740"/>
                <a:gd name="T54" fmla="*/ 693 w 1308"/>
                <a:gd name="T55" fmla="*/ 8 h 740"/>
                <a:gd name="T56" fmla="*/ 718 w 1308"/>
                <a:gd name="T57" fmla="*/ 19 h 740"/>
                <a:gd name="T58" fmla="*/ 744 w 1308"/>
                <a:gd name="T59" fmla="*/ 33 h 740"/>
                <a:gd name="T60" fmla="*/ 770 w 1308"/>
                <a:gd name="T61" fmla="*/ 51 h 740"/>
                <a:gd name="T62" fmla="*/ 795 w 1308"/>
                <a:gd name="T63" fmla="*/ 72 h 740"/>
                <a:gd name="T64" fmla="*/ 821 w 1308"/>
                <a:gd name="T65" fmla="*/ 97 h 740"/>
                <a:gd name="T66" fmla="*/ 846 w 1308"/>
                <a:gd name="T67" fmla="*/ 125 h 740"/>
                <a:gd name="T68" fmla="*/ 872 w 1308"/>
                <a:gd name="T69" fmla="*/ 155 h 740"/>
                <a:gd name="T70" fmla="*/ 898 w 1308"/>
                <a:gd name="T71" fmla="*/ 188 h 740"/>
                <a:gd name="T72" fmla="*/ 923 w 1308"/>
                <a:gd name="T73" fmla="*/ 222 h 740"/>
                <a:gd name="T74" fmla="*/ 949 w 1308"/>
                <a:gd name="T75" fmla="*/ 258 h 740"/>
                <a:gd name="T76" fmla="*/ 975 w 1308"/>
                <a:gd name="T77" fmla="*/ 295 h 740"/>
                <a:gd name="T78" fmla="*/ 1001 w 1308"/>
                <a:gd name="T79" fmla="*/ 333 h 740"/>
                <a:gd name="T80" fmla="*/ 1026 w 1308"/>
                <a:gd name="T81" fmla="*/ 371 h 740"/>
                <a:gd name="T82" fmla="*/ 1052 w 1308"/>
                <a:gd name="T83" fmla="*/ 409 h 740"/>
                <a:gd name="T84" fmla="*/ 1077 w 1308"/>
                <a:gd name="T85" fmla="*/ 447 h 740"/>
                <a:gd name="T86" fmla="*/ 1103 w 1308"/>
                <a:gd name="T87" fmla="*/ 484 h 740"/>
                <a:gd name="T88" fmla="*/ 1129 w 1308"/>
                <a:gd name="T89" fmla="*/ 521 h 740"/>
                <a:gd name="T90" fmla="*/ 1154 w 1308"/>
                <a:gd name="T91" fmla="*/ 557 h 740"/>
                <a:gd name="T92" fmla="*/ 1180 w 1308"/>
                <a:gd name="T93" fmla="*/ 591 h 740"/>
                <a:gd name="T94" fmla="*/ 1206 w 1308"/>
                <a:gd name="T95" fmla="*/ 625 h 740"/>
                <a:gd name="T96" fmla="*/ 1231 w 1308"/>
                <a:gd name="T97" fmla="*/ 656 h 740"/>
                <a:gd name="T98" fmla="*/ 1257 w 1308"/>
                <a:gd name="T99" fmla="*/ 686 h 740"/>
                <a:gd name="T100" fmla="*/ 1283 w 1308"/>
                <a:gd name="T101" fmla="*/ 714 h 740"/>
                <a:gd name="T102" fmla="*/ 1308 w 1308"/>
                <a:gd name="T103" fmla="*/ 74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740">
                  <a:moveTo>
                    <a:pt x="0" y="575"/>
                  </a:moveTo>
                  <a:lnTo>
                    <a:pt x="25" y="554"/>
                  </a:lnTo>
                  <a:lnTo>
                    <a:pt x="51" y="532"/>
                  </a:lnTo>
                  <a:lnTo>
                    <a:pt x="77" y="509"/>
                  </a:lnTo>
                  <a:lnTo>
                    <a:pt x="102" y="485"/>
                  </a:lnTo>
                  <a:lnTo>
                    <a:pt x="128" y="460"/>
                  </a:lnTo>
                  <a:lnTo>
                    <a:pt x="154" y="434"/>
                  </a:lnTo>
                  <a:lnTo>
                    <a:pt x="179" y="407"/>
                  </a:lnTo>
                  <a:lnTo>
                    <a:pt x="205" y="379"/>
                  </a:lnTo>
                  <a:lnTo>
                    <a:pt x="231" y="350"/>
                  </a:lnTo>
                  <a:lnTo>
                    <a:pt x="256" y="321"/>
                  </a:lnTo>
                  <a:lnTo>
                    <a:pt x="282" y="291"/>
                  </a:lnTo>
                  <a:lnTo>
                    <a:pt x="308" y="260"/>
                  </a:lnTo>
                  <a:lnTo>
                    <a:pt x="333" y="230"/>
                  </a:lnTo>
                  <a:lnTo>
                    <a:pt x="359" y="200"/>
                  </a:lnTo>
                  <a:lnTo>
                    <a:pt x="385" y="171"/>
                  </a:lnTo>
                  <a:lnTo>
                    <a:pt x="410" y="142"/>
                  </a:lnTo>
                  <a:lnTo>
                    <a:pt x="436" y="116"/>
                  </a:lnTo>
                  <a:lnTo>
                    <a:pt x="462" y="91"/>
                  </a:lnTo>
                  <a:lnTo>
                    <a:pt x="487" y="68"/>
                  </a:lnTo>
                  <a:lnTo>
                    <a:pt x="513" y="48"/>
                  </a:lnTo>
                  <a:lnTo>
                    <a:pt x="539" y="32"/>
                  </a:lnTo>
                  <a:lnTo>
                    <a:pt x="564" y="18"/>
                  </a:lnTo>
                  <a:lnTo>
                    <a:pt x="590" y="8"/>
                  </a:lnTo>
                  <a:lnTo>
                    <a:pt x="616" y="2"/>
                  </a:lnTo>
                  <a:lnTo>
                    <a:pt x="641" y="0"/>
                  </a:lnTo>
                  <a:lnTo>
                    <a:pt x="667" y="2"/>
                  </a:lnTo>
                  <a:lnTo>
                    <a:pt x="693" y="8"/>
                  </a:lnTo>
                  <a:lnTo>
                    <a:pt x="718" y="19"/>
                  </a:lnTo>
                  <a:lnTo>
                    <a:pt x="744" y="33"/>
                  </a:lnTo>
                  <a:lnTo>
                    <a:pt x="770" y="51"/>
                  </a:lnTo>
                  <a:lnTo>
                    <a:pt x="795" y="72"/>
                  </a:lnTo>
                  <a:lnTo>
                    <a:pt x="821" y="97"/>
                  </a:lnTo>
                  <a:lnTo>
                    <a:pt x="846" y="125"/>
                  </a:lnTo>
                  <a:lnTo>
                    <a:pt x="872" y="155"/>
                  </a:lnTo>
                  <a:lnTo>
                    <a:pt x="898" y="188"/>
                  </a:lnTo>
                  <a:lnTo>
                    <a:pt x="923" y="222"/>
                  </a:lnTo>
                  <a:lnTo>
                    <a:pt x="949" y="258"/>
                  </a:lnTo>
                  <a:lnTo>
                    <a:pt x="975" y="295"/>
                  </a:lnTo>
                  <a:lnTo>
                    <a:pt x="1001" y="333"/>
                  </a:lnTo>
                  <a:lnTo>
                    <a:pt x="1026" y="371"/>
                  </a:lnTo>
                  <a:lnTo>
                    <a:pt x="1052" y="409"/>
                  </a:lnTo>
                  <a:lnTo>
                    <a:pt x="1077" y="447"/>
                  </a:lnTo>
                  <a:lnTo>
                    <a:pt x="1103" y="484"/>
                  </a:lnTo>
                  <a:lnTo>
                    <a:pt x="1129" y="521"/>
                  </a:lnTo>
                  <a:lnTo>
                    <a:pt x="1154" y="557"/>
                  </a:lnTo>
                  <a:lnTo>
                    <a:pt x="1180" y="591"/>
                  </a:lnTo>
                  <a:lnTo>
                    <a:pt x="1206" y="625"/>
                  </a:lnTo>
                  <a:lnTo>
                    <a:pt x="1231" y="656"/>
                  </a:lnTo>
                  <a:lnTo>
                    <a:pt x="1257" y="686"/>
                  </a:lnTo>
                  <a:lnTo>
                    <a:pt x="1283" y="714"/>
                  </a:lnTo>
                  <a:lnTo>
                    <a:pt x="1308" y="740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Line 225"/>
            <p:cNvSpPr>
              <a:spLocks noChangeShapeType="1"/>
            </p:cNvSpPr>
            <p:nvPr/>
          </p:nvSpPr>
          <p:spPr bwMode="auto">
            <a:xfrm>
              <a:off x="10671115" y="4117208"/>
              <a:ext cx="86847" cy="56824"/>
            </a:xfrm>
            <a:prstGeom prst="line">
              <a:avLst/>
            </a:pr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26"/>
            <p:cNvSpPr>
              <a:spLocks/>
            </p:cNvSpPr>
            <p:nvPr/>
          </p:nvSpPr>
          <p:spPr bwMode="auto">
            <a:xfrm>
              <a:off x="1934278" y="3754410"/>
              <a:ext cx="4366681" cy="601020"/>
            </a:xfrm>
            <a:custGeom>
              <a:avLst/>
              <a:gdLst>
                <a:gd name="T0" fmla="*/ 0 w 1257"/>
                <a:gd name="T1" fmla="*/ 0 h 275"/>
                <a:gd name="T2" fmla="*/ 26 w 1257"/>
                <a:gd name="T3" fmla="*/ 20 h 275"/>
                <a:gd name="T4" fmla="*/ 51 w 1257"/>
                <a:gd name="T5" fmla="*/ 41 h 275"/>
                <a:gd name="T6" fmla="*/ 77 w 1257"/>
                <a:gd name="T7" fmla="*/ 62 h 275"/>
                <a:gd name="T8" fmla="*/ 103 w 1257"/>
                <a:gd name="T9" fmla="*/ 84 h 275"/>
                <a:gd name="T10" fmla="*/ 128 w 1257"/>
                <a:gd name="T11" fmla="*/ 105 h 275"/>
                <a:gd name="T12" fmla="*/ 154 w 1257"/>
                <a:gd name="T13" fmla="*/ 127 h 275"/>
                <a:gd name="T14" fmla="*/ 180 w 1257"/>
                <a:gd name="T15" fmla="*/ 148 h 275"/>
                <a:gd name="T16" fmla="*/ 205 w 1257"/>
                <a:gd name="T17" fmla="*/ 168 h 275"/>
                <a:gd name="T18" fmla="*/ 231 w 1257"/>
                <a:gd name="T19" fmla="*/ 188 h 275"/>
                <a:gd name="T20" fmla="*/ 257 w 1257"/>
                <a:gd name="T21" fmla="*/ 205 h 275"/>
                <a:gd name="T22" fmla="*/ 282 w 1257"/>
                <a:gd name="T23" fmla="*/ 222 h 275"/>
                <a:gd name="T24" fmla="*/ 308 w 1257"/>
                <a:gd name="T25" fmla="*/ 236 h 275"/>
                <a:gd name="T26" fmla="*/ 334 w 1257"/>
                <a:gd name="T27" fmla="*/ 249 h 275"/>
                <a:gd name="T28" fmla="*/ 359 w 1257"/>
                <a:gd name="T29" fmla="*/ 259 h 275"/>
                <a:gd name="T30" fmla="*/ 385 w 1257"/>
                <a:gd name="T31" fmla="*/ 267 h 275"/>
                <a:gd name="T32" fmla="*/ 411 w 1257"/>
                <a:gd name="T33" fmla="*/ 272 h 275"/>
                <a:gd name="T34" fmla="*/ 436 w 1257"/>
                <a:gd name="T35" fmla="*/ 275 h 275"/>
                <a:gd name="T36" fmla="*/ 462 w 1257"/>
                <a:gd name="T37" fmla="*/ 275 h 275"/>
                <a:gd name="T38" fmla="*/ 487 w 1257"/>
                <a:gd name="T39" fmla="*/ 272 h 275"/>
                <a:gd name="T40" fmla="*/ 513 w 1257"/>
                <a:gd name="T41" fmla="*/ 267 h 275"/>
                <a:gd name="T42" fmla="*/ 539 w 1257"/>
                <a:gd name="T43" fmla="*/ 259 h 275"/>
                <a:gd name="T44" fmla="*/ 565 w 1257"/>
                <a:gd name="T45" fmla="*/ 249 h 275"/>
                <a:gd name="T46" fmla="*/ 590 w 1257"/>
                <a:gd name="T47" fmla="*/ 237 h 275"/>
                <a:gd name="T48" fmla="*/ 616 w 1257"/>
                <a:gd name="T49" fmla="*/ 223 h 275"/>
                <a:gd name="T50" fmla="*/ 642 w 1257"/>
                <a:gd name="T51" fmla="*/ 207 h 275"/>
                <a:gd name="T52" fmla="*/ 667 w 1257"/>
                <a:gd name="T53" fmla="*/ 191 h 275"/>
                <a:gd name="T54" fmla="*/ 693 w 1257"/>
                <a:gd name="T55" fmla="*/ 173 h 275"/>
                <a:gd name="T56" fmla="*/ 718 w 1257"/>
                <a:gd name="T57" fmla="*/ 155 h 275"/>
                <a:gd name="T58" fmla="*/ 744 w 1257"/>
                <a:gd name="T59" fmla="*/ 136 h 275"/>
                <a:gd name="T60" fmla="*/ 770 w 1257"/>
                <a:gd name="T61" fmla="*/ 118 h 275"/>
                <a:gd name="T62" fmla="*/ 795 w 1257"/>
                <a:gd name="T63" fmla="*/ 101 h 275"/>
                <a:gd name="T64" fmla="*/ 821 w 1257"/>
                <a:gd name="T65" fmla="*/ 84 h 275"/>
                <a:gd name="T66" fmla="*/ 847 w 1257"/>
                <a:gd name="T67" fmla="*/ 69 h 275"/>
                <a:gd name="T68" fmla="*/ 872 w 1257"/>
                <a:gd name="T69" fmla="*/ 55 h 275"/>
                <a:gd name="T70" fmla="*/ 898 w 1257"/>
                <a:gd name="T71" fmla="*/ 43 h 275"/>
                <a:gd name="T72" fmla="*/ 924 w 1257"/>
                <a:gd name="T73" fmla="*/ 32 h 275"/>
                <a:gd name="T74" fmla="*/ 949 w 1257"/>
                <a:gd name="T75" fmla="*/ 24 h 275"/>
                <a:gd name="T76" fmla="*/ 975 w 1257"/>
                <a:gd name="T77" fmla="*/ 18 h 275"/>
                <a:gd name="T78" fmla="*/ 1001 w 1257"/>
                <a:gd name="T79" fmla="*/ 14 h 275"/>
                <a:gd name="T80" fmla="*/ 1026 w 1257"/>
                <a:gd name="T81" fmla="*/ 12 h 275"/>
                <a:gd name="T82" fmla="*/ 1052 w 1257"/>
                <a:gd name="T83" fmla="*/ 11 h 275"/>
                <a:gd name="T84" fmla="*/ 1078 w 1257"/>
                <a:gd name="T85" fmla="*/ 13 h 275"/>
                <a:gd name="T86" fmla="*/ 1103 w 1257"/>
                <a:gd name="T87" fmla="*/ 17 h 275"/>
                <a:gd name="T88" fmla="*/ 1129 w 1257"/>
                <a:gd name="T89" fmla="*/ 22 h 275"/>
                <a:gd name="T90" fmla="*/ 1155 w 1257"/>
                <a:gd name="T91" fmla="*/ 28 h 275"/>
                <a:gd name="T92" fmla="*/ 1180 w 1257"/>
                <a:gd name="T93" fmla="*/ 35 h 275"/>
                <a:gd name="T94" fmla="*/ 1206 w 1257"/>
                <a:gd name="T95" fmla="*/ 43 h 275"/>
                <a:gd name="T96" fmla="*/ 1232 w 1257"/>
                <a:gd name="T97" fmla="*/ 52 h 275"/>
                <a:gd name="T98" fmla="*/ 1257 w 1257"/>
                <a:gd name="T99" fmla="*/ 6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75">
                  <a:moveTo>
                    <a:pt x="0" y="0"/>
                  </a:moveTo>
                  <a:lnTo>
                    <a:pt x="26" y="20"/>
                  </a:lnTo>
                  <a:lnTo>
                    <a:pt x="51" y="41"/>
                  </a:lnTo>
                  <a:lnTo>
                    <a:pt x="77" y="62"/>
                  </a:lnTo>
                  <a:lnTo>
                    <a:pt x="103" y="84"/>
                  </a:lnTo>
                  <a:lnTo>
                    <a:pt x="128" y="105"/>
                  </a:lnTo>
                  <a:lnTo>
                    <a:pt x="154" y="127"/>
                  </a:lnTo>
                  <a:lnTo>
                    <a:pt x="180" y="148"/>
                  </a:lnTo>
                  <a:lnTo>
                    <a:pt x="205" y="168"/>
                  </a:lnTo>
                  <a:lnTo>
                    <a:pt x="231" y="188"/>
                  </a:lnTo>
                  <a:lnTo>
                    <a:pt x="257" y="205"/>
                  </a:lnTo>
                  <a:lnTo>
                    <a:pt x="282" y="222"/>
                  </a:lnTo>
                  <a:lnTo>
                    <a:pt x="308" y="236"/>
                  </a:lnTo>
                  <a:lnTo>
                    <a:pt x="334" y="249"/>
                  </a:lnTo>
                  <a:lnTo>
                    <a:pt x="359" y="259"/>
                  </a:lnTo>
                  <a:lnTo>
                    <a:pt x="385" y="267"/>
                  </a:lnTo>
                  <a:lnTo>
                    <a:pt x="411" y="272"/>
                  </a:lnTo>
                  <a:lnTo>
                    <a:pt x="436" y="275"/>
                  </a:lnTo>
                  <a:lnTo>
                    <a:pt x="462" y="275"/>
                  </a:lnTo>
                  <a:lnTo>
                    <a:pt x="487" y="272"/>
                  </a:lnTo>
                  <a:lnTo>
                    <a:pt x="513" y="267"/>
                  </a:lnTo>
                  <a:lnTo>
                    <a:pt x="539" y="259"/>
                  </a:lnTo>
                  <a:lnTo>
                    <a:pt x="565" y="249"/>
                  </a:lnTo>
                  <a:lnTo>
                    <a:pt x="590" y="237"/>
                  </a:lnTo>
                  <a:lnTo>
                    <a:pt x="616" y="223"/>
                  </a:lnTo>
                  <a:lnTo>
                    <a:pt x="642" y="207"/>
                  </a:lnTo>
                  <a:lnTo>
                    <a:pt x="667" y="191"/>
                  </a:lnTo>
                  <a:lnTo>
                    <a:pt x="693" y="173"/>
                  </a:lnTo>
                  <a:lnTo>
                    <a:pt x="718" y="155"/>
                  </a:lnTo>
                  <a:lnTo>
                    <a:pt x="744" y="136"/>
                  </a:lnTo>
                  <a:lnTo>
                    <a:pt x="770" y="118"/>
                  </a:lnTo>
                  <a:lnTo>
                    <a:pt x="795" y="101"/>
                  </a:lnTo>
                  <a:lnTo>
                    <a:pt x="821" y="84"/>
                  </a:lnTo>
                  <a:lnTo>
                    <a:pt x="847" y="69"/>
                  </a:lnTo>
                  <a:lnTo>
                    <a:pt x="872" y="55"/>
                  </a:lnTo>
                  <a:lnTo>
                    <a:pt x="898" y="43"/>
                  </a:lnTo>
                  <a:lnTo>
                    <a:pt x="924" y="32"/>
                  </a:lnTo>
                  <a:lnTo>
                    <a:pt x="949" y="24"/>
                  </a:lnTo>
                  <a:lnTo>
                    <a:pt x="975" y="18"/>
                  </a:lnTo>
                  <a:lnTo>
                    <a:pt x="1001" y="14"/>
                  </a:lnTo>
                  <a:lnTo>
                    <a:pt x="1026" y="12"/>
                  </a:lnTo>
                  <a:lnTo>
                    <a:pt x="1052" y="11"/>
                  </a:lnTo>
                  <a:lnTo>
                    <a:pt x="1078" y="13"/>
                  </a:lnTo>
                  <a:lnTo>
                    <a:pt x="1103" y="17"/>
                  </a:lnTo>
                  <a:lnTo>
                    <a:pt x="1129" y="22"/>
                  </a:lnTo>
                  <a:lnTo>
                    <a:pt x="1155" y="28"/>
                  </a:lnTo>
                  <a:lnTo>
                    <a:pt x="1180" y="35"/>
                  </a:lnTo>
                  <a:lnTo>
                    <a:pt x="1206" y="43"/>
                  </a:lnTo>
                  <a:lnTo>
                    <a:pt x="1232" y="52"/>
                  </a:lnTo>
                  <a:lnTo>
                    <a:pt x="1257" y="61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227"/>
            <p:cNvSpPr>
              <a:spLocks/>
            </p:cNvSpPr>
            <p:nvPr/>
          </p:nvSpPr>
          <p:spPr bwMode="auto">
            <a:xfrm>
              <a:off x="6214112" y="3868058"/>
              <a:ext cx="4543850" cy="872025"/>
            </a:xfrm>
            <a:custGeom>
              <a:avLst/>
              <a:gdLst>
                <a:gd name="T0" fmla="*/ 0 w 1308"/>
                <a:gd name="T1" fmla="*/ 0 h 399"/>
                <a:gd name="T2" fmla="*/ 25 w 1308"/>
                <a:gd name="T3" fmla="*/ 9 h 399"/>
                <a:gd name="T4" fmla="*/ 51 w 1308"/>
                <a:gd name="T5" fmla="*/ 17 h 399"/>
                <a:gd name="T6" fmla="*/ 77 w 1308"/>
                <a:gd name="T7" fmla="*/ 26 h 399"/>
                <a:gd name="T8" fmla="*/ 102 w 1308"/>
                <a:gd name="T9" fmla="*/ 34 h 399"/>
                <a:gd name="T10" fmla="*/ 128 w 1308"/>
                <a:gd name="T11" fmla="*/ 42 h 399"/>
                <a:gd name="T12" fmla="*/ 154 w 1308"/>
                <a:gd name="T13" fmla="*/ 49 h 399"/>
                <a:gd name="T14" fmla="*/ 179 w 1308"/>
                <a:gd name="T15" fmla="*/ 56 h 399"/>
                <a:gd name="T16" fmla="*/ 205 w 1308"/>
                <a:gd name="T17" fmla="*/ 62 h 399"/>
                <a:gd name="T18" fmla="*/ 231 w 1308"/>
                <a:gd name="T19" fmla="*/ 67 h 399"/>
                <a:gd name="T20" fmla="*/ 256 w 1308"/>
                <a:gd name="T21" fmla="*/ 71 h 399"/>
                <a:gd name="T22" fmla="*/ 282 w 1308"/>
                <a:gd name="T23" fmla="*/ 74 h 399"/>
                <a:gd name="T24" fmla="*/ 308 w 1308"/>
                <a:gd name="T25" fmla="*/ 77 h 399"/>
                <a:gd name="T26" fmla="*/ 333 w 1308"/>
                <a:gd name="T27" fmla="*/ 80 h 399"/>
                <a:gd name="T28" fmla="*/ 359 w 1308"/>
                <a:gd name="T29" fmla="*/ 82 h 399"/>
                <a:gd name="T30" fmla="*/ 385 w 1308"/>
                <a:gd name="T31" fmla="*/ 84 h 399"/>
                <a:gd name="T32" fmla="*/ 410 w 1308"/>
                <a:gd name="T33" fmla="*/ 86 h 399"/>
                <a:gd name="T34" fmla="*/ 436 w 1308"/>
                <a:gd name="T35" fmla="*/ 89 h 399"/>
                <a:gd name="T36" fmla="*/ 462 w 1308"/>
                <a:gd name="T37" fmla="*/ 92 h 399"/>
                <a:gd name="T38" fmla="*/ 487 w 1308"/>
                <a:gd name="T39" fmla="*/ 95 h 399"/>
                <a:gd name="T40" fmla="*/ 513 w 1308"/>
                <a:gd name="T41" fmla="*/ 100 h 399"/>
                <a:gd name="T42" fmla="*/ 539 w 1308"/>
                <a:gd name="T43" fmla="*/ 105 h 399"/>
                <a:gd name="T44" fmla="*/ 564 w 1308"/>
                <a:gd name="T45" fmla="*/ 111 h 399"/>
                <a:gd name="T46" fmla="*/ 590 w 1308"/>
                <a:gd name="T47" fmla="*/ 119 h 399"/>
                <a:gd name="T48" fmla="*/ 616 w 1308"/>
                <a:gd name="T49" fmla="*/ 128 h 399"/>
                <a:gd name="T50" fmla="*/ 641 w 1308"/>
                <a:gd name="T51" fmla="*/ 139 h 399"/>
                <a:gd name="T52" fmla="*/ 667 w 1308"/>
                <a:gd name="T53" fmla="*/ 150 h 399"/>
                <a:gd name="T54" fmla="*/ 693 w 1308"/>
                <a:gd name="T55" fmla="*/ 164 h 399"/>
                <a:gd name="T56" fmla="*/ 718 w 1308"/>
                <a:gd name="T57" fmla="*/ 178 h 399"/>
                <a:gd name="T58" fmla="*/ 744 w 1308"/>
                <a:gd name="T59" fmla="*/ 194 h 399"/>
                <a:gd name="T60" fmla="*/ 770 w 1308"/>
                <a:gd name="T61" fmla="*/ 210 h 399"/>
                <a:gd name="T62" fmla="*/ 795 w 1308"/>
                <a:gd name="T63" fmla="*/ 228 h 399"/>
                <a:gd name="T64" fmla="*/ 821 w 1308"/>
                <a:gd name="T65" fmla="*/ 245 h 399"/>
                <a:gd name="T66" fmla="*/ 846 w 1308"/>
                <a:gd name="T67" fmla="*/ 264 h 399"/>
                <a:gd name="T68" fmla="*/ 872 w 1308"/>
                <a:gd name="T69" fmla="*/ 282 h 399"/>
                <a:gd name="T70" fmla="*/ 898 w 1308"/>
                <a:gd name="T71" fmla="*/ 299 h 399"/>
                <a:gd name="T72" fmla="*/ 923 w 1308"/>
                <a:gd name="T73" fmla="*/ 316 h 399"/>
                <a:gd name="T74" fmla="*/ 949 w 1308"/>
                <a:gd name="T75" fmla="*/ 332 h 399"/>
                <a:gd name="T76" fmla="*/ 975 w 1308"/>
                <a:gd name="T77" fmla="*/ 347 h 399"/>
                <a:gd name="T78" fmla="*/ 1001 w 1308"/>
                <a:gd name="T79" fmla="*/ 360 h 399"/>
                <a:gd name="T80" fmla="*/ 1026 w 1308"/>
                <a:gd name="T81" fmla="*/ 372 h 399"/>
                <a:gd name="T82" fmla="*/ 1052 w 1308"/>
                <a:gd name="T83" fmla="*/ 382 h 399"/>
                <a:gd name="T84" fmla="*/ 1077 w 1308"/>
                <a:gd name="T85" fmla="*/ 389 h 399"/>
                <a:gd name="T86" fmla="*/ 1103 w 1308"/>
                <a:gd name="T87" fmla="*/ 395 h 399"/>
                <a:gd name="T88" fmla="*/ 1129 w 1308"/>
                <a:gd name="T89" fmla="*/ 398 h 399"/>
                <a:gd name="T90" fmla="*/ 1154 w 1308"/>
                <a:gd name="T91" fmla="*/ 399 h 399"/>
                <a:gd name="T92" fmla="*/ 1180 w 1308"/>
                <a:gd name="T93" fmla="*/ 399 h 399"/>
                <a:gd name="T94" fmla="*/ 1206 w 1308"/>
                <a:gd name="T95" fmla="*/ 396 h 399"/>
                <a:gd name="T96" fmla="*/ 1231 w 1308"/>
                <a:gd name="T97" fmla="*/ 392 h 399"/>
                <a:gd name="T98" fmla="*/ 1257 w 1308"/>
                <a:gd name="T99" fmla="*/ 387 h 399"/>
                <a:gd name="T100" fmla="*/ 1283 w 1308"/>
                <a:gd name="T101" fmla="*/ 381 h 399"/>
                <a:gd name="T102" fmla="*/ 1308 w 1308"/>
                <a:gd name="T103" fmla="*/ 374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399">
                  <a:moveTo>
                    <a:pt x="0" y="0"/>
                  </a:moveTo>
                  <a:lnTo>
                    <a:pt x="25" y="9"/>
                  </a:lnTo>
                  <a:lnTo>
                    <a:pt x="51" y="17"/>
                  </a:lnTo>
                  <a:lnTo>
                    <a:pt x="77" y="26"/>
                  </a:lnTo>
                  <a:lnTo>
                    <a:pt x="102" y="34"/>
                  </a:lnTo>
                  <a:lnTo>
                    <a:pt x="128" y="42"/>
                  </a:lnTo>
                  <a:lnTo>
                    <a:pt x="154" y="49"/>
                  </a:lnTo>
                  <a:lnTo>
                    <a:pt x="179" y="56"/>
                  </a:lnTo>
                  <a:lnTo>
                    <a:pt x="205" y="62"/>
                  </a:lnTo>
                  <a:lnTo>
                    <a:pt x="231" y="67"/>
                  </a:lnTo>
                  <a:lnTo>
                    <a:pt x="256" y="71"/>
                  </a:lnTo>
                  <a:lnTo>
                    <a:pt x="282" y="74"/>
                  </a:lnTo>
                  <a:lnTo>
                    <a:pt x="308" y="77"/>
                  </a:lnTo>
                  <a:lnTo>
                    <a:pt x="333" y="80"/>
                  </a:lnTo>
                  <a:lnTo>
                    <a:pt x="359" y="82"/>
                  </a:lnTo>
                  <a:lnTo>
                    <a:pt x="385" y="84"/>
                  </a:lnTo>
                  <a:lnTo>
                    <a:pt x="410" y="86"/>
                  </a:lnTo>
                  <a:lnTo>
                    <a:pt x="436" y="89"/>
                  </a:lnTo>
                  <a:lnTo>
                    <a:pt x="462" y="92"/>
                  </a:lnTo>
                  <a:lnTo>
                    <a:pt x="487" y="95"/>
                  </a:lnTo>
                  <a:lnTo>
                    <a:pt x="513" y="100"/>
                  </a:lnTo>
                  <a:lnTo>
                    <a:pt x="539" y="105"/>
                  </a:lnTo>
                  <a:lnTo>
                    <a:pt x="564" y="111"/>
                  </a:lnTo>
                  <a:lnTo>
                    <a:pt x="590" y="119"/>
                  </a:lnTo>
                  <a:lnTo>
                    <a:pt x="616" y="128"/>
                  </a:lnTo>
                  <a:lnTo>
                    <a:pt x="641" y="139"/>
                  </a:lnTo>
                  <a:lnTo>
                    <a:pt x="667" y="150"/>
                  </a:lnTo>
                  <a:lnTo>
                    <a:pt x="693" y="164"/>
                  </a:lnTo>
                  <a:lnTo>
                    <a:pt x="718" y="178"/>
                  </a:lnTo>
                  <a:lnTo>
                    <a:pt x="744" y="194"/>
                  </a:lnTo>
                  <a:lnTo>
                    <a:pt x="770" y="210"/>
                  </a:lnTo>
                  <a:lnTo>
                    <a:pt x="795" y="228"/>
                  </a:lnTo>
                  <a:lnTo>
                    <a:pt x="821" y="245"/>
                  </a:lnTo>
                  <a:lnTo>
                    <a:pt x="846" y="264"/>
                  </a:lnTo>
                  <a:lnTo>
                    <a:pt x="872" y="282"/>
                  </a:lnTo>
                  <a:lnTo>
                    <a:pt x="898" y="299"/>
                  </a:lnTo>
                  <a:lnTo>
                    <a:pt x="923" y="316"/>
                  </a:lnTo>
                  <a:lnTo>
                    <a:pt x="949" y="332"/>
                  </a:lnTo>
                  <a:lnTo>
                    <a:pt x="975" y="347"/>
                  </a:lnTo>
                  <a:lnTo>
                    <a:pt x="1001" y="360"/>
                  </a:lnTo>
                  <a:lnTo>
                    <a:pt x="1026" y="372"/>
                  </a:lnTo>
                  <a:lnTo>
                    <a:pt x="1052" y="382"/>
                  </a:lnTo>
                  <a:lnTo>
                    <a:pt x="1077" y="389"/>
                  </a:lnTo>
                  <a:lnTo>
                    <a:pt x="1103" y="395"/>
                  </a:lnTo>
                  <a:lnTo>
                    <a:pt x="1129" y="398"/>
                  </a:lnTo>
                  <a:lnTo>
                    <a:pt x="1154" y="399"/>
                  </a:lnTo>
                  <a:lnTo>
                    <a:pt x="1180" y="399"/>
                  </a:lnTo>
                  <a:lnTo>
                    <a:pt x="1206" y="396"/>
                  </a:lnTo>
                  <a:lnTo>
                    <a:pt x="1231" y="392"/>
                  </a:lnTo>
                  <a:lnTo>
                    <a:pt x="1257" y="387"/>
                  </a:lnTo>
                  <a:lnTo>
                    <a:pt x="1283" y="381"/>
                  </a:lnTo>
                  <a:lnTo>
                    <a:pt x="1308" y="374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Line 228"/>
            <p:cNvSpPr>
              <a:spLocks noChangeShapeType="1"/>
            </p:cNvSpPr>
            <p:nvPr/>
          </p:nvSpPr>
          <p:spPr bwMode="auto">
            <a:xfrm flipV="1">
              <a:off x="10671115" y="4685445"/>
              <a:ext cx="86847" cy="15299"/>
            </a:xfrm>
            <a:prstGeom prst="line">
              <a:avLst/>
            </a:pr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229"/>
            <p:cNvSpPr>
              <a:spLocks/>
            </p:cNvSpPr>
            <p:nvPr/>
          </p:nvSpPr>
          <p:spPr bwMode="auto">
            <a:xfrm>
              <a:off x="1934278" y="3343531"/>
              <a:ext cx="4366681" cy="915735"/>
            </a:xfrm>
            <a:custGeom>
              <a:avLst/>
              <a:gdLst>
                <a:gd name="T0" fmla="*/ 0 w 1257"/>
                <a:gd name="T1" fmla="*/ 419 h 419"/>
                <a:gd name="T2" fmla="*/ 26 w 1257"/>
                <a:gd name="T3" fmla="*/ 413 h 419"/>
                <a:gd name="T4" fmla="*/ 51 w 1257"/>
                <a:gd name="T5" fmla="*/ 408 h 419"/>
                <a:gd name="T6" fmla="*/ 77 w 1257"/>
                <a:gd name="T7" fmla="*/ 403 h 419"/>
                <a:gd name="T8" fmla="*/ 103 w 1257"/>
                <a:gd name="T9" fmla="*/ 398 h 419"/>
                <a:gd name="T10" fmla="*/ 128 w 1257"/>
                <a:gd name="T11" fmla="*/ 393 h 419"/>
                <a:gd name="T12" fmla="*/ 154 w 1257"/>
                <a:gd name="T13" fmla="*/ 387 h 419"/>
                <a:gd name="T14" fmla="*/ 180 w 1257"/>
                <a:gd name="T15" fmla="*/ 381 h 419"/>
                <a:gd name="T16" fmla="*/ 205 w 1257"/>
                <a:gd name="T17" fmla="*/ 374 h 419"/>
                <a:gd name="T18" fmla="*/ 231 w 1257"/>
                <a:gd name="T19" fmla="*/ 366 h 419"/>
                <a:gd name="T20" fmla="*/ 257 w 1257"/>
                <a:gd name="T21" fmla="*/ 357 h 419"/>
                <a:gd name="T22" fmla="*/ 282 w 1257"/>
                <a:gd name="T23" fmla="*/ 347 h 419"/>
                <a:gd name="T24" fmla="*/ 308 w 1257"/>
                <a:gd name="T25" fmla="*/ 335 h 419"/>
                <a:gd name="T26" fmla="*/ 334 w 1257"/>
                <a:gd name="T27" fmla="*/ 323 h 419"/>
                <a:gd name="T28" fmla="*/ 359 w 1257"/>
                <a:gd name="T29" fmla="*/ 309 h 419"/>
                <a:gd name="T30" fmla="*/ 385 w 1257"/>
                <a:gd name="T31" fmla="*/ 294 h 419"/>
                <a:gd name="T32" fmla="*/ 411 w 1257"/>
                <a:gd name="T33" fmla="*/ 277 h 419"/>
                <a:gd name="T34" fmla="*/ 436 w 1257"/>
                <a:gd name="T35" fmla="*/ 260 h 419"/>
                <a:gd name="T36" fmla="*/ 462 w 1257"/>
                <a:gd name="T37" fmla="*/ 242 h 419"/>
                <a:gd name="T38" fmla="*/ 487 w 1257"/>
                <a:gd name="T39" fmla="*/ 223 h 419"/>
                <a:gd name="T40" fmla="*/ 513 w 1257"/>
                <a:gd name="T41" fmla="*/ 204 h 419"/>
                <a:gd name="T42" fmla="*/ 539 w 1257"/>
                <a:gd name="T43" fmla="*/ 184 h 419"/>
                <a:gd name="T44" fmla="*/ 565 w 1257"/>
                <a:gd name="T45" fmla="*/ 164 h 419"/>
                <a:gd name="T46" fmla="*/ 590 w 1257"/>
                <a:gd name="T47" fmla="*/ 145 h 419"/>
                <a:gd name="T48" fmla="*/ 616 w 1257"/>
                <a:gd name="T49" fmla="*/ 126 h 419"/>
                <a:gd name="T50" fmla="*/ 642 w 1257"/>
                <a:gd name="T51" fmla="*/ 108 h 419"/>
                <a:gd name="T52" fmla="*/ 667 w 1257"/>
                <a:gd name="T53" fmla="*/ 91 h 419"/>
                <a:gd name="T54" fmla="*/ 693 w 1257"/>
                <a:gd name="T55" fmla="*/ 75 h 419"/>
                <a:gd name="T56" fmla="*/ 718 w 1257"/>
                <a:gd name="T57" fmla="*/ 60 h 419"/>
                <a:gd name="T58" fmla="*/ 744 w 1257"/>
                <a:gd name="T59" fmla="*/ 47 h 419"/>
                <a:gd name="T60" fmla="*/ 770 w 1257"/>
                <a:gd name="T61" fmla="*/ 36 h 419"/>
                <a:gd name="T62" fmla="*/ 795 w 1257"/>
                <a:gd name="T63" fmla="*/ 26 h 419"/>
                <a:gd name="T64" fmla="*/ 821 w 1257"/>
                <a:gd name="T65" fmla="*/ 17 h 419"/>
                <a:gd name="T66" fmla="*/ 847 w 1257"/>
                <a:gd name="T67" fmla="*/ 11 h 419"/>
                <a:gd name="T68" fmla="*/ 872 w 1257"/>
                <a:gd name="T69" fmla="*/ 6 h 419"/>
                <a:gd name="T70" fmla="*/ 898 w 1257"/>
                <a:gd name="T71" fmla="*/ 2 h 419"/>
                <a:gd name="T72" fmla="*/ 924 w 1257"/>
                <a:gd name="T73" fmla="*/ 1 h 419"/>
                <a:gd name="T74" fmla="*/ 949 w 1257"/>
                <a:gd name="T75" fmla="*/ 0 h 419"/>
                <a:gd name="T76" fmla="*/ 975 w 1257"/>
                <a:gd name="T77" fmla="*/ 1 h 419"/>
                <a:gd name="T78" fmla="*/ 1001 w 1257"/>
                <a:gd name="T79" fmla="*/ 4 h 419"/>
                <a:gd name="T80" fmla="*/ 1026 w 1257"/>
                <a:gd name="T81" fmla="*/ 7 h 419"/>
                <a:gd name="T82" fmla="*/ 1052 w 1257"/>
                <a:gd name="T83" fmla="*/ 12 h 419"/>
                <a:gd name="T84" fmla="*/ 1078 w 1257"/>
                <a:gd name="T85" fmla="*/ 18 h 419"/>
                <a:gd name="T86" fmla="*/ 1103 w 1257"/>
                <a:gd name="T87" fmla="*/ 25 h 419"/>
                <a:gd name="T88" fmla="*/ 1129 w 1257"/>
                <a:gd name="T89" fmla="*/ 33 h 419"/>
                <a:gd name="T90" fmla="*/ 1155 w 1257"/>
                <a:gd name="T91" fmla="*/ 42 h 419"/>
                <a:gd name="T92" fmla="*/ 1180 w 1257"/>
                <a:gd name="T93" fmla="*/ 52 h 419"/>
                <a:gd name="T94" fmla="*/ 1206 w 1257"/>
                <a:gd name="T95" fmla="*/ 62 h 419"/>
                <a:gd name="T96" fmla="*/ 1232 w 1257"/>
                <a:gd name="T97" fmla="*/ 74 h 419"/>
                <a:gd name="T98" fmla="*/ 1257 w 1257"/>
                <a:gd name="T99" fmla="*/ 86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419">
                  <a:moveTo>
                    <a:pt x="0" y="419"/>
                  </a:moveTo>
                  <a:lnTo>
                    <a:pt x="26" y="413"/>
                  </a:lnTo>
                  <a:lnTo>
                    <a:pt x="51" y="408"/>
                  </a:lnTo>
                  <a:lnTo>
                    <a:pt x="77" y="403"/>
                  </a:lnTo>
                  <a:lnTo>
                    <a:pt x="103" y="398"/>
                  </a:lnTo>
                  <a:lnTo>
                    <a:pt x="128" y="393"/>
                  </a:lnTo>
                  <a:lnTo>
                    <a:pt x="154" y="387"/>
                  </a:lnTo>
                  <a:lnTo>
                    <a:pt x="180" y="381"/>
                  </a:lnTo>
                  <a:lnTo>
                    <a:pt x="205" y="374"/>
                  </a:lnTo>
                  <a:lnTo>
                    <a:pt x="231" y="366"/>
                  </a:lnTo>
                  <a:lnTo>
                    <a:pt x="257" y="357"/>
                  </a:lnTo>
                  <a:lnTo>
                    <a:pt x="282" y="347"/>
                  </a:lnTo>
                  <a:lnTo>
                    <a:pt x="308" y="335"/>
                  </a:lnTo>
                  <a:lnTo>
                    <a:pt x="334" y="323"/>
                  </a:lnTo>
                  <a:lnTo>
                    <a:pt x="359" y="309"/>
                  </a:lnTo>
                  <a:lnTo>
                    <a:pt x="385" y="294"/>
                  </a:lnTo>
                  <a:lnTo>
                    <a:pt x="411" y="277"/>
                  </a:lnTo>
                  <a:lnTo>
                    <a:pt x="436" y="260"/>
                  </a:lnTo>
                  <a:lnTo>
                    <a:pt x="462" y="242"/>
                  </a:lnTo>
                  <a:lnTo>
                    <a:pt x="487" y="223"/>
                  </a:lnTo>
                  <a:lnTo>
                    <a:pt x="513" y="204"/>
                  </a:lnTo>
                  <a:lnTo>
                    <a:pt x="539" y="184"/>
                  </a:lnTo>
                  <a:lnTo>
                    <a:pt x="565" y="164"/>
                  </a:lnTo>
                  <a:lnTo>
                    <a:pt x="590" y="145"/>
                  </a:lnTo>
                  <a:lnTo>
                    <a:pt x="616" y="126"/>
                  </a:lnTo>
                  <a:lnTo>
                    <a:pt x="642" y="108"/>
                  </a:lnTo>
                  <a:lnTo>
                    <a:pt x="667" y="91"/>
                  </a:lnTo>
                  <a:lnTo>
                    <a:pt x="693" y="75"/>
                  </a:lnTo>
                  <a:lnTo>
                    <a:pt x="718" y="60"/>
                  </a:lnTo>
                  <a:lnTo>
                    <a:pt x="744" y="47"/>
                  </a:lnTo>
                  <a:lnTo>
                    <a:pt x="770" y="36"/>
                  </a:lnTo>
                  <a:lnTo>
                    <a:pt x="795" y="26"/>
                  </a:lnTo>
                  <a:lnTo>
                    <a:pt x="821" y="17"/>
                  </a:lnTo>
                  <a:lnTo>
                    <a:pt x="847" y="11"/>
                  </a:lnTo>
                  <a:lnTo>
                    <a:pt x="872" y="6"/>
                  </a:lnTo>
                  <a:lnTo>
                    <a:pt x="898" y="2"/>
                  </a:lnTo>
                  <a:lnTo>
                    <a:pt x="924" y="1"/>
                  </a:lnTo>
                  <a:lnTo>
                    <a:pt x="949" y="0"/>
                  </a:lnTo>
                  <a:lnTo>
                    <a:pt x="975" y="1"/>
                  </a:lnTo>
                  <a:lnTo>
                    <a:pt x="1001" y="4"/>
                  </a:lnTo>
                  <a:lnTo>
                    <a:pt x="1026" y="7"/>
                  </a:lnTo>
                  <a:lnTo>
                    <a:pt x="1052" y="12"/>
                  </a:lnTo>
                  <a:lnTo>
                    <a:pt x="1078" y="18"/>
                  </a:lnTo>
                  <a:lnTo>
                    <a:pt x="1103" y="25"/>
                  </a:lnTo>
                  <a:lnTo>
                    <a:pt x="1129" y="33"/>
                  </a:lnTo>
                  <a:lnTo>
                    <a:pt x="1155" y="42"/>
                  </a:lnTo>
                  <a:lnTo>
                    <a:pt x="1180" y="52"/>
                  </a:lnTo>
                  <a:lnTo>
                    <a:pt x="1206" y="62"/>
                  </a:lnTo>
                  <a:lnTo>
                    <a:pt x="1232" y="74"/>
                  </a:lnTo>
                  <a:lnTo>
                    <a:pt x="1257" y="86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30"/>
            <p:cNvSpPr>
              <a:spLocks/>
            </p:cNvSpPr>
            <p:nvPr/>
          </p:nvSpPr>
          <p:spPr bwMode="auto">
            <a:xfrm>
              <a:off x="6214112" y="3505260"/>
              <a:ext cx="4543850" cy="694997"/>
            </a:xfrm>
            <a:custGeom>
              <a:avLst/>
              <a:gdLst>
                <a:gd name="T0" fmla="*/ 0 w 1308"/>
                <a:gd name="T1" fmla="*/ 0 h 318"/>
                <a:gd name="T2" fmla="*/ 25 w 1308"/>
                <a:gd name="T3" fmla="*/ 12 h 318"/>
                <a:gd name="T4" fmla="*/ 51 w 1308"/>
                <a:gd name="T5" fmla="*/ 25 h 318"/>
                <a:gd name="T6" fmla="*/ 77 w 1308"/>
                <a:gd name="T7" fmla="*/ 38 h 318"/>
                <a:gd name="T8" fmla="*/ 102 w 1308"/>
                <a:gd name="T9" fmla="*/ 52 h 318"/>
                <a:gd name="T10" fmla="*/ 128 w 1308"/>
                <a:gd name="T11" fmla="*/ 66 h 318"/>
                <a:gd name="T12" fmla="*/ 154 w 1308"/>
                <a:gd name="T13" fmla="*/ 80 h 318"/>
                <a:gd name="T14" fmla="*/ 179 w 1308"/>
                <a:gd name="T15" fmla="*/ 93 h 318"/>
                <a:gd name="T16" fmla="*/ 205 w 1308"/>
                <a:gd name="T17" fmla="*/ 107 h 318"/>
                <a:gd name="T18" fmla="*/ 231 w 1308"/>
                <a:gd name="T19" fmla="*/ 120 h 318"/>
                <a:gd name="T20" fmla="*/ 256 w 1308"/>
                <a:gd name="T21" fmla="*/ 131 h 318"/>
                <a:gd name="T22" fmla="*/ 282 w 1308"/>
                <a:gd name="T23" fmla="*/ 142 h 318"/>
                <a:gd name="T24" fmla="*/ 308 w 1308"/>
                <a:gd name="T25" fmla="*/ 152 h 318"/>
                <a:gd name="T26" fmla="*/ 333 w 1308"/>
                <a:gd name="T27" fmla="*/ 160 h 318"/>
                <a:gd name="T28" fmla="*/ 359 w 1308"/>
                <a:gd name="T29" fmla="*/ 167 h 318"/>
                <a:gd name="T30" fmla="*/ 385 w 1308"/>
                <a:gd name="T31" fmla="*/ 172 h 318"/>
                <a:gd name="T32" fmla="*/ 410 w 1308"/>
                <a:gd name="T33" fmla="*/ 176 h 318"/>
                <a:gd name="T34" fmla="*/ 436 w 1308"/>
                <a:gd name="T35" fmla="*/ 178 h 318"/>
                <a:gd name="T36" fmla="*/ 462 w 1308"/>
                <a:gd name="T37" fmla="*/ 178 h 318"/>
                <a:gd name="T38" fmla="*/ 487 w 1308"/>
                <a:gd name="T39" fmla="*/ 176 h 318"/>
                <a:gd name="T40" fmla="*/ 513 w 1308"/>
                <a:gd name="T41" fmla="*/ 174 h 318"/>
                <a:gd name="T42" fmla="*/ 539 w 1308"/>
                <a:gd name="T43" fmla="*/ 170 h 318"/>
                <a:gd name="T44" fmla="*/ 564 w 1308"/>
                <a:gd name="T45" fmla="*/ 165 h 318"/>
                <a:gd name="T46" fmla="*/ 590 w 1308"/>
                <a:gd name="T47" fmla="*/ 159 h 318"/>
                <a:gd name="T48" fmla="*/ 616 w 1308"/>
                <a:gd name="T49" fmla="*/ 153 h 318"/>
                <a:gd name="T50" fmla="*/ 641 w 1308"/>
                <a:gd name="T51" fmla="*/ 147 h 318"/>
                <a:gd name="T52" fmla="*/ 667 w 1308"/>
                <a:gd name="T53" fmla="*/ 140 h 318"/>
                <a:gd name="T54" fmla="*/ 693 w 1308"/>
                <a:gd name="T55" fmla="*/ 134 h 318"/>
                <a:gd name="T56" fmla="*/ 718 w 1308"/>
                <a:gd name="T57" fmla="*/ 129 h 318"/>
                <a:gd name="T58" fmla="*/ 744 w 1308"/>
                <a:gd name="T59" fmla="*/ 124 h 318"/>
                <a:gd name="T60" fmla="*/ 770 w 1308"/>
                <a:gd name="T61" fmla="*/ 120 h 318"/>
                <a:gd name="T62" fmla="*/ 795 w 1308"/>
                <a:gd name="T63" fmla="*/ 117 h 318"/>
                <a:gd name="T64" fmla="*/ 821 w 1308"/>
                <a:gd name="T65" fmla="*/ 115 h 318"/>
                <a:gd name="T66" fmla="*/ 846 w 1308"/>
                <a:gd name="T67" fmla="*/ 115 h 318"/>
                <a:gd name="T68" fmla="*/ 872 w 1308"/>
                <a:gd name="T69" fmla="*/ 116 h 318"/>
                <a:gd name="T70" fmla="*/ 898 w 1308"/>
                <a:gd name="T71" fmla="*/ 119 h 318"/>
                <a:gd name="T72" fmla="*/ 923 w 1308"/>
                <a:gd name="T73" fmla="*/ 123 h 318"/>
                <a:gd name="T74" fmla="*/ 949 w 1308"/>
                <a:gd name="T75" fmla="*/ 128 h 318"/>
                <a:gd name="T76" fmla="*/ 975 w 1308"/>
                <a:gd name="T77" fmla="*/ 134 h 318"/>
                <a:gd name="T78" fmla="*/ 1001 w 1308"/>
                <a:gd name="T79" fmla="*/ 142 h 318"/>
                <a:gd name="T80" fmla="*/ 1026 w 1308"/>
                <a:gd name="T81" fmla="*/ 152 h 318"/>
                <a:gd name="T82" fmla="*/ 1052 w 1308"/>
                <a:gd name="T83" fmla="*/ 162 h 318"/>
                <a:gd name="T84" fmla="*/ 1077 w 1308"/>
                <a:gd name="T85" fmla="*/ 174 h 318"/>
                <a:gd name="T86" fmla="*/ 1103 w 1308"/>
                <a:gd name="T87" fmla="*/ 187 h 318"/>
                <a:gd name="T88" fmla="*/ 1129 w 1308"/>
                <a:gd name="T89" fmla="*/ 200 h 318"/>
                <a:gd name="T90" fmla="*/ 1154 w 1308"/>
                <a:gd name="T91" fmla="*/ 215 h 318"/>
                <a:gd name="T92" fmla="*/ 1180 w 1308"/>
                <a:gd name="T93" fmla="*/ 230 h 318"/>
                <a:gd name="T94" fmla="*/ 1206 w 1308"/>
                <a:gd name="T95" fmla="*/ 247 h 318"/>
                <a:gd name="T96" fmla="*/ 1231 w 1308"/>
                <a:gd name="T97" fmla="*/ 264 h 318"/>
                <a:gd name="T98" fmla="*/ 1257 w 1308"/>
                <a:gd name="T99" fmla="*/ 281 h 318"/>
                <a:gd name="T100" fmla="*/ 1283 w 1308"/>
                <a:gd name="T101" fmla="*/ 299 h 318"/>
                <a:gd name="T102" fmla="*/ 1308 w 1308"/>
                <a:gd name="T103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318">
                  <a:moveTo>
                    <a:pt x="0" y="0"/>
                  </a:moveTo>
                  <a:lnTo>
                    <a:pt x="25" y="12"/>
                  </a:lnTo>
                  <a:lnTo>
                    <a:pt x="51" y="25"/>
                  </a:lnTo>
                  <a:lnTo>
                    <a:pt x="77" y="38"/>
                  </a:lnTo>
                  <a:lnTo>
                    <a:pt x="102" y="52"/>
                  </a:lnTo>
                  <a:lnTo>
                    <a:pt x="128" y="66"/>
                  </a:lnTo>
                  <a:lnTo>
                    <a:pt x="154" y="80"/>
                  </a:lnTo>
                  <a:lnTo>
                    <a:pt x="179" y="93"/>
                  </a:lnTo>
                  <a:lnTo>
                    <a:pt x="205" y="107"/>
                  </a:lnTo>
                  <a:lnTo>
                    <a:pt x="231" y="120"/>
                  </a:lnTo>
                  <a:lnTo>
                    <a:pt x="256" y="131"/>
                  </a:lnTo>
                  <a:lnTo>
                    <a:pt x="282" y="142"/>
                  </a:lnTo>
                  <a:lnTo>
                    <a:pt x="308" y="152"/>
                  </a:lnTo>
                  <a:lnTo>
                    <a:pt x="333" y="160"/>
                  </a:lnTo>
                  <a:lnTo>
                    <a:pt x="359" y="167"/>
                  </a:lnTo>
                  <a:lnTo>
                    <a:pt x="385" y="172"/>
                  </a:lnTo>
                  <a:lnTo>
                    <a:pt x="410" y="176"/>
                  </a:lnTo>
                  <a:lnTo>
                    <a:pt x="436" y="178"/>
                  </a:lnTo>
                  <a:lnTo>
                    <a:pt x="462" y="178"/>
                  </a:lnTo>
                  <a:lnTo>
                    <a:pt x="487" y="176"/>
                  </a:lnTo>
                  <a:lnTo>
                    <a:pt x="513" y="174"/>
                  </a:lnTo>
                  <a:lnTo>
                    <a:pt x="539" y="170"/>
                  </a:lnTo>
                  <a:lnTo>
                    <a:pt x="564" y="165"/>
                  </a:lnTo>
                  <a:lnTo>
                    <a:pt x="590" y="159"/>
                  </a:lnTo>
                  <a:lnTo>
                    <a:pt x="616" y="153"/>
                  </a:lnTo>
                  <a:lnTo>
                    <a:pt x="641" y="147"/>
                  </a:lnTo>
                  <a:lnTo>
                    <a:pt x="667" y="140"/>
                  </a:lnTo>
                  <a:lnTo>
                    <a:pt x="693" y="134"/>
                  </a:lnTo>
                  <a:lnTo>
                    <a:pt x="718" y="129"/>
                  </a:lnTo>
                  <a:lnTo>
                    <a:pt x="744" y="124"/>
                  </a:lnTo>
                  <a:lnTo>
                    <a:pt x="770" y="120"/>
                  </a:lnTo>
                  <a:lnTo>
                    <a:pt x="795" y="117"/>
                  </a:lnTo>
                  <a:lnTo>
                    <a:pt x="821" y="115"/>
                  </a:lnTo>
                  <a:lnTo>
                    <a:pt x="846" y="115"/>
                  </a:lnTo>
                  <a:lnTo>
                    <a:pt x="872" y="116"/>
                  </a:lnTo>
                  <a:lnTo>
                    <a:pt x="898" y="119"/>
                  </a:lnTo>
                  <a:lnTo>
                    <a:pt x="923" y="123"/>
                  </a:lnTo>
                  <a:lnTo>
                    <a:pt x="949" y="128"/>
                  </a:lnTo>
                  <a:lnTo>
                    <a:pt x="975" y="134"/>
                  </a:lnTo>
                  <a:lnTo>
                    <a:pt x="1001" y="142"/>
                  </a:lnTo>
                  <a:lnTo>
                    <a:pt x="1026" y="152"/>
                  </a:lnTo>
                  <a:lnTo>
                    <a:pt x="1052" y="162"/>
                  </a:lnTo>
                  <a:lnTo>
                    <a:pt x="1077" y="174"/>
                  </a:lnTo>
                  <a:lnTo>
                    <a:pt x="1103" y="187"/>
                  </a:lnTo>
                  <a:lnTo>
                    <a:pt x="1129" y="200"/>
                  </a:lnTo>
                  <a:lnTo>
                    <a:pt x="1154" y="215"/>
                  </a:lnTo>
                  <a:lnTo>
                    <a:pt x="1180" y="230"/>
                  </a:lnTo>
                  <a:lnTo>
                    <a:pt x="1206" y="247"/>
                  </a:lnTo>
                  <a:lnTo>
                    <a:pt x="1231" y="264"/>
                  </a:lnTo>
                  <a:lnTo>
                    <a:pt x="1257" y="281"/>
                  </a:lnTo>
                  <a:lnTo>
                    <a:pt x="1283" y="299"/>
                  </a:lnTo>
                  <a:lnTo>
                    <a:pt x="1308" y="318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Line 231"/>
            <p:cNvSpPr>
              <a:spLocks noChangeShapeType="1"/>
            </p:cNvSpPr>
            <p:nvPr/>
          </p:nvSpPr>
          <p:spPr bwMode="auto">
            <a:xfrm>
              <a:off x="10671115" y="4158733"/>
              <a:ext cx="86847" cy="41525"/>
            </a:xfrm>
            <a:prstGeom prst="line">
              <a:avLst/>
            </a:pr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32"/>
            <p:cNvSpPr>
              <a:spLocks/>
            </p:cNvSpPr>
            <p:nvPr/>
          </p:nvSpPr>
          <p:spPr bwMode="auto">
            <a:xfrm>
              <a:off x="1934278" y="3179617"/>
              <a:ext cx="4366681" cy="618504"/>
            </a:xfrm>
            <a:custGeom>
              <a:avLst/>
              <a:gdLst>
                <a:gd name="T0" fmla="*/ 0 w 1257"/>
                <a:gd name="T1" fmla="*/ 0 h 283"/>
                <a:gd name="T2" fmla="*/ 26 w 1257"/>
                <a:gd name="T3" fmla="*/ 13 h 283"/>
                <a:gd name="T4" fmla="*/ 51 w 1257"/>
                <a:gd name="T5" fmla="*/ 27 h 283"/>
                <a:gd name="T6" fmla="*/ 77 w 1257"/>
                <a:gd name="T7" fmla="*/ 42 h 283"/>
                <a:gd name="T8" fmla="*/ 103 w 1257"/>
                <a:gd name="T9" fmla="*/ 57 h 283"/>
                <a:gd name="T10" fmla="*/ 128 w 1257"/>
                <a:gd name="T11" fmla="*/ 73 h 283"/>
                <a:gd name="T12" fmla="*/ 154 w 1257"/>
                <a:gd name="T13" fmla="*/ 89 h 283"/>
                <a:gd name="T14" fmla="*/ 180 w 1257"/>
                <a:gd name="T15" fmla="*/ 105 h 283"/>
                <a:gd name="T16" fmla="*/ 205 w 1257"/>
                <a:gd name="T17" fmla="*/ 121 h 283"/>
                <a:gd name="T18" fmla="*/ 231 w 1257"/>
                <a:gd name="T19" fmla="*/ 137 h 283"/>
                <a:gd name="T20" fmla="*/ 257 w 1257"/>
                <a:gd name="T21" fmla="*/ 153 h 283"/>
                <a:gd name="T22" fmla="*/ 282 w 1257"/>
                <a:gd name="T23" fmla="*/ 168 h 283"/>
                <a:gd name="T24" fmla="*/ 308 w 1257"/>
                <a:gd name="T25" fmla="*/ 183 h 283"/>
                <a:gd name="T26" fmla="*/ 334 w 1257"/>
                <a:gd name="T27" fmla="*/ 197 h 283"/>
                <a:gd name="T28" fmla="*/ 359 w 1257"/>
                <a:gd name="T29" fmla="*/ 210 h 283"/>
                <a:gd name="T30" fmla="*/ 385 w 1257"/>
                <a:gd name="T31" fmla="*/ 223 h 283"/>
                <a:gd name="T32" fmla="*/ 411 w 1257"/>
                <a:gd name="T33" fmla="*/ 234 h 283"/>
                <a:gd name="T34" fmla="*/ 436 w 1257"/>
                <a:gd name="T35" fmla="*/ 244 h 283"/>
                <a:gd name="T36" fmla="*/ 462 w 1257"/>
                <a:gd name="T37" fmla="*/ 254 h 283"/>
                <a:gd name="T38" fmla="*/ 487 w 1257"/>
                <a:gd name="T39" fmla="*/ 261 h 283"/>
                <a:gd name="T40" fmla="*/ 513 w 1257"/>
                <a:gd name="T41" fmla="*/ 268 h 283"/>
                <a:gd name="T42" fmla="*/ 539 w 1257"/>
                <a:gd name="T43" fmla="*/ 274 h 283"/>
                <a:gd name="T44" fmla="*/ 565 w 1257"/>
                <a:gd name="T45" fmla="*/ 278 h 283"/>
                <a:gd name="T46" fmla="*/ 590 w 1257"/>
                <a:gd name="T47" fmla="*/ 281 h 283"/>
                <a:gd name="T48" fmla="*/ 616 w 1257"/>
                <a:gd name="T49" fmla="*/ 283 h 283"/>
                <a:gd name="T50" fmla="*/ 642 w 1257"/>
                <a:gd name="T51" fmla="*/ 283 h 283"/>
                <a:gd name="T52" fmla="*/ 667 w 1257"/>
                <a:gd name="T53" fmla="*/ 283 h 283"/>
                <a:gd name="T54" fmla="*/ 693 w 1257"/>
                <a:gd name="T55" fmla="*/ 281 h 283"/>
                <a:gd name="T56" fmla="*/ 718 w 1257"/>
                <a:gd name="T57" fmla="*/ 278 h 283"/>
                <a:gd name="T58" fmla="*/ 744 w 1257"/>
                <a:gd name="T59" fmla="*/ 274 h 283"/>
                <a:gd name="T60" fmla="*/ 770 w 1257"/>
                <a:gd name="T61" fmla="*/ 270 h 283"/>
                <a:gd name="T62" fmla="*/ 795 w 1257"/>
                <a:gd name="T63" fmla="*/ 264 h 283"/>
                <a:gd name="T64" fmla="*/ 821 w 1257"/>
                <a:gd name="T65" fmla="*/ 258 h 283"/>
                <a:gd name="T66" fmla="*/ 847 w 1257"/>
                <a:gd name="T67" fmla="*/ 251 h 283"/>
                <a:gd name="T68" fmla="*/ 872 w 1257"/>
                <a:gd name="T69" fmla="*/ 244 h 283"/>
                <a:gd name="T70" fmla="*/ 898 w 1257"/>
                <a:gd name="T71" fmla="*/ 236 h 283"/>
                <a:gd name="T72" fmla="*/ 924 w 1257"/>
                <a:gd name="T73" fmla="*/ 227 h 283"/>
                <a:gd name="T74" fmla="*/ 949 w 1257"/>
                <a:gd name="T75" fmla="*/ 218 h 283"/>
                <a:gd name="T76" fmla="*/ 975 w 1257"/>
                <a:gd name="T77" fmla="*/ 209 h 283"/>
                <a:gd name="T78" fmla="*/ 1001 w 1257"/>
                <a:gd name="T79" fmla="*/ 200 h 283"/>
                <a:gd name="T80" fmla="*/ 1026 w 1257"/>
                <a:gd name="T81" fmla="*/ 191 h 283"/>
                <a:gd name="T82" fmla="*/ 1052 w 1257"/>
                <a:gd name="T83" fmla="*/ 182 h 283"/>
                <a:gd name="T84" fmla="*/ 1078 w 1257"/>
                <a:gd name="T85" fmla="*/ 173 h 283"/>
                <a:gd name="T86" fmla="*/ 1103 w 1257"/>
                <a:gd name="T87" fmla="*/ 165 h 283"/>
                <a:gd name="T88" fmla="*/ 1129 w 1257"/>
                <a:gd name="T89" fmla="*/ 157 h 283"/>
                <a:gd name="T90" fmla="*/ 1155 w 1257"/>
                <a:gd name="T91" fmla="*/ 149 h 283"/>
                <a:gd name="T92" fmla="*/ 1180 w 1257"/>
                <a:gd name="T93" fmla="*/ 142 h 283"/>
                <a:gd name="T94" fmla="*/ 1206 w 1257"/>
                <a:gd name="T95" fmla="*/ 136 h 283"/>
                <a:gd name="T96" fmla="*/ 1232 w 1257"/>
                <a:gd name="T97" fmla="*/ 130 h 283"/>
                <a:gd name="T98" fmla="*/ 1257 w 1257"/>
                <a:gd name="T99" fmla="*/ 12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83">
                  <a:moveTo>
                    <a:pt x="0" y="0"/>
                  </a:moveTo>
                  <a:lnTo>
                    <a:pt x="26" y="13"/>
                  </a:lnTo>
                  <a:lnTo>
                    <a:pt x="51" y="27"/>
                  </a:lnTo>
                  <a:lnTo>
                    <a:pt x="77" y="42"/>
                  </a:lnTo>
                  <a:lnTo>
                    <a:pt x="103" y="57"/>
                  </a:lnTo>
                  <a:lnTo>
                    <a:pt x="128" y="73"/>
                  </a:lnTo>
                  <a:lnTo>
                    <a:pt x="154" y="89"/>
                  </a:lnTo>
                  <a:lnTo>
                    <a:pt x="180" y="105"/>
                  </a:lnTo>
                  <a:lnTo>
                    <a:pt x="205" y="121"/>
                  </a:lnTo>
                  <a:lnTo>
                    <a:pt x="231" y="137"/>
                  </a:lnTo>
                  <a:lnTo>
                    <a:pt x="257" y="153"/>
                  </a:lnTo>
                  <a:lnTo>
                    <a:pt x="282" y="168"/>
                  </a:lnTo>
                  <a:lnTo>
                    <a:pt x="308" y="183"/>
                  </a:lnTo>
                  <a:lnTo>
                    <a:pt x="334" y="197"/>
                  </a:lnTo>
                  <a:lnTo>
                    <a:pt x="359" y="210"/>
                  </a:lnTo>
                  <a:lnTo>
                    <a:pt x="385" y="223"/>
                  </a:lnTo>
                  <a:lnTo>
                    <a:pt x="411" y="234"/>
                  </a:lnTo>
                  <a:lnTo>
                    <a:pt x="436" y="244"/>
                  </a:lnTo>
                  <a:lnTo>
                    <a:pt x="462" y="254"/>
                  </a:lnTo>
                  <a:lnTo>
                    <a:pt x="487" y="261"/>
                  </a:lnTo>
                  <a:lnTo>
                    <a:pt x="513" y="268"/>
                  </a:lnTo>
                  <a:lnTo>
                    <a:pt x="539" y="274"/>
                  </a:lnTo>
                  <a:lnTo>
                    <a:pt x="565" y="278"/>
                  </a:lnTo>
                  <a:lnTo>
                    <a:pt x="590" y="281"/>
                  </a:lnTo>
                  <a:lnTo>
                    <a:pt x="616" y="283"/>
                  </a:lnTo>
                  <a:lnTo>
                    <a:pt x="642" y="283"/>
                  </a:lnTo>
                  <a:lnTo>
                    <a:pt x="667" y="283"/>
                  </a:lnTo>
                  <a:lnTo>
                    <a:pt x="693" y="281"/>
                  </a:lnTo>
                  <a:lnTo>
                    <a:pt x="718" y="278"/>
                  </a:lnTo>
                  <a:lnTo>
                    <a:pt x="744" y="274"/>
                  </a:lnTo>
                  <a:lnTo>
                    <a:pt x="770" y="270"/>
                  </a:lnTo>
                  <a:lnTo>
                    <a:pt x="795" y="264"/>
                  </a:lnTo>
                  <a:lnTo>
                    <a:pt x="821" y="258"/>
                  </a:lnTo>
                  <a:lnTo>
                    <a:pt x="847" y="251"/>
                  </a:lnTo>
                  <a:lnTo>
                    <a:pt x="872" y="244"/>
                  </a:lnTo>
                  <a:lnTo>
                    <a:pt x="898" y="236"/>
                  </a:lnTo>
                  <a:lnTo>
                    <a:pt x="924" y="227"/>
                  </a:lnTo>
                  <a:lnTo>
                    <a:pt x="949" y="218"/>
                  </a:lnTo>
                  <a:lnTo>
                    <a:pt x="975" y="209"/>
                  </a:lnTo>
                  <a:lnTo>
                    <a:pt x="1001" y="200"/>
                  </a:lnTo>
                  <a:lnTo>
                    <a:pt x="1026" y="191"/>
                  </a:lnTo>
                  <a:lnTo>
                    <a:pt x="1052" y="182"/>
                  </a:lnTo>
                  <a:lnTo>
                    <a:pt x="1078" y="173"/>
                  </a:lnTo>
                  <a:lnTo>
                    <a:pt x="1103" y="165"/>
                  </a:lnTo>
                  <a:lnTo>
                    <a:pt x="1129" y="157"/>
                  </a:lnTo>
                  <a:lnTo>
                    <a:pt x="1155" y="149"/>
                  </a:lnTo>
                  <a:lnTo>
                    <a:pt x="1180" y="142"/>
                  </a:lnTo>
                  <a:lnTo>
                    <a:pt x="1206" y="136"/>
                  </a:lnTo>
                  <a:lnTo>
                    <a:pt x="1232" y="130"/>
                  </a:lnTo>
                  <a:lnTo>
                    <a:pt x="1257" y="126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33"/>
            <p:cNvSpPr>
              <a:spLocks/>
            </p:cNvSpPr>
            <p:nvPr/>
          </p:nvSpPr>
          <p:spPr bwMode="auto">
            <a:xfrm>
              <a:off x="6214112" y="3428767"/>
              <a:ext cx="4543850" cy="1969159"/>
            </a:xfrm>
            <a:custGeom>
              <a:avLst/>
              <a:gdLst>
                <a:gd name="T0" fmla="*/ 0 w 1308"/>
                <a:gd name="T1" fmla="*/ 16 h 901"/>
                <a:gd name="T2" fmla="*/ 25 w 1308"/>
                <a:gd name="T3" fmla="*/ 12 h 901"/>
                <a:gd name="T4" fmla="*/ 51 w 1308"/>
                <a:gd name="T5" fmla="*/ 7 h 901"/>
                <a:gd name="T6" fmla="*/ 77 w 1308"/>
                <a:gd name="T7" fmla="*/ 4 h 901"/>
                <a:gd name="T8" fmla="*/ 102 w 1308"/>
                <a:gd name="T9" fmla="*/ 2 h 901"/>
                <a:gd name="T10" fmla="*/ 128 w 1308"/>
                <a:gd name="T11" fmla="*/ 0 h 901"/>
                <a:gd name="T12" fmla="*/ 154 w 1308"/>
                <a:gd name="T13" fmla="*/ 0 h 901"/>
                <a:gd name="T14" fmla="*/ 179 w 1308"/>
                <a:gd name="T15" fmla="*/ 0 h 901"/>
                <a:gd name="T16" fmla="*/ 205 w 1308"/>
                <a:gd name="T17" fmla="*/ 2 h 901"/>
                <a:gd name="T18" fmla="*/ 231 w 1308"/>
                <a:gd name="T19" fmla="*/ 4 h 901"/>
                <a:gd name="T20" fmla="*/ 256 w 1308"/>
                <a:gd name="T21" fmla="*/ 8 h 901"/>
                <a:gd name="T22" fmla="*/ 282 w 1308"/>
                <a:gd name="T23" fmla="*/ 13 h 901"/>
                <a:gd name="T24" fmla="*/ 308 w 1308"/>
                <a:gd name="T25" fmla="*/ 19 h 901"/>
                <a:gd name="T26" fmla="*/ 333 w 1308"/>
                <a:gd name="T27" fmla="*/ 27 h 901"/>
                <a:gd name="T28" fmla="*/ 359 w 1308"/>
                <a:gd name="T29" fmla="*/ 37 h 901"/>
                <a:gd name="T30" fmla="*/ 385 w 1308"/>
                <a:gd name="T31" fmla="*/ 48 h 901"/>
                <a:gd name="T32" fmla="*/ 410 w 1308"/>
                <a:gd name="T33" fmla="*/ 61 h 901"/>
                <a:gd name="T34" fmla="*/ 436 w 1308"/>
                <a:gd name="T35" fmla="*/ 76 h 901"/>
                <a:gd name="T36" fmla="*/ 462 w 1308"/>
                <a:gd name="T37" fmla="*/ 92 h 901"/>
                <a:gd name="T38" fmla="*/ 487 w 1308"/>
                <a:gd name="T39" fmla="*/ 111 h 901"/>
                <a:gd name="T40" fmla="*/ 513 w 1308"/>
                <a:gd name="T41" fmla="*/ 131 h 901"/>
                <a:gd name="T42" fmla="*/ 539 w 1308"/>
                <a:gd name="T43" fmla="*/ 153 h 901"/>
                <a:gd name="T44" fmla="*/ 564 w 1308"/>
                <a:gd name="T45" fmla="*/ 177 h 901"/>
                <a:gd name="T46" fmla="*/ 590 w 1308"/>
                <a:gd name="T47" fmla="*/ 203 h 901"/>
                <a:gd name="T48" fmla="*/ 616 w 1308"/>
                <a:gd name="T49" fmla="*/ 230 h 901"/>
                <a:gd name="T50" fmla="*/ 641 w 1308"/>
                <a:gd name="T51" fmla="*/ 258 h 901"/>
                <a:gd name="T52" fmla="*/ 667 w 1308"/>
                <a:gd name="T53" fmla="*/ 288 h 901"/>
                <a:gd name="T54" fmla="*/ 693 w 1308"/>
                <a:gd name="T55" fmla="*/ 318 h 901"/>
                <a:gd name="T56" fmla="*/ 718 w 1308"/>
                <a:gd name="T57" fmla="*/ 349 h 901"/>
                <a:gd name="T58" fmla="*/ 744 w 1308"/>
                <a:gd name="T59" fmla="*/ 381 h 901"/>
                <a:gd name="T60" fmla="*/ 770 w 1308"/>
                <a:gd name="T61" fmla="*/ 413 h 901"/>
                <a:gd name="T62" fmla="*/ 795 w 1308"/>
                <a:gd name="T63" fmla="*/ 445 h 901"/>
                <a:gd name="T64" fmla="*/ 821 w 1308"/>
                <a:gd name="T65" fmla="*/ 477 h 901"/>
                <a:gd name="T66" fmla="*/ 846 w 1308"/>
                <a:gd name="T67" fmla="*/ 508 h 901"/>
                <a:gd name="T68" fmla="*/ 872 w 1308"/>
                <a:gd name="T69" fmla="*/ 539 h 901"/>
                <a:gd name="T70" fmla="*/ 898 w 1308"/>
                <a:gd name="T71" fmla="*/ 569 h 901"/>
                <a:gd name="T72" fmla="*/ 923 w 1308"/>
                <a:gd name="T73" fmla="*/ 597 h 901"/>
                <a:gd name="T74" fmla="*/ 949 w 1308"/>
                <a:gd name="T75" fmla="*/ 625 h 901"/>
                <a:gd name="T76" fmla="*/ 975 w 1308"/>
                <a:gd name="T77" fmla="*/ 652 h 901"/>
                <a:gd name="T78" fmla="*/ 1001 w 1308"/>
                <a:gd name="T79" fmla="*/ 677 h 901"/>
                <a:gd name="T80" fmla="*/ 1026 w 1308"/>
                <a:gd name="T81" fmla="*/ 701 h 901"/>
                <a:gd name="T82" fmla="*/ 1052 w 1308"/>
                <a:gd name="T83" fmla="*/ 723 h 901"/>
                <a:gd name="T84" fmla="*/ 1077 w 1308"/>
                <a:gd name="T85" fmla="*/ 745 h 901"/>
                <a:gd name="T86" fmla="*/ 1103 w 1308"/>
                <a:gd name="T87" fmla="*/ 765 h 901"/>
                <a:gd name="T88" fmla="*/ 1129 w 1308"/>
                <a:gd name="T89" fmla="*/ 785 h 901"/>
                <a:gd name="T90" fmla="*/ 1154 w 1308"/>
                <a:gd name="T91" fmla="*/ 803 h 901"/>
                <a:gd name="T92" fmla="*/ 1180 w 1308"/>
                <a:gd name="T93" fmla="*/ 821 h 901"/>
                <a:gd name="T94" fmla="*/ 1206 w 1308"/>
                <a:gd name="T95" fmla="*/ 838 h 901"/>
                <a:gd name="T96" fmla="*/ 1231 w 1308"/>
                <a:gd name="T97" fmla="*/ 855 h 901"/>
                <a:gd name="T98" fmla="*/ 1257 w 1308"/>
                <a:gd name="T99" fmla="*/ 871 h 901"/>
                <a:gd name="T100" fmla="*/ 1283 w 1308"/>
                <a:gd name="T101" fmla="*/ 886 h 901"/>
                <a:gd name="T102" fmla="*/ 1308 w 1308"/>
                <a:gd name="T103" fmla="*/ 901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901">
                  <a:moveTo>
                    <a:pt x="0" y="16"/>
                  </a:moveTo>
                  <a:lnTo>
                    <a:pt x="25" y="12"/>
                  </a:lnTo>
                  <a:lnTo>
                    <a:pt x="51" y="7"/>
                  </a:lnTo>
                  <a:lnTo>
                    <a:pt x="77" y="4"/>
                  </a:lnTo>
                  <a:lnTo>
                    <a:pt x="102" y="2"/>
                  </a:lnTo>
                  <a:lnTo>
                    <a:pt x="128" y="0"/>
                  </a:lnTo>
                  <a:lnTo>
                    <a:pt x="154" y="0"/>
                  </a:lnTo>
                  <a:lnTo>
                    <a:pt x="179" y="0"/>
                  </a:lnTo>
                  <a:lnTo>
                    <a:pt x="205" y="2"/>
                  </a:lnTo>
                  <a:lnTo>
                    <a:pt x="231" y="4"/>
                  </a:lnTo>
                  <a:lnTo>
                    <a:pt x="256" y="8"/>
                  </a:lnTo>
                  <a:lnTo>
                    <a:pt x="282" y="13"/>
                  </a:lnTo>
                  <a:lnTo>
                    <a:pt x="308" y="19"/>
                  </a:lnTo>
                  <a:lnTo>
                    <a:pt x="333" y="27"/>
                  </a:lnTo>
                  <a:lnTo>
                    <a:pt x="359" y="37"/>
                  </a:lnTo>
                  <a:lnTo>
                    <a:pt x="385" y="48"/>
                  </a:lnTo>
                  <a:lnTo>
                    <a:pt x="410" y="61"/>
                  </a:lnTo>
                  <a:lnTo>
                    <a:pt x="436" y="76"/>
                  </a:lnTo>
                  <a:lnTo>
                    <a:pt x="462" y="92"/>
                  </a:lnTo>
                  <a:lnTo>
                    <a:pt x="487" y="111"/>
                  </a:lnTo>
                  <a:lnTo>
                    <a:pt x="513" y="131"/>
                  </a:lnTo>
                  <a:lnTo>
                    <a:pt x="539" y="153"/>
                  </a:lnTo>
                  <a:lnTo>
                    <a:pt x="564" y="177"/>
                  </a:lnTo>
                  <a:lnTo>
                    <a:pt x="590" y="203"/>
                  </a:lnTo>
                  <a:lnTo>
                    <a:pt x="616" y="230"/>
                  </a:lnTo>
                  <a:lnTo>
                    <a:pt x="641" y="258"/>
                  </a:lnTo>
                  <a:lnTo>
                    <a:pt x="667" y="288"/>
                  </a:lnTo>
                  <a:lnTo>
                    <a:pt x="693" y="318"/>
                  </a:lnTo>
                  <a:lnTo>
                    <a:pt x="718" y="349"/>
                  </a:lnTo>
                  <a:lnTo>
                    <a:pt x="744" y="381"/>
                  </a:lnTo>
                  <a:lnTo>
                    <a:pt x="770" y="413"/>
                  </a:lnTo>
                  <a:lnTo>
                    <a:pt x="795" y="445"/>
                  </a:lnTo>
                  <a:lnTo>
                    <a:pt x="821" y="477"/>
                  </a:lnTo>
                  <a:lnTo>
                    <a:pt x="846" y="508"/>
                  </a:lnTo>
                  <a:lnTo>
                    <a:pt x="872" y="539"/>
                  </a:lnTo>
                  <a:lnTo>
                    <a:pt x="898" y="569"/>
                  </a:lnTo>
                  <a:lnTo>
                    <a:pt x="923" y="597"/>
                  </a:lnTo>
                  <a:lnTo>
                    <a:pt x="949" y="625"/>
                  </a:lnTo>
                  <a:lnTo>
                    <a:pt x="975" y="652"/>
                  </a:lnTo>
                  <a:lnTo>
                    <a:pt x="1001" y="677"/>
                  </a:lnTo>
                  <a:lnTo>
                    <a:pt x="1026" y="701"/>
                  </a:lnTo>
                  <a:lnTo>
                    <a:pt x="1052" y="723"/>
                  </a:lnTo>
                  <a:lnTo>
                    <a:pt x="1077" y="745"/>
                  </a:lnTo>
                  <a:lnTo>
                    <a:pt x="1103" y="765"/>
                  </a:lnTo>
                  <a:lnTo>
                    <a:pt x="1129" y="785"/>
                  </a:lnTo>
                  <a:lnTo>
                    <a:pt x="1154" y="803"/>
                  </a:lnTo>
                  <a:lnTo>
                    <a:pt x="1180" y="821"/>
                  </a:lnTo>
                  <a:lnTo>
                    <a:pt x="1206" y="838"/>
                  </a:lnTo>
                  <a:lnTo>
                    <a:pt x="1231" y="855"/>
                  </a:lnTo>
                  <a:lnTo>
                    <a:pt x="1257" y="871"/>
                  </a:lnTo>
                  <a:lnTo>
                    <a:pt x="1283" y="886"/>
                  </a:lnTo>
                  <a:lnTo>
                    <a:pt x="1308" y="901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Line 234"/>
            <p:cNvSpPr>
              <a:spLocks noChangeShapeType="1"/>
            </p:cNvSpPr>
            <p:nvPr/>
          </p:nvSpPr>
          <p:spPr bwMode="auto">
            <a:xfrm>
              <a:off x="10671115" y="5365143"/>
              <a:ext cx="86847" cy="32783"/>
            </a:xfrm>
            <a:prstGeom prst="line">
              <a:avLst/>
            </a:pr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235"/>
            <p:cNvSpPr>
              <a:spLocks/>
            </p:cNvSpPr>
            <p:nvPr/>
          </p:nvSpPr>
          <p:spPr bwMode="auto">
            <a:xfrm>
              <a:off x="1934278" y="2641978"/>
              <a:ext cx="4366681" cy="959446"/>
            </a:xfrm>
            <a:custGeom>
              <a:avLst/>
              <a:gdLst>
                <a:gd name="T0" fmla="*/ 0 w 1257"/>
                <a:gd name="T1" fmla="*/ 265 h 439"/>
                <a:gd name="T2" fmla="*/ 26 w 1257"/>
                <a:gd name="T3" fmla="*/ 253 h 439"/>
                <a:gd name="T4" fmla="*/ 51 w 1257"/>
                <a:gd name="T5" fmla="*/ 239 h 439"/>
                <a:gd name="T6" fmla="*/ 77 w 1257"/>
                <a:gd name="T7" fmla="*/ 223 h 439"/>
                <a:gd name="T8" fmla="*/ 103 w 1257"/>
                <a:gd name="T9" fmla="*/ 207 h 439"/>
                <a:gd name="T10" fmla="*/ 128 w 1257"/>
                <a:gd name="T11" fmla="*/ 190 h 439"/>
                <a:gd name="T12" fmla="*/ 154 w 1257"/>
                <a:gd name="T13" fmla="*/ 172 h 439"/>
                <a:gd name="T14" fmla="*/ 180 w 1257"/>
                <a:gd name="T15" fmla="*/ 154 h 439"/>
                <a:gd name="T16" fmla="*/ 205 w 1257"/>
                <a:gd name="T17" fmla="*/ 135 h 439"/>
                <a:gd name="T18" fmla="*/ 231 w 1257"/>
                <a:gd name="T19" fmla="*/ 117 h 439"/>
                <a:gd name="T20" fmla="*/ 257 w 1257"/>
                <a:gd name="T21" fmla="*/ 99 h 439"/>
                <a:gd name="T22" fmla="*/ 282 w 1257"/>
                <a:gd name="T23" fmla="*/ 83 h 439"/>
                <a:gd name="T24" fmla="*/ 308 w 1257"/>
                <a:gd name="T25" fmla="*/ 67 h 439"/>
                <a:gd name="T26" fmla="*/ 334 w 1257"/>
                <a:gd name="T27" fmla="*/ 52 h 439"/>
                <a:gd name="T28" fmla="*/ 359 w 1257"/>
                <a:gd name="T29" fmla="*/ 39 h 439"/>
                <a:gd name="T30" fmla="*/ 385 w 1257"/>
                <a:gd name="T31" fmla="*/ 28 h 439"/>
                <a:gd name="T32" fmla="*/ 411 w 1257"/>
                <a:gd name="T33" fmla="*/ 18 h 439"/>
                <a:gd name="T34" fmla="*/ 436 w 1257"/>
                <a:gd name="T35" fmla="*/ 10 h 439"/>
                <a:gd name="T36" fmla="*/ 462 w 1257"/>
                <a:gd name="T37" fmla="*/ 5 h 439"/>
                <a:gd name="T38" fmla="*/ 487 w 1257"/>
                <a:gd name="T39" fmla="*/ 1 h 439"/>
                <a:gd name="T40" fmla="*/ 513 w 1257"/>
                <a:gd name="T41" fmla="*/ 0 h 439"/>
                <a:gd name="T42" fmla="*/ 539 w 1257"/>
                <a:gd name="T43" fmla="*/ 1 h 439"/>
                <a:gd name="T44" fmla="*/ 565 w 1257"/>
                <a:gd name="T45" fmla="*/ 4 h 439"/>
                <a:gd name="T46" fmla="*/ 590 w 1257"/>
                <a:gd name="T47" fmla="*/ 9 h 439"/>
                <a:gd name="T48" fmla="*/ 616 w 1257"/>
                <a:gd name="T49" fmla="*/ 16 h 439"/>
                <a:gd name="T50" fmla="*/ 642 w 1257"/>
                <a:gd name="T51" fmla="*/ 25 h 439"/>
                <a:gd name="T52" fmla="*/ 667 w 1257"/>
                <a:gd name="T53" fmla="*/ 36 h 439"/>
                <a:gd name="T54" fmla="*/ 693 w 1257"/>
                <a:gd name="T55" fmla="*/ 49 h 439"/>
                <a:gd name="T56" fmla="*/ 718 w 1257"/>
                <a:gd name="T57" fmla="*/ 63 h 439"/>
                <a:gd name="T58" fmla="*/ 744 w 1257"/>
                <a:gd name="T59" fmla="*/ 79 h 439"/>
                <a:gd name="T60" fmla="*/ 770 w 1257"/>
                <a:gd name="T61" fmla="*/ 96 h 439"/>
                <a:gd name="T62" fmla="*/ 795 w 1257"/>
                <a:gd name="T63" fmla="*/ 115 h 439"/>
                <a:gd name="T64" fmla="*/ 821 w 1257"/>
                <a:gd name="T65" fmla="*/ 135 h 439"/>
                <a:gd name="T66" fmla="*/ 847 w 1257"/>
                <a:gd name="T67" fmla="*/ 155 h 439"/>
                <a:gd name="T68" fmla="*/ 872 w 1257"/>
                <a:gd name="T69" fmla="*/ 177 h 439"/>
                <a:gd name="T70" fmla="*/ 898 w 1257"/>
                <a:gd name="T71" fmla="*/ 198 h 439"/>
                <a:gd name="T72" fmla="*/ 924 w 1257"/>
                <a:gd name="T73" fmla="*/ 221 h 439"/>
                <a:gd name="T74" fmla="*/ 949 w 1257"/>
                <a:gd name="T75" fmla="*/ 243 h 439"/>
                <a:gd name="T76" fmla="*/ 975 w 1257"/>
                <a:gd name="T77" fmla="*/ 265 h 439"/>
                <a:gd name="T78" fmla="*/ 1001 w 1257"/>
                <a:gd name="T79" fmla="*/ 286 h 439"/>
                <a:gd name="T80" fmla="*/ 1026 w 1257"/>
                <a:gd name="T81" fmla="*/ 308 h 439"/>
                <a:gd name="T82" fmla="*/ 1052 w 1257"/>
                <a:gd name="T83" fmla="*/ 328 h 439"/>
                <a:gd name="T84" fmla="*/ 1078 w 1257"/>
                <a:gd name="T85" fmla="*/ 347 h 439"/>
                <a:gd name="T86" fmla="*/ 1103 w 1257"/>
                <a:gd name="T87" fmla="*/ 365 h 439"/>
                <a:gd name="T88" fmla="*/ 1129 w 1257"/>
                <a:gd name="T89" fmla="*/ 382 h 439"/>
                <a:gd name="T90" fmla="*/ 1155 w 1257"/>
                <a:gd name="T91" fmla="*/ 397 h 439"/>
                <a:gd name="T92" fmla="*/ 1180 w 1257"/>
                <a:gd name="T93" fmla="*/ 410 h 439"/>
                <a:gd name="T94" fmla="*/ 1206 w 1257"/>
                <a:gd name="T95" fmla="*/ 422 h 439"/>
                <a:gd name="T96" fmla="*/ 1232 w 1257"/>
                <a:gd name="T97" fmla="*/ 431 h 439"/>
                <a:gd name="T98" fmla="*/ 1257 w 1257"/>
                <a:gd name="T99" fmla="*/ 439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439">
                  <a:moveTo>
                    <a:pt x="0" y="265"/>
                  </a:moveTo>
                  <a:lnTo>
                    <a:pt x="26" y="253"/>
                  </a:lnTo>
                  <a:lnTo>
                    <a:pt x="51" y="239"/>
                  </a:lnTo>
                  <a:lnTo>
                    <a:pt x="77" y="223"/>
                  </a:lnTo>
                  <a:lnTo>
                    <a:pt x="103" y="207"/>
                  </a:lnTo>
                  <a:lnTo>
                    <a:pt x="128" y="190"/>
                  </a:lnTo>
                  <a:lnTo>
                    <a:pt x="154" y="172"/>
                  </a:lnTo>
                  <a:lnTo>
                    <a:pt x="180" y="154"/>
                  </a:lnTo>
                  <a:lnTo>
                    <a:pt x="205" y="135"/>
                  </a:lnTo>
                  <a:lnTo>
                    <a:pt x="231" y="117"/>
                  </a:lnTo>
                  <a:lnTo>
                    <a:pt x="257" y="99"/>
                  </a:lnTo>
                  <a:lnTo>
                    <a:pt x="282" y="83"/>
                  </a:lnTo>
                  <a:lnTo>
                    <a:pt x="308" y="67"/>
                  </a:lnTo>
                  <a:lnTo>
                    <a:pt x="334" y="52"/>
                  </a:lnTo>
                  <a:lnTo>
                    <a:pt x="359" y="39"/>
                  </a:lnTo>
                  <a:lnTo>
                    <a:pt x="385" y="28"/>
                  </a:lnTo>
                  <a:lnTo>
                    <a:pt x="411" y="18"/>
                  </a:lnTo>
                  <a:lnTo>
                    <a:pt x="436" y="10"/>
                  </a:lnTo>
                  <a:lnTo>
                    <a:pt x="462" y="5"/>
                  </a:lnTo>
                  <a:lnTo>
                    <a:pt x="487" y="1"/>
                  </a:lnTo>
                  <a:lnTo>
                    <a:pt x="513" y="0"/>
                  </a:lnTo>
                  <a:lnTo>
                    <a:pt x="539" y="1"/>
                  </a:lnTo>
                  <a:lnTo>
                    <a:pt x="565" y="4"/>
                  </a:lnTo>
                  <a:lnTo>
                    <a:pt x="590" y="9"/>
                  </a:lnTo>
                  <a:lnTo>
                    <a:pt x="616" y="16"/>
                  </a:lnTo>
                  <a:lnTo>
                    <a:pt x="642" y="25"/>
                  </a:lnTo>
                  <a:lnTo>
                    <a:pt x="667" y="36"/>
                  </a:lnTo>
                  <a:lnTo>
                    <a:pt x="693" y="49"/>
                  </a:lnTo>
                  <a:lnTo>
                    <a:pt x="718" y="63"/>
                  </a:lnTo>
                  <a:lnTo>
                    <a:pt x="744" y="79"/>
                  </a:lnTo>
                  <a:lnTo>
                    <a:pt x="770" y="96"/>
                  </a:lnTo>
                  <a:lnTo>
                    <a:pt x="795" y="115"/>
                  </a:lnTo>
                  <a:lnTo>
                    <a:pt x="821" y="135"/>
                  </a:lnTo>
                  <a:lnTo>
                    <a:pt x="847" y="155"/>
                  </a:lnTo>
                  <a:lnTo>
                    <a:pt x="872" y="177"/>
                  </a:lnTo>
                  <a:lnTo>
                    <a:pt x="898" y="198"/>
                  </a:lnTo>
                  <a:lnTo>
                    <a:pt x="924" y="221"/>
                  </a:lnTo>
                  <a:lnTo>
                    <a:pt x="949" y="243"/>
                  </a:lnTo>
                  <a:lnTo>
                    <a:pt x="975" y="265"/>
                  </a:lnTo>
                  <a:lnTo>
                    <a:pt x="1001" y="286"/>
                  </a:lnTo>
                  <a:lnTo>
                    <a:pt x="1026" y="308"/>
                  </a:lnTo>
                  <a:lnTo>
                    <a:pt x="1052" y="328"/>
                  </a:lnTo>
                  <a:lnTo>
                    <a:pt x="1078" y="347"/>
                  </a:lnTo>
                  <a:lnTo>
                    <a:pt x="1103" y="365"/>
                  </a:lnTo>
                  <a:lnTo>
                    <a:pt x="1129" y="382"/>
                  </a:lnTo>
                  <a:lnTo>
                    <a:pt x="1155" y="397"/>
                  </a:lnTo>
                  <a:lnTo>
                    <a:pt x="1180" y="410"/>
                  </a:lnTo>
                  <a:lnTo>
                    <a:pt x="1206" y="422"/>
                  </a:lnTo>
                  <a:lnTo>
                    <a:pt x="1232" y="431"/>
                  </a:lnTo>
                  <a:lnTo>
                    <a:pt x="1257" y="439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36"/>
            <p:cNvSpPr>
              <a:spLocks/>
            </p:cNvSpPr>
            <p:nvPr/>
          </p:nvSpPr>
          <p:spPr bwMode="auto">
            <a:xfrm>
              <a:off x="6214112" y="3548971"/>
              <a:ext cx="4543850" cy="131132"/>
            </a:xfrm>
            <a:custGeom>
              <a:avLst/>
              <a:gdLst>
                <a:gd name="T0" fmla="*/ 0 w 1308"/>
                <a:gd name="T1" fmla="*/ 16 h 60"/>
                <a:gd name="T2" fmla="*/ 25 w 1308"/>
                <a:gd name="T3" fmla="*/ 24 h 60"/>
                <a:gd name="T4" fmla="*/ 51 w 1308"/>
                <a:gd name="T5" fmla="*/ 31 h 60"/>
                <a:gd name="T6" fmla="*/ 77 w 1308"/>
                <a:gd name="T7" fmla="*/ 36 h 60"/>
                <a:gd name="T8" fmla="*/ 102 w 1308"/>
                <a:gd name="T9" fmla="*/ 39 h 60"/>
                <a:gd name="T10" fmla="*/ 128 w 1308"/>
                <a:gd name="T11" fmla="*/ 41 h 60"/>
                <a:gd name="T12" fmla="*/ 154 w 1308"/>
                <a:gd name="T13" fmla="*/ 42 h 60"/>
                <a:gd name="T14" fmla="*/ 179 w 1308"/>
                <a:gd name="T15" fmla="*/ 41 h 60"/>
                <a:gd name="T16" fmla="*/ 205 w 1308"/>
                <a:gd name="T17" fmla="*/ 40 h 60"/>
                <a:gd name="T18" fmla="*/ 231 w 1308"/>
                <a:gd name="T19" fmla="*/ 38 h 60"/>
                <a:gd name="T20" fmla="*/ 256 w 1308"/>
                <a:gd name="T21" fmla="*/ 36 h 60"/>
                <a:gd name="T22" fmla="*/ 282 w 1308"/>
                <a:gd name="T23" fmla="*/ 33 h 60"/>
                <a:gd name="T24" fmla="*/ 308 w 1308"/>
                <a:gd name="T25" fmla="*/ 30 h 60"/>
                <a:gd name="T26" fmla="*/ 333 w 1308"/>
                <a:gd name="T27" fmla="*/ 26 h 60"/>
                <a:gd name="T28" fmla="*/ 359 w 1308"/>
                <a:gd name="T29" fmla="*/ 23 h 60"/>
                <a:gd name="T30" fmla="*/ 385 w 1308"/>
                <a:gd name="T31" fmla="*/ 20 h 60"/>
                <a:gd name="T32" fmla="*/ 410 w 1308"/>
                <a:gd name="T33" fmla="*/ 16 h 60"/>
                <a:gd name="T34" fmla="*/ 436 w 1308"/>
                <a:gd name="T35" fmla="*/ 13 h 60"/>
                <a:gd name="T36" fmla="*/ 462 w 1308"/>
                <a:gd name="T37" fmla="*/ 11 h 60"/>
                <a:gd name="T38" fmla="*/ 487 w 1308"/>
                <a:gd name="T39" fmla="*/ 8 h 60"/>
                <a:gd name="T40" fmla="*/ 513 w 1308"/>
                <a:gd name="T41" fmla="*/ 6 h 60"/>
                <a:gd name="T42" fmla="*/ 539 w 1308"/>
                <a:gd name="T43" fmla="*/ 4 h 60"/>
                <a:gd name="T44" fmla="*/ 564 w 1308"/>
                <a:gd name="T45" fmla="*/ 3 h 60"/>
                <a:gd name="T46" fmla="*/ 590 w 1308"/>
                <a:gd name="T47" fmla="*/ 1 h 60"/>
                <a:gd name="T48" fmla="*/ 616 w 1308"/>
                <a:gd name="T49" fmla="*/ 1 h 60"/>
                <a:gd name="T50" fmla="*/ 641 w 1308"/>
                <a:gd name="T51" fmla="*/ 0 h 60"/>
                <a:gd name="T52" fmla="*/ 667 w 1308"/>
                <a:gd name="T53" fmla="*/ 1 h 60"/>
                <a:gd name="T54" fmla="*/ 693 w 1308"/>
                <a:gd name="T55" fmla="*/ 1 h 60"/>
                <a:gd name="T56" fmla="*/ 718 w 1308"/>
                <a:gd name="T57" fmla="*/ 2 h 60"/>
                <a:gd name="T58" fmla="*/ 744 w 1308"/>
                <a:gd name="T59" fmla="*/ 4 h 60"/>
                <a:gd name="T60" fmla="*/ 770 w 1308"/>
                <a:gd name="T61" fmla="*/ 6 h 60"/>
                <a:gd name="T62" fmla="*/ 795 w 1308"/>
                <a:gd name="T63" fmla="*/ 8 h 60"/>
                <a:gd name="T64" fmla="*/ 821 w 1308"/>
                <a:gd name="T65" fmla="*/ 11 h 60"/>
                <a:gd name="T66" fmla="*/ 846 w 1308"/>
                <a:gd name="T67" fmla="*/ 14 h 60"/>
                <a:gd name="T68" fmla="*/ 872 w 1308"/>
                <a:gd name="T69" fmla="*/ 17 h 60"/>
                <a:gd name="T70" fmla="*/ 898 w 1308"/>
                <a:gd name="T71" fmla="*/ 21 h 60"/>
                <a:gd name="T72" fmla="*/ 923 w 1308"/>
                <a:gd name="T73" fmla="*/ 24 h 60"/>
                <a:gd name="T74" fmla="*/ 949 w 1308"/>
                <a:gd name="T75" fmla="*/ 28 h 60"/>
                <a:gd name="T76" fmla="*/ 975 w 1308"/>
                <a:gd name="T77" fmla="*/ 32 h 60"/>
                <a:gd name="T78" fmla="*/ 1001 w 1308"/>
                <a:gd name="T79" fmla="*/ 36 h 60"/>
                <a:gd name="T80" fmla="*/ 1026 w 1308"/>
                <a:gd name="T81" fmla="*/ 39 h 60"/>
                <a:gd name="T82" fmla="*/ 1052 w 1308"/>
                <a:gd name="T83" fmla="*/ 43 h 60"/>
                <a:gd name="T84" fmla="*/ 1077 w 1308"/>
                <a:gd name="T85" fmla="*/ 46 h 60"/>
                <a:gd name="T86" fmla="*/ 1103 w 1308"/>
                <a:gd name="T87" fmla="*/ 49 h 60"/>
                <a:gd name="T88" fmla="*/ 1129 w 1308"/>
                <a:gd name="T89" fmla="*/ 52 h 60"/>
                <a:gd name="T90" fmla="*/ 1154 w 1308"/>
                <a:gd name="T91" fmla="*/ 54 h 60"/>
                <a:gd name="T92" fmla="*/ 1180 w 1308"/>
                <a:gd name="T93" fmla="*/ 56 h 60"/>
                <a:gd name="T94" fmla="*/ 1206 w 1308"/>
                <a:gd name="T95" fmla="*/ 58 h 60"/>
                <a:gd name="T96" fmla="*/ 1231 w 1308"/>
                <a:gd name="T97" fmla="*/ 59 h 60"/>
                <a:gd name="T98" fmla="*/ 1257 w 1308"/>
                <a:gd name="T99" fmla="*/ 60 h 60"/>
                <a:gd name="T100" fmla="*/ 1283 w 1308"/>
                <a:gd name="T101" fmla="*/ 60 h 60"/>
                <a:gd name="T102" fmla="*/ 1308 w 1308"/>
                <a:gd name="T10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60">
                  <a:moveTo>
                    <a:pt x="0" y="16"/>
                  </a:moveTo>
                  <a:lnTo>
                    <a:pt x="25" y="24"/>
                  </a:lnTo>
                  <a:lnTo>
                    <a:pt x="51" y="31"/>
                  </a:lnTo>
                  <a:lnTo>
                    <a:pt x="77" y="36"/>
                  </a:lnTo>
                  <a:lnTo>
                    <a:pt x="102" y="39"/>
                  </a:lnTo>
                  <a:lnTo>
                    <a:pt x="128" y="41"/>
                  </a:lnTo>
                  <a:lnTo>
                    <a:pt x="154" y="42"/>
                  </a:lnTo>
                  <a:lnTo>
                    <a:pt x="179" y="41"/>
                  </a:lnTo>
                  <a:lnTo>
                    <a:pt x="205" y="40"/>
                  </a:lnTo>
                  <a:lnTo>
                    <a:pt x="231" y="38"/>
                  </a:lnTo>
                  <a:lnTo>
                    <a:pt x="256" y="36"/>
                  </a:lnTo>
                  <a:lnTo>
                    <a:pt x="282" y="33"/>
                  </a:lnTo>
                  <a:lnTo>
                    <a:pt x="308" y="30"/>
                  </a:lnTo>
                  <a:lnTo>
                    <a:pt x="333" y="26"/>
                  </a:lnTo>
                  <a:lnTo>
                    <a:pt x="359" y="23"/>
                  </a:lnTo>
                  <a:lnTo>
                    <a:pt x="385" y="20"/>
                  </a:lnTo>
                  <a:lnTo>
                    <a:pt x="410" y="16"/>
                  </a:lnTo>
                  <a:lnTo>
                    <a:pt x="436" y="13"/>
                  </a:lnTo>
                  <a:lnTo>
                    <a:pt x="462" y="11"/>
                  </a:lnTo>
                  <a:lnTo>
                    <a:pt x="487" y="8"/>
                  </a:lnTo>
                  <a:lnTo>
                    <a:pt x="513" y="6"/>
                  </a:lnTo>
                  <a:lnTo>
                    <a:pt x="539" y="4"/>
                  </a:lnTo>
                  <a:lnTo>
                    <a:pt x="564" y="3"/>
                  </a:lnTo>
                  <a:lnTo>
                    <a:pt x="590" y="1"/>
                  </a:lnTo>
                  <a:lnTo>
                    <a:pt x="616" y="1"/>
                  </a:lnTo>
                  <a:lnTo>
                    <a:pt x="641" y="0"/>
                  </a:lnTo>
                  <a:lnTo>
                    <a:pt x="667" y="1"/>
                  </a:lnTo>
                  <a:lnTo>
                    <a:pt x="693" y="1"/>
                  </a:lnTo>
                  <a:lnTo>
                    <a:pt x="718" y="2"/>
                  </a:lnTo>
                  <a:lnTo>
                    <a:pt x="744" y="4"/>
                  </a:lnTo>
                  <a:lnTo>
                    <a:pt x="770" y="6"/>
                  </a:lnTo>
                  <a:lnTo>
                    <a:pt x="795" y="8"/>
                  </a:lnTo>
                  <a:lnTo>
                    <a:pt x="821" y="11"/>
                  </a:lnTo>
                  <a:lnTo>
                    <a:pt x="846" y="14"/>
                  </a:lnTo>
                  <a:lnTo>
                    <a:pt x="872" y="17"/>
                  </a:lnTo>
                  <a:lnTo>
                    <a:pt x="898" y="21"/>
                  </a:lnTo>
                  <a:lnTo>
                    <a:pt x="923" y="24"/>
                  </a:lnTo>
                  <a:lnTo>
                    <a:pt x="949" y="28"/>
                  </a:lnTo>
                  <a:lnTo>
                    <a:pt x="975" y="32"/>
                  </a:lnTo>
                  <a:lnTo>
                    <a:pt x="1001" y="36"/>
                  </a:lnTo>
                  <a:lnTo>
                    <a:pt x="1026" y="39"/>
                  </a:lnTo>
                  <a:lnTo>
                    <a:pt x="1052" y="43"/>
                  </a:lnTo>
                  <a:lnTo>
                    <a:pt x="1077" y="46"/>
                  </a:lnTo>
                  <a:lnTo>
                    <a:pt x="1103" y="49"/>
                  </a:lnTo>
                  <a:lnTo>
                    <a:pt x="1129" y="52"/>
                  </a:lnTo>
                  <a:lnTo>
                    <a:pt x="1154" y="54"/>
                  </a:lnTo>
                  <a:lnTo>
                    <a:pt x="1180" y="56"/>
                  </a:lnTo>
                  <a:lnTo>
                    <a:pt x="1206" y="58"/>
                  </a:lnTo>
                  <a:lnTo>
                    <a:pt x="1231" y="59"/>
                  </a:lnTo>
                  <a:lnTo>
                    <a:pt x="1257" y="60"/>
                  </a:lnTo>
                  <a:lnTo>
                    <a:pt x="1283" y="60"/>
                  </a:lnTo>
                  <a:lnTo>
                    <a:pt x="1308" y="60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Line 237"/>
            <p:cNvSpPr>
              <a:spLocks noChangeShapeType="1"/>
            </p:cNvSpPr>
            <p:nvPr/>
          </p:nvSpPr>
          <p:spPr bwMode="auto">
            <a:xfrm>
              <a:off x="10671115" y="3680103"/>
              <a:ext cx="86847" cy="0"/>
            </a:xfrm>
            <a:prstGeom prst="line">
              <a:avLst/>
            </a:pr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238"/>
            <p:cNvSpPr>
              <a:spLocks/>
            </p:cNvSpPr>
            <p:nvPr/>
          </p:nvSpPr>
          <p:spPr bwMode="auto">
            <a:xfrm>
              <a:off x="1934278" y="3634206"/>
              <a:ext cx="4366681" cy="677513"/>
            </a:xfrm>
            <a:custGeom>
              <a:avLst/>
              <a:gdLst>
                <a:gd name="T0" fmla="*/ 0 w 1257"/>
                <a:gd name="T1" fmla="*/ 103 h 310"/>
                <a:gd name="T2" fmla="*/ 26 w 1257"/>
                <a:gd name="T3" fmla="*/ 86 h 310"/>
                <a:gd name="T4" fmla="*/ 51 w 1257"/>
                <a:gd name="T5" fmla="*/ 70 h 310"/>
                <a:gd name="T6" fmla="*/ 77 w 1257"/>
                <a:gd name="T7" fmla="*/ 56 h 310"/>
                <a:gd name="T8" fmla="*/ 103 w 1257"/>
                <a:gd name="T9" fmla="*/ 43 h 310"/>
                <a:gd name="T10" fmla="*/ 128 w 1257"/>
                <a:gd name="T11" fmla="*/ 32 h 310"/>
                <a:gd name="T12" fmla="*/ 154 w 1257"/>
                <a:gd name="T13" fmla="*/ 23 h 310"/>
                <a:gd name="T14" fmla="*/ 180 w 1257"/>
                <a:gd name="T15" fmla="*/ 15 h 310"/>
                <a:gd name="T16" fmla="*/ 205 w 1257"/>
                <a:gd name="T17" fmla="*/ 9 h 310"/>
                <a:gd name="T18" fmla="*/ 231 w 1257"/>
                <a:gd name="T19" fmla="*/ 5 h 310"/>
                <a:gd name="T20" fmla="*/ 257 w 1257"/>
                <a:gd name="T21" fmla="*/ 2 h 310"/>
                <a:gd name="T22" fmla="*/ 282 w 1257"/>
                <a:gd name="T23" fmla="*/ 0 h 310"/>
                <a:gd name="T24" fmla="*/ 308 w 1257"/>
                <a:gd name="T25" fmla="*/ 0 h 310"/>
                <a:gd name="T26" fmla="*/ 334 w 1257"/>
                <a:gd name="T27" fmla="*/ 1 h 310"/>
                <a:gd name="T28" fmla="*/ 359 w 1257"/>
                <a:gd name="T29" fmla="*/ 3 h 310"/>
                <a:gd name="T30" fmla="*/ 385 w 1257"/>
                <a:gd name="T31" fmla="*/ 6 h 310"/>
                <a:gd name="T32" fmla="*/ 411 w 1257"/>
                <a:gd name="T33" fmla="*/ 10 h 310"/>
                <a:gd name="T34" fmla="*/ 436 w 1257"/>
                <a:gd name="T35" fmla="*/ 15 h 310"/>
                <a:gd name="T36" fmla="*/ 462 w 1257"/>
                <a:gd name="T37" fmla="*/ 21 h 310"/>
                <a:gd name="T38" fmla="*/ 487 w 1257"/>
                <a:gd name="T39" fmla="*/ 27 h 310"/>
                <a:gd name="T40" fmla="*/ 513 w 1257"/>
                <a:gd name="T41" fmla="*/ 33 h 310"/>
                <a:gd name="T42" fmla="*/ 539 w 1257"/>
                <a:gd name="T43" fmla="*/ 40 h 310"/>
                <a:gd name="T44" fmla="*/ 565 w 1257"/>
                <a:gd name="T45" fmla="*/ 47 h 310"/>
                <a:gd name="T46" fmla="*/ 590 w 1257"/>
                <a:gd name="T47" fmla="*/ 54 h 310"/>
                <a:gd name="T48" fmla="*/ 616 w 1257"/>
                <a:gd name="T49" fmla="*/ 61 h 310"/>
                <a:gd name="T50" fmla="*/ 642 w 1257"/>
                <a:gd name="T51" fmla="*/ 68 h 310"/>
                <a:gd name="T52" fmla="*/ 667 w 1257"/>
                <a:gd name="T53" fmla="*/ 75 h 310"/>
                <a:gd name="T54" fmla="*/ 693 w 1257"/>
                <a:gd name="T55" fmla="*/ 82 h 310"/>
                <a:gd name="T56" fmla="*/ 718 w 1257"/>
                <a:gd name="T57" fmla="*/ 89 h 310"/>
                <a:gd name="T58" fmla="*/ 744 w 1257"/>
                <a:gd name="T59" fmla="*/ 96 h 310"/>
                <a:gd name="T60" fmla="*/ 770 w 1257"/>
                <a:gd name="T61" fmla="*/ 103 h 310"/>
                <a:gd name="T62" fmla="*/ 795 w 1257"/>
                <a:gd name="T63" fmla="*/ 110 h 310"/>
                <a:gd name="T64" fmla="*/ 821 w 1257"/>
                <a:gd name="T65" fmla="*/ 117 h 310"/>
                <a:gd name="T66" fmla="*/ 847 w 1257"/>
                <a:gd name="T67" fmla="*/ 124 h 310"/>
                <a:gd name="T68" fmla="*/ 872 w 1257"/>
                <a:gd name="T69" fmla="*/ 131 h 310"/>
                <a:gd name="T70" fmla="*/ 898 w 1257"/>
                <a:gd name="T71" fmla="*/ 139 h 310"/>
                <a:gd name="T72" fmla="*/ 924 w 1257"/>
                <a:gd name="T73" fmla="*/ 148 h 310"/>
                <a:gd name="T74" fmla="*/ 949 w 1257"/>
                <a:gd name="T75" fmla="*/ 157 h 310"/>
                <a:gd name="T76" fmla="*/ 975 w 1257"/>
                <a:gd name="T77" fmla="*/ 167 h 310"/>
                <a:gd name="T78" fmla="*/ 1001 w 1257"/>
                <a:gd name="T79" fmla="*/ 177 h 310"/>
                <a:gd name="T80" fmla="*/ 1026 w 1257"/>
                <a:gd name="T81" fmla="*/ 189 h 310"/>
                <a:gd name="T82" fmla="*/ 1052 w 1257"/>
                <a:gd name="T83" fmla="*/ 201 h 310"/>
                <a:gd name="T84" fmla="*/ 1078 w 1257"/>
                <a:gd name="T85" fmla="*/ 213 h 310"/>
                <a:gd name="T86" fmla="*/ 1103 w 1257"/>
                <a:gd name="T87" fmla="*/ 227 h 310"/>
                <a:gd name="T88" fmla="*/ 1129 w 1257"/>
                <a:gd name="T89" fmla="*/ 241 h 310"/>
                <a:gd name="T90" fmla="*/ 1155 w 1257"/>
                <a:gd name="T91" fmla="*/ 255 h 310"/>
                <a:gd name="T92" fmla="*/ 1180 w 1257"/>
                <a:gd name="T93" fmla="*/ 269 h 310"/>
                <a:gd name="T94" fmla="*/ 1206 w 1257"/>
                <a:gd name="T95" fmla="*/ 283 h 310"/>
                <a:gd name="T96" fmla="*/ 1232 w 1257"/>
                <a:gd name="T97" fmla="*/ 297 h 310"/>
                <a:gd name="T98" fmla="*/ 1257 w 1257"/>
                <a:gd name="T99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10">
                  <a:moveTo>
                    <a:pt x="0" y="103"/>
                  </a:moveTo>
                  <a:lnTo>
                    <a:pt x="26" y="86"/>
                  </a:lnTo>
                  <a:lnTo>
                    <a:pt x="51" y="70"/>
                  </a:lnTo>
                  <a:lnTo>
                    <a:pt x="77" y="56"/>
                  </a:lnTo>
                  <a:lnTo>
                    <a:pt x="103" y="43"/>
                  </a:lnTo>
                  <a:lnTo>
                    <a:pt x="128" y="32"/>
                  </a:lnTo>
                  <a:lnTo>
                    <a:pt x="154" y="23"/>
                  </a:lnTo>
                  <a:lnTo>
                    <a:pt x="180" y="15"/>
                  </a:lnTo>
                  <a:lnTo>
                    <a:pt x="205" y="9"/>
                  </a:lnTo>
                  <a:lnTo>
                    <a:pt x="231" y="5"/>
                  </a:lnTo>
                  <a:lnTo>
                    <a:pt x="257" y="2"/>
                  </a:lnTo>
                  <a:lnTo>
                    <a:pt x="282" y="0"/>
                  </a:lnTo>
                  <a:lnTo>
                    <a:pt x="308" y="0"/>
                  </a:lnTo>
                  <a:lnTo>
                    <a:pt x="334" y="1"/>
                  </a:lnTo>
                  <a:lnTo>
                    <a:pt x="359" y="3"/>
                  </a:lnTo>
                  <a:lnTo>
                    <a:pt x="385" y="6"/>
                  </a:lnTo>
                  <a:lnTo>
                    <a:pt x="411" y="10"/>
                  </a:lnTo>
                  <a:lnTo>
                    <a:pt x="436" y="15"/>
                  </a:lnTo>
                  <a:lnTo>
                    <a:pt x="462" y="21"/>
                  </a:lnTo>
                  <a:lnTo>
                    <a:pt x="487" y="27"/>
                  </a:lnTo>
                  <a:lnTo>
                    <a:pt x="513" y="33"/>
                  </a:lnTo>
                  <a:lnTo>
                    <a:pt x="539" y="40"/>
                  </a:lnTo>
                  <a:lnTo>
                    <a:pt x="565" y="47"/>
                  </a:lnTo>
                  <a:lnTo>
                    <a:pt x="590" y="54"/>
                  </a:lnTo>
                  <a:lnTo>
                    <a:pt x="616" y="61"/>
                  </a:lnTo>
                  <a:lnTo>
                    <a:pt x="642" y="68"/>
                  </a:lnTo>
                  <a:lnTo>
                    <a:pt x="667" y="75"/>
                  </a:lnTo>
                  <a:lnTo>
                    <a:pt x="693" y="82"/>
                  </a:lnTo>
                  <a:lnTo>
                    <a:pt x="718" y="89"/>
                  </a:lnTo>
                  <a:lnTo>
                    <a:pt x="744" y="96"/>
                  </a:lnTo>
                  <a:lnTo>
                    <a:pt x="770" y="103"/>
                  </a:lnTo>
                  <a:lnTo>
                    <a:pt x="795" y="110"/>
                  </a:lnTo>
                  <a:lnTo>
                    <a:pt x="821" y="117"/>
                  </a:lnTo>
                  <a:lnTo>
                    <a:pt x="847" y="124"/>
                  </a:lnTo>
                  <a:lnTo>
                    <a:pt x="872" y="131"/>
                  </a:lnTo>
                  <a:lnTo>
                    <a:pt x="898" y="139"/>
                  </a:lnTo>
                  <a:lnTo>
                    <a:pt x="924" y="148"/>
                  </a:lnTo>
                  <a:lnTo>
                    <a:pt x="949" y="157"/>
                  </a:lnTo>
                  <a:lnTo>
                    <a:pt x="975" y="167"/>
                  </a:lnTo>
                  <a:lnTo>
                    <a:pt x="1001" y="177"/>
                  </a:lnTo>
                  <a:lnTo>
                    <a:pt x="1026" y="189"/>
                  </a:lnTo>
                  <a:lnTo>
                    <a:pt x="1052" y="201"/>
                  </a:lnTo>
                  <a:lnTo>
                    <a:pt x="1078" y="213"/>
                  </a:lnTo>
                  <a:lnTo>
                    <a:pt x="1103" y="227"/>
                  </a:lnTo>
                  <a:lnTo>
                    <a:pt x="1129" y="241"/>
                  </a:lnTo>
                  <a:lnTo>
                    <a:pt x="1155" y="255"/>
                  </a:lnTo>
                  <a:lnTo>
                    <a:pt x="1180" y="269"/>
                  </a:lnTo>
                  <a:lnTo>
                    <a:pt x="1206" y="283"/>
                  </a:lnTo>
                  <a:lnTo>
                    <a:pt x="1232" y="297"/>
                  </a:lnTo>
                  <a:lnTo>
                    <a:pt x="1257" y="310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239"/>
            <p:cNvSpPr>
              <a:spLocks/>
            </p:cNvSpPr>
            <p:nvPr/>
          </p:nvSpPr>
          <p:spPr bwMode="auto">
            <a:xfrm>
              <a:off x="6214112" y="3896470"/>
              <a:ext cx="4543850" cy="531083"/>
            </a:xfrm>
            <a:custGeom>
              <a:avLst/>
              <a:gdLst>
                <a:gd name="T0" fmla="*/ 0 w 1308"/>
                <a:gd name="T1" fmla="*/ 177 h 243"/>
                <a:gd name="T2" fmla="*/ 25 w 1308"/>
                <a:gd name="T3" fmla="*/ 190 h 243"/>
                <a:gd name="T4" fmla="*/ 51 w 1308"/>
                <a:gd name="T5" fmla="*/ 203 h 243"/>
                <a:gd name="T6" fmla="*/ 77 w 1308"/>
                <a:gd name="T7" fmla="*/ 214 h 243"/>
                <a:gd name="T8" fmla="*/ 102 w 1308"/>
                <a:gd name="T9" fmla="*/ 224 h 243"/>
                <a:gd name="T10" fmla="*/ 128 w 1308"/>
                <a:gd name="T11" fmla="*/ 232 h 243"/>
                <a:gd name="T12" fmla="*/ 154 w 1308"/>
                <a:gd name="T13" fmla="*/ 238 h 243"/>
                <a:gd name="T14" fmla="*/ 179 w 1308"/>
                <a:gd name="T15" fmla="*/ 242 h 243"/>
                <a:gd name="T16" fmla="*/ 205 w 1308"/>
                <a:gd name="T17" fmla="*/ 243 h 243"/>
                <a:gd name="T18" fmla="*/ 231 w 1308"/>
                <a:gd name="T19" fmla="*/ 242 h 243"/>
                <a:gd name="T20" fmla="*/ 256 w 1308"/>
                <a:gd name="T21" fmla="*/ 239 h 243"/>
                <a:gd name="T22" fmla="*/ 282 w 1308"/>
                <a:gd name="T23" fmla="*/ 233 h 243"/>
                <a:gd name="T24" fmla="*/ 308 w 1308"/>
                <a:gd name="T25" fmla="*/ 225 h 243"/>
                <a:gd name="T26" fmla="*/ 333 w 1308"/>
                <a:gd name="T27" fmla="*/ 214 h 243"/>
                <a:gd name="T28" fmla="*/ 359 w 1308"/>
                <a:gd name="T29" fmla="*/ 202 h 243"/>
                <a:gd name="T30" fmla="*/ 385 w 1308"/>
                <a:gd name="T31" fmla="*/ 187 h 243"/>
                <a:gd name="T32" fmla="*/ 410 w 1308"/>
                <a:gd name="T33" fmla="*/ 171 h 243"/>
                <a:gd name="T34" fmla="*/ 436 w 1308"/>
                <a:gd name="T35" fmla="*/ 154 h 243"/>
                <a:gd name="T36" fmla="*/ 462 w 1308"/>
                <a:gd name="T37" fmla="*/ 136 h 243"/>
                <a:gd name="T38" fmla="*/ 487 w 1308"/>
                <a:gd name="T39" fmla="*/ 118 h 243"/>
                <a:gd name="T40" fmla="*/ 513 w 1308"/>
                <a:gd name="T41" fmla="*/ 100 h 243"/>
                <a:gd name="T42" fmla="*/ 539 w 1308"/>
                <a:gd name="T43" fmla="*/ 82 h 243"/>
                <a:gd name="T44" fmla="*/ 564 w 1308"/>
                <a:gd name="T45" fmla="*/ 65 h 243"/>
                <a:gd name="T46" fmla="*/ 590 w 1308"/>
                <a:gd name="T47" fmla="*/ 50 h 243"/>
                <a:gd name="T48" fmla="*/ 616 w 1308"/>
                <a:gd name="T49" fmla="*/ 36 h 243"/>
                <a:gd name="T50" fmla="*/ 641 w 1308"/>
                <a:gd name="T51" fmla="*/ 24 h 243"/>
                <a:gd name="T52" fmla="*/ 667 w 1308"/>
                <a:gd name="T53" fmla="*/ 14 h 243"/>
                <a:gd name="T54" fmla="*/ 693 w 1308"/>
                <a:gd name="T55" fmla="*/ 7 h 243"/>
                <a:gd name="T56" fmla="*/ 718 w 1308"/>
                <a:gd name="T57" fmla="*/ 2 h 243"/>
                <a:gd name="T58" fmla="*/ 744 w 1308"/>
                <a:gd name="T59" fmla="*/ 0 h 243"/>
                <a:gd name="T60" fmla="*/ 770 w 1308"/>
                <a:gd name="T61" fmla="*/ 0 h 243"/>
                <a:gd name="T62" fmla="*/ 795 w 1308"/>
                <a:gd name="T63" fmla="*/ 2 h 243"/>
                <a:gd name="T64" fmla="*/ 821 w 1308"/>
                <a:gd name="T65" fmla="*/ 7 h 243"/>
                <a:gd name="T66" fmla="*/ 846 w 1308"/>
                <a:gd name="T67" fmla="*/ 15 h 243"/>
                <a:gd name="T68" fmla="*/ 872 w 1308"/>
                <a:gd name="T69" fmla="*/ 24 h 243"/>
                <a:gd name="T70" fmla="*/ 898 w 1308"/>
                <a:gd name="T71" fmla="*/ 34 h 243"/>
                <a:gd name="T72" fmla="*/ 923 w 1308"/>
                <a:gd name="T73" fmla="*/ 47 h 243"/>
                <a:gd name="T74" fmla="*/ 949 w 1308"/>
                <a:gd name="T75" fmla="*/ 60 h 243"/>
                <a:gd name="T76" fmla="*/ 975 w 1308"/>
                <a:gd name="T77" fmla="*/ 74 h 243"/>
                <a:gd name="T78" fmla="*/ 1001 w 1308"/>
                <a:gd name="T79" fmla="*/ 88 h 243"/>
                <a:gd name="T80" fmla="*/ 1026 w 1308"/>
                <a:gd name="T81" fmla="*/ 103 h 243"/>
                <a:gd name="T82" fmla="*/ 1052 w 1308"/>
                <a:gd name="T83" fmla="*/ 117 h 243"/>
                <a:gd name="T84" fmla="*/ 1077 w 1308"/>
                <a:gd name="T85" fmla="*/ 131 h 243"/>
                <a:gd name="T86" fmla="*/ 1103 w 1308"/>
                <a:gd name="T87" fmla="*/ 143 h 243"/>
                <a:gd name="T88" fmla="*/ 1129 w 1308"/>
                <a:gd name="T89" fmla="*/ 155 h 243"/>
                <a:gd name="T90" fmla="*/ 1154 w 1308"/>
                <a:gd name="T91" fmla="*/ 165 h 243"/>
                <a:gd name="T92" fmla="*/ 1180 w 1308"/>
                <a:gd name="T93" fmla="*/ 173 h 243"/>
                <a:gd name="T94" fmla="*/ 1206 w 1308"/>
                <a:gd name="T95" fmla="*/ 179 h 243"/>
                <a:gd name="T96" fmla="*/ 1231 w 1308"/>
                <a:gd name="T97" fmla="*/ 183 h 243"/>
                <a:gd name="T98" fmla="*/ 1257 w 1308"/>
                <a:gd name="T99" fmla="*/ 185 h 243"/>
                <a:gd name="T100" fmla="*/ 1283 w 1308"/>
                <a:gd name="T101" fmla="*/ 185 h 243"/>
                <a:gd name="T102" fmla="*/ 1308 w 1308"/>
                <a:gd name="T103" fmla="*/ 18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243">
                  <a:moveTo>
                    <a:pt x="0" y="177"/>
                  </a:moveTo>
                  <a:lnTo>
                    <a:pt x="25" y="190"/>
                  </a:lnTo>
                  <a:lnTo>
                    <a:pt x="51" y="203"/>
                  </a:lnTo>
                  <a:lnTo>
                    <a:pt x="77" y="214"/>
                  </a:lnTo>
                  <a:lnTo>
                    <a:pt x="102" y="224"/>
                  </a:lnTo>
                  <a:lnTo>
                    <a:pt x="128" y="232"/>
                  </a:lnTo>
                  <a:lnTo>
                    <a:pt x="154" y="238"/>
                  </a:lnTo>
                  <a:lnTo>
                    <a:pt x="179" y="242"/>
                  </a:lnTo>
                  <a:lnTo>
                    <a:pt x="205" y="243"/>
                  </a:lnTo>
                  <a:lnTo>
                    <a:pt x="231" y="242"/>
                  </a:lnTo>
                  <a:lnTo>
                    <a:pt x="256" y="239"/>
                  </a:lnTo>
                  <a:lnTo>
                    <a:pt x="282" y="233"/>
                  </a:lnTo>
                  <a:lnTo>
                    <a:pt x="308" y="225"/>
                  </a:lnTo>
                  <a:lnTo>
                    <a:pt x="333" y="214"/>
                  </a:lnTo>
                  <a:lnTo>
                    <a:pt x="359" y="202"/>
                  </a:lnTo>
                  <a:lnTo>
                    <a:pt x="385" y="187"/>
                  </a:lnTo>
                  <a:lnTo>
                    <a:pt x="410" y="171"/>
                  </a:lnTo>
                  <a:lnTo>
                    <a:pt x="436" y="154"/>
                  </a:lnTo>
                  <a:lnTo>
                    <a:pt x="462" y="136"/>
                  </a:lnTo>
                  <a:lnTo>
                    <a:pt x="487" y="118"/>
                  </a:lnTo>
                  <a:lnTo>
                    <a:pt x="513" y="100"/>
                  </a:lnTo>
                  <a:lnTo>
                    <a:pt x="539" y="82"/>
                  </a:lnTo>
                  <a:lnTo>
                    <a:pt x="564" y="65"/>
                  </a:lnTo>
                  <a:lnTo>
                    <a:pt x="590" y="50"/>
                  </a:lnTo>
                  <a:lnTo>
                    <a:pt x="616" y="36"/>
                  </a:lnTo>
                  <a:lnTo>
                    <a:pt x="641" y="24"/>
                  </a:lnTo>
                  <a:lnTo>
                    <a:pt x="667" y="14"/>
                  </a:lnTo>
                  <a:lnTo>
                    <a:pt x="693" y="7"/>
                  </a:lnTo>
                  <a:lnTo>
                    <a:pt x="718" y="2"/>
                  </a:lnTo>
                  <a:lnTo>
                    <a:pt x="744" y="0"/>
                  </a:lnTo>
                  <a:lnTo>
                    <a:pt x="770" y="0"/>
                  </a:lnTo>
                  <a:lnTo>
                    <a:pt x="795" y="2"/>
                  </a:lnTo>
                  <a:lnTo>
                    <a:pt x="821" y="7"/>
                  </a:lnTo>
                  <a:lnTo>
                    <a:pt x="846" y="15"/>
                  </a:lnTo>
                  <a:lnTo>
                    <a:pt x="872" y="24"/>
                  </a:lnTo>
                  <a:lnTo>
                    <a:pt x="898" y="34"/>
                  </a:lnTo>
                  <a:lnTo>
                    <a:pt x="923" y="47"/>
                  </a:lnTo>
                  <a:lnTo>
                    <a:pt x="949" y="60"/>
                  </a:lnTo>
                  <a:lnTo>
                    <a:pt x="975" y="74"/>
                  </a:lnTo>
                  <a:lnTo>
                    <a:pt x="1001" y="88"/>
                  </a:lnTo>
                  <a:lnTo>
                    <a:pt x="1026" y="103"/>
                  </a:lnTo>
                  <a:lnTo>
                    <a:pt x="1052" y="117"/>
                  </a:lnTo>
                  <a:lnTo>
                    <a:pt x="1077" y="131"/>
                  </a:lnTo>
                  <a:lnTo>
                    <a:pt x="1103" y="143"/>
                  </a:lnTo>
                  <a:lnTo>
                    <a:pt x="1129" y="155"/>
                  </a:lnTo>
                  <a:lnTo>
                    <a:pt x="1154" y="165"/>
                  </a:lnTo>
                  <a:lnTo>
                    <a:pt x="1180" y="173"/>
                  </a:lnTo>
                  <a:lnTo>
                    <a:pt x="1206" y="179"/>
                  </a:lnTo>
                  <a:lnTo>
                    <a:pt x="1231" y="183"/>
                  </a:lnTo>
                  <a:lnTo>
                    <a:pt x="1257" y="185"/>
                  </a:lnTo>
                  <a:lnTo>
                    <a:pt x="1283" y="185"/>
                  </a:lnTo>
                  <a:lnTo>
                    <a:pt x="1308" y="182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Line 240"/>
            <p:cNvSpPr>
              <a:spLocks noChangeShapeType="1"/>
            </p:cNvSpPr>
            <p:nvPr/>
          </p:nvSpPr>
          <p:spPr bwMode="auto">
            <a:xfrm flipV="1">
              <a:off x="10671115" y="4294235"/>
              <a:ext cx="86847" cy="6557"/>
            </a:xfrm>
            <a:prstGeom prst="line">
              <a:avLst/>
            </a:pr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241"/>
            <p:cNvSpPr>
              <a:spLocks/>
            </p:cNvSpPr>
            <p:nvPr/>
          </p:nvSpPr>
          <p:spPr bwMode="auto">
            <a:xfrm>
              <a:off x="1934278" y="3750039"/>
              <a:ext cx="4366681" cy="542011"/>
            </a:xfrm>
            <a:custGeom>
              <a:avLst/>
              <a:gdLst>
                <a:gd name="T0" fmla="*/ 0 w 1257"/>
                <a:gd name="T1" fmla="*/ 29 h 248"/>
                <a:gd name="T2" fmla="*/ 26 w 1257"/>
                <a:gd name="T3" fmla="*/ 34 h 248"/>
                <a:gd name="T4" fmla="*/ 51 w 1257"/>
                <a:gd name="T5" fmla="*/ 41 h 248"/>
                <a:gd name="T6" fmla="*/ 77 w 1257"/>
                <a:gd name="T7" fmla="*/ 48 h 248"/>
                <a:gd name="T8" fmla="*/ 103 w 1257"/>
                <a:gd name="T9" fmla="*/ 57 h 248"/>
                <a:gd name="T10" fmla="*/ 128 w 1257"/>
                <a:gd name="T11" fmla="*/ 66 h 248"/>
                <a:gd name="T12" fmla="*/ 154 w 1257"/>
                <a:gd name="T13" fmla="*/ 76 h 248"/>
                <a:gd name="T14" fmla="*/ 180 w 1257"/>
                <a:gd name="T15" fmla="*/ 87 h 248"/>
                <a:gd name="T16" fmla="*/ 205 w 1257"/>
                <a:gd name="T17" fmla="*/ 98 h 248"/>
                <a:gd name="T18" fmla="*/ 231 w 1257"/>
                <a:gd name="T19" fmla="*/ 110 h 248"/>
                <a:gd name="T20" fmla="*/ 257 w 1257"/>
                <a:gd name="T21" fmla="*/ 121 h 248"/>
                <a:gd name="T22" fmla="*/ 282 w 1257"/>
                <a:gd name="T23" fmla="*/ 132 h 248"/>
                <a:gd name="T24" fmla="*/ 308 w 1257"/>
                <a:gd name="T25" fmla="*/ 144 h 248"/>
                <a:gd name="T26" fmla="*/ 334 w 1257"/>
                <a:gd name="T27" fmla="*/ 155 h 248"/>
                <a:gd name="T28" fmla="*/ 359 w 1257"/>
                <a:gd name="T29" fmla="*/ 166 h 248"/>
                <a:gd name="T30" fmla="*/ 385 w 1257"/>
                <a:gd name="T31" fmla="*/ 176 h 248"/>
                <a:gd name="T32" fmla="*/ 411 w 1257"/>
                <a:gd name="T33" fmla="*/ 186 h 248"/>
                <a:gd name="T34" fmla="*/ 436 w 1257"/>
                <a:gd name="T35" fmla="*/ 195 h 248"/>
                <a:gd name="T36" fmla="*/ 462 w 1257"/>
                <a:gd name="T37" fmla="*/ 203 h 248"/>
                <a:gd name="T38" fmla="*/ 487 w 1257"/>
                <a:gd name="T39" fmla="*/ 211 h 248"/>
                <a:gd name="T40" fmla="*/ 513 w 1257"/>
                <a:gd name="T41" fmla="*/ 218 h 248"/>
                <a:gd name="T42" fmla="*/ 539 w 1257"/>
                <a:gd name="T43" fmla="*/ 225 h 248"/>
                <a:gd name="T44" fmla="*/ 565 w 1257"/>
                <a:gd name="T45" fmla="*/ 231 h 248"/>
                <a:gd name="T46" fmla="*/ 590 w 1257"/>
                <a:gd name="T47" fmla="*/ 236 h 248"/>
                <a:gd name="T48" fmla="*/ 616 w 1257"/>
                <a:gd name="T49" fmla="*/ 240 h 248"/>
                <a:gd name="T50" fmla="*/ 642 w 1257"/>
                <a:gd name="T51" fmla="*/ 243 h 248"/>
                <a:gd name="T52" fmla="*/ 667 w 1257"/>
                <a:gd name="T53" fmla="*/ 246 h 248"/>
                <a:gd name="T54" fmla="*/ 693 w 1257"/>
                <a:gd name="T55" fmla="*/ 247 h 248"/>
                <a:gd name="T56" fmla="*/ 718 w 1257"/>
                <a:gd name="T57" fmla="*/ 248 h 248"/>
                <a:gd name="T58" fmla="*/ 744 w 1257"/>
                <a:gd name="T59" fmla="*/ 248 h 248"/>
                <a:gd name="T60" fmla="*/ 770 w 1257"/>
                <a:gd name="T61" fmla="*/ 246 h 248"/>
                <a:gd name="T62" fmla="*/ 795 w 1257"/>
                <a:gd name="T63" fmla="*/ 244 h 248"/>
                <a:gd name="T64" fmla="*/ 821 w 1257"/>
                <a:gd name="T65" fmla="*/ 240 h 248"/>
                <a:gd name="T66" fmla="*/ 847 w 1257"/>
                <a:gd name="T67" fmla="*/ 236 h 248"/>
                <a:gd name="T68" fmla="*/ 872 w 1257"/>
                <a:gd name="T69" fmla="*/ 230 h 248"/>
                <a:gd name="T70" fmla="*/ 898 w 1257"/>
                <a:gd name="T71" fmla="*/ 222 h 248"/>
                <a:gd name="T72" fmla="*/ 924 w 1257"/>
                <a:gd name="T73" fmla="*/ 214 h 248"/>
                <a:gd name="T74" fmla="*/ 949 w 1257"/>
                <a:gd name="T75" fmla="*/ 204 h 248"/>
                <a:gd name="T76" fmla="*/ 975 w 1257"/>
                <a:gd name="T77" fmla="*/ 193 h 248"/>
                <a:gd name="T78" fmla="*/ 1001 w 1257"/>
                <a:gd name="T79" fmla="*/ 181 h 248"/>
                <a:gd name="T80" fmla="*/ 1026 w 1257"/>
                <a:gd name="T81" fmla="*/ 167 h 248"/>
                <a:gd name="T82" fmla="*/ 1052 w 1257"/>
                <a:gd name="T83" fmla="*/ 152 h 248"/>
                <a:gd name="T84" fmla="*/ 1078 w 1257"/>
                <a:gd name="T85" fmla="*/ 136 h 248"/>
                <a:gd name="T86" fmla="*/ 1103 w 1257"/>
                <a:gd name="T87" fmla="*/ 119 h 248"/>
                <a:gd name="T88" fmla="*/ 1129 w 1257"/>
                <a:gd name="T89" fmla="*/ 101 h 248"/>
                <a:gd name="T90" fmla="*/ 1155 w 1257"/>
                <a:gd name="T91" fmla="*/ 82 h 248"/>
                <a:gd name="T92" fmla="*/ 1180 w 1257"/>
                <a:gd name="T93" fmla="*/ 62 h 248"/>
                <a:gd name="T94" fmla="*/ 1206 w 1257"/>
                <a:gd name="T95" fmla="*/ 42 h 248"/>
                <a:gd name="T96" fmla="*/ 1232 w 1257"/>
                <a:gd name="T97" fmla="*/ 21 h 248"/>
                <a:gd name="T98" fmla="*/ 1257 w 1257"/>
                <a:gd name="T9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48">
                  <a:moveTo>
                    <a:pt x="0" y="29"/>
                  </a:moveTo>
                  <a:lnTo>
                    <a:pt x="26" y="34"/>
                  </a:lnTo>
                  <a:lnTo>
                    <a:pt x="51" y="41"/>
                  </a:lnTo>
                  <a:lnTo>
                    <a:pt x="77" y="48"/>
                  </a:lnTo>
                  <a:lnTo>
                    <a:pt x="103" y="57"/>
                  </a:lnTo>
                  <a:lnTo>
                    <a:pt x="128" y="66"/>
                  </a:lnTo>
                  <a:lnTo>
                    <a:pt x="154" y="76"/>
                  </a:lnTo>
                  <a:lnTo>
                    <a:pt x="180" y="87"/>
                  </a:lnTo>
                  <a:lnTo>
                    <a:pt x="205" y="98"/>
                  </a:lnTo>
                  <a:lnTo>
                    <a:pt x="231" y="110"/>
                  </a:lnTo>
                  <a:lnTo>
                    <a:pt x="257" y="121"/>
                  </a:lnTo>
                  <a:lnTo>
                    <a:pt x="282" y="132"/>
                  </a:lnTo>
                  <a:lnTo>
                    <a:pt x="308" y="144"/>
                  </a:lnTo>
                  <a:lnTo>
                    <a:pt x="334" y="155"/>
                  </a:lnTo>
                  <a:lnTo>
                    <a:pt x="359" y="166"/>
                  </a:lnTo>
                  <a:lnTo>
                    <a:pt x="385" y="176"/>
                  </a:lnTo>
                  <a:lnTo>
                    <a:pt x="411" y="186"/>
                  </a:lnTo>
                  <a:lnTo>
                    <a:pt x="436" y="195"/>
                  </a:lnTo>
                  <a:lnTo>
                    <a:pt x="462" y="203"/>
                  </a:lnTo>
                  <a:lnTo>
                    <a:pt x="487" y="211"/>
                  </a:lnTo>
                  <a:lnTo>
                    <a:pt x="513" y="218"/>
                  </a:lnTo>
                  <a:lnTo>
                    <a:pt x="539" y="225"/>
                  </a:lnTo>
                  <a:lnTo>
                    <a:pt x="565" y="231"/>
                  </a:lnTo>
                  <a:lnTo>
                    <a:pt x="590" y="236"/>
                  </a:lnTo>
                  <a:lnTo>
                    <a:pt x="616" y="240"/>
                  </a:lnTo>
                  <a:lnTo>
                    <a:pt x="642" y="243"/>
                  </a:lnTo>
                  <a:lnTo>
                    <a:pt x="667" y="246"/>
                  </a:lnTo>
                  <a:lnTo>
                    <a:pt x="693" y="247"/>
                  </a:lnTo>
                  <a:lnTo>
                    <a:pt x="718" y="248"/>
                  </a:lnTo>
                  <a:lnTo>
                    <a:pt x="744" y="248"/>
                  </a:lnTo>
                  <a:lnTo>
                    <a:pt x="770" y="246"/>
                  </a:lnTo>
                  <a:lnTo>
                    <a:pt x="795" y="244"/>
                  </a:lnTo>
                  <a:lnTo>
                    <a:pt x="821" y="240"/>
                  </a:lnTo>
                  <a:lnTo>
                    <a:pt x="847" y="236"/>
                  </a:lnTo>
                  <a:lnTo>
                    <a:pt x="872" y="230"/>
                  </a:lnTo>
                  <a:lnTo>
                    <a:pt x="898" y="222"/>
                  </a:lnTo>
                  <a:lnTo>
                    <a:pt x="924" y="214"/>
                  </a:lnTo>
                  <a:lnTo>
                    <a:pt x="949" y="204"/>
                  </a:lnTo>
                  <a:lnTo>
                    <a:pt x="975" y="193"/>
                  </a:lnTo>
                  <a:lnTo>
                    <a:pt x="1001" y="181"/>
                  </a:lnTo>
                  <a:lnTo>
                    <a:pt x="1026" y="167"/>
                  </a:lnTo>
                  <a:lnTo>
                    <a:pt x="1052" y="152"/>
                  </a:lnTo>
                  <a:lnTo>
                    <a:pt x="1078" y="136"/>
                  </a:lnTo>
                  <a:lnTo>
                    <a:pt x="1103" y="119"/>
                  </a:lnTo>
                  <a:lnTo>
                    <a:pt x="1129" y="101"/>
                  </a:lnTo>
                  <a:lnTo>
                    <a:pt x="1155" y="82"/>
                  </a:lnTo>
                  <a:lnTo>
                    <a:pt x="1180" y="62"/>
                  </a:lnTo>
                  <a:lnTo>
                    <a:pt x="1206" y="42"/>
                  </a:lnTo>
                  <a:lnTo>
                    <a:pt x="1232" y="21"/>
                  </a:lnTo>
                  <a:lnTo>
                    <a:pt x="1257" y="0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242"/>
            <p:cNvSpPr>
              <a:spLocks/>
            </p:cNvSpPr>
            <p:nvPr/>
          </p:nvSpPr>
          <p:spPr bwMode="auto">
            <a:xfrm>
              <a:off x="6214112" y="2858345"/>
              <a:ext cx="4543850" cy="937591"/>
            </a:xfrm>
            <a:custGeom>
              <a:avLst/>
              <a:gdLst>
                <a:gd name="T0" fmla="*/ 0 w 1308"/>
                <a:gd name="T1" fmla="*/ 429 h 429"/>
                <a:gd name="T2" fmla="*/ 25 w 1308"/>
                <a:gd name="T3" fmla="*/ 408 h 429"/>
                <a:gd name="T4" fmla="*/ 51 w 1308"/>
                <a:gd name="T5" fmla="*/ 386 h 429"/>
                <a:gd name="T6" fmla="*/ 77 w 1308"/>
                <a:gd name="T7" fmla="*/ 365 h 429"/>
                <a:gd name="T8" fmla="*/ 102 w 1308"/>
                <a:gd name="T9" fmla="*/ 343 h 429"/>
                <a:gd name="T10" fmla="*/ 128 w 1308"/>
                <a:gd name="T11" fmla="*/ 322 h 429"/>
                <a:gd name="T12" fmla="*/ 154 w 1308"/>
                <a:gd name="T13" fmla="*/ 301 h 429"/>
                <a:gd name="T14" fmla="*/ 179 w 1308"/>
                <a:gd name="T15" fmla="*/ 280 h 429"/>
                <a:gd name="T16" fmla="*/ 205 w 1308"/>
                <a:gd name="T17" fmla="*/ 260 h 429"/>
                <a:gd name="T18" fmla="*/ 231 w 1308"/>
                <a:gd name="T19" fmla="*/ 240 h 429"/>
                <a:gd name="T20" fmla="*/ 256 w 1308"/>
                <a:gd name="T21" fmla="*/ 220 h 429"/>
                <a:gd name="T22" fmla="*/ 282 w 1308"/>
                <a:gd name="T23" fmla="*/ 201 h 429"/>
                <a:gd name="T24" fmla="*/ 308 w 1308"/>
                <a:gd name="T25" fmla="*/ 183 h 429"/>
                <a:gd name="T26" fmla="*/ 333 w 1308"/>
                <a:gd name="T27" fmla="*/ 165 h 429"/>
                <a:gd name="T28" fmla="*/ 359 w 1308"/>
                <a:gd name="T29" fmla="*/ 147 h 429"/>
                <a:gd name="T30" fmla="*/ 385 w 1308"/>
                <a:gd name="T31" fmla="*/ 131 h 429"/>
                <a:gd name="T32" fmla="*/ 410 w 1308"/>
                <a:gd name="T33" fmla="*/ 115 h 429"/>
                <a:gd name="T34" fmla="*/ 436 w 1308"/>
                <a:gd name="T35" fmla="*/ 99 h 429"/>
                <a:gd name="T36" fmla="*/ 462 w 1308"/>
                <a:gd name="T37" fmla="*/ 85 h 429"/>
                <a:gd name="T38" fmla="*/ 487 w 1308"/>
                <a:gd name="T39" fmla="*/ 71 h 429"/>
                <a:gd name="T40" fmla="*/ 513 w 1308"/>
                <a:gd name="T41" fmla="*/ 58 h 429"/>
                <a:gd name="T42" fmla="*/ 539 w 1308"/>
                <a:gd name="T43" fmla="*/ 46 h 429"/>
                <a:gd name="T44" fmla="*/ 564 w 1308"/>
                <a:gd name="T45" fmla="*/ 36 h 429"/>
                <a:gd name="T46" fmla="*/ 590 w 1308"/>
                <a:gd name="T47" fmla="*/ 26 h 429"/>
                <a:gd name="T48" fmla="*/ 616 w 1308"/>
                <a:gd name="T49" fmla="*/ 18 h 429"/>
                <a:gd name="T50" fmla="*/ 641 w 1308"/>
                <a:gd name="T51" fmla="*/ 11 h 429"/>
                <a:gd name="T52" fmla="*/ 667 w 1308"/>
                <a:gd name="T53" fmla="*/ 6 h 429"/>
                <a:gd name="T54" fmla="*/ 693 w 1308"/>
                <a:gd name="T55" fmla="*/ 2 h 429"/>
                <a:gd name="T56" fmla="*/ 718 w 1308"/>
                <a:gd name="T57" fmla="*/ 0 h 429"/>
                <a:gd name="T58" fmla="*/ 744 w 1308"/>
                <a:gd name="T59" fmla="*/ 0 h 429"/>
                <a:gd name="T60" fmla="*/ 770 w 1308"/>
                <a:gd name="T61" fmla="*/ 1 h 429"/>
                <a:gd name="T62" fmla="*/ 795 w 1308"/>
                <a:gd name="T63" fmla="*/ 5 h 429"/>
                <a:gd name="T64" fmla="*/ 821 w 1308"/>
                <a:gd name="T65" fmla="*/ 10 h 429"/>
                <a:gd name="T66" fmla="*/ 846 w 1308"/>
                <a:gd name="T67" fmla="*/ 17 h 429"/>
                <a:gd name="T68" fmla="*/ 872 w 1308"/>
                <a:gd name="T69" fmla="*/ 26 h 429"/>
                <a:gd name="T70" fmla="*/ 898 w 1308"/>
                <a:gd name="T71" fmla="*/ 36 h 429"/>
                <a:gd name="T72" fmla="*/ 923 w 1308"/>
                <a:gd name="T73" fmla="*/ 48 h 429"/>
                <a:gd name="T74" fmla="*/ 949 w 1308"/>
                <a:gd name="T75" fmla="*/ 61 h 429"/>
                <a:gd name="T76" fmla="*/ 975 w 1308"/>
                <a:gd name="T77" fmla="*/ 75 h 429"/>
                <a:gd name="T78" fmla="*/ 1001 w 1308"/>
                <a:gd name="T79" fmla="*/ 91 h 429"/>
                <a:gd name="T80" fmla="*/ 1026 w 1308"/>
                <a:gd name="T81" fmla="*/ 107 h 429"/>
                <a:gd name="T82" fmla="*/ 1052 w 1308"/>
                <a:gd name="T83" fmla="*/ 123 h 429"/>
                <a:gd name="T84" fmla="*/ 1077 w 1308"/>
                <a:gd name="T85" fmla="*/ 140 h 429"/>
                <a:gd name="T86" fmla="*/ 1103 w 1308"/>
                <a:gd name="T87" fmla="*/ 156 h 429"/>
                <a:gd name="T88" fmla="*/ 1129 w 1308"/>
                <a:gd name="T89" fmla="*/ 172 h 429"/>
                <a:gd name="T90" fmla="*/ 1154 w 1308"/>
                <a:gd name="T91" fmla="*/ 188 h 429"/>
                <a:gd name="T92" fmla="*/ 1180 w 1308"/>
                <a:gd name="T93" fmla="*/ 203 h 429"/>
                <a:gd name="T94" fmla="*/ 1206 w 1308"/>
                <a:gd name="T95" fmla="*/ 216 h 429"/>
                <a:gd name="T96" fmla="*/ 1231 w 1308"/>
                <a:gd name="T97" fmla="*/ 228 h 429"/>
                <a:gd name="T98" fmla="*/ 1257 w 1308"/>
                <a:gd name="T99" fmla="*/ 240 h 429"/>
                <a:gd name="T100" fmla="*/ 1283 w 1308"/>
                <a:gd name="T101" fmla="*/ 249 h 429"/>
                <a:gd name="T102" fmla="*/ 1308 w 1308"/>
                <a:gd name="T103" fmla="*/ 257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429">
                  <a:moveTo>
                    <a:pt x="0" y="429"/>
                  </a:moveTo>
                  <a:lnTo>
                    <a:pt x="25" y="408"/>
                  </a:lnTo>
                  <a:lnTo>
                    <a:pt x="51" y="386"/>
                  </a:lnTo>
                  <a:lnTo>
                    <a:pt x="77" y="365"/>
                  </a:lnTo>
                  <a:lnTo>
                    <a:pt x="102" y="343"/>
                  </a:lnTo>
                  <a:lnTo>
                    <a:pt x="128" y="322"/>
                  </a:lnTo>
                  <a:lnTo>
                    <a:pt x="154" y="301"/>
                  </a:lnTo>
                  <a:lnTo>
                    <a:pt x="179" y="280"/>
                  </a:lnTo>
                  <a:lnTo>
                    <a:pt x="205" y="260"/>
                  </a:lnTo>
                  <a:lnTo>
                    <a:pt x="231" y="240"/>
                  </a:lnTo>
                  <a:lnTo>
                    <a:pt x="256" y="220"/>
                  </a:lnTo>
                  <a:lnTo>
                    <a:pt x="282" y="201"/>
                  </a:lnTo>
                  <a:lnTo>
                    <a:pt x="308" y="183"/>
                  </a:lnTo>
                  <a:lnTo>
                    <a:pt x="333" y="165"/>
                  </a:lnTo>
                  <a:lnTo>
                    <a:pt x="359" y="147"/>
                  </a:lnTo>
                  <a:lnTo>
                    <a:pt x="385" y="131"/>
                  </a:lnTo>
                  <a:lnTo>
                    <a:pt x="410" y="115"/>
                  </a:lnTo>
                  <a:lnTo>
                    <a:pt x="436" y="99"/>
                  </a:lnTo>
                  <a:lnTo>
                    <a:pt x="462" y="85"/>
                  </a:lnTo>
                  <a:lnTo>
                    <a:pt x="487" y="71"/>
                  </a:lnTo>
                  <a:lnTo>
                    <a:pt x="513" y="58"/>
                  </a:lnTo>
                  <a:lnTo>
                    <a:pt x="539" y="46"/>
                  </a:lnTo>
                  <a:lnTo>
                    <a:pt x="564" y="36"/>
                  </a:lnTo>
                  <a:lnTo>
                    <a:pt x="590" y="26"/>
                  </a:lnTo>
                  <a:lnTo>
                    <a:pt x="616" y="18"/>
                  </a:lnTo>
                  <a:lnTo>
                    <a:pt x="641" y="11"/>
                  </a:lnTo>
                  <a:lnTo>
                    <a:pt x="667" y="6"/>
                  </a:lnTo>
                  <a:lnTo>
                    <a:pt x="693" y="2"/>
                  </a:lnTo>
                  <a:lnTo>
                    <a:pt x="718" y="0"/>
                  </a:lnTo>
                  <a:lnTo>
                    <a:pt x="744" y="0"/>
                  </a:lnTo>
                  <a:lnTo>
                    <a:pt x="770" y="1"/>
                  </a:lnTo>
                  <a:lnTo>
                    <a:pt x="795" y="5"/>
                  </a:lnTo>
                  <a:lnTo>
                    <a:pt x="821" y="10"/>
                  </a:lnTo>
                  <a:lnTo>
                    <a:pt x="846" y="17"/>
                  </a:lnTo>
                  <a:lnTo>
                    <a:pt x="872" y="26"/>
                  </a:lnTo>
                  <a:lnTo>
                    <a:pt x="898" y="36"/>
                  </a:lnTo>
                  <a:lnTo>
                    <a:pt x="923" y="48"/>
                  </a:lnTo>
                  <a:lnTo>
                    <a:pt x="949" y="61"/>
                  </a:lnTo>
                  <a:lnTo>
                    <a:pt x="975" y="75"/>
                  </a:lnTo>
                  <a:lnTo>
                    <a:pt x="1001" y="91"/>
                  </a:lnTo>
                  <a:lnTo>
                    <a:pt x="1026" y="107"/>
                  </a:lnTo>
                  <a:lnTo>
                    <a:pt x="1052" y="123"/>
                  </a:lnTo>
                  <a:lnTo>
                    <a:pt x="1077" y="140"/>
                  </a:lnTo>
                  <a:lnTo>
                    <a:pt x="1103" y="156"/>
                  </a:lnTo>
                  <a:lnTo>
                    <a:pt x="1129" y="172"/>
                  </a:lnTo>
                  <a:lnTo>
                    <a:pt x="1154" y="188"/>
                  </a:lnTo>
                  <a:lnTo>
                    <a:pt x="1180" y="203"/>
                  </a:lnTo>
                  <a:lnTo>
                    <a:pt x="1206" y="216"/>
                  </a:lnTo>
                  <a:lnTo>
                    <a:pt x="1231" y="228"/>
                  </a:lnTo>
                  <a:lnTo>
                    <a:pt x="1257" y="240"/>
                  </a:lnTo>
                  <a:lnTo>
                    <a:pt x="1283" y="249"/>
                  </a:lnTo>
                  <a:lnTo>
                    <a:pt x="1308" y="257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Line 243"/>
            <p:cNvSpPr>
              <a:spLocks noChangeShapeType="1"/>
            </p:cNvSpPr>
            <p:nvPr/>
          </p:nvSpPr>
          <p:spPr bwMode="auto">
            <a:xfrm>
              <a:off x="10671115" y="3402541"/>
              <a:ext cx="86847" cy="17484"/>
            </a:xfrm>
            <a:prstGeom prst="line">
              <a:avLst/>
            </a:pr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244"/>
            <p:cNvSpPr>
              <a:spLocks/>
            </p:cNvSpPr>
            <p:nvPr/>
          </p:nvSpPr>
          <p:spPr bwMode="auto">
            <a:xfrm>
              <a:off x="1934278" y="3393799"/>
              <a:ext cx="4366681" cy="439291"/>
            </a:xfrm>
            <a:custGeom>
              <a:avLst/>
              <a:gdLst>
                <a:gd name="T0" fmla="*/ 0 w 1257"/>
                <a:gd name="T1" fmla="*/ 0 h 201"/>
                <a:gd name="T2" fmla="*/ 26 w 1257"/>
                <a:gd name="T3" fmla="*/ 14 h 201"/>
                <a:gd name="T4" fmla="*/ 51 w 1257"/>
                <a:gd name="T5" fmla="*/ 26 h 201"/>
                <a:gd name="T6" fmla="*/ 77 w 1257"/>
                <a:gd name="T7" fmla="*/ 39 h 201"/>
                <a:gd name="T8" fmla="*/ 103 w 1257"/>
                <a:gd name="T9" fmla="*/ 50 h 201"/>
                <a:gd name="T10" fmla="*/ 128 w 1257"/>
                <a:gd name="T11" fmla="*/ 60 h 201"/>
                <a:gd name="T12" fmla="*/ 154 w 1257"/>
                <a:gd name="T13" fmla="*/ 68 h 201"/>
                <a:gd name="T14" fmla="*/ 180 w 1257"/>
                <a:gd name="T15" fmla="*/ 76 h 201"/>
                <a:gd name="T16" fmla="*/ 205 w 1257"/>
                <a:gd name="T17" fmla="*/ 82 h 201"/>
                <a:gd name="T18" fmla="*/ 231 w 1257"/>
                <a:gd name="T19" fmla="*/ 87 h 201"/>
                <a:gd name="T20" fmla="*/ 257 w 1257"/>
                <a:gd name="T21" fmla="*/ 91 h 201"/>
                <a:gd name="T22" fmla="*/ 282 w 1257"/>
                <a:gd name="T23" fmla="*/ 94 h 201"/>
                <a:gd name="T24" fmla="*/ 308 w 1257"/>
                <a:gd name="T25" fmla="*/ 97 h 201"/>
                <a:gd name="T26" fmla="*/ 334 w 1257"/>
                <a:gd name="T27" fmla="*/ 99 h 201"/>
                <a:gd name="T28" fmla="*/ 359 w 1257"/>
                <a:gd name="T29" fmla="*/ 100 h 201"/>
                <a:gd name="T30" fmla="*/ 385 w 1257"/>
                <a:gd name="T31" fmla="*/ 101 h 201"/>
                <a:gd name="T32" fmla="*/ 411 w 1257"/>
                <a:gd name="T33" fmla="*/ 103 h 201"/>
                <a:gd name="T34" fmla="*/ 436 w 1257"/>
                <a:gd name="T35" fmla="*/ 105 h 201"/>
                <a:gd name="T36" fmla="*/ 462 w 1257"/>
                <a:gd name="T37" fmla="*/ 107 h 201"/>
                <a:gd name="T38" fmla="*/ 487 w 1257"/>
                <a:gd name="T39" fmla="*/ 109 h 201"/>
                <a:gd name="T40" fmla="*/ 513 w 1257"/>
                <a:gd name="T41" fmla="*/ 112 h 201"/>
                <a:gd name="T42" fmla="*/ 539 w 1257"/>
                <a:gd name="T43" fmla="*/ 116 h 201"/>
                <a:gd name="T44" fmla="*/ 565 w 1257"/>
                <a:gd name="T45" fmla="*/ 120 h 201"/>
                <a:gd name="T46" fmla="*/ 590 w 1257"/>
                <a:gd name="T47" fmla="*/ 124 h 201"/>
                <a:gd name="T48" fmla="*/ 616 w 1257"/>
                <a:gd name="T49" fmla="*/ 129 h 201"/>
                <a:gd name="T50" fmla="*/ 642 w 1257"/>
                <a:gd name="T51" fmla="*/ 135 h 201"/>
                <a:gd name="T52" fmla="*/ 667 w 1257"/>
                <a:gd name="T53" fmla="*/ 140 h 201"/>
                <a:gd name="T54" fmla="*/ 693 w 1257"/>
                <a:gd name="T55" fmla="*/ 146 h 201"/>
                <a:gd name="T56" fmla="*/ 718 w 1257"/>
                <a:gd name="T57" fmla="*/ 151 h 201"/>
                <a:gd name="T58" fmla="*/ 744 w 1257"/>
                <a:gd name="T59" fmla="*/ 156 h 201"/>
                <a:gd name="T60" fmla="*/ 770 w 1257"/>
                <a:gd name="T61" fmla="*/ 161 h 201"/>
                <a:gd name="T62" fmla="*/ 795 w 1257"/>
                <a:gd name="T63" fmla="*/ 165 h 201"/>
                <a:gd name="T64" fmla="*/ 821 w 1257"/>
                <a:gd name="T65" fmla="*/ 168 h 201"/>
                <a:gd name="T66" fmla="*/ 847 w 1257"/>
                <a:gd name="T67" fmla="*/ 171 h 201"/>
                <a:gd name="T68" fmla="*/ 872 w 1257"/>
                <a:gd name="T69" fmla="*/ 174 h 201"/>
                <a:gd name="T70" fmla="*/ 898 w 1257"/>
                <a:gd name="T71" fmla="*/ 176 h 201"/>
                <a:gd name="T72" fmla="*/ 924 w 1257"/>
                <a:gd name="T73" fmla="*/ 178 h 201"/>
                <a:gd name="T74" fmla="*/ 949 w 1257"/>
                <a:gd name="T75" fmla="*/ 178 h 201"/>
                <a:gd name="T76" fmla="*/ 975 w 1257"/>
                <a:gd name="T77" fmla="*/ 179 h 201"/>
                <a:gd name="T78" fmla="*/ 1001 w 1257"/>
                <a:gd name="T79" fmla="*/ 180 h 201"/>
                <a:gd name="T80" fmla="*/ 1026 w 1257"/>
                <a:gd name="T81" fmla="*/ 180 h 201"/>
                <a:gd name="T82" fmla="*/ 1052 w 1257"/>
                <a:gd name="T83" fmla="*/ 180 h 201"/>
                <a:gd name="T84" fmla="*/ 1078 w 1257"/>
                <a:gd name="T85" fmla="*/ 181 h 201"/>
                <a:gd name="T86" fmla="*/ 1103 w 1257"/>
                <a:gd name="T87" fmla="*/ 182 h 201"/>
                <a:gd name="T88" fmla="*/ 1129 w 1257"/>
                <a:gd name="T89" fmla="*/ 183 h 201"/>
                <a:gd name="T90" fmla="*/ 1155 w 1257"/>
                <a:gd name="T91" fmla="*/ 185 h 201"/>
                <a:gd name="T92" fmla="*/ 1180 w 1257"/>
                <a:gd name="T93" fmla="*/ 188 h 201"/>
                <a:gd name="T94" fmla="*/ 1206 w 1257"/>
                <a:gd name="T95" fmla="*/ 191 h 201"/>
                <a:gd name="T96" fmla="*/ 1232 w 1257"/>
                <a:gd name="T97" fmla="*/ 196 h 201"/>
                <a:gd name="T98" fmla="*/ 1257 w 1257"/>
                <a:gd name="T99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01">
                  <a:moveTo>
                    <a:pt x="0" y="0"/>
                  </a:moveTo>
                  <a:lnTo>
                    <a:pt x="26" y="14"/>
                  </a:lnTo>
                  <a:lnTo>
                    <a:pt x="51" y="26"/>
                  </a:lnTo>
                  <a:lnTo>
                    <a:pt x="77" y="39"/>
                  </a:lnTo>
                  <a:lnTo>
                    <a:pt x="103" y="50"/>
                  </a:lnTo>
                  <a:lnTo>
                    <a:pt x="128" y="60"/>
                  </a:lnTo>
                  <a:lnTo>
                    <a:pt x="154" y="68"/>
                  </a:lnTo>
                  <a:lnTo>
                    <a:pt x="180" y="76"/>
                  </a:lnTo>
                  <a:lnTo>
                    <a:pt x="205" y="82"/>
                  </a:lnTo>
                  <a:lnTo>
                    <a:pt x="231" y="87"/>
                  </a:lnTo>
                  <a:lnTo>
                    <a:pt x="257" y="91"/>
                  </a:lnTo>
                  <a:lnTo>
                    <a:pt x="282" y="94"/>
                  </a:lnTo>
                  <a:lnTo>
                    <a:pt x="308" y="97"/>
                  </a:lnTo>
                  <a:lnTo>
                    <a:pt x="334" y="99"/>
                  </a:lnTo>
                  <a:lnTo>
                    <a:pt x="359" y="100"/>
                  </a:lnTo>
                  <a:lnTo>
                    <a:pt x="385" y="101"/>
                  </a:lnTo>
                  <a:lnTo>
                    <a:pt x="411" y="103"/>
                  </a:lnTo>
                  <a:lnTo>
                    <a:pt x="436" y="105"/>
                  </a:lnTo>
                  <a:lnTo>
                    <a:pt x="462" y="107"/>
                  </a:lnTo>
                  <a:lnTo>
                    <a:pt x="487" y="109"/>
                  </a:lnTo>
                  <a:lnTo>
                    <a:pt x="513" y="112"/>
                  </a:lnTo>
                  <a:lnTo>
                    <a:pt x="539" y="116"/>
                  </a:lnTo>
                  <a:lnTo>
                    <a:pt x="565" y="120"/>
                  </a:lnTo>
                  <a:lnTo>
                    <a:pt x="590" y="124"/>
                  </a:lnTo>
                  <a:lnTo>
                    <a:pt x="616" y="129"/>
                  </a:lnTo>
                  <a:lnTo>
                    <a:pt x="642" y="135"/>
                  </a:lnTo>
                  <a:lnTo>
                    <a:pt x="667" y="140"/>
                  </a:lnTo>
                  <a:lnTo>
                    <a:pt x="693" y="146"/>
                  </a:lnTo>
                  <a:lnTo>
                    <a:pt x="718" y="151"/>
                  </a:lnTo>
                  <a:lnTo>
                    <a:pt x="744" y="156"/>
                  </a:lnTo>
                  <a:lnTo>
                    <a:pt x="770" y="161"/>
                  </a:lnTo>
                  <a:lnTo>
                    <a:pt x="795" y="165"/>
                  </a:lnTo>
                  <a:lnTo>
                    <a:pt x="821" y="168"/>
                  </a:lnTo>
                  <a:lnTo>
                    <a:pt x="847" y="171"/>
                  </a:lnTo>
                  <a:lnTo>
                    <a:pt x="872" y="174"/>
                  </a:lnTo>
                  <a:lnTo>
                    <a:pt x="898" y="176"/>
                  </a:lnTo>
                  <a:lnTo>
                    <a:pt x="924" y="178"/>
                  </a:lnTo>
                  <a:lnTo>
                    <a:pt x="949" y="178"/>
                  </a:lnTo>
                  <a:lnTo>
                    <a:pt x="975" y="179"/>
                  </a:lnTo>
                  <a:lnTo>
                    <a:pt x="1001" y="180"/>
                  </a:lnTo>
                  <a:lnTo>
                    <a:pt x="1026" y="180"/>
                  </a:lnTo>
                  <a:lnTo>
                    <a:pt x="1052" y="180"/>
                  </a:lnTo>
                  <a:lnTo>
                    <a:pt x="1078" y="181"/>
                  </a:lnTo>
                  <a:lnTo>
                    <a:pt x="1103" y="182"/>
                  </a:lnTo>
                  <a:lnTo>
                    <a:pt x="1129" y="183"/>
                  </a:lnTo>
                  <a:lnTo>
                    <a:pt x="1155" y="185"/>
                  </a:lnTo>
                  <a:lnTo>
                    <a:pt x="1180" y="188"/>
                  </a:lnTo>
                  <a:lnTo>
                    <a:pt x="1206" y="191"/>
                  </a:lnTo>
                  <a:lnTo>
                    <a:pt x="1232" y="196"/>
                  </a:lnTo>
                  <a:lnTo>
                    <a:pt x="1257" y="201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245"/>
            <p:cNvSpPr>
              <a:spLocks/>
            </p:cNvSpPr>
            <p:nvPr/>
          </p:nvSpPr>
          <p:spPr bwMode="auto">
            <a:xfrm>
              <a:off x="6214112" y="3822162"/>
              <a:ext cx="4543850" cy="900437"/>
            </a:xfrm>
            <a:custGeom>
              <a:avLst/>
              <a:gdLst>
                <a:gd name="T0" fmla="*/ 0 w 1308"/>
                <a:gd name="T1" fmla="*/ 0 h 412"/>
                <a:gd name="T2" fmla="*/ 25 w 1308"/>
                <a:gd name="T3" fmla="*/ 5 h 412"/>
                <a:gd name="T4" fmla="*/ 51 w 1308"/>
                <a:gd name="T5" fmla="*/ 11 h 412"/>
                <a:gd name="T6" fmla="*/ 77 w 1308"/>
                <a:gd name="T7" fmla="*/ 18 h 412"/>
                <a:gd name="T8" fmla="*/ 102 w 1308"/>
                <a:gd name="T9" fmla="*/ 26 h 412"/>
                <a:gd name="T10" fmla="*/ 128 w 1308"/>
                <a:gd name="T11" fmla="*/ 35 h 412"/>
                <a:gd name="T12" fmla="*/ 154 w 1308"/>
                <a:gd name="T13" fmla="*/ 45 h 412"/>
                <a:gd name="T14" fmla="*/ 179 w 1308"/>
                <a:gd name="T15" fmla="*/ 56 h 412"/>
                <a:gd name="T16" fmla="*/ 205 w 1308"/>
                <a:gd name="T17" fmla="*/ 68 h 412"/>
                <a:gd name="T18" fmla="*/ 231 w 1308"/>
                <a:gd name="T19" fmla="*/ 81 h 412"/>
                <a:gd name="T20" fmla="*/ 256 w 1308"/>
                <a:gd name="T21" fmla="*/ 94 h 412"/>
                <a:gd name="T22" fmla="*/ 282 w 1308"/>
                <a:gd name="T23" fmla="*/ 108 h 412"/>
                <a:gd name="T24" fmla="*/ 308 w 1308"/>
                <a:gd name="T25" fmla="*/ 123 h 412"/>
                <a:gd name="T26" fmla="*/ 333 w 1308"/>
                <a:gd name="T27" fmla="*/ 138 h 412"/>
                <a:gd name="T28" fmla="*/ 359 w 1308"/>
                <a:gd name="T29" fmla="*/ 153 h 412"/>
                <a:gd name="T30" fmla="*/ 385 w 1308"/>
                <a:gd name="T31" fmla="*/ 169 h 412"/>
                <a:gd name="T32" fmla="*/ 410 w 1308"/>
                <a:gd name="T33" fmla="*/ 185 h 412"/>
                <a:gd name="T34" fmla="*/ 436 w 1308"/>
                <a:gd name="T35" fmla="*/ 201 h 412"/>
                <a:gd name="T36" fmla="*/ 462 w 1308"/>
                <a:gd name="T37" fmla="*/ 216 h 412"/>
                <a:gd name="T38" fmla="*/ 487 w 1308"/>
                <a:gd name="T39" fmla="*/ 232 h 412"/>
                <a:gd name="T40" fmla="*/ 513 w 1308"/>
                <a:gd name="T41" fmla="*/ 247 h 412"/>
                <a:gd name="T42" fmla="*/ 539 w 1308"/>
                <a:gd name="T43" fmla="*/ 262 h 412"/>
                <a:gd name="T44" fmla="*/ 564 w 1308"/>
                <a:gd name="T45" fmla="*/ 276 h 412"/>
                <a:gd name="T46" fmla="*/ 590 w 1308"/>
                <a:gd name="T47" fmla="*/ 289 h 412"/>
                <a:gd name="T48" fmla="*/ 616 w 1308"/>
                <a:gd name="T49" fmla="*/ 302 h 412"/>
                <a:gd name="T50" fmla="*/ 641 w 1308"/>
                <a:gd name="T51" fmla="*/ 315 h 412"/>
                <a:gd name="T52" fmla="*/ 667 w 1308"/>
                <a:gd name="T53" fmla="*/ 326 h 412"/>
                <a:gd name="T54" fmla="*/ 693 w 1308"/>
                <a:gd name="T55" fmla="*/ 337 h 412"/>
                <a:gd name="T56" fmla="*/ 718 w 1308"/>
                <a:gd name="T57" fmla="*/ 347 h 412"/>
                <a:gd name="T58" fmla="*/ 744 w 1308"/>
                <a:gd name="T59" fmla="*/ 356 h 412"/>
                <a:gd name="T60" fmla="*/ 770 w 1308"/>
                <a:gd name="T61" fmla="*/ 364 h 412"/>
                <a:gd name="T62" fmla="*/ 795 w 1308"/>
                <a:gd name="T63" fmla="*/ 371 h 412"/>
                <a:gd name="T64" fmla="*/ 821 w 1308"/>
                <a:gd name="T65" fmla="*/ 378 h 412"/>
                <a:gd name="T66" fmla="*/ 846 w 1308"/>
                <a:gd name="T67" fmla="*/ 384 h 412"/>
                <a:gd name="T68" fmla="*/ 872 w 1308"/>
                <a:gd name="T69" fmla="*/ 389 h 412"/>
                <a:gd name="T70" fmla="*/ 898 w 1308"/>
                <a:gd name="T71" fmla="*/ 394 h 412"/>
                <a:gd name="T72" fmla="*/ 923 w 1308"/>
                <a:gd name="T73" fmla="*/ 398 h 412"/>
                <a:gd name="T74" fmla="*/ 949 w 1308"/>
                <a:gd name="T75" fmla="*/ 402 h 412"/>
                <a:gd name="T76" fmla="*/ 975 w 1308"/>
                <a:gd name="T77" fmla="*/ 405 h 412"/>
                <a:gd name="T78" fmla="*/ 1001 w 1308"/>
                <a:gd name="T79" fmla="*/ 407 h 412"/>
                <a:gd name="T80" fmla="*/ 1026 w 1308"/>
                <a:gd name="T81" fmla="*/ 409 h 412"/>
                <a:gd name="T82" fmla="*/ 1052 w 1308"/>
                <a:gd name="T83" fmla="*/ 411 h 412"/>
                <a:gd name="T84" fmla="*/ 1077 w 1308"/>
                <a:gd name="T85" fmla="*/ 411 h 412"/>
                <a:gd name="T86" fmla="*/ 1103 w 1308"/>
                <a:gd name="T87" fmla="*/ 412 h 412"/>
                <a:gd name="T88" fmla="*/ 1129 w 1308"/>
                <a:gd name="T89" fmla="*/ 411 h 412"/>
                <a:gd name="T90" fmla="*/ 1154 w 1308"/>
                <a:gd name="T91" fmla="*/ 410 h 412"/>
                <a:gd name="T92" fmla="*/ 1180 w 1308"/>
                <a:gd name="T93" fmla="*/ 408 h 412"/>
                <a:gd name="T94" fmla="*/ 1206 w 1308"/>
                <a:gd name="T95" fmla="*/ 405 h 412"/>
                <a:gd name="T96" fmla="*/ 1231 w 1308"/>
                <a:gd name="T97" fmla="*/ 402 h 412"/>
                <a:gd name="T98" fmla="*/ 1257 w 1308"/>
                <a:gd name="T99" fmla="*/ 397 h 412"/>
                <a:gd name="T100" fmla="*/ 1283 w 1308"/>
                <a:gd name="T101" fmla="*/ 391 h 412"/>
                <a:gd name="T102" fmla="*/ 1308 w 1308"/>
                <a:gd name="T103" fmla="*/ 384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412">
                  <a:moveTo>
                    <a:pt x="0" y="0"/>
                  </a:moveTo>
                  <a:lnTo>
                    <a:pt x="25" y="5"/>
                  </a:lnTo>
                  <a:lnTo>
                    <a:pt x="51" y="11"/>
                  </a:lnTo>
                  <a:lnTo>
                    <a:pt x="77" y="18"/>
                  </a:lnTo>
                  <a:lnTo>
                    <a:pt x="102" y="26"/>
                  </a:lnTo>
                  <a:lnTo>
                    <a:pt x="128" y="35"/>
                  </a:lnTo>
                  <a:lnTo>
                    <a:pt x="154" y="45"/>
                  </a:lnTo>
                  <a:lnTo>
                    <a:pt x="179" y="56"/>
                  </a:lnTo>
                  <a:lnTo>
                    <a:pt x="205" y="68"/>
                  </a:lnTo>
                  <a:lnTo>
                    <a:pt x="231" y="81"/>
                  </a:lnTo>
                  <a:lnTo>
                    <a:pt x="256" y="94"/>
                  </a:lnTo>
                  <a:lnTo>
                    <a:pt x="282" y="108"/>
                  </a:lnTo>
                  <a:lnTo>
                    <a:pt x="308" y="123"/>
                  </a:lnTo>
                  <a:lnTo>
                    <a:pt x="333" y="138"/>
                  </a:lnTo>
                  <a:lnTo>
                    <a:pt x="359" y="153"/>
                  </a:lnTo>
                  <a:lnTo>
                    <a:pt x="385" y="169"/>
                  </a:lnTo>
                  <a:lnTo>
                    <a:pt x="410" y="185"/>
                  </a:lnTo>
                  <a:lnTo>
                    <a:pt x="436" y="201"/>
                  </a:lnTo>
                  <a:lnTo>
                    <a:pt x="462" y="216"/>
                  </a:lnTo>
                  <a:lnTo>
                    <a:pt x="487" y="232"/>
                  </a:lnTo>
                  <a:lnTo>
                    <a:pt x="513" y="247"/>
                  </a:lnTo>
                  <a:lnTo>
                    <a:pt x="539" y="262"/>
                  </a:lnTo>
                  <a:lnTo>
                    <a:pt x="564" y="276"/>
                  </a:lnTo>
                  <a:lnTo>
                    <a:pt x="590" y="289"/>
                  </a:lnTo>
                  <a:lnTo>
                    <a:pt x="616" y="302"/>
                  </a:lnTo>
                  <a:lnTo>
                    <a:pt x="641" y="315"/>
                  </a:lnTo>
                  <a:lnTo>
                    <a:pt x="667" y="326"/>
                  </a:lnTo>
                  <a:lnTo>
                    <a:pt x="693" y="337"/>
                  </a:lnTo>
                  <a:lnTo>
                    <a:pt x="718" y="347"/>
                  </a:lnTo>
                  <a:lnTo>
                    <a:pt x="744" y="356"/>
                  </a:lnTo>
                  <a:lnTo>
                    <a:pt x="770" y="364"/>
                  </a:lnTo>
                  <a:lnTo>
                    <a:pt x="795" y="371"/>
                  </a:lnTo>
                  <a:lnTo>
                    <a:pt x="821" y="378"/>
                  </a:lnTo>
                  <a:lnTo>
                    <a:pt x="846" y="384"/>
                  </a:lnTo>
                  <a:lnTo>
                    <a:pt x="872" y="389"/>
                  </a:lnTo>
                  <a:lnTo>
                    <a:pt x="898" y="394"/>
                  </a:lnTo>
                  <a:lnTo>
                    <a:pt x="923" y="398"/>
                  </a:lnTo>
                  <a:lnTo>
                    <a:pt x="949" y="402"/>
                  </a:lnTo>
                  <a:lnTo>
                    <a:pt x="975" y="405"/>
                  </a:lnTo>
                  <a:lnTo>
                    <a:pt x="1001" y="407"/>
                  </a:lnTo>
                  <a:lnTo>
                    <a:pt x="1026" y="409"/>
                  </a:lnTo>
                  <a:lnTo>
                    <a:pt x="1052" y="411"/>
                  </a:lnTo>
                  <a:lnTo>
                    <a:pt x="1077" y="411"/>
                  </a:lnTo>
                  <a:lnTo>
                    <a:pt x="1103" y="412"/>
                  </a:lnTo>
                  <a:lnTo>
                    <a:pt x="1129" y="411"/>
                  </a:lnTo>
                  <a:lnTo>
                    <a:pt x="1154" y="410"/>
                  </a:lnTo>
                  <a:lnTo>
                    <a:pt x="1180" y="408"/>
                  </a:lnTo>
                  <a:lnTo>
                    <a:pt x="1206" y="405"/>
                  </a:lnTo>
                  <a:lnTo>
                    <a:pt x="1231" y="402"/>
                  </a:lnTo>
                  <a:lnTo>
                    <a:pt x="1257" y="397"/>
                  </a:lnTo>
                  <a:lnTo>
                    <a:pt x="1283" y="391"/>
                  </a:lnTo>
                  <a:lnTo>
                    <a:pt x="1308" y="384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Line 246"/>
            <p:cNvSpPr>
              <a:spLocks noChangeShapeType="1"/>
            </p:cNvSpPr>
            <p:nvPr/>
          </p:nvSpPr>
          <p:spPr bwMode="auto">
            <a:xfrm flipV="1">
              <a:off x="10671115" y="4661404"/>
              <a:ext cx="86847" cy="15299"/>
            </a:xfrm>
            <a:prstGeom prst="line">
              <a:avLst/>
            </a:pr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247"/>
            <p:cNvSpPr>
              <a:spLocks/>
            </p:cNvSpPr>
            <p:nvPr/>
          </p:nvSpPr>
          <p:spPr bwMode="auto">
            <a:xfrm>
              <a:off x="1934278" y="3522745"/>
              <a:ext cx="4366681" cy="242593"/>
            </a:xfrm>
            <a:custGeom>
              <a:avLst/>
              <a:gdLst>
                <a:gd name="T0" fmla="*/ 0 w 1257"/>
                <a:gd name="T1" fmla="*/ 0 h 111"/>
                <a:gd name="T2" fmla="*/ 26 w 1257"/>
                <a:gd name="T3" fmla="*/ 4 h 111"/>
                <a:gd name="T4" fmla="*/ 51 w 1257"/>
                <a:gd name="T5" fmla="*/ 9 h 111"/>
                <a:gd name="T6" fmla="*/ 77 w 1257"/>
                <a:gd name="T7" fmla="*/ 14 h 111"/>
                <a:gd name="T8" fmla="*/ 103 w 1257"/>
                <a:gd name="T9" fmla="*/ 20 h 111"/>
                <a:gd name="T10" fmla="*/ 128 w 1257"/>
                <a:gd name="T11" fmla="*/ 25 h 111"/>
                <a:gd name="T12" fmla="*/ 154 w 1257"/>
                <a:gd name="T13" fmla="*/ 30 h 111"/>
                <a:gd name="T14" fmla="*/ 180 w 1257"/>
                <a:gd name="T15" fmla="*/ 34 h 111"/>
                <a:gd name="T16" fmla="*/ 205 w 1257"/>
                <a:gd name="T17" fmla="*/ 38 h 111"/>
                <a:gd name="T18" fmla="*/ 231 w 1257"/>
                <a:gd name="T19" fmla="*/ 42 h 111"/>
                <a:gd name="T20" fmla="*/ 257 w 1257"/>
                <a:gd name="T21" fmla="*/ 45 h 111"/>
                <a:gd name="T22" fmla="*/ 282 w 1257"/>
                <a:gd name="T23" fmla="*/ 48 h 111"/>
                <a:gd name="T24" fmla="*/ 308 w 1257"/>
                <a:gd name="T25" fmla="*/ 51 h 111"/>
                <a:gd name="T26" fmla="*/ 334 w 1257"/>
                <a:gd name="T27" fmla="*/ 54 h 111"/>
                <a:gd name="T28" fmla="*/ 359 w 1257"/>
                <a:gd name="T29" fmla="*/ 57 h 111"/>
                <a:gd name="T30" fmla="*/ 385 w 1257"/>
                <a:gd name="T31" fmla="*/ 59 h 111"/>
                <a:gd name="T32" fmla="*/ 411 w 1257"/>
                <a:gd name="T33" fmla="*/ 62 h 111"/>
                <a:gd name="T34" fmla="*/ 436 w 1257"/>
                <a:gd name="T35" fmla="*/ 65 h 111"/>
                <a:gd name="T36" fmla="*/ 462 w 1257"/>
                <a:gd name="T37" fmla="*/ 68 h 111"/>
                <a:gd name="T38" fmla="*/ 487 w 1257"/>
                <a:gd name="T39" fmla="*/ 71 h 111"/>
                <a:gd name="T40" fmla="*/ 513 w 1257"/>
                <a:gd name="T41" fmla="*/ 74 h 111"/>
                <a:gd name="T42" fmla="*/ 539 w 1257"/>
                <a:gd name="T43" fmla="*/ 78 h 111"/>
                <a:gd name="T44" fmla="*/ 565 w 1257"/>
                <a:gd name="T45" fmla="*/ 81 h 111"/>
                <a:gd name="T46" fmla="*/ 590 w 1257"/>
                <a:gd name="T47" fmla="*/ 84 h 111"/>
                <a:gd name="T48" fmla="*/ 616 w 1257"/>
                <a:gd name="T49" fmla="*/ 88 h 111"/>
                <a:gd name="T50" fmla="*/ 642 w 1257"/>
                <a:gd name="T51" fmla="*/ 91 h 111"/>
                <a:gd name="T52" fmla="*/ 667 w 1257"/>
                <a:gd name="T53" fmla="*/ 94 h 111"/>
                <a:gd name="T54" fmla="*/ 693 w 1257"/>
                <a:gd name="T55" fmla="*/ 97 h 111"/>
                <a:gd name="T56" fmla="*/ 718 w 1257"/>
                <a:gd name="T57" fmla="*/ 100 h 111"/>
                <a:gd name="T58" fmla="*/ 744 w 1257"/>
                <a:gd name="T59" fmla="*/ 102 h 111"/>
                <a:gd name="T60" fmla="*/ 770 w 1257"/>
                <a:gd name="T61" fmla="*/ 104 h 111"/>
                <a:gd name="T62" fmla="*/ 795 w 1257"/>
                <a:gd name="T63" fmla="*/ 106 h 111"/>
                <a:gd name="T64" fmla="*/ 821 w 1257"/>
                <a:gd name="T65" fmla="*/ 108 h 111"/>
                <a:gd name="T66" fmla="*/ 847 w 1257"/>
                <a:gd name="T67" fmla="*/ 109 h 111"/>
                <a:gd name="T68" fmla="*/ 872 w 1257"/>
                <a:gd name="T69" fmla="*/ 110 h 111"/>
                <a:gd name="T70" fmla="*/ 898 w 1257"/>
                <a:gd name="T71" fmla="*/ 110 h 111"/>
                <a:gd name="T72" fmla="*/ 924 w 1257"/>
                <a:gd name="T73" fmla="*/ 111 h 111"/>
                <a:gd name="T74" fmla="*/ 949 w 1257"/>
                <a:gd name="T75" fmla="*/ 110 h 111"/>
                <a:gd name="T76" fmla="*/ 975 w 1257"/>
                <a:gd name="T77" fmla="*/ 110 h 111"/>
                <a:gd name="T78" fmla="*/ 1001 w 1257"/>
                <a:gd name="T79" fmla="*/ 109 h 111"/>
                <a:gd name="T80" fmla="*/ 1026 w 1257"/>
                <a:gd name="T81" fmla="*/ 107 h 111"/>
                <a:gd name="T82" fmla="*/ 1052 w 1257"/>
                <a:gd name="T83" fmla="*/ 105 h 111"/>
                <a:gd name="T84" fmla="*/ 1078 w 1257"/>
                <a:gd name="T85" fmla="*/ 102 h 111"/>
                <a:gd name="T86" fmla="*/ 1103 w 1257"/>
                <a:gd name="T87" fmla="*/ 99 h 111"/>
                <a:gd name="T88" fmla="*/ 1129 w 1257"/>
                <a:gd name="T89" fmla="*/ 95 h 111"/>
                <a:gd name="T90" fmla="*/ 1155 w 1257"/>
                <a:gd name="T91" fmla="*/ 90 h 111"/>
                <a:gd name="T92" fmla="*/ 1180 w 1257"/>
                <a:gd name="T93" fmla="*/ 85 h 111"/>
                <a:gd name="T94" fmla="*/ 1206 w 1257"/>
                <a:gd name="T95" fmla="*/ 79 h 111"/>
                <a:gd name="T96" fmla="*/ 1232 w 1257"/>
                <a:gd name="T97" fmla="*/ 73 h 111"/>
                <a:gd name="T98" fmla="*/ 1257 w 1257"/>
                <a:gd name="T99" fmla="*/ 6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111">
                  <a:moveTo>
                    <a:pt x="0" y="0"/>
                  </a:moveTo>
                  <a:lnTo>
                    <a:pt x="26" y="4"/>
                  </a:lnTo>
                  <a:lnTo>
                    <a:pt x="51" y="9"/>
                  </a:lnTo>
                  <a:lnTo>
                    <a:pt x="77" y="14"/>
                  </a:lnTo>
                  <a:lnTo>
                    <a:pt x="103" y="20"/>
                  </a:lnTo>
                  <a:lnTo>
                    <a:pt x="128" y="25"/>
                  </a:lnTo>
                  <a:lnTo>
                    <a:pt x="154" y="30"/>
                  </a:lnTo>
                  <a:lnTo>
                    <a:pt x="180" y="34"/>
                  </a:lnTo>
                  <a:lnTo>
                    <a:pt x="205" y="38"/>
                  </a:lnTo>
                  <a:lnTo>
                    <a:pt x="231" y="42"/>
                  </a:lnTo>
                  <a:lnTo>
                    <a:pt x="257" y="45"/>
                  </a:lnTo>
                  <a:lnTo>
                    <a:pt x="282" y="48"/>
                  </a:lnTo>
                  <a:lnTo>
                    <a:pt x="308" y="51"/>
                  </a:lnTo>
                  <a:lnTo>
                    <a:pt x="334" y="54"/>
                  </a:lnTo>
                  <a:lnTo>
                    <a:pt x="359" y="57"/>
                  </a:lnTo>
                  <a:lnTo>
                    <a:pt x="385" y="59"/>
                  </a:lnTo>
                  <a:lnTo>
                    <a:pt x="411" y="62"/>
                  </a:lnTo>
                  <a:lnTo>
                    <a:pt x="436" y="65"/>
                  </a:lnTo>
                  <a:lnTo>
                    <a:pt x="462" y="68"/>
                  </a:lnTo>
                  <a:lnTo>
                    <a:pt x="487" y="71"/>
                  </a:lnTo>
                  <a:lnTo>
                    <a:pt x="513" y="74"/>
                  </a:lnTo>
                  <a:lnTo>
                    <a:pt x="539" y="78"/>
                  </a:lnTo>
                  <a:lnTo>
                    <a:pt x="565" y="81"/>
                  </a:lnTo>
                  <a:lnTo>
                    <a:pt x="590" y="84"/>
                  </a:lnTo>
                  <a:lnTo>
                    <a:pt x="616" y="88"/>
                  </a:lnTo>
                  <a:lnTo>
                    <a:pt x="642" y="91"/>
                  </a:lnTo>
                  <a:lnTo>
                    <a:pt x="667" y="94"/>
                  </a:lnTo>
                  <a:lnTo>
                    <a:pt x="693" y="97"/>
                  </a:lnTo>
                  <a:lnTo>
                    <a:pt x="718" y="100"/>
                  </a:lnTo>
                  <a:lnTo>
                    <a:pt x="744" y="102"/>
                  </a:lnTo>
                  <a:lnTo>
                    <a:pt x="770" y="104"/>
                  </a:lnTo>
                  <a:lnTo>
                    <a:pt x="795" y="106"/>
                  </a:lnTo>
                  <a:lnTo>
                    <a:pt x="821" y="108"/>
                  </a:lnTo>
                  <a:lnTo>
                    <a:pt x="847" y="109"/>
                  </a:lnTo>
                  <a:lnTo>
                    <a:pt x="872" y="110"/>
                  </a:lnTo>
                  <a:lnTo>
                    <a:pt x="898" y="110"/>
                  </a:lnTo>
                  <a:lnTo>
                    <a:pt x="924" y="111"/>
                  </a:lnTo>
                  <a:lnTo>
                    <a:pt x="949" y="110"/>
                  </a:lnTo>
                  <a:lnTo>
                    <a:pt x="975" y="110"/>
                  </a:lnTo>
                  <a:lnTo>
                    <a:pt x="1001" y="109"/>
                  </a:lnTo>
                  <a:lnTo>
                    <a:pt x="1026" y="107"/>
                  </a:lnTo>
                  <a:lnTo>
                    <a:pt x="1052" y="105"/>
                  </a:lnTo>
                  <a:lnTo>
                    <a:pt x="1078" y="102"/>
                  </a:lnTo>
                  <a:lnTo>
                    <a:pt x="1103" y="99"/>
                  </a:lnTo>
                  <a:lnTo>
                    <a:pt x="1129" y="95"/>
                  </a:lnTo>
                  <a:lnTo>
                    <a:pt x="1155" y="90"/>
                  </a:lnTo>
                  <a:lnTo>
                    <a:pt x="1180" y="85"/>
                  </a:lnTo>
                  <a:lnTo>
                    <a:pt x="1206" y="79"/>
                  </a:lnTo>
                  <a:lnTo>
                    <a:pt x="1232" y="73"/>
                  </a:lnTo>
                  <a:lnTo>
                    <a:pt x="1257" y="66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248"/>
            <p:cNvSpPr>
              <a:spLocks/>
            </p:cNvSpPr>
            <p:nvPr/>
          </p:nvSpPr>
          <p:spPr bwMode="auto">
            <a:xfrm>
              <a:off x="6214112" y="3282337"/>
              <a:ext cx="4543850" cy="399951"/>
            </a:xfrm>
            <a:custGeom>
              <a:avLst/>
              <a:gdLst>
                <a:gd name="T0" fmla="*/ 0 w 1308"/>
                <a:gd name="T1" fmla="*/ 183 h 183"/>
                <a:gd name="T2" fmla="*/ 25 w 1308"/>
                <a:gd name="T3" fmla="*/ 176 h 183"/>
                <a:gd name="T4" fmla="*/ 51 w 1308"/>
                <a:gd name="T5" fmla="*/ 169 h 183"/>
                <a:gd name="T6" fmla="*/ 77 w 1308"/>
                <a:gd name="T7" fmla="*/ 162 h 183"/>
                <a:gd name="T8" fmla="*/ 102 w 1308"/>
                <a:gd name="T9" fmla="*/ 155 h 183"/>
                <a:gd name="T10" fmla="*/ 128 w 1308"/>
                <a:gd name="T11" fmla="*/ 147 h 183"/>
                <a:gd name="T12" fmla="*/ 154 w 1308"/>
                <a:gd name="T13" fmla="*/ 140 h 183"/>
                <a:gd name="T14" fmla="*/ 179 w 1308"/>
                <a:gd name="T15" fmla="*/ 133 h 183"/>
                <a:gd name="T16" fmla="*/ 205 w 1308"/>
                <a:gd name="T17" fmla="*/ 126 h 183"/>
                <a:gd name="T18" fmla="*/ 231 w 1308"/>
                <a:gd name="T19" fmla="*/ 119 h 183"/>
                <a:gd name="T20" fmla="*/ 256 w 1308"/>
                <a:gd name="T21" fmla="*/ 113 h 183"/>
                <a:gd name="T22" fmla="*/ 282 w 1308"/>
                <a:gd name="T23" fmla="*/ 108 h 183"/>
                <a:gd name="T24" fmla="*/ 308 w 1308"/>
                <a:gd name="T25" fmla="*/ 103 h 183"/>
                <a:gd name="T26" fmla="*/ 333 w 1308"/>
                <a:gd name="T27" fmla="*/ 98 h 183"/>
                <a:gd name="T28" fmla="*/ 359 w 1308"/>
                <a:gd name="T29" fmla="*/ 95 h 183"/>
                <a:gd name="T30" fmla="*/ 385 w 1308"/>
                <a:gd name="T31" fmla="*/ 91 h 183"/>
                <a:gd name="T32" fmla="*/ 410 w 1308"/>
                <a:gd name="T33" fmla="*/ 89 h 183"/>
                <a:gd name="T34" fmla="*/ 436 w 1308"/>
                <a:gd name="T35" fmla="*/ 86 h 183"/>
                <a:gd name="T36" fmla="*/ 462 w 1308"/>
                <a:gd name="T37" fmla="*/ 84 h 183"/>
                <a:gd name="T38" fmla="*/ 487 w 1308"/>
                <a:gd name="T39" fmla="*/ 82 h 183"/>
                <a:gd name="T40" fmla="*/ 513 w 1308"/>
                <a:gd name="T41" fmla="*/ 80 h 183"/>
                <a:gd name="T42" fmla="*/ 539 w 1308"/>
                <a:gd name="T43" fmla="*/ 79 h 183"/>
                <a:gd name="T44" fmla="*/ 564 w 1308"/>
                <a:gd name="T45" fmla="*/ 77 h 183"/>
                <a:gd name="T46" fmla="*/ 590 w 1308"/>
                <a:gd name="T47" fmla="*/ 75 h 183"/>
                <a:gd name="T48" fmla="*/ 616 w 1308"/>
                <a:gd name="T49" fmla="*/ 73 h 183"/>
                <a:gd name="T50" fmla="*/ 641 w 1308"/>
                <a:gd name="T51" fmla="*/ 70 h 183"/>
                <a:gd name="T52" fmla="*/ 667 w 1308"/>
                <a:gd name="T53" fmla="*/ 67 h 183"/>
                <a:gd name="T54" fmla="*/ 693 w 1308"/>
                <a:gd name="T55" fmla="*/ 64 h 183"/>
                <a:gd name="T56" fmla="*/ 718 w 1308"/>
                <a:gd name="T57" fmla="*/ 60 h 183"/>
                <a:gd name="T58" fmla="*/ 744 w 1308"/>
                <a:gd name="T59" fmla="*/ 56 h 183"/>
                <a:gd name="T60" fmla="*/ 770 w 1308"/>
                <a:gd name="T61" fmla="*/ 51 h 183"/>
                <a:gd name="T62" fmla="*/ 795 w 1308"/>
                <a:gd name="T63" fmla="*/ 47 h 183"/>
                <a:gd name="T64" fmla="*/ 821 w 1308"/>
                <a:gd name="T65" fmla="*/ 42 h 183"/>
                <a:gd name="T66" fmla="*/ 846 w 1308"/>
                <a:gd name="T67" fmla="*/ 37 h 183"/>
                <a:gd name="T68" fmla="*/ 872 w 1308"/>
                <a:gd name="T69" fmla="*/ 32 h 183"/>
                <a:gd name="T70" fmla="*/ 898 w 1308"/>
                <a:gd name="T71" fmla="*/ 26 h 183"/>
                <a:gd name="T72" fmla="*/ 923 w 1308"/>
                <a:gd name="T73" fmla="*/ 22 h 183"/>
                <a:gd name="T74" fmla="*/ 949 w 1308"/>
                <a:gd name="T75" fmla="*/ 17 h 183"/>
                <a:gd name="T76" fmla="*/ 975 w 1308"/>
                <a:gd name="T77" fmla="*/ 13 h 183"/>
                <a:gd name="T78" fmla="*/ 1001 w 1308"/>
                <a:gd name="T79" fmla="*/ 9 h 183"/>
                <a:gd name="T80" fmla="*/ 1026 w 1308"/>
                <a:gd name="T81" fmla="*/ 6 h 183"/>
                <a:gd name="T82" fmla="*/ 1052 w 1308"/>
                <a:gd name="T83" fmla="*/ 3 h 183"/>
                <a:gd name="T84" fmla="*/ 1077 w 1308"/>
                <a:gd name="T85" fmla="*/ 2 h 183"/>
                <a:gd name="T86" fmla="*/ 1103 w 1308"/>
                <a:gd name="T87" fmla="*/ 1 h 183"/>
                <a:gd name="T88" fmla="*/ 1129 w 1308"/>
                <a:gd name="T89" fmla="*/ 0 h 183"/>
                <a:gd name="T90" fmla="*/ 1154 w 1308"/>
                <a:gd name="T91" fmla="*/ 1 h 183"/>
                <a:gd name="T92" fmla="*/ 1180 w 1308"/>
                <a:gd name="T93" fmla="*/ 3 h 183"/>
                <a:gd name="T94" fmla="*/ 1206 w 1308"/>
                <a:gd name="T95" fmla="*/ 5 h 183"/>
                <a:gd name="T96" fmla="*/ 1231 w 1308"/>
                <a:gd name="T97" fmla="*/ 9 h 183"/>
                <a:gd name="T98" fmla="*/ 1257 w 1308"/>
                <a:gd name="T99" fmla="*/ 13 h 183"/>
                <a:gd name="T100" fmla="*/ 1283 w 1308"/>
                <a:gd name="T101" fmla="*/ 18 h 183"/>
                <a:gd name="T102" fmla="*/ 1308 w 1308"/>
                <a:gd name="T103" fmla="*/ 2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183">
                  <a:moveTo>
                    <a:pt x="0" y="183"/>
                  </a:moveTo>
                  <a:lnTo>
                    <a:pt x="25" y="176"/>
                  </a:lnTo>
                  <a:lnTo>
                    <a:pt x="51" y="169"/>
                  </a:lnTo>
                  <a:lnTo>
                    <a:pt x="77" y="162"/>
                  </a:lnTo>
                  <a:lnTo>
                    <a:pt x="102" y="155"/>
                  </a:lnTo>
                  <a:lnTo>
                    <a:pt x="128" y="147"/>
                  </a:lnTo>
                  <a:lnTo>
                    <a:pt x="154" y="140"/>
                  </a:lnTo>
                  <a:lnTo>
                    <a:pt x="179" y="133"/>
                  </a:lnTo>
                  <a:lnTo>
                    <a:pt x="205" y="126"/>
                  </a:lnTo>
                  <a:lnTo>
                    <a:pt x="231" y="119"/>
                  </a:lnTo>
                  <a:lnTo>
                    <a:pt x="256" y="113"/>
                  </a:lnTo>
                  <a:lnTo>
                    <a:pt x="282" y="108"/>
                  </a:lnTo>
                  <a:lnTo>
                    <a:pt x="308" y="103"/>
                  </a:lnTo>
                  <a:lnTo>
                    <a:pt x="333" y="98"/>
                  </a:lnTo>
                  <a:lnTo>
                    <a:pt x="359" y="95"/>
                  </a:lnTo>
                  <a:lnTo>
                    <a:pt x="385" y="91"/>
                  </a:lnTo>
                  <a:lnTo>
                    <a:pt x="410" y="89"/>
                  </a:lnTo>
                  <a:lnTo>
                    <a:pt x="436" y="86"/>
                  </a:lnTo>
                  <a:lnTo>
                    <a:pt x="462" y="84"/>
                  </a:lnTo>
                  <a:lnTo>
                    <a:pt x="487" y="82"/>
                  </a:lnTo>
                  <a:lnTo>
                    <a:pt x="513" y="80"/>
                  </a:lnTo>
                  <a:lnTo>
                    <a:pt x="539" y="79"/>
                  </a:lnTo>
                  <a:lnTo>
                    <a:pt x="564" y="77"/>
                  </a:lnTo>
                  <a:lnTo>
                    <a:pt x="590" y="75"/>
                  </a:lnTo>
                  <a:lnTo>
                    <a:pt x="616" y="73"/>
                  </a:lnTo>
                  <a:lnTo>
                    <a:pt x="641" y="70"/>
                  </a:lnTo>
                  <a:lnTo>
                    <a:pt x="667" y="67"/>
                  </a:lnTo>
                  <a:lnTo>
                    <a:pt x="693" y="64"/>
                  </a:lnTo>
                  <a:lnTo>
                    <a:pt x="718" y="60"/>
                  </a:lnTo>
                  <a:lnTo>
                    <a:pt x="744" y="56"/>
                  </a:lnTo>
                  <a:lnTo>
                    <a:pt x="770" y="51"/>
                  </a:lnTo>
                  <a:lnTo>
                    <a:pt x="795" y="47"/>
                  </a:lnTo>
                  <a:lnTo>
                    <a:pt x="821" y="42"/>
                  </a:lnTo>
                  <a:lnTo>
                    <a:pt x="846" y="37"/>
                  </a:lnTo>
                  <a:lnTo>
                    <a:pt x="872" y="32"/>
                  </a:lnTo>
                  <a:lnTo>
                    <a:pt x="898" y="26"/>
                  </a:lnTo>
                  <a:lnTo>
                    <a:pt x="923" y="22"/>
                  </a:lnTo>
                  <a:lnTo>
                    <a:pt x="949" y="17"/>
                  </a:lnTo>
                  <a:lnTo>
                    <a:pt x="975" y="13"/>
                  </a:lnTo>
                  <a:lnTo>
                    <a:pt x="1001" y="9"/>
                  </a:lnTo>
                  <a:lnTo>
                    <a:pt x="1026" y="6"/>
                  </a:lnTo>
                  <a:lnTo>
                    <a:pt x="1052" y="3"/>
                  </a:lnTo>
                  <a:lnTo>
                    <a:pt x="1077" y="2"/>
                  </a:lnTo>
                  <a:lnTo>
                    <a:pt x="1103" y="1"/>
                  </a:lnTo>
                  <a:lnTo>
                    <a:pt x="1129" y="0"/>
                  </a:lnTo>
                  <a:lnTo>
                    <a:pt x="1154" y="1"/>
                  </a:lnTo>
                  <a:lnTo>
                    <a:pt x="1180" y="3"/>
                  </a:lnTo>
                  <a:lnTo>
                    <a:pt x="1206" y="5"/>
                  </a:lnTo>
                  <a:lnTo>
                    <a:pt x="1231" y="9"/>
                  </a:lnTo>
                  <a:lnTo>
                    <a:pt x="1257" y="13"/>
                  </a:lnTo>
                  <a:lnTo>
                    <a:pt x="1283" y="18"/>
                  </a:lnTo>
                  <a:lnTo>
                    <a:pt x="1308" y="23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Line 249"/>
            <p:cNvSpPr>
              <a:spLocks noChangeShapeType="1"/>
            </p:cNvSpPr>
            <p:nvPr/>
          </p:nvSpPr>
          <p:spPr bwMode="auto">
            <a:xfrm>
              <a:off x="10671115" y="3321676"/>
              <a:ext cx="86847" cy="10928"/>
            </a:xfrm>
            <a:prstGeom prst="line">
              <a:avLst/>
            </a:pr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250"/>
            <p:cNvSpPr>
              <a:spLocks/>
            </p:cNvSpPr>
            <p:nvPr/>
          </p:nvSpPr>
          <p:spPr bwMode="auto">
            <a:xfrm>
              <a:off x="1934278" y="3400355"/>
              <a:ext cx="4366681" cy="797717"/>
            </a:xfrm>
            <a:custGeom>
              <a:avLst/>
              <a:gdLst>
                <a:gd name="T0" fmla="*/ 0 w 1257"/>
                <a:gd name="T1" fmla="*/ 0 h 365"/>
                <a:gd name="T2" fmla="*/ 26 w 1257"/>
                <a:gd name="T3" fmla="*/ 6 h 365"/>
                <a:gd name="T4" fmla="*/ 51 w 1257"/>
                <a:gd name="T5" fmla="*/ 13 h 365"/>
                <a:gd name="T6" fmla="*/ 77 w 1257"/>
                <a:gd name="T7" fmla="*/ 21 h 365"/>
                <a:gd name="T8" fmla="*/ 103 w 1257"/>
                <a:gd name="T9" fmla="*/ 29 h 365"/>
                <a:gd name="T10" fmla="*/ 128 w 1257"/>
                <a:gd name="T11" fmla="*/ 37 h 365"/>
                <a:gd name="T12" fmla="*/ 154 w 1257"/>
                <a:gd name="T13" fmla="*/ 46 h 365"/>
                <a:gd name="T14" fmla="*/ 180 w 1257"/>
                <a:gd name="T15" fmla="*/ 56 h 365"/>
                <a:gd name="T16" fmla="*/ 205 w 1257"/>
                <a:gd name="T17" fmla="*/ 67 h 365"/>
                <a:gd name="T18" fmla="*/ 231 w 1257"/>
                <a:gd name="T19" fmla="*/ 78 h 365"/>
                <a:gd name="T20" fmla="*/ 257 w 1257"/>
                <a:gd name="T21" fmla="*/ 90 h 365"/>
                <a:gd name="T22" fmla="*/ 282 w 1257"/>
                <a:gd name="T23" fmla="*/ 103 h 365"/>
                <a:gd name="T24" fmla="*/ 308 w 1257"/>
                <a:gd name="T25" fmla="*/ 117 h 365"/>
                <a:gd name="T26" fmla="*/ 334 w 1257"/>
                <a:gd name="T27" fmla="*/ 131 h 365"/>
                <a:gd name="T28" fmla="*/ 359 w 1257"/>
                <a:gd name="T29" fmla="*/ 146 h 365"/>
                <a:gd name="T30" fmla="*/ 385 w 1257"/>
                <a:gd name="T31" fmla="*/ 162 h 365"/>
                <a:gd name="T32" fmla="*/ 411 w 1257"/>
                <a:gd name="T33" fmla="*/ 178 h 365"/>
                <a:gd name="T34" fmla="*/ 436 w 1257"/>
                <a:gd name="T35" fmla="*/ 194 h 365"/>
                <a:gd name="T36" fmla="*/ 462 w 1257"/>
                <a:gd name="T37" fmla="*/ 210 h 365"/>
                <a:gd name="T38" fmla="*/ 487 w 1257"/>
                <a:gd name="T39" fmla="*/ 227 h 365"/>
                <a:gd name="T40" fmla="*/ 513 w 1257"/>
                <a:gd name="T41" fmla="*/ 243 h 365"/>
                <a:gd name="T42" fmla="*/ 539 w 1257"/>
                <a:gd name="T43" fmla="*/ 259 h 365"/>
                <a:gd name="T44" fmla="*/ 565 w 1257"/>
                <a:gd name="T45" fmla="*/ 274 h 365"/>
                <a:gd name="T46" fmla="*/ 590 w 1257"/>
                <a:gd name="T47" fmla="*/ 289 h 365"/>
                <a:gd name="T48" fmla="*/ 616 w 1257"/>
                <a:gd name="T49" fmla="*/ 303 h 365"/>
                <a:gd name="T50" fmla="*/ 642 w 1257"/>
                <a:gd name="T51" fmla="*/ 315 h 365"/>
                <a:gd name="T52" fmla="*/ 667 w 1257"/>
                <a:gd name="T53" fmla="*/ 327 h 365"/>
                <a:gd name="T54" fmla="*/ 693 w 1257"/>
                <a:gd name="T55" fmla="*/ 337 h 365"/>
                <a:gd name="T56" fmla="*/ 718 w 1257"/>
                <a:gd name="T57" fmla="*/ 346 h 365"/>
                <a:gd name="T58" fmla="*/ 744 w 1257"/>
                <a:gd name="T59" fmla="*/ 353 h 365"/>
                <a:gd name="T60" fmla="*/ 770 w 1257"/>
                <a:gd name="T61" fmla="*/ 359 h 365"/>
                <a:gd name="T62" fmla="*/ 795 w 1257"/>
                <a:gd name="T63" fmla="*/ 362 h 365"/>
                <a:gd name="T64" fmla="*/ 821 w 1257"/>
                <a:gd name="T65" fmla="*/ 365 h 365"/>
                <a:gd name="T66" fmla="*/ 847 w 1257"/>
                <a:gd name="T67" fmla="*/ 365 h 365"/>
                <a:gd name="T68" fmla="*/ 872 w 1257"/>
                <a:gd name="T69" fmla="*/ 364 h 365"/>
                <a:gd name="T70" fmla="*/ 898 w 1257"/>
                <a:gd name="T71" fmla="*/ 361 h 365"/>
                <a:gd name="T72" fmla="*/ 924 w 1257"/>
                <a:gd name="T73" fmla="*/ 357 h 365"/>
                <a:gd name="T74" fmla="*/ 949 w 1257"/>
                <a:gd name="T75" fmla="*/ 351 h 365"/>
                <a:gd name="T76" fmla="*/ 975 w 1257"/>
                <a:gd name="T77" fmla="*/ 344 h 365"/>
                <a:gd name="T78" fmla="*/ 1001 w 1257"/>
                <a:gd name="T79" fmla="*/ 336 h 365"/>
                <a:gd name="T80" fmla="*/ 1026 w 1257"/>
                <a:gd name="T81" fmla="*/ 326 h 365"/>
                <a:gd name="T82" fmla="*/ 1052 w 1257"/>
                <a:gd name="T83" fmla="*/ 316 h 365"/>
                <a:gd name="T84" fmla="*/ 1078 w 1257"/>
                <a:gd name="T85" fmla="*/ 306 h 365"/>
                <a:gd name="T86" fmla="*/ 1103 w 1257"/>
                <a:gd name="T87" fmla="*/ 295 h 365"/>
                <a:gd name="T88" fmla="*/ 1129 w 1257"/>
                <a:gd name="T89" fmla="*/ 284 h 365"/>
                <a:gd name="T90" fmla="*/ 1155 w 1257"/>
                <a:gd name="T91" fmla="*/ 273 h 365"/>
                <a:gd name="T92" fmla="*/ 1180 w 1257"/>
                <a:gd name="T93" fmla="*/ 263 h 365"/>
                <a:gd name="T94" fmla="*/ 1206 w 1257"/>
                <a:gd name="T95" fmla="*/ 254 h 365"/>
                <a:gd name="T96" fmla="*/ 1232 w 1257"/>
                <a:gd name="T97" fmla="*/ 246 h 365"/>
                <a:gd name="T98" fmla="*/ 1257 w 1257"/>
                <a:gd name="T99" fmla="*/ 24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65">
                  <a:moveTo>
                    <a:pt x="0" y="0"/>
                  </a:moveTo>
                  <a:lnTo>
                    <a:pt x="26" y="6"/>
                  </a:lnTo>
                  <a:lnTo>
                    <a:pt x="51" y="13"/>
                  </a:lnTo>
                  <a:lnTo>
                    <a:pt x="77" y="21"/>
                  </a:lnTo>
                  <a:lnTo>
                    <a:pt x="103" y="29"/>
                  </a:lnTo>
                  <a:lnTo>
                    <a:pt x="128" y="37"/>
                  </a:lnTo>
                  <a:lnTo>
                    <a:pt x="154" y="46"/>
                  </a:lnTo>
                  <a:lnTo>
                    <a:pt x="180" y="56"/>
                  </a:lnTo>
                  <a:lnTo>
                    <a:pt x="205" y="67"/>
                  </a:lnTo>
                  <a:lnTo>
                    <a:pt x="231" y="78"/>
                  </a:lnTo>
                  <a:lnTo>
                    <a:pt x="257" y="90"/>
                  </a:lnTo>
                  <a:lnTo>
                    <a:pt x="282" y="103"/>
                  </a:lnTo>
                  <a:lnTo>
                    <a:pt x="308" y="117"/>
                  </a:lnTo>
                  <a:lnTo>
                    <a:pt x="334" y="131"/>
                  </a:lnTo>
                  <a:lnTo>
                    <a:pt x="359" y="146"/>
                  </a:lnTo>
                  <a:lnTo>
                    <a:pt x="385" y="162"/>
                  </a:lnTo>
                  <a:lnTo>
                    <a:pt x="411" y="178"/>
                  </a:lnTo>
                  <a:lnTo>
                    <a:pt x="436" y="194"/>
                  </a:lnTo>
                  <a:lnTo>
                    <a:pt x="462" y="210"/>
                  </a:lnTo>
                  <a:lnTo>
                    <a:pt x="487" y="227"/>
                  </a:lnTo>
                  <a:lnTo>
                    <a:pt x="513" y="243"/>
                  </a:lnTo>
                  <a:lnTo>
                    <a:pt x="539" y="259"/>
                  </a:lnTo>
                  <a:lnTo>
                    <a:pt x="565" y="274"/>
                  </a:lnTo>
                  <a:lnTo>
                    <a:pt x="590" y="289"/>
                  </a:lnTo>
                  <a:lnTo>
                    <a:pt x="616" y="303"/>
                  </a:lnTo>
                  <a:lnTo>
                    <a:pt x="642" y="315"/>
                  </a:lnTo>
                  <a:lnTo>
                    <a:pt x="667" y="327"/>
                  </a:lnTo>
                  <a:lnTo>
                    <a:pt x="693" y="337"/>
                  </a:lnTo>
                  <a:lnTo>
                    <a:pt x="718" y="346"/>
                  </a:lnTo>
                  <a:lnTo>
                    <a:pt x="744" y="353"/>
                  </a:lnTo>
                  <a:lnTo>
                    <a:pt x="770" y="359"/>
                  </a:lnTo>
                  <a:lnTo>
                    <a:pt x="795" y="362"/>
                  </a:lnTo>
                  <a:lnTo>
                    <a:pt x="821" y="365"/>
                  </a:lnTo>
                  <a:lnTo>
                    <a:pt x="847" y="365"/>
                  </a:lnTo>
                  <a:lnTo>
                    <a:pt x="872" y="364"/>
                  </a:lnTo>
                  <a:lnTo>
                    <a:pt x="898" y="361"/>
                  </a:lnTo>
                  <a:lnTo>
                    <a:pt x="924" y="357"/>
                  </a:lnTo>
                  <a:lnTo>
                    <a:pt x="949" y="351"/>
                  </a:lnTo>
                  <a:lnTo>
                    <a:pt x="975" y="344"/>
                  </a:lnTo>
                  <a:lnTo>
                    <a:pt x="1001" y="336"/>
                  </a:lnTo>
                  <a:lnTo>
                    <a:pt x="1026" y="326"/>
                  </a:lnTo>
                  <a:lnTo>
                    <a:pt x="1052" y="316"/>
                  </a:lnTo>
                  <a:lnTo>
                    <a:pt x="1078" y="306"/>
                  </a:lnTo>
                  <a:lnTo>
                    <a:pt x="1103" y="295"/>
                  </a:lnTo>
                  <a:lnTo>
                    <a:pt x="1129" y="284"/>
                  </a:lnTo>
                  <a:lnTo>
                    <a:pt x="1155" y="273"/>
                  </a:lnTo>
                  <a:lnTo>
                    <a:pt x="1180" y="263"/>
                  </a:lnTo>
                  <a:lnTo>
                    <a:pt x="1206" y="254"/>
                  </a:lnTo>
                  <a:lnTo>
                    <a:pt x="1232" y="246"/>
                  </a:lnTo>
                  <a:lnTo>
                    <a:pt x="1257" y="240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251"/>
            <p:cNvSpPr>
              <a:spLocks/>
            </p:cNvSpPr>
            <p:nvPr/>
          </p:nvSpPr>
          <p:spPr bwMode="auto">
            <a:xfrm>
              <a:off x="6214112" y="3903026"/>
              <a:ext cx="4543850" cy="767120"/>
            </a:xfrm>
            <a:custGeom>
              <a:avLst/>
              <a:gdLst>
                <a:gd name="T0" fmla="*/ 0 w 1308"/>
                <a:gd name="T1" fmla="*/ 16 h 351"/>
                <a:gd name="T2" fmla="*/ 25 w 1308"/>
                <a:gd name="T3" fmla="*/ 10 h 351"/>
                <a:gd name="T4" fmla="*/ 51 w 1308"/>
                <a:gd name="T5" fmla="*/ 5 h 351"/>
                <a:gd name="T6" fmla="*/ 77 w 1308"/>
                <a:gd name="T7" fmla="*/ 1 h 351"/>
                <a:gd name="T8" fmla="*/ 102 w 1308"/>
                <a:gd name="T9" fmla="*/ 0 h 351"/>
                <a:gd name="T10" fmla="*/ 128 w 1308"/>
                <a:gd name="T11" fmla="*/ 2 h 351"/>
                <a:gd name="T12" fmla="*/ 154 w 1308"/>
                <a:gd name="T13" fmla="*/ 5 h 351"/>
                <a:gd name="T14" fmla="*/ 179 w 1308"/>
                <a:gd name="T15" fmla="*/ 11 h 351"/>
                <a:gd name="T16" fmla="*/ 205 w 1308"/>
                <a:gd name="T17" fmla="*/ 19 h 351"/>
                <a:gd name="T18" fmla="*/ 231 w 1308"/>
                <a:gd name="T19" fmla="*/ 30 h 351"/>
                <a:gd name="T20" fmla="*/ 256 w 1308"/>
                <a:gd name="T21" fmla="*/ 42 h 351"/>
                <a:gd name="T22" fmla="*/ 282 w 1308"/>
                <a:gd name="T23" fmla="*/ 57 h 351"/>
                <a:gd name="T24" fmla="*/ 308 w 1308"/>
                <a:gd name="T25" fmla="*/ 73 h 351"/>
                <a:gd name="T26" fmla="*/ 333 w 1308"/>
                <a:gd name="T27" fmla="*/ 92 h 351"/>
                <a:gd name="T28" fmla="*/ 359 w 1308"/>
                <a:gd name="T29" fmla="*/ 111 h 351"/>
                <a:gd name="T30" fmla="*/ 385 w 1308"/>
                <a:gd name="T31" fmla="*/ 132 h 351"/>
                <a:gd name="T32" fmla="*/ 410 w 1308"/>
                <a:gd name="T33" fmla="*/ 153 h 351"/>
                <a:gd name="T34" fmla="*/ 436 w 1308"/>
                <a:gd name="T35" fmla="*/ 174 h 351"/>
                <a:gd name="T36" fmla="*/ 462 w 1308"/>
                <a:gd name="T37" fmla="*/ 196 h 351"/>
                <a:gd name="T38" fmla="*/ 487 w 1308"/>
                <a:gd name="T39" fmla="*/ 217 h 351"/>
                <a:gd name="T40" fmla="*/ 513 w 1308"/>
                <a:gd name="T41" fmla="*/ 237 h 351"/>
                <a:gd name="T42" fmla="*/ 539 w 1308"/>
                <a:gd name="T43" fmla="*/ 256 h 351"/>
                <a:gd name="T44" fmla="*/ 564 w 1308"/>
                <a:gd name="T45" fmla="*/ 274 h 351"/>
                <a:gd name="T46" fmla="*/ 590 w 1308"/>
                <a:gd name="T47" fmla="*/ 291 h 351"/>
                <a:gd name="T48" fmla="*/ 616 w 1308"/>
                <a:gd name="T49" fmla="*/ 306 h 351"/>
                <a:gd name="T50" fmla="*/ 641 w 1308"/>
                <a:gd name="T51" fmla="*/ 319 h 351"/>
                <a:gd name="T52" fmla="*/ 667 w 1308"/>
                <a:gd name="T53" fmla="*/ 329 h 351"/>
                <a:gd name="T54" fmla="*/ 693 w 1308"/>
                <a:gd name="T55" fmla="*/ 338 h 351"/>
                <a:gd name="T56" fmla="*/ 718 w 1308"/>
                <a:gd name="T57" fmla="*/ 345 h 351"/>
                <a:gd name="T58" fmla="*/ 744 w 1308"/>
                <a:gd name="T59" fmla="*/ 349 h 351"/>
                <a:gd name="T60" fmla="*/ 770 w 1308"/>
                <a:gd name="T61" fmla="*/ 351 h 351"/>
                <a:gd name="T62" fmla="*/ 795 w 1308"/>
                <a:gd name="T63" fmla="*/ 351 h 351"/>
                <a:gd name="T64" fmla="*/ 821 w 1308"/>
                <a:gd name="T65" fmla="*/ 349 h 351"/>
                <a:gd name="T66" fmla="*/ 846 w 1308"/>
                <a:gd name="T67" fmla="*/ 345 h 351"/>
                <a:gd name="T68" fmla="*/ 872 w 1308"/>
                <a:gd name="T69" fmla="*/ 340 h 351"/>
                <a:gd name="T70" fmla="*/ 898 w 1308"/>
                <a:gd name="T71" fmla="*/ 332 h 351"/>
                <a:gd name="T72" fmla="*/ 923 w 1308"/>
                <a:gd name="T73" fmla="*/ 324 h 351"/>
                <a:gd name="T74" fmla="*/ 949 w 1308"/>
                <a:gd name="T75" fmla="*/ 314 h 351"/>
                <a:gd name="T76" fmla="*/ 975 w 1308"/>
                <a:gd name="T77" fmla="*/ 303 h 351"/>
                <a:gd name="T78" fmla="*/ 1001 w 1308"/>
                <a:gd name="T79" fmla="*/ 291 h 351"/>
                <a:gd name="T80" fmla="*/ 1026 w 1308"/>
                <a:gd name="T81" fmla="*/ 278 h 351"/>
                <a:gd name="T82" fmla="*/ 1052 w 1308"/>
                <a:gd name="T83" fmla="*/ 265 h 351"/>
                <a:gd name="T84" fmla="*/ 1077 w 1308"/>
                <a:gd name="T85" fmla="*/ 251 h 351"/>
                <a:gd name="T86" fmla="*/ 1103 w 1308"/>
                <a:gd name="T87" fmla="*/ 236 h 351"/>
                <a:gd name="T88" fmla="*/ 1129 w 1308"/>
                <a:gd name="T89" fmla="*/ 222 h 351"/>
                <a:gd name="T90" fmla="*/ 1154 w 1308"/>
                <a:gd name="T91" fmla="*/ 207 h 351"/>
                <a:gd name="T92" fmla="*/ 1180 w 1308"/>
                <a:gd name="T93" fmla="*/ 192 h 351"/>
                <a:gd name="T94" fmla="*/ 1206 w 1308"/>
                <a:gd name="T95" fmla="*/ 177 h 351"/>
                <a:gd name="T96" fmla="*/ 1231 w 1308"/>
                <a:gd name="T97" fmla="*/ 162 h 351"/>
                <a:gd name="T98" fmla="*/ 1257 w 1308"/>
                <a:gd name="T99" fmla="*/ 147 h 351"/>
                <a:gd name="T100" fmla="*/ 1283 w 1308"/>
                <a:gd name="T101" fmla="*/ 132 h 351"/>
                <a:gd name="T102" fmla="*/ 1308 w 1308"/>
                <a:gd name="T103" fmla="*/ 118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351">
                  <a:moveTo>
                    <a:pt x="0" y="16"/>
                  </a:moveTo>
                  <a:lnTo>
                    <a:pt x="25" y="10"/>
                  </a:lnTo>
                  <a:lnTo>
                    <a:pt x="51" y="5"/>
                  </a:lnTo>
                  <a:lnTo>
                    <a:pt x="77" y="1"/>
                  </a:lnTo>
                  <a:lnTo>
                    <a:pt x="102" y="0"/>
                  </a:lnTo>
                  <a:lnTo>
                    <a:pt x="128" y="2"/>
                  </a:lnTo>
                  <a:lnTo>
                    <a:pt x="154" y="5"/>
                  </a:lnTo>
                  <a:lnTo>
                    <a:pt x="179" y="11"/>
                  </a:lnTo>
                  <a:lnTo>
                    <a:pt x="205" y="19"/>
                  </a:lnTo>
                  <a:lnTo>
                    <a:pt x="231" y="30"/>
                  </a:lnTo>
                  <a:lnTo>
                    <a:pt x="256" y="42"/>
                  </a:lnTo>
                  <a:lnTo>
                    <a:pt x="282" y="57"/>
                  </a:lnTo>
                  <a:lnTo>
                    <a:pt x="308" y="73"/>
                  </a:lnTo>
                  <a:lnTo>
                    <a:pt x="333" y="92"/>
                  </a:lnTo>
                  <a:lnTo>
                    <a:pt x="359" y="111"/>
                  </a:lnTo>
                  <a:lnTo>
                    <a:pt x="385" y="132"/>
                  </a:lnTo>
                  <a:lnTo>
                    <a:pt x="410" y="153"/>
                  </a:lnTo>
                  <a:lnTo>
                    <a:pt x="436" y="174"/>
                  </a:lnTo>
                  <a:lnTo>
                    <a:pt x="462" y="196"/>
                  </a:lnTo>
                  <a:lnTo>
                    <a:pt x="487" y="217"/>
                  </a:lnTo>
                  <a:lnTo>
                    <a:pt x="513" y="237"/>
                  </a:lnTo>
                  <a:lnTo>
                    <a:pt x="539" y="256"/>
                  </a:lnTo>
                  <a:lnTo>
                    <a:pt x="564" y="274"/>
                  </a:lnTo>
                  <a:lnTo>
                    <a:pt x="590" y="291"/>
                  </a:lnTo>
                  <a:lnTo>
                    <a:pt x="616" y="306"/>
                  </a:lnTo>
                  <a:lnTo>
                    <a:pt x="641" y="319"/>
                  </a:lnTo>
                  <a:lnTo>
                    <a:pt x="667" y="329"/>
                  </a:lnTo>
                  <a:lnTo>
                    <a:pt x="693" y="338"/>
                  </a:lnTo>
                  <a:lnTo>
                    <a:pt x="718" y="345"/>
                  </a:lnTo>
                  <a:lnTo>
                    <a:pt x="744" y="349"/>
                  </a:lnTo>
                  <a:lnTo>
                    <a:pt x="770" y="351"/>
                  </a:lnTo>
                  <a:lnTo>
                    <a:pt x="795" y="351"/>
                  </a:lnTo>
                  <a:lnTo>
                    <a:pt x="821" y="349"/>
                  </a:lnTo>
                  <a:lnTo>
                    <a:pt x="846" y="345"/>
                  </a:lnTo>
                  <a:lnTo>
                    <a:pt x="872" y="340"/>
                  </a:lnTo>
                  <a:lnTo>
                    <a:pt x="898" y="332"/>
                  </a:lnTo>
                  <a:lnTo>
                    <a:pt x="923" y="324"/>
                  </a:lnTo>
                  <a:lnTo>
                    <a:pt x="949" y="314"/>
                  </a:lnTo>
                  <a:lnTo>
                    <a:pt x="975" y="303"/>
                  </a:lnTo>
                  <a:lnTo>
                    <a:pt x="1001" y="291"/>
                  </a:lnTo>
                  <a:lnTo>
                    <a:pt x="1026" y="278"/>
                  </a:lnTo>
                  <a:lnTo>
                    <a:pt x="1052" y="265"/>
                  </a:lnTo>
                  <a:lnTo>
                    <a:pt x="1077" y="251"/>
                  </a:lnTo>
                  <a:lnTo>
                    <a:pt x="1103" y="236"/>
                  </a:lnTo>
                  <a:lnTo>
                    <a:pt x="1129" y="222"/>
                  </a:lnTo>
                  <a:lnTo>
                    <a:pt x="1154" y="207"/>
                  </a:lnTo>
                  <a:lnTo>
                    <a:pt x="1180" y="192"/>
                  </a:lnTo>
                  <a:lnTo>
                    <a:pt x="1206" y="177"/>
                  </a:lnTo>
                  <a:lnTo>
                    <a:pt x="1231" y="162"/>
                  </a:lnTo>
                  <a:lnTo>
                    <a:pt x="1257" y="147"/>
                  </a:lnTo>
                  <a:lnTo>
                    <a:pt x="1283" y="132"/>
                  </a:lnTo>
                  <a:lnTo>
                    <a:pt x="1308" y="118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Line 252"/>
            <p:cNvSpPr>
              <a:spLocks noChangeShapeType="1"/>
            </p:cNvSpPr>
            <p:nvPr/>
          </p:nvSpPr>
          <p:spPr bwMode="auto">
            <a:xfrm flipV="1">
              <a:off x="10671115" y="4160918"/>
              <a:ext cx="86847" cy="30597"/>
            </a:xfrm>
            <a:prstGeom prst="line">
              <a:avLst/>
            </a:pr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253"/>
            <p:cNvSpPr>
              <a:spLocks/>
            </p:cNvSpPr>
            <p:nvPr/>
          </p:nvSpPr>
          <p:spPr bwMode="auto">
            <a:xfrm>
              <a:off x="1934278" y="3094382"/>
              <a:ext cx="4366681" cy="1153958"/>
            </a:xfrm>
            <a:custGeom>
              <a:avLst/>
              <a:gdLst>
                <a:gd name="T0" fmla="*/ 0 w 1257"/>
                <a:gd name="T1" fmla="*/ 528 h 528"/>
                <a:gd name="T2" fmla="*/ 26 w 1257"/>
                <a:gd name="T3" fmla="*/ 512 h 528"/>
                <a:gd name="T4" fmla="*/ 51 w 1257"/>
                <a:gd name="T5" fmla="*/ 494 h 528"/>
                <a:gd name="T6" fmla="*/ 77 w 1257"/>
                <a:gd name="T7" fmla="*/ 476 h 528"/>
                <a:gd name="T8" fmla="*/ 103 w 1257"/>
                <a:gd name="T9" fmla="*/ 457 h 528"/>
                <a:gd name="T10" fmla="*/ 128 w 1257"/>
                <a:gd name="T11" fmla="*/ 438 h 528"/>
                <a:gd name="T12" fmla="*/ 154 w 1257"/>
                <a:gd name="T13" fmla="*/ 419 h 528"/>
                <a:gd name="T14" fmla="*/ 180 w 1257"/>
                <a:gd name="T15" fmla="*/ 398 h 528"/>
                <a:gd name="T16" fmla="*/ 205 w 1257"/>
                <a:gd name="T17" fmla="*/ 377 h 528"/>
                <a:gd name="T18" fmla="*/ 231 w 1257"/>
                <a:gd name="T19" fmla="*/ 356 h 528"/>
                <a:gd name="T20" fmla="*/ 257 w 1257"/>
                <a:gd name="T21" fmla="*/ 334 h 528"/>
                <a:gd name="T22" fmla="*/ 282 w 1257"/>
                <a:gd name="T23" fmla="*/ 311 h 528"/>
                <a:gd name="T24" fmla="*/ 308 w 1257"/>
                <a:gd name="T25" fmla="*/ 288 h 528"/>
                <a:gd name="T26" fmla="*/ 334 w 1257"/>
                <a:gd name="T27" fmla="*/ 265 h 528"/>
                <a:gd name="T28" fmla="*/ 359 w 1257"/>
                <a:gd name="T29" fmla="*/ 241 h 528"/>
                <a:gd name="T30" fmla="*/ 385 w 1257"/>
                <a:gd name="T31" fmla="*/ 218 h 528"/>
                <a:gd name="T32" fmla="*/ 411 w 1257"/>
                <a:gd name="T33" fmla="*/ 194 h 528"/>
                <a:gd name="T34" fmla="*/ 436 w 1257"/>
                <a:gd name="T35" fmla="*/ 171 h 528"/>
                <a:gd name="T36" fmla="*/ 462 w 1257"/>
                <a:gd name="T37" fmla="*/ 148 h 528"/>
                <a:gd name="T38" fmla="*/ 487 w 1257"/>
                <a:gd name="T39" fmla="*/ 126 h 528"/>
                <a:gd name="T40" fmla="*/ 513 w 1257"/>
                <a:gd name="T41" fmla="*/ 105 h 528"/>
                <a:gd name="T42" fmla="*/ 539 w 1257"/>
                <a:gd name="T43" fmla="*/ 85 h 528"/>
                <a:gd name="T44" fmla="*/ 565 w 1257"/>
                <a:gd name="T45" fmla="*/ 67 h 528"/>
                <a:gd name="T46" fmla="*/ 590 w 1257"/>
                <a:gd name="T47" fmla="*/ 51 h 528"/>
                <a:gd name="T48" fmla="*/ 616 w 1257"/>
                <a:gd name="T49" fmla="*/ 36 h 528"/>
                <a:gd name="T50" fmla="*/ 642 w 1257"/>
                <a:gd name="T51" fmla="*/ 24 h 528"/>
                <a:gd name="T52" fmla="*/ 667 w 1257"/>
                <a:gd name="T53" fmla="*/ 14 h 528"/>
                <a:gd name="T54" fmla="*/ 693 w 1257"/>
                <a:gd name="T55" fmla="*/ 7 h 528"/>
                <a:gd name="T56" fmla="*/ 718 w 1257"/>
                <a:gd name="T57" fmla="*/ 2 h 528"/>
                <a:gd name="T58" fmla="*/ 744 w 1257"/>
                <a:gd name="T59" fmla="*/ 0 h 528"/>
                <a:gd name="T60" fmla="*/ 770 w 1257"/>
                <a:gd name="T61" fmla="*/ 0 h 528"/>
                <a:gd name="T62" fmla="*/ 795 w 1257"/>
                <a:gd name="T63" fmla="*/ 3 h 528"/>
                <a:gd name="T64" fmla="*/ 821 w 1257"/>
                <a:gd name="T65" fmla="*/ 9 h 528"/>
                <a:gd name="T66" fmla="*/ 847 w 1257"/>
                <a:gd name="T67" fmla="*/ 16 h 528"/>
                <a:gd name="T68" fmla="*/ 872 w 1257"/>
                <a:gd name="T69" fmla="*/ 26 h 528"/>
                <a:gd name="T70" fmla="*/ 898 w 1257"/>
                <a:gd name="T71" fmla="*/ 37 h 528"/>
                <a:gd name="T72" fmla="*/ 924 w 1257"/>
                <a:gd name="T73" fmla="*/ 49 h 528"/>
                <a:gd name="T74" fmla="*/ 949 w 1257"/>
                <a:gd name="T75" fmla="*/ 62 h 528"/>
                <a:gd name="T76" fmla="*/ 975 w 1257"/>
                <a:gd name="T77" fmla="*/ 75 h 528"/>
                <a:gd name="T78" fmla="*/ 1001 w 1257"/>
                <a:gd name="T79" fmla="*/ 89 h 528"/>
                <a:gd name="T80" fmla="*/ 1026 w 1257"/>
                <a:gd name="T81" fmla="*/ 102 h 528"/>
                <a:gd name="T82" fmla="*/ 1052 w 1257"/>
                <a:gd name="T83" fmla="*/ 114 h 528"/>
                <a:gd name="T84" fmla="*/ 1078 w 1257"/>
                <a:gd name="T85" fmla="*/ 125 h 528"/>
                <a:gd name="T86" fmla="*/ 1103 w 1257"/>
                <a:gd name="T87" fmla="*/ 134 h 528"/>
                <a:gd name="T88" fmla="*/ 1129 w 1257"/>
                <a:gd name="T89" fmla="*/ 142 h 528"/>
                <a:gd name="T90" fmla="*/ 1155 w 1257"/>
                <a:gd name="T91" fmla="*/ 148 h 528"/>
                <a:gd name="T92" fmla="*/ 1180 w 1257"/>
                <a:gd name="T93" fmla="*/ 152 h 528"/>
                <a:gd name="T94" fmla="*/ 1206 w 1257"/>
                <a:gd name="T95" fmla="*/ 154 h 528"/>
                <a:gd name="T96" fmla="*/ 1232 w 1257"/>
                <a:gd name="T97" fmla="*/ 155 h 528"/>
                <a:gd name="T98" fmla="*/ 1257 w 1257"/>
                <a:gd name="T99" fmla="*/ 154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528">
                  <a:moveTo>
                    <a:pt x="0" y="528"/>
                  </a:moveTo>
                  <a:lnTo>
                    <a:pt x="26" y="512"/>
                  </a:lnTo>
                  <a:lnTo>
                    <a:pt x="51" y="494"/>
                  </a:lnTo>
                  <a:lnTo>
                    <a:pt x="77" y="476"/>
                  </a:lnTo>
                  <a:lnTo>
                    <a:pt x="103" y="457"/>
                  </a:lnTo>
                  <a:lnTo>
                    <a:pt x="128" y="438"/>
                  </a:lnTo>
                  <a:lnTo>
                    <a:pt x="154" y="419"/>
                  </a:lnTo>
                  <a:lnTo>
                    <a:pt x="180" y="398"/>
                  </a:lnTo>
                  <a:lnTo>
                    <a:pt x="205" y="377"/>
                  </a:lnTo>
                  <a:lnTo>
                    <a:pt x="231" y="356"/>
                  </a:lnTo>
                  <a:lnTo>
                    <a:pt x="257" y="334"/>
                  </a:lnTo>
                  <a:lnTo>
                    <a:pt x="282" y="311"/>
                  </a:lnTo>
                  <a:lnTo>
                    <a:pt x="308" y="288"/>
                  </a:lnTo>
                  <a:lnTo>
                    <a:pt x="334" y="265"/>
                  </a:lnTo>
                  <a:lnTo>
                    <a:pt x="359" y="241"/>
                  </a:lnTo>
                  <a:lnTo>
                    <a:pt x="385" y="218"/>
                  </a:lnTo>
                  <a:lnTo>
                    <a:pt x="411" y="194"/>
                  </a:lnTo>
                  <a:lnTo>
                    <a:pt x="436" y="171"/>
                  </a:lnTo>
                  <a:lnTo>
                    <a:pt x="462" y="148"/>
                  </a:lnTo>
                  <a:lnTo>
                    <a:pt x="487" y="126"/>
                  </a:lnTo>
                  <a:lnTo>
                    <a:pt x="513" y="105"/>
                  </a:lnTo>
                  <a:lnTo>
                    <a:pt x="539" y="85"/>
                  </a:lnTo>
                  <a:lnTo>
                    <a:pt x="565" y="67"/>
                  </a:lnTo>
                  <a:lnTo>
                    <a:pt x="590" y="51"/>
                  </a:lnTo>
                  <a:lnTo>
                    <a:pt x="616" y="36"/>
                  </a:lnTo>
                  <a:lnTo>
                    <a:pt x="642" y="24"/>
                  </a:lnTo>
                  <a:lnTo>
                    <a:pt x="667" y="14"/>
                  </a:lnTo>
                  <a:lnTo>
                    <a:pt x="693" y="7"/>
                  </a:lnTo>
                  <a:lnTo>
                    <a:pt x="718" y="2"/>
                  </a:lnTo>
                  <a:lnTo>
                    <a:pt x="744" y="0"/>
                  </a:lnTo>
                  <a:lnTo>
                    <a:pt x="770" y="0"/>
                  </a:lnTo>
                  <a:lnTo>
                    <a:pt x="795" y="3"/>
                  </a:lnTo>
                  <a:lnTo>
                    <a:pt x="821" y="9"/>
                  </a:lnTo>
                  <a:lnTo>
                    <a:pt x="847" y="16"/>
                  </a:lnTo>
                  <a:lnTo>
                    <a:pt x="872" y="26"/>
                  </a:lnTo>
                  <a:lnTo>
                    <a:pt x="898" y="37"/>
                  </a:lnTo>
                  <a:lnTo>
                    <a:pt x="924" y="49"/>
                  </a:lnTo>
                  <a:lnTo>
                    <a:pt x="949" y="62"/>
                  </a:lnTo>
                  <a:lnTo>
                    <a:pt x="975" y="75"/>
                  </a:lnTo>
                  <a:lnTo>
                    <a:pt x="1001" y="89"/>
                  </a:lnTo>
                  <a:lnTo>
                    <a:pt x="1026" y="102"/>
                  </a:lnTo>
                  <a:lnTo>
                    <a:pt x="1052" y="114"/>
                  </a:lnTo>
                  <a:lnTo>
                    <a:pt x="1078" y="125"/>
                  </a:lnTo>
                  <a:lnTo>
                    <a:pt x="1103" y="134"/>
                  </a:lnTo>
                  <a:lnTo>
                    <a:pt x="1129" y="142"/>
                  </a:lnTo>
                  <a:lnTo>
                    <a:pt x="1155" y="148"/>
                  </a:lnTo>
                  <a:lnTo>
                    <a:pt x="1180" y="152"/>
                  </a:lnTo>
                  <a:lnTo>
                    <a:pt x="1206" y="154"/>
                  </a:lnTo>
                  <a:lnTo>
                    <a:pt x="1232" y="155"/>
                  </a:lnTo>
                  <a:lnTo>
                    <a:pt x="1257" y="154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254"/>
            <p:cNvSpPr>
              <a:spLocks/>
            </p:cNvSpPr>
            <p:nvPr/>
          </p:nvSpPr>
          <p:spPr bwMode="auto">
            <a:xfrm>
              <a:off x="6214112" y="3369758"/>
              <a:ext cx="4543850" cy="1086207"/>
            </a:xfrm>
            <a:custGeom>
              <a:avLst/>
              <a:gdLst>
                <a:gd name="T0" fmla="*/ 0 w 1308"/>
                <a:gd name="T1" fmla="*/ 29 h 497"/>
                <a:gd name="T2" fmla="*/ 25 w 1308"/>
                <a:gd name="T3" fmla="*/ 28 h 497"/>
                <a:gd name="T4" fmla="*/ 51 w 1308"/>
                <a:gd name="T5" fmla="*/ 25 h 497"/>
                <a:gd name="T6" fmla="*/ 77 w 1308"/>
                <a:gd name="T7" fmla="*/ 21 h 497"/>
                <a:gd name="T8" fmla="*/ 102 w 1308"/>
                <a:gd name="T9" fmla="*/ 17 h 497"/>
                <a:gd name="T10" fmla="*/ 128 w 1308"/>
                <a:gd name="T11" fmla="*/ 13 h 497"/>
                <a:gd name="T12" fmla="*/ 154 w 1308"/>
                <a:gd name="T13" fmla="*/ 8 h 497"/>
                <a:gd name="T14" fmla="*/ 179 w 1308"/>
                <a:gd name="T15" fmla="*/ 4 h 497"/>
                <a:gd name="T16" fmla="*/ 205 w 1308"/>
                <a:gd name="T17" fmla="*/ 2 h 497"/>
                <a:gd name="T18" fmla="*/ 231 w 1308"/>
                <a:gd name="T19" fmla="*/ 0 h 497"/>
                <a:gd name="T20" fmla="*/ 256 w 1308"/>
                <a:gd name="T21" fmla="*/ 1 h 497"/>
                <a:gd name="T22" fmla="*/ 282 w 1308"/>
                <a:gd name="T23" fmla="*/ 3 h 497"/>
                <a:gd name="T24" fmla="*/ 308 w 1308"/>
                <a:gd name="T25" fmla="*/ 9 h 497"/>
                <a:gd name="T26" fmla="*/ 333 w 1308"/>
                <a:gd name="T27" fmla="*/ 16 h 497"/>
                <a:gd name="T28" fmla="*/ 359 w 1308"/>
                <a:gd name="T29" fmla="*/ 26 h 497"/>
                <a:gd name="T30" fmla="*/ 385 w 1308"/>
                <a:gd name="T31" fmla="*/ 39 h 497"/>
                <a:gd name="T32" fmla="*/ 410 w 1308"/>
                <a:gd name="T33" fmla="*/ 54 h 497"/>
                <a:gd name="T34" fmla="*/ 436 w 1308"/>
                <a:gd name="T35" fmla="*/ 72 h 497"/>
                <a:gd name="T36" fmla="*/ 462 w 1308"/>
                <a:gd name="T37" fmla="*/ 92 h 497"/>
                <a:gd name="T38" fmla="*/ 487 w 1308"/>
                <a:gd name="T39" fmla="*/ 115 h 497"/>
                <a:gd name="T40" fmla="*/ 513 w 1308"/>
                <a:gd name="T41" fmla="*/ 138 h 497"/>
                <a:gd name="T42" fmla="*/ 539 w 1308"/>
                <a:gd name="T43" fmla="*/ 164 h 497"/>
                <a:gd name="T44" fmla="*/ 564 w 1308"/>
                <a:gd name="T45" fmla="*/ 190 h 497"/>
                <a:gd name="T46" fmla="*/ 590 w 1308"/>
                <a:gd name="T47" fmla="*/ 217 h 497"/>
                <a:gd name="T48" fmla="*/ 616 w 1308"/>
                <a:gd name="T49" fmla="*/ 244 h 497"/>
                <a:gd name="T50" fmla="*/ 641 w 1308"/>
                <a:gd name="T51" fmla="*/ 272 h 497"/>
                <a:gd name="T52" fmla="*/ 667 w 1308"/>
                <a:gd name="T53" fmla="*/ 299 h 497"/>
                <a:gd name="T54" fmla="*/ 693 w 1308"/>
                <a:gd name="T55" fmla="*/ 325 h 497"/>
                <a:gd name="T56" fmla="*/ 718 w 1308"/>
                <a:gd name="T57" fmla="*/ 350 h 497"/>
                <a:gd name="T58" fmla="*/ 744 w 1308"/>
                <a:gd name="T59" fmla="*/ 374 h 497"/>
                <a:gd name="T60" fmla="*/ 770 w 1308"/>
                <a:gd name="T61" fmla="*/ 396 h 497"/>
                <a:gd name="T62" fmla="*/ 795 w 1308"/>
                <a:gd name="T63" fmla="*/ 416 h 497"/>
                <a:gd name="T64" fmla="*/ 821 w 1308"/>
                <a:gd name="T65" fmla="*/ 434 h 497"/>
                <a:gd name="T66" fmla="*/ 846 w 1308"/>
                <a:gd name="T67" fmla="*/ 450 h 497"/>
                <a:gd name="T68" fmla="*/ 872 w 1308"/>
                <a:gd name="T69" fmla="*/ 464 h 497"/>
                <a:gd name="T70" fmla="*/ 898 w 1308"/>
                <a:gd name="T71" fmla="*/ 476 h 497"/>
                <a:gd name="T72" fmla="*/ 923 w 1308"/>
                <a:gd name="T73" fmla="*/ 484 h 497"/>
                <a:gd name="T74" fmla="*/ 949 w 1308"/>
                <a:gd name="T75" fmla="*/ 491 h 497"/>
                <a:gd name="T76" fmla="*/ 975 w 1308"/>
                <a:gd name="T77" fmla="*/ 495 h 497"/>
                <a:gd name="T78" fmla="*/ 1001 w 1308"/>
                <a:gd name="T79" fmla="*/ 497 h 497"/>
                <a:gd name="T80" fmla="*/ 1026 w 1308"/>
                <a:gd name="T81" fmla="*/ 497 h 497"/>
                <a:gd name="T82" fmla="*/ 1052 w 1308"/>
                <a:gd name="T83" fmla="*/ 495 h 497"/>
                <a:gd name="T84" fmla="*/ 1077 w 1308"/>
                <a:gd name="T85" fmla="*/ 491 h 497"/>
                <a:gd name="T86" fmla="*/ 1103 w 1308"/>
                <a:gd name="T87" fmla="*/ 485 h 497"/>
                <a:gd name="T88" fmla="*/ 1129 w 1308"/>
                <a:gd name="T89" fmla="*/ 478 h 497"/>
                <a:gd name="T90" fmla="*/ 1154 w 1308"/>
                <a:gd name="T91" fmla="*/ 470 h 497"/>
                <a:gd name="T92" fmla="*/ 1180 w 1308"/>
                <a:gd name="T93" fmla="*/ 461 h 497"/>
                <a:gd name="T94" fmla="*/ 1206 w 1308"/>
                <a:gd name="T95" fmla="*/ 452 h 497"/>
                <a:gd name="T96" fmla="*/ 1231 w 1308"/>
                <a:gd name="T97" fmla="*/ 442 h 497"/>
                <a:gd name="T98" fmla="*/ 1257 w 1308"/>
                <a:gd name="T99" fmla="*/ 432 h 497"/>
                <a:gd name="T100" fmla="*/ 1283 w 1308"/>
                <a:gd name="T101" fmla="*/ 422 h 497"/>
                <a:gd name="T102" fmla="*/ 1308 w 1308"/>
                <a:gd name="T103" fmla="*/ 413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497">
                  <a:moveTo>
                    <a:pt x="0" y="29"/>
                  </a:moveTo>
                  <a:lnTo>
                    <a:pt x="25" y="28"/>
                  </a:lnTo>
                  <a:lnTo>
                    <a:pt x="51" y="25"/>
                  </a:lnTo>
                  <a:lnTo>
                    <a:pt x="77" y="21"/>
                  </a:lnTo>
                  <a:lnTo>
                    <a:pt x="102" y="17"/>
                  </a:lnTo>
                  <a:lnTo>
                    <a:pt x="128" y="13"/>
                  </a:lnTo>
                  <a:lnTo>
                    <a:pt x="154" y="8"/>
                  </a:lnTo>
                  <a:lnTo>
                    <a:pt x="179" y="4"/>
                  </a:lnTo>
                  <a:lnTo>
                    <a:pt x="205" y="2"/>
                  </a:lnTo>
                  <a:lnTo>
                    <a:pt x="231" y="0"/>
                  </a:lnTo>
                  <a:lnTo>
                    <a:pt x="256" y="1"/>
                  </a:lnTo>
                  <a:lnTo>
                    <a:pt x="282" y="3"/>
                  </a:lnTo>
                  <a:lnTo>
                    <a:pt x="308" y="9"/>
                  </a:lnTo>
                  <a:lnTo>
                    <a:pt x="333" y="16"/>
                  </a:lnTo>
                  <a:lnTo>
                    <a:pt x="359" y="26"/>
                  </a:lnTo>
                  <a:lnTo>
                    <a:pt x="385" y="39"/>
                  </a:lnTo>
                  <a:lnTo>
                    <a:pt x="410" y="54"/>
                  </a:lnTo>
                  <a:lnTo>
                    <a:pt x="436" y="72"/>
                  </a:lnTo>
                  <a:lnTo>
                    <a:pt x="462" y="92"/>
                  </a:lnTo>
                  <a:lnTo>
                    <a:pt x="487" y="115"/>
                  </a:lnTo>
                  <a:lnTo>
                    <a:pt x="513" y="138"/>
                  </a:lnTo>
                  <a:lnTo>
                    <a:pt x="539" y="164"/>
                  </a:lnTo>
                  <a:lnTo>
                    <a:pt x="564" y="190"/>
                  </a:lnTo>
                  <a:lnTo>
                    <a:pt x="590" y="217"/>
                  </a:lnTo>
                  <a:lnTo>
                    <a:pt x="616" y="244"/>
                  </a:lnTo>
                  <a:lnTo>
                    <a:pt x="641" y="272"/>
                  </a:lnTo>
                  <a:lnTo>
                    <a:pt x="667" y="299"/>
                  </a:lnTo>
                  <a:lnTo>
                    <a:pt x="693" y="325"/>
                  </a:lnTo>
                  <a:lnTo>
                    <a:pt x="718" y="350"/>
                  </a:lnTo>
                  <a:lnTo>
                    <a:pt x="744" y="374"/>
                  </a:lnTo>
                  <a:lnTo>
                    <a:pt x="770" y="396"/>
                  </a:lnTo>
                  <a:lnTo>
                    <a:pt x="795" y="416"/>
                  </a:lnTo>
                  <a:lnTo>
                    <a:pt x="821" y="434"/>
                  </a:lnTo>
                  <a:lnTo>
                    <a:pt x="846" y="450"/>
                  </a:lnTo>
                  <a:lnTo>
                    <a:pt x="872" y="464"/>
                  </a:lnTo>
                  <a:lnTo>
                    <a:pt x="898" y="476"/>
                  </a:lnTo>
                  <a:lnTo>
                    <a:pt x="923" y="484"/>
                  </a:lnTo>
                  <a:lnTo>
                    <a:pt x="949" y="491"/>
                  </a:lnTo>
                  <a:lnTo>
                    <a:pt x="975" y="495"/>
                  </a:lnTo>
                  <a:lnTo>
                    <a:pt x="1001" y="497"/>
                  </a:lnTo>
                  <a:lnTo>
                    <a:pt x="1026" y="497"/>
                  </a:lnTo>
                  <a:lnTo>
                    <a:pt x="1052" y="495"/>
                  </a:lnTo>
                  <a:lnTo>
                    <a:pt x="1077" y="491"/>
                  </a:lnTo>
                  <a:lnTo>
                    <a:pt x="1103" y="485"/>
                  </a:lnTo>
                  <a:lnTo>
                    <a:pt x="1129" y="478"/>
                  </a:lnTo>
                  <a:lnTo>
                    <a:pt x="1154" y="470"/>
                  </a:lnTo>
                  <a:lnTo>
                    <a:pt x="1180" y="461"/>
                  </a:lnTo>
                  <a:lnTo>
                    <a:pt x="1206" y="452"/>
                  </a:lnTo>
                  <a:lnTo>
                    <a:pt x="1231" y="442"/>
                  </a:lnTo>
                  <a:lnTo>
                    <a:pt x="1257" y="432"/>
                  </a:lnTo>
                  <a:lnTo>
                    <a:pt x="1283" y="422"/>
                  </a:lnTo>
                  <a:lnTo>
                    <a:pt x="1308" y="413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Line 255"/>
            <p:cNvSpPr>
              <a:spLocks noChangeShapeType="1"/>
            </p:cNvSpPr>
            <p:nvPr/>
          </p:nvSpPr>
          <p:spPr bwMode="auto">
            <a:xfrm flipV="1">
              <a:off x="10671115" y="4272380"/>
              <a:ext cx="86847" cy="19670"/>
            </a:xfrm>
            <a:prstGeom prst="line">
              <a:avLst/>
            </a:pr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256"/>
            <p:cNvSpPr>
              <a:spLocks/>
            </p:cNvSpPr>
            <p:nvPr/>
          </p:nvSpPr>
          <p:spPr bwMode="auto">
            <a:xfrm>
              <a:off x="1934278" y="4497489"/>
              <a:ext cx="4366681" cy="583536"/>
            </a:xfrm>
            <a:custGeom>
              <a:avLst/>
              <a:gdLst>
                <a:gd name="T0" fmla="*/ 0 w 1257"/>
                <a:gd name="T1" fmla="*/ 129 h 267"/>
                <a:gd name="T2" fmla="*/ 26 w 1257"/>
                <a:gd name="T3" fmla="*/ 145 h 267"/>
                <a:gd name="T4" fmla="*/ 51 w 1257"/>
                <a:gd name="T5" fmla="*/ 162 h 267"/>
                <a:gd name="T6" fmla="*/ 77 w 1257"/>
                <a:gd name="T7" fmla="*/ 178 h 267"/>
                <a:gd name="T8" fmla="*/ 103 w 1257"/>
                <a:gd name="T9" fmla="*/ 193 h 267"/>
                <a:gd name="T10" fmla="*/ 128 w 1257"/>
                <a:gd name="T11" fmla="*/ 207 h 267"/>
                <a:gd name="T12" fmla="*/ 154 w 1257"/>
                <a:gd name="T13" fmla="*/ 220 h 267"/>
                <a:gd name="T14" fmla="*/ 180 w 1257"/>
                <a:gd name="T15" fmla="*/ 232 h 267"/>
                <a:gd name="T16" fmla="*/ 205 w 1257"/>
                <a:gd name="T17" fmla="*/ 243 h 267"/>
                <a:gd name="T18" fmla="*/ 231 w 1257"/>
                <a:gd name="T19" fmla="*/ 251 h 267"/>
                <a:gd name="T20" fmla="*/ 257 w 1257"/>
                <a:gd name="T21" fmla="*/ 258 h 267"/>
                <a:gd name="T22" fmla="*/ 282 w 1257"/>
                <a:gd name="T23" fmla="*/ 263 h 267"/>
                <a:gd name="T24" fmla="*/ 308 w 1257"/>
                <a:gd name="T25" fmla="*/ 266 h 267"/>
                <a:gd name="T26" fmla="*/ 334 w 1257"/>
                <a:gd name="T27" fmla="*/ 267 h 267"/>
                <a:gd name="T28" fmla="*/ 359 w 1257"/>
                <a:gd name="T29" fmla="*/ 266 h 267"/>
                <a:gd name="T30" fmla="*/ 385 w 1257"/>
                <a:gd name="T31" fmla="*/ 263 h 267"/>
                <a:gd name="T32" fmla="*/ 411 w 1257"/>
                <a:gd name="T33" fmla="*/ 259 h 267"/>
                <a:gd name="T34" fmla="*/ 436 w 1257"/>
                <a:gd name="T35" fmla="*/ 253 h 267"/>
                <a:gd name="T36" fmla="*/ 462 w 1257"/>
                <a:gd name="T37" fmla="*/ 247 h 267"/>
                <a:gd name="T38" fmla="*/ 487 w 1257"/>
                <a:gd name="T39" fmla="*/ 239 h 267"/>
                <a:gd name="T40" fmla="*/ 513 w 1257"/>
                <a:gd name="T41" fmla="*/ 231 h 267"/>
                <a:gd name="T42" fmla="*/ 539 w 1257"/>
                <a:gd name="T43" fmla="*/ 223 h 267"/>
                <a:gd name="T44" fmla="*/ 565 w 1257"/>
                <a:gd name="T45" fmla="*/ 215 h 267"/>
                <a:gd name="T46" fmla="*/ 590 w 1257"/>
                <a:gd name="T47" fmla="*/ 207 h 267"/>
                <a:gd name="T48" fmla="*/ 616 w 1257"/>
                <a:gd name="T49" fmla="*/ 200 h 267"/>
                <a:gd name="T50" fmla="*/ 642 w 1257"/>
                <a:gd name="T51" fmla="*/ 193 h 267"/>
                <a:gd name="T52" fmla="*/ 667 w 1257"/>
                <a:gd name="T53" fmla="*/ 188 h 267"/>
                <a:gd name="T54" fmla="*/ 693 w 1257"/>
                <a:gd name="T55" fmla="*/ 183 h 267"/>
                <a:gd name="T56" fmla="*/ 718 w 1257"/>
                <a:gd name="T57" fmla="*/ 180 h 267"/>
                <a:gd name="T58" fmla="*/ 744 w 1257"/>
                <a:gd name="T59" fmla="*/ 177 h 267"/>
                <a:gd name="T60" fmla="*/ 770 w 1257"/>
                <a:gd name="T61" fmla="*/ 175 h 267"/>
                <a:gd name="T62" fmla="*/ 795 w 1257"/>
                <a:gd name="T63" fmla="*/ 174 h 267"/>
                <a:gd name="T64" fmla="*/ 821 w 1257"/>
                <a:gd name="T65" fmla="*/ 173 h 267"/>
                <a:gd name="T66" fmla="*/ 847 w 1257"/>
                <a:gd name="T67" fmla="*/ 172 h 267"/>
                <a:gd name="T68" fmla="*/ 872 w 1257"/>
                <a:gd name="T69" fmla="*/ 171 h 267"/>
                <a:gd name="T70" fmla="*/ 898 w 1257"/>
                <a:gd name="T71" fmla="*/ 169 h 267"/>
                <a:gd name="T72" fmla="*/ 924 w 1257"/>
                <a:gd name="T73" fmla="*/ 167 h 267"/>
                <a:gd name="T74" fmla="*/ 949 w 1257"/>
                <a:gd name="T75" fmla="*/ 164 h 267"/>
                <a:gd name="T76" fmla="*/ 975 w 1257"/>
                <a:gd name="T77" fmla="*/ 159 h 267"/>
                <a:gd name="T78" fmla="*/ 1001 w 1257"/>
                <a:gd name="T79" fmla="*/ 152 h 267"/>
                <a:gd name="T80" fmla="*/ 1026 w 1257"/>
                <a:gd name="T81" fmla="*/ 144 h 267"/>
                <a:gd name="T82" fmla="*/ 1052 w 1257"/>
                <a:gd name="T83" fmla="*/ 135 h 267"/>
                <a:gd name="T84" fmla="*/ 1078 w 1257"/>
                <a:gd name="T85" fmla="*/ 123 h 267"/>
                <a:gd name="T86" fmla="*/ 1103 w 1257"/>
                <a:gd name="T87" fmla="*/ 109 h 267"/>
                <a:gd name="T88" fmla="*/ 1129 w 1257"/>
                <a:gd name="T89" fmla="*/ 94 h 267"/>
                <a:gd name="T90" fmla="*/ 1155 w 1257"/>
                <a:gd name="T91" fmla="*/ 78 h 267"/>
                <a:gd name="T92" fmla="*/ 1180 w 1257"/>
                <a:gd name="T93" fmla="*/ 59 h 267"/>
                <a:gd name="T94" fmla="*/ 1206 w 1257"/>
                <a:gd name="T95" fmla="*/ 40 h 267"/>
                <a:gd name="T96" fmla="*/ 1232 w 1257"/>
                <a:gd name="T97" fmla="*/ 20 h 267"/>
                <a:gd name="T98" fmla="*/ 1257 w 1257"/>
                <a:gd name="T99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67">
                  <a:moveTo>
                    <a:pt x="0" y="129"/>
                  </a:moveTo>
                  <a:lnTo>
                    <a:pt x="26" y="145"/>
                  </a:lnTo>
                  <a:lnTo>
                    <a:pt x="51" y="162"/>
                  </a:lnTo>
                  <a:lnTo>
                    <a:pt x="77" y="178"/>
                  </a:lnTo>
                  <a:lnTo>
                    <a:pt x="103" y="193"/>
                  </a:lnTo>
                  <a:lnTo>
                    <a:pt x="128" y="207"/>
                  </a:lnTo>
                  <a:lnTo>
                    <a:pt x="154" y="220"/>
                  </a:lnTo>
                  <a:lnTo>
                    <a:pt x="180" y="232"/>
                  </a:lnTo>
                  <a:lnTo>
                    <a:pt x="205" y="243"/>
                  </a:lnTo>
                  <a:lnTo>
                    <a:pt x="231" y="251"/>
                  </a:lnTo>
                  <a:lnTo>
                    <a:pt x="257" y="258"/>
                  </a:lnTo>
                  <a:lnTo>
                    <a:pt x="282" y="263"/>
                  </a:lnTo>
                  <a:lnTo>
                    <a:pt x="308" y="266"/>
                  </a:lnTo>
                  <a:lnTo>
                    <a:pt x="334" y="267"/>
                  </a:lnTo>
                  <a:lnTo>
                    <a:pt x="359" y="266"/>
                  </a:lnTo>
                  <a:lnTo>
                    <a:pt x="385" y="263"/>
                  </a:lnTo>
                  <a:lnTo>
                    <a:pt x="411" y="259"/>
                  </a:lnTo>
                  <a:lnTo>
                    <a:pt x="436" y="253"/>
                  </a:lnTo>
                  <a:lnTo>
                    <a:pt x="462" y="247"/>
                  </a:lnTo>
                  <a:lnTo>
                    <a:pt x="487" y="239"/>
                  </a:lnTo>
                  <a:lnTo>
                    <a:pt x="513" y="231"/>
                  </a:lnTo>
                  <a:lnTo>
                    <a:pt x="539" y="223"/>
                  </a:lnTo>
                  <a:lnTo>
                    <a:pt x="565" y="215"/>
                  </a:lnTo>
                  <a:lnTo>
                    <a:pt x="590" y="207"/>
                  </a:lnTo>
                  <a:lnTo>
                    <a:pt x="616" y="200"/>
                  </a:lnTo>
                  <a:lnTo>
                    <a:pt x="642" y="193"/>
                  </a:lnTo>
                  <a:lnTo>
                    <a:pt x="667" y="188"/>
                  </a:lnTo>
                  <a:lnTo>
                    <a:pt x="693" y="183"/>
                  </a:lnTo>
                  <a:lnTo>
                    <a:pt x="718" y="180"/>
                  </a:lnTo>
                  <a:lnTo>
                    <a:pt x="744" y="177"/>
                  </a:lnTo>
                  <a:lnTo>
                    <a:pt x="770" y="175"/>
                  </a:lnTo>
                  <a:lnTo>
                    <a:pt x="795" y="174"/>
                  </a:lnTo>
                  <a:lnTo>
                    <a:pt x="821" y="173"/>
                  </a:lnTo>
                  <a:lnTo>
                    <a:pt x="847" y="172"/>
                  </a:lnTo>
                  <a:lnTo>
                    <a:pt x="872" y="171"/>
                  </a:lnTo>
                  <a:lnTo>
                    <a:pt x="898" y="169"/>
                  </a:lnTo>
                  <a:lnTo>
                    <a:pt x="924" y="167"/>
                  </a:lnTo>
                  <a:lnTo>
                    <a:pt x="949" y="164"/>
                  </a:lnTo>
                  <a:lnTo>
                    <a:pt x="975" y="159"/>
                  </a:lnTo>
                  <a:lnTo>
                    <a:pt x="1001" y="152"/>
                  </a:lnTo>
                  <a:lnTo>
                    <a:pt x="1026" y="144"/>
                  </a:lnTo>
                  <a:lnTo>
                    <a:pt x="1052" y="135"/>
                  </a:lnTo>
                  <a:lnTo>
                    <a:pt x="1078" y="123"/>
                  </a:lnTo>
                  <a:lnTo>
                    <a:pt x="1103" y="109"/>
                  </a:lnTo>
                  <a:lnTo>
                    <a:pt x="1129" y="94"/>
                  </a:lnTo>
                  <a:lnTo>
                    <a:pt x="1155" y="78"/>
                  </a:lnTo>
                  <a:lnTo>
                    <a:pt x="1180" y="59"/>
                  </a:lnTo>
                  <a:lnTo>
                    <a:pt x="1206" y="40"/>
                  </a:lnTo>
                  <a:lnTo>
                    <a:pt x="1232" y="20"/>
                  </a:lnTo>
                  <a:lnTo>
                    <a:pt x="1257" y="0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257"/>
            <p:cNvSpPr>
              <a:spLocks/>
            </p:cNvSpPr>
            <p:nvPr/>
          </p:nvSpPr>
          <p:spPr bwMode="auto">
            <a:xfrm>
              <a:off x="6214112" y="4106280"/>
              <a:ext cx="4543850" cy="655658"/>
            </a:xfrm>
            <a:custGeom>
              <a:avLst/>
              <a:gdLst>
                <a:gd name="T0" fmla="*/ 0 w 1308"/>
                <a:gd name="T1" fmla="*/ 199 h 300"/>
                <a:gd name="T2" fmla="*/ 25 w 1308"/>
                <a:gd name="T3" fmla="*/ 179 h 300"/>
                <a:gd name="T4" fmla="*/ 51 w 1308"/>
                <a:gd name="T5" fmla="*/ 159 h 300"/>
                <a:gd name="T6" fmla="*/ 77 w 1308"/>
                <a:gd name="T7" fmla="*/ 139 h 300"/>
                <a:gd name="T8" fmla="*/ 102 w 1308"/>
                <a:gd name="T9" fmla="*/ 119 h 300"/>
                <a:gd name="T10" fmla="*/ 128 w 1308"/>
                <a:gd name="T11" fmla="*/ 100 h 300"/>
                <a:gd name="T12" fmla="*/ 154 w 1308"/>
                <a:gd name="T13" fmla="*/ 83 h 300"/>
                <a:gd name="T14" fmla="*/ 179 w 1308"/>
                <a:gd name="T15" fmla="*/ 66 h 300"/>
                <a:gd name="T16" fmla="*/ 205 w 1308"/>
                <a:gd name="T17" fmla="*/ 52 h 300"/>
                <a:gd name="T18" fmla="*/ 231 w 1308"/>
                <a:gd name="T19" fmla="*/ 39 h 300"/>
                <a:gd name="T20" fmla="*/ 256 w 1308"/>
                <a:gd name="T21" fmla="*/ 28 h 300"/>
                <a:gd name="T22" fmla="*/ 282 w 1308"/>
                <a:gd name="T23" fmla="*/ 18 h 300"/>
                <a:gd name="T24" fmla="*/ 308 w 1308"/>
                <a:gd name="T25" fmla="*/ 11 h 300"/>
                <a:gd name="T26" fmla="*/ 333 w 1308"/>
                <a:gd name="T27" fmla="*/ 6 h 300"/>
                <a:gd name="T28" fmla="*/ 359 w 1308"/>
                <a:gd name="T29" fmla="*/ 2 h 300"/>
                <a:gd name="T30" fmla="*/ 385 w 1308"/>
                <a:gd name="T31" fmla="*/ 0 h 300"/>
                <a:gd name="T32" fmla="*/ 410 w 1308"/>
                <a:gd name="T33" fmla="*/ 1 h 300"/>
                <a:gd name="T34" fmla="*/ 436 w 1308"/>
                <a:gd name="T35" fmla="*/ 2 h 300"/>
                <a:gd name="T36" fmla="*/ 462 w 1308"/>
                <a:gd name="T37" fmla="*/ 5 h 300"/>
                <a:gd name="T38" fmla="*/ 487 w 1308"/>
                <a:gd name="T39" fmla="*/ 10 h 300"/>
                <a:gd name="T40" fmla="*/ 513 w 1308"/>
                <a:gd name="T41" fmla="*/ 16 h 300"/>
                <a:gd name="T42" fmla="*/ 539 w 1308"/>
                <a:gd name="T43" fmla="*/ 23 h 300"/>
                <a:gd name="T44" fmla="*/ 564 w 1308"/>
                <a:gd name="T45" fmla="*/ 31 h 300"/>
                <a:gd name="T46" fmla="*/ 590 w 1308"/>
                <a:gd name="T47" fmla="*/ 40 h 300"/>
                <a:gd name="T48" fmla="*/ 616 w 1308"/>
                <a:gd name="T49" fmla="*/ 50 h 300"/>
                <a:gd name="T50" fmla="*/ 641 w 1308"/>
                <a:gd name="T51" fmla="*/ 60 h 300"/>
                <a:gd name="T52" fmla="*/ 667 w 1308"/>
                <a:gd name="T53" fmla="*/ 71 h 300"/>
                <a:gd name="T54" fmla="*/ 693 w 1308"/>
                <a:gd name="T55" fmla="*/ 82 h 300"/>
                <a:gd name="T56" fmla="*/ 718 w 1308"/>
                <a:gd name="T57" fmla="*/ 94 h 300"/>
                <a:gd name="T58" fmla="*/ 744 w 1308"/>
                <a:gd name="T59" fmla="*/ 106 h 300"/>
                <a:gd name="T60" fmla="*/ 770 w 1308"/>
                <a:gd name="T61" fmla="*/ 118 h 300"/>
                <a:gd name="T62" fmla="*/ 795 w 1308"/>
                <a:gd name="T63" fmla="*/ 130 h 300"/>
                <a:gd name="T64" fmla="*/ 821 w 1308"/>
                <a:gd name="T65" fmla="*/ 143 h 300"/>
                <a:gd name="T66" fmla="*/ 846 w 1308"/>
                <a:gd name="T67" fmla="*/ 155 h 300"/>
                <a:gd name="T68" fmla="*/ 872 w 1308"/>
                <a:gd name="T69" fmla="*/ 168 h 300"/>
                <a:gd name="T70" fmla="*/ 898 w 1308"/>
                <a:gd name="T71" fmla="*/ 180 h 300"/>
                <a:gd name="T72" fmla="*/ 923 w 1308"/>
                <a:gd name="T73" fmla="*/ 192 h 300"/>
                <a:gd name="T74" fmla="*/ 949 w 1308"/>
                <a:gd name="T75" fmla="*/ 203 h 300"/>
                <a:gd name="T76" fmla="*/ 975 w 1308"/>
                <a:gd name="T77" fmla="*/ 214 h 300"/>
                <a:gd name="T78" fmla="*/ 1001 w 1308"/>
                <a:gd name="T79" fmla="*/ 225 h 300"/>
                <a:gd name="T80" fmla="*/ 1026 w 1308"/>
                <a:gd name="T81" fmla="*/ 236 h 300"/>
                <a:gd name="T82" fmla="*/ 1052 w 1308"/>
                <a:gd name="T83" fmla="*/ 245 h 300"/>
                <a:gd name="T84" fmla="*/ 1077 w 1308"/>
                <a:gd name="T85" fmla="*/ 254 h 300"/>
                <a:gd name="T86" fmla="*/ 1103 w 1308"/>
                <a:gd name="T87" fmla="*/ 263 h 300"/>
                <a:gd name="T88" fmla="*/ 1129 w 1308"/>
                <a:gd name="T89" fmla="*/ 271 h 300"/>
                <a:gd name="T90" fmla="*/ 1154 w 1308"/>
                <a:gd name="T91" fmla="*/ 277 h 300"/>
                <a:gd name="T92" fmla="*/ 1180 w 1308"/>
                <a:gd name="T93" fmla="*/ 283 h 300"/>
                <a:gd name="T94" fmla="*/ 1206 w 1308"/>
                <a:gd name="T95" fmla="*/ 289 h 300"/>
                <a:gd name="T96" fmla="*/ 1231 w 1308"/>
                <a:gd name="T97" fmla="*/ 293 h 300"/>
                <a:gd name="T98" fmla="*/ 1257 w 1308"/>
                <a:gd name="T99" fmla="*/ 296 h 300"/>
                <a:gd name="T100" fmla="*/ 1283 w 1308"/>
                <a:gd name="T101" fmla="*/ 298 h 300"/>
                <a:gd name="T102" fmla="*/ 1308 w 1308"/>
                <a:gd name="T103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300">
                  <a:moveTo>
                    <a:pt x="0" y="199"/>
                  </a:moveTo>
                  <a:lnTo>
                    <a:pt x="25" y="179"/>
                  </a:lnTo>
                  <a:lnTo>
                    <a:pt x="51" y="159"/>
                  </a:lnTo>
                  <a:lnTo>
                    <a:pt x="77" y="139"/>
                  </a:lnTo>
                  <a:lnTo>
                    <a:pt x="102" y="119"/>
                  </a:lnTo>
                  <a:lnTo>
                    <a:pt x="128" y="100"/>
                  </a:lnTo>
                  <a:lnTo>
                    <a:pt x="154" y="83"/>
                  </a:lnTo>
                  <a:lnTo>
                    <a:pt x="179" y="66"/>
                  </a:lnTo>
                  <a:lnTo>
                    <a:pt x="205" y="52"/>
                  </a:lnTo>
                  <a:lnTo>
                    <a:pt x="231" y="39"/>
                  </a:lnTo>
                  <a:lnTo>
                    <a:pt x="256" y="28"/>
                  </a:lnTo>
                  <a:lnTo>
                    <a:pt x="282" y="18"/>
                  </a:lnTo>
                  <a:lnTo>
                    <a:pt x="308" y="11"/>
                  </a:lnTo>
                  <a:lnTo>
                    <a:pt x="333" y="6"/>
                  </a:lnTo>
                  <a:lnTo>
                    <a:pt x="359" y="2"/>
                  </a:lnTo>
                  <a:lnTo>
                    <a:pt x="385" y="0"/>
                  </a:lnTo>
                  <a:lnTo>
                    <a:pt x="410" y="1"/>
                  </a:lnTo>
                  <a:lnTo>
                    <a:pt x="436" y="2"/>
                  </a:lnTo>
                  <a:lnTo>
                    <a:pt x="462" y="5"/>
                  </a:lnTo>
                  <a:lnTo>
                    <a:pt x="487" y="10"/>
                  </a:lnTo>
                  <a:lnTo>
                    <a:pt x="513" y="16"/>
                  </a:lnTo>
                  <a:lnTo>
                    <a:pt x="539" y="23"/>
                  </a:lnTo>
                  <a:lnTo>
                    <a:pt x="564" y="31"/>
                  </a:lnTo>
                  <a:lnTo>
                    <a:pt x="590" y="40"/>
                  </a:lnTo>
                  <a:lnTo>
                    <a:pt x="616" y="50"/>
                  </a:lnTo>
                  <a:lnTo>
                    <a:pt x="641" y="60"/>
                  </a:lnTo>
                  <a:lnTo>
                    <a:pt x="667" y="71"/>
                  </a:lnTo>
                  <a:lnTo>
                    <a:pt x="693" y="82"/>
                  </a:lnTo>
                  <a:lnTo>
                    <a:pt x="718" y="94"/>
                  </a:lnTo>
                  <a:lnTo>
                    <a:pt x="744" y="106"/>
                  </a:lnTo>
                  <a:lnTo>
                    <a:pt x="770" y="118"/>
                  </a:lnTo>
                  <a:lnTo>
                    <a:pt x="795" y="130"/>
                  </a:lnTo>
                  <a:lnTo>
                    <a:pt x="821" y="143"/>
                  </a:lnTo>
                  <a:lnTo>
                    <a:pt x="846" y="155"/>
                  </a:lnTo>
                  <a:lnTo>
                    <a:pt x="872" y="168"/>
                  </a:lnTo>
                  <a:lnTo>
                    <a:pt x="898" y="180"/>
                  </a:lnTo>
                  <a:lnTo>
                    <a:pt x="923" y="192"/>
                  </a:lnTo>
                  <a:lnTo>
                    <a:pt x="949" y="203"/>
                  </a:lnTo>
                  <a:lnTo>
                    <a:pt x="975" y="214"/>
                  </a:lnTo>
                  <a:lnTo>
                    <a:pt x="1001" y="225"/>
                  </a:lnTo>
                  <a:lnTo>
                    <a:pt x="1026" y="236"/>
                  </a:lnTo>
                  <a:lnTo>
                    <a:pt x="1052" y="245"/>
                  </a:lnTo>
                  <a:lnTo>
                    <a:pt x="1077" y="254"/>
                  </a:lnTo>
                  <a:lnTo>
                    <a:pt x="1103" y="263"/>
                  </a:lnTo>
                  <a:lnTo>
                    <a:pt x="1129" y="271"/>
                  </a:lnTo>
                  <a:lnTo>
                    <a:pt x="1154" y="277"/>
                  </a:lnTo>
                  <a:lnTo>
                    <a:pt x="1180" y="283"/>
                  </a:lnTo>
                  <a:lnTo>
                    <a:pt x="1206" y="289"/>
                  </a:lnTo>
                  <a:lnTo>
                    <a:pt x="1231" y="293"/>
                  </a:lnTo>
                  <a:lnTo>
                    <a:pt x="1257" y="296"/>
                  </a:lnTo>
                  <a:lnTo>
                    <a:pt x="1283" y="298"/>
                  </a:lnTo>
                  <a:lnTo>
                    <a:pt x="1308" y="300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Line 258"/>
            <p:cNvSpPr>
              <a:spLocks noChangeShapeType="1"/>
            </p:cNvSpPr>
            <p:nvPr/>
          </p:nvSpPr>
          <p:spPr bwMode="auto">
            <a:xfrm>
              <a:off x="10671115" y="4757567"/>
              <a:ext cx="86847" cy="4371"/>
            </a:xfrm>
            <a:prstGeom prst="line">
              <a:avLst/>
            </a:pr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259"/>
            <p:cNvSpPr>
              <a:spLocks/>
            </p:cNvSpPr>
            <p:nvPr/>
          </p:nvSpPr>
          <p:spPr bwMode="auto">
            <a:xfrm>
              <a:off x="1934278" y="3763153"/>
              <a:ext cx="4366681" cy="736522"/>
            </a:xfrm>
            <a:custGeom>
              <a:avLst/>
              <a:gdLst>
                <a:gd name="T0" fmla="*/ 0 w 1257"/>
                <a:gd name="T1" fmla="*/ 245 h 337"/>
                <a:gd name="T2" fmla="*/ 26 w 1257"/>
                <a:gd name="T3" fmla="*/ 257 h 337"/>
                <a:gd name="T4" fmla="*/ 51 w 1257"/>
                <a:gd name="T5" fmla="*/ 268 h 337"/>
                <a:gd name="T6" fmla="*/ 77 w 1257"/>
                <a:gd name="T7" fmla="*/ 280 h 337"/>
                <a:gd name="T8" fmla="*/ 103 w 1257"/>
                <a:gd name="T9" fmla="*/ 291 h 337"/>
                <a:gd name="T10" fmla="*/ 128 w 1257"/>
                <a:gd name="T11" fmla="*/ 301 h 337"/>
                <a:gd name="T12" fmla="*/ 154 w 1257"/>
                <a:gd name="T13" fmla="*/ 311 h 337"/>
                <a:gd name="T14" fmla="*/ 180 w 1257"/>
                <a:gd name="T15" fmla="*/ 320 h 337"/>
                <a:gd name="T16" fmla="*/ 205 w 1257"/>
                <a:gd name="T17" fmla="*/ 327 h 337"/>
                <a:gd name="T18" fmla="*/ 231 w 1257"/>
                <a:gd name="T19" fmla="*/ 332 h 337"/>
                <a:gd name="T20" fmla="*/ 257 w 1257"/>
                <a:gd name="T21" fmla="*/ 336 h 337"/>
                <a:gd name="T22" fmla="*/ 282 w 1257"/>
                <a:gd name="T23" fmla="*/ 337 h 337"/>
                <a:gd name="T24" fmla="*/ 308 w 1257"/>
                <a:gd name="T25" fmla="*/ 336 h 337"/>
                <a:gd name="T26" fmla="*/ 334 w 1257"/>
                <a:gd name="T27" fmla="*/ 332 h 337"/>
                <a:gd name="T28" fmla="*/ 359 w 1257"/>
                <a:gd name="T29" fmla="*/ 325 h 337"/>
                <a:gd name="T30" fmla="*/ 385 w 1257"/>
                <a:gd name="T31" fmla="*/ 316 h 337"/>
                <a:gd name="T32" fmla="*/ 411 w 1257"/>
                <a:gd name="T33" fmla="*/ 305 h 337"/>
                <a:gd name="T34" fmla="*/ 436 w 1257"/>
                <a:gd name="T35" fmla="*/ 291 h 337"/>
                <a:gd name="T36" fmla="*/ 462 w 1257"/>
                <a:gd name="T37" fmla="*/ 275 h 337"/>
                <a:gd name="T38" fmla="*/ 487 w 1257"/>
                <a:gd name="T39" fmla="*/ 257 h 337"/>
                <a:gd name="T40" fmla="*/ 513 w 1257"/>
                <a:gd name="T41" fmla="*/ 238 h 337"/>
                <a:gd name="T42" fmla="*/ 539 w 1257"/>
                <a:gd name="T43" fmla="*/ 217 h 337"/>
                <a:gd name="T44" fmla="*/ 565 w 1257"/>
                <a:gd name="T45" fmla="*/ 195 h 337"/>
                <a:gd name="T46" fmla="*/ 590 w 1257"/>
                <a:gd name="T47" fmla="*/ 173 h 337"/>
                <a:gd name="T48" fmla="*/ 616 w 1257"/>
                <a:gd name="T49" fmla="*/ 151 h 337"/>
                <a:gd name="T50" fmla="*/ 642 w 1257"/>
                <a:gd name="T51" fmla="*/ 130 h 337"/>
                <a:gd name="T52" fmla="*/ 667 w 1257"/>
                <a:gd name="T53" fmla="*/ 109 h 337"/>
                <a:gd name="T54" fmla="*/ 693 w 1257"/>
                <a:gd name="T55" fmla="*/ 89 h 337"/>
                <a:gd name="T56" fmla="*/ 718 w 1257"/>
                <a:gd name="T57" fmla="*/ 70 h 337"/>
                <a:gd name="T58" fmla="*/ 744 w 1257"/>
                <a:gd name="T59" fmla="*/ 54 h 337"/>
                <a:gd name="T60" fmla="*/ 770 w 1257"/>
                <a:gd name="T61" fmla="*/ 39 h 337"/>
                <a:gd name="T62" fmla="*/ 795 w 1257"/>
                <a:gd name="T63" fmla="*/ 27 h 337"/>
                <a:gd name="T64" fmla="*/ 821 w 1257"/>
                <a:gd name="T65" fmla="*/ 16 h 337"/>
                <a:gd name="T66" fmla="*/ 847 w 1257"/>
                <a:gd name="T67" fmla="*/ 9 h 337"/>
                <a:gd name="T68" fmla="*/ 872 w 1257"/>
                <a:gd name="T69" fmla="*/ 4 h 337"/>
                <a:gd name="T70" fmla="*/ 898 w 1257"/>
                <a:gd name="T71" fmla="*/ 1 h 337"/>
                <a:gd name="T72" fmla="*/ 924 w 1257"/>
                <a:gd name="T73" fmla="*/ 0 h 337"/>
                <a:gd name="T74" fmla="*/ 949 w 1257"/>
                <a:gd name="T75" fmla="*/ 2 h 337"/>
                <a:gd name="T76" fmla="*/ 975 w 1257"/>
                <a:gd name="T77" fmla="*/ 6 h 337"/>
                <a:gd name="T78" fmla="*/ 1001 w 1257"/>
                <a:gd name="T79" fmla="*/ 13 h 337"/>
                <a:gd name="T80" fmla="*/ 1026 w 1257"/>
                <a:gd name="T81" fmla="*/ 20 h 337"/>
                <a:gd name="T82" fmla="*/ 1052 w 1257"/>
                <a:gd name="T83" fmla="*/ 30 h 337"/>
                <a:gd name="T84" fmla="*/ 1078 w 1257"/>
                <a:gd name="T85" fmla="*/ 41 h 337"/>
                <a:gd name="T86" fmla="*/ 1103 w 1257"/>
                <a:gd name="T87" fmla="*/ 53 h 337"/>
                <a:gd name="T88" fmla="*/ 1129 w 1257"/>
                <a:gd name="T89" fmla="*/ 66 h 337"/>
                <a:gd name="T90" fmla="*/ 1155 w 1257"/>
                <a:gd name="T91" fmla="*/ 79 h 337"/>
                <a:gd name="T92" fmla="*/ 1180 w 1257"/>
                <a:gd name="T93" fmla="*/ 92 h 337"/>
                <a:gd name="T94" fmla="*/ 1206 w 1257"/>
                <a:gd name="T95" fmla="*/ 105 h 337"/>
                <a:gd name="T96" fmla="*/ 1232 w 1257"/>
                <a:gd name="T97" fmla="*/ 118 h 337"/>
                <a:gd name="T98" fmla="*/ 1257 w 1257"/>
                <a:gd name="T99" fmla="*/ 13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37">
                  <a:moveTo>
                    <a:pt x="0" y="245"/>
                  </a:moveTo>
                  <a:lnTo>
                    <a:pt x="26" y="257"/>
                  </a:lnTo>
                  <a:lnTo>
                    <a:pt x="51" y="268"/>
                  </a:lnTo>
                  <a:lnTo>
                    <a:pt x="77" y="280"/>
                  </a:lnTo>
                  <a:lnTo>
                    <a:pt x="103" y="291"/>
                  </a:lnTo>
                  <a:lnTo>
                    <a:pt x="128" y="301"/>
                  </a:lnTo>
                  <a:lnTo>
                    <a:pt x="154" y="311"/>
                  </a:lnTo>
                  <a:lnTo>
                    <a:pt x="180" y="320"/>
                  </a:lnTo>
                  <a:lnTo>
                    <a:pt x="205" y="327"/>
                  </a:lnTo>
                  <a:lnTo>
                    <a:pt x="231" y="332"/>
                  </a:lnTo>
                  <a:lnTo>
                    <a:pt x="257" y="336"/>
                  </a:lnTo>
                  <a:lnTo>
                    <a:pt x="282" y="337"/>
                  </a:lnTo>
                  <a:lnTo>
                    <a:pt x="308" y="336"/>
                  </a:lnTo>
                  <a:lnTo>
                    <a:pt x="334" y="332"/>
                  </a:lnTo>
                  <a:lnTo>
                    <a:pt x="359" y="325"/>
                  </a:lnTo>
                  <a:lnTo>
                    <a:pt x="385" y="316"/>
                  </a:lnTo>
                  <a:lnTo>
                    <a:pt x="411" y="305"/>
                  </a:lnTo>
                  <a:lnTo>
                    <a:pt x="436" y="291"/>
                  </a:lnTo>
                  <a:lnTo>
                    <a:pt x="462" y="275"/>
                  </a:lnTo>
                  <a:lnTo>
                    <a:pt x="487" y="257"/>
                  </a:lnTo>
                  <a:lnTo>
                    <a:pt x="513" y="238"/>
                  </a:lnTo>
                  <a:lnTo>
                    <a:pt x="539" y="217"/>
                  </a:lnTo>
                  <a:lnTo>
                    <a:pt x="565" y="195"/>
                  </a:lnTo>
                  <a:lnTo>
                    <a:pt x="590" y="173"/>
                  </a:lnTo>
                  <a:lnTo>
                    <a:pt x="616" y="151"/>
                  </a:lnTo>
                  <a:lnTo>
                    <a:pt x="642" y="130"/>
                  </a:lnTo>
                  <a:lnTo>
                    <a:pt x="667" y="109"/>
                  </a:lnTo>
                  <a:lnTo>
                    <a:pt x="693" y="89"/>
                  </a:lnTo>
                  <a:lnTo>
                    <a:pt x="718" y="70"/>
                  </a:lnTo>
                  <a:lnTo>
                    <a:pt x="744" y="54"/>
                  </a:lnTo>
                  <a:lnTo>
                    <a:pt x="770" y="39"/>
                  </a:lnTo>
                  <a:lnTo>
                    <a:pt x="795" y="27"/>
                  </a:lnTo>
                  <a:lnTo>
                    <a:pt x="821" y="16"/>
                  </a:lnTo>
                  <a:lnTo>
                    <a:pt x="847" y="9"/>
                  </a:lnTo>
                  <a:lnTo>
                    <a:pt x="872" y="4"/>
                  </a:lnTo>
                  <a:lnTo>
                    <a:pt x="898" y="1"/>
                  </a:lnTo>
                  <a:lnTo>
                    <a:pt x="924" y="0"/>
                  </a:lnTo>
                  <a:lnTo>
                    <a:pt x="949" y="2"/>
                  </a:lnTo>
                  <a:lnTo>
                    <a:pt x="975" y="6"/>
                  </a:lnTo>
                  <a:lnTo>
                    <a:pt x="1001" y="13"/>
                  </a:lnTo>
                  <a:lnTo>
                    <a:pt x="1026" y="20"/>
                  </a:lnTo>
                  <a:lnTo>
                    <a:pt x="1052" y="30"/>
                  </a:lnTo>
                  <a:lnTo>
                    <a:pt x="1078" y="41"/>
                  </a:lnTo>
                  <a:lnTo>
                    <a:pt x="1103" y="53"/>
                  </a:lnTo>
                  <a:lnTo>
                    <a:pt x="1129" y="66"/>
                  </a:lnTo>
                  <a:lnTo>
                    <a:pt x="1155" y="79"/>
                  </a:lnTo>
                  <a:lnTo>
                    <a:pt x="1180" y="92"/>
                  </a:lnTo>
                  <a:lnTo>
                    <a:pt x="1206" y="105"/>
                  </a:lnTo>
                  <a:lnTo>
                    <a:pt x="1232" y="118"/>
                  </a:lnTo>
                  <a:lnTo>
                    <a:pt x="1257" y="130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260"/>
            <p:cNvSpPr>
              <a:spLocks/>
            </p:cNvSpPr>
            <p:nvPr/>
          </p:nvSpPr>
          <p:spPr bwMode="auto">
            <a:xfrm>
              <a:off x="6214112" y="3732555"/>
              <a:ext cx="4543850" cy="911364"/>
            </a:xfrm>
            <a:custGeom>
              <a:avLst/>
              <a:gdLst>
                <a:gd name="T0" fmla="*/ 0 w 1308"/>
                <a:gd name="T1" fmla="*/ 132 h 417"/>
                <a:gd name="T2" fmla="*/ 25 w 1308"/>
                <a:gd name="T3" fmla="*/ 144 h 417"/>
                <a:gd name="T4" fmla="*/ 51 w 1308"/>
                <a:gd name="T5" fmla="*/ 155 h 417"/>
                <a:gd name="T6" fmla="*/ 77 w 1308"/>
                <a:gd name="T7" fmla="*/ 165 h 417"/>
                <a:gd name="T8" fmla="*/ 102 w 1308"/>
                <a:gd name="T9" fmla="*/ 173 h 417"/>
                <a:gd name="T10" fmla="*/ 128 w 1308"/>
                <a:gd name="T11" fmla="*/ 180 h 417"/>
                <a:gd name="T12" fmla="*/ 154 w 1308"/>
                <a:gd name="T13" fmla="*/ 184 h 417"/>
                <a:gd name="T14" fmla="*/ 179 w 1308"/>
                <a:gd name="T15" fmla="*/ 187 h 417"/>
                <a:gd name="T16" fmla="*/ 205 w 1308"/>
                <a:gd name="T17" fmla="*/ 187 h 417"/>
                <a:gd name="T18" fmla="*/ 231 w 1308"/>
                <a:gd name="T19" fmla="*/ 185 h 417"/>
                <a:gd name="T20" fmla="*/ 256 w 1308"/>
                <a:gd name="T21" fmla="*/ 181 h 417"/>
                <a:gd name="T22" fmla="*/ 282 w 1308"/>
                <a:gd name="T23" fmla="*/ 175 h 417"/>
                <a:gd name="T24" fmla="*/ 308 w 1308"/>
                <a:gd name="T25" fmla="*/ 166 h 417"/>
                <a:gd name="T26" fmla="*/ 333 w 1308"/>
                <a:gd name="T27" fmla="*/ 156 h 417"/>
                <a:gd name="T28" fmla="*/ 359 w 1308"/>
                <a:gd name="T29" fmla="*/ 144 h 417"/>
                <a:gd name="T30" fmla="*/ 385 w 1308"/>
                <a:gd name="T31" fmla="*/ 131 h 417"/>
                <a:gd name="T32" fmla="*/ 410 w 1308"/>
                <a:gd name="T33" fmla="*/ 116 h 417"/>
                <a:gd name="T34" fmla="*/ 436 w 1308"/>
                <a:gd name="T35" fmla="*/ 101 h 417"/>
                <a:gd name="T36" fmla="*/ 462 w 1308"/>
                <a:gd name="T37" fmla="*/ 86 h 417"/>
                <a:gd name="T38" fmla="*/ 487 w 1308"/>
                <a:gd name="T39" fmla="*/ 71 h 417"/>
                <a:gd name="T40" fmla="*/ 513 w 1308"/>
                <a:gd name="T41" fmla="*/ 56 h 417"/>
                <a:gd name="T42" fmla="*/ 539 w 1308"/>
                <a:gd name="T43" fmla="*/ 42 h 417"/>
                <a:gd name="T44" fmla="*/ 564 w 1308"/>
                <a:gd name="T45" fmla="*/ 30 h 417"/>
                <a:gd name="T46" fmla="*/ 590 w 1308"/>
                <a:gd name="T47" fmla="*/ 19 h 417"/>
                <a:gd name="T48" fmla="*/ 616 w 1308"/>
                <a:gd name="T49" fmla="*/ 10 h 417"/>
                <a:gd name="T50" fmla="*/ 641 w 1308"/>
                <a:gd name="T51" fmla="*/ 4 h 417"/>
                <a:gd name="T52" fmla="*/ 667 w 1308"/>
                <a:gd name="T53" fmla="*/ 0 h 417"/>
                <a:gd name="T54" fmla="*/ 693 w 1308"/>
                <a:gd name="T55" fmla="*/ 0 h 417"/>
                <a:gd name="T56" fmla="*/ 718 w 1308"/>
                <a:gd name="T57" fmla="*/ 2 h 417"/>
                <a:gd name="T58" fmla="*/ 744 w 1308"/>
                <a:gd name="T59" fmla="*/ 7 h 417"/>
                <a:gd name="T60" fmla="*/ 770 w 1308"/>
                <a:gd name="T61" fmla="*/ 15 h 417"/>
                <a:gd name="T62" fmla="*/ 795 w 1308"/>
                <a:gd name="T63" fmla="*/ 27 h 417"/>
                <a:gd name="T64" fmla="*/ 821 w 1308"/>
                <a:gd name="T65" fmla="*/ 41 h 417"/>
                <a:gd name="T66" fmla="*/ 846 w 1308"/>
                <a:gd name="T67" fmla="*/ 58 h 417"/>
                <a:gd name="T68" fmla="*/ 872 w 1308"/>
                <a:gd name="T69" fmla="*/ 77 h 417"/>
                <a:gd name="T70" fmla="*/ 898 w 1308"/>
                <a:gd name="T71" fmla="*/ 99 h 417"/>
                <a:gd name="T72" fmla="*/ 923 w 1308"/>
                <a:gd name="T73" fmla="*/ 122 h 417"/>
                <a:gd name="T74" fmla="*/ 949 w 1308"/>
                <a:gd name="T75" fmla="*/ 148 h 417"/>
                <a:gd name="T76" fmla="*/ 975 w 1308"/>
                <a:gd name="T77" fmla="*/ 174 h 417"/>
                <a:gd name="T78" fmla="*/ 1001 w 1308"/>
                <a:gd name="T79" fmla="*/ 200 h 417"/>
                <a:gd name="T80" fmla="*/ 1026 w 1308"/>
                <a:gd name="T81" fmla="*/ 227 h 417"/>
                <a:gd name="T82" fmla="*/ 1052 w 1308"/>
                <a:gd name="T83" fmla="*/ 254 h 417"/>
                <a:gd name="T84" fmla="*/ 1077 w 1308"/>
                <a:gd name="T85" fmla="*/ 280 h 417"/>
                <a:gd name="T86" fmla="*/ 1103 w 1308"/>
                <a:gd name="T87" fmla="*/ 305 h 417"/>
                <a:gd name="T88" fmla="*/ 1129 w 1308"/>
                <a:gd name="T89" fmla="*/ 328 h 417"/>
                <a:gd name="T90" fmla="*/ 1154 w 1308"/>
                <a:gd name="T91" fmla="*/ 349 h 417"/>
                <a:gd name="T92" fmla="*/ 1180 w 1308"/>
                <a:gd name="T93" fmla="*/ 368 h 417"/>
                <a:gd name="T94" fmla="*/ 1206 w 1308"/>
                <a:gd name="T95" fmla="*/ 384 h 417"/>
                <a:gd name="T96" fmla="*/ 1231 w 1308"/>
                <a:gd name="T97" fmla="*/ 397 h 417"/>
                <a:gd name="T98" fmla="*/ 1257 w 1308"/>
                <a:gd name="T99" fmla="*/ 407 h 417"/>
                <a:gd name="T100" fmla="*/ 1283 w 1308"/>
                <a:gd name="T101" fmla="*/ 414 h 417"/>
                <a:gd name="T102" fmla="*/ 1308 w 1308"/>
                <a:gd name="T103" fmla="*/ 417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417">
                  <a:moveTo>
                    <a:pt x="0" y="132"/>
                  </a:moveTo>
                  <a:lnTo>
                    <a:pt x="25" y="144"/>
                  </a:lnTo>
                  <a:lnTo>
                    <a:pt x="51" y="155"/>
                  </a:lnTo>
                  <a:lnTo>
                    <a:pt x="77" y="165"/>
                  </a:lnTo>
                  <a:lnTo>
                    <a:pt x="102" y="173"/>
                  </a:lnTo>
                  <a:lnTo>
                    <a:pt x="128" y="180"/>
                  </a:lnTo>
                  <a:lnTo>
                    <a:pt x="154" y="184"/>
                  </a:lnTo>
                  <a:lnTo>
                    <a:pt x="179" y="187"/>
                  </a:lnTo>
                  <a:lnTo>
                    <a:pt x="205" y="187"/>
                  </a:lnTo>
                  <a:lnTo>
                    <a:pt x="231" y="185"/>
                  </a:lnTo>
                  <a:lnTo>
                    <a:pt x="256" y="181"/>
                  </a:lnTo>
                  <a:lnTo>
                    <a:pt x="282" y="175"/>
                  </a:lnTo>
                  <a:lnTo>
                    <a:pt x="308" y="166"/>
                  </a:lnTo>
                  <a:lnTo>
                    <a:pt x="333" y="156"/>
                  </a:lnTo>
                  <a:lnTo>
                    <a:pt x="359" y="144"/>
                  </a:lnTo>
                  <a:lnTo>
                    <a:pt x="385" y="131"/>
                  </a:lnTo>
                  <a:lnTo>
                    <a:pt x="410" y="116"/>
                  </a:lnTo>
                  <a:lnTo>
                    <a:pt x="436" y="101"/>
                  </a:lnTo>
                  <a:lnTo>
                    <a:pt x="462" y="86"/>
                  </a:lnTo>
                  <a:lnTo>
                    <a:pt x="487" y="71"/>
                  </a:lnTo>
                  <a:lnTo>
                    <a:pt x="513" y="56"/>
                  </a:lnTo>
                  <a:lnTo>
                    <a:pt x="539" y="42"/>
                  </a:lnTo>
                  <a:lnTo>
                    <a:pt x="564" y="30"/>
                  </a:lnTo>
                  <a:lnTo>
                    <a:pt x="590" y="19"/>
                  </a:lnTo>
                  <a:lnTo>
                    <a:pt x="616" y="10"/>
                  </a:lnTo>
                  <a:lnTo>
                    <a:pt x="641" y="4"/>
                  </a:lnTo>
                  <a:lnTo>
                    <a:pt x="667" y="0"/>
                  </a:lnTo>
                  <a:lnTo>
                    <a:pt x="693" y="0"/>
                  </a:lnTo>
                  <a:lnTo>
                    <a:pt x="718" y="2"/>
                  </a:lnTo>
                  <a:lnTo>
                    <a:pt x="744" y="7"/>
                  </a:lnTo>
                  <a:lnTo>
                    <a:pt x="770" y="15"/>
                  </a:lnTo>
                  <a:lnTo>
                    <a:pt x="795" y="27"/>
                  </a:lnTo>
                  <a:lnTo>
                    <a:pt x="821" y="41"/>
                  </a:lnTo>
                  <a:lnTo>
                    <a:pt x="846" y="58"/>
                  </a:lnTo>
                  <a:lnTo>
                    <a:pt x="872" y="77"/>
                  </a:lnTo>
                  <a:lnTo>
                    <a:pt x="898" y="99"/>
                  </a:lnTo>
                  <a:lnTo>
                    <a:pt x="923" y="122"/>
                  </a:lnTo>
                  <a:lnTo>
                    <a:pt x="949" y="148"/>
                  </a:lnTo>
                  <a:lnTo>
                    <a:pt x="975" y="174"/>
                  </a:lnTo>
                  <a:lnTo>
                    <a:pt x="1001" y="200"/>
                  </a:lnTo>
                  <a:lnTo>
                    <a:pt x="1026" y="227"/>
                  </a:lnTo>
                  <a:lnTo>
                    <a:pt x="1052" y="254"/>
                  </a:lnTo>
                  <a:lnTo>
                    <a:pt x="1077" y="280"/>
                  </a:lnTo>
                  <a:lnTo>
                    <a:pt x="1103" y="305"/>
                  </a:lnTo>
                  <a:lnTo>
                    <a:pt x="1129" y="328"/>
                  </a:lnTo>
                  <a:lnTo>
                    <a:pt x="1154" y="349"/>
                  </a:lnTo>
                  <a:lnTo>
                    <a:pt x="1180" y="368"/>
                  </a:lnTo>
                  <a:lnTo>
                    <a:pt x="1206" y="384"/>
                  </a:lnTo>
                  <a:lnTo>
                    <a:pt x="1231" y="397"/>
                  </a:lnTo>
                  <a:lnTo>
                    <a:pt x="1257" y="407"/>
                  </a:lnTo>
                  <a:lnTo>
                    <a:pt x="1283" y="414"/>
                  </a:lnTo>
                  <a:lnTo>
                    <a:pt x="1308" y="417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Line 261"/>
            <p:cNvSpPr>
              <a:spLocks noChangeShapeType="1"/>
            </p:cNvSpPr>
            <p:nvPr/>
          </p:nvSpPr>
          <p:spPr bwMode="auto">
            <a:xfrm>
              <a:off x="10671115" y="4637363"/>
              <a:ext cx="86847" cy="6557"/>
            </a:xfrm>
            <a:prstGeom prst="line">
              <a:avLst/>
            </a:pr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262"/>
            <p:cNvSpPr>
              <a:spLocks/>
            </p:cNvSpPr>
            <p:nvPr/>
          </p:nvSpPr>
          <p:spPr bwMode="auto">
            <a:xfrm>
              <a:off x="1934278" y="3780637"/>
              <a:ext cx="4366681" cy="441476"/>
            </a:xfrm>
            <a:custGeom>
              <a:avLst/>
              <a:gdLst>
                <a:gd name="T0" fmla="*/ 0 w 1257"/>
                <a:gd name="T1" fmla="*/ 202 h 202"/>
                <a:gd name="T2" fmla="*/ 26 w 1257"/>
                <a:gd name="T3" fmla="*/ 187 h 202"/>
                <a:gd name="T4" fmla="*/ 51 w 1257"/>
                <a:gd name="T5" fmla="*/ 171 h 202"/>
                <a:gd name="T6" fmla="*/ 77 w 1257"/>
                <a:gd name="T7" fmla="*/ 155 h 202"/>
                <a:gd name="T8" fmla="*/ 103 w 1257"/>
                <a:gd name="T9" fmla="*/ 139 h 202"/>
                <a:gd name="T10" fmla="*/ 128 w 1257"/>
                <a:gd name="T11" fmla="*/ 123 h 202"/>
                <a:gd name="T12" fmla="*/ 154 w 1257"/>
                <a:gd name="T13" fmla="*/ 107 h 202"/>
                <a:gd name="T14" fmla="*/ 180 w 1257"/>
                <a:gd name="T15" fmla="*/ 92 h 202"/>
                <a:gd name="T16" fmla="*/ 205 w 1257"/>
                <a:gd name="T17" fmla="*/ 77 h 202"/>
                <a:gd name="T18" fmla="*/ 231 w 1257"/>
                <a:gd name="T19" fmla="*/ 63 h 202"/>
                <a:gd name="T20" fmla="*/ 257 w 1257"/>
                <a:gd name="T21" fmla="*/ 50 h 202"/>
                <a:gd name="T22" fmla="*/ 282 w 1257"/>
                <a:gd name="T23" fmla="*/ 38 h 202"/>
                <a:gd name="T24" fmla="*/ 308 w 1257"/>
                <a:gd name="T25" fmla="*/ 28 h 202"/>
                <a:gd name="T26" fmla="*/ 334 w 1257"/>
                <a:gd name="T27" fmla="*/ 19 h 202"/>
                <a:gd name="T28" fmla="*/ 359 w 1257"/>
                <a:gd name="T29" fmla="*/ 12 h 202"/>
                <a:gd name="T30" fmla="*/ 385 w 1257"/>
                <a:gd name="T31" fmla="*/ 6 h 202"/>
                <a:gd name="T32" fmla="*/ 411 w 1257"/>
                <a:gd name="T33" fmla="*/ 3 h 202"/>
                <a:gd name="T34" fmla="*/ 436 w 1257"/>
                <a:gd name="T35" fmla="*/ 1 h 202"/>
                <a:gd name="T36" fmla="*/ 462 w 1257"/>
                <a:gd name="T37" fmla="*/ 0 h 202"/>
                <a:gd name="T38" fmla="*/ 487 w 1257"/>
                <a:gd name="T39" fmla="*/ 1 h 202"/>
                <a:gd name="T40" fmla="*/ 513 w 1257"/>
                <a:gd name="T41" fmla="*/ 4 h 202"/>
                <a:gd name="T42" fmla="*/ 539 w 1257"/>
                <a:gd name="T43" fmla="*/ 9 h 202"/>
                <a:gd name="T44" fmla="*/ 565 w 1257"/>
                <a:gd name="T45" fmla="*/ 14 h 202"/>
                <a:gd name="T46" fmla="*/ 590 w 1257"/>
                <a:gd name="T47" fmla="*/ 21 h 202"/>
                <a:gd name="T48" fmla="*/ 616 w 1257"/>
                <a:gd name="T49" fmla="*/ 28 h 202"/>
                <a:gd name="T50" fmla="*/ 642 w 1257"/>
                <a:gd name="T51" fmla="*/ 37 h 202"/>
                <a:gd name="T52" fmla="*/ 667 w 1257"/>
                <a:gd name="T53" fmla="*/ 45 h 202"/>
                <a:gd name="T54" fmla="*/ 693 w 1257"/>
                <a:gd name="T55" fmla="*/ 54 h 202"/>
                <a:gd name="T56" fmla="*/ 718 w 1257"/>
                <a:gd name="T57" fmla="*/ 63 h 202"/>
                <a:gd name="T58" fmla="*/ 744 w 1257"/>
                <a:gd name="T59" fmla="*/ 71 h 202"/>
                <a:gd name="T60" fmla="*/ 770 w 1257"/>
                <a:gd name="T61" fmla="*/ 79 h 202"/>
                <a:gd name="T62" fmla="*/ 795 w 1257"/>
                <a:gd name="T63" fmla="*/ 86 h 202"/>
                <a:gd name="T64" fmla="*/ 821 w 1257"/>
                <a:gd name="T65" fmla="*/ 93 h 202"/>
                <a:gd name="T66" fmla="*/ 847 w 1257"/>
                <a:gd name="T67" fmla="*/ 98 h 202"/>
                <a:gd name="T68" fmla="*/ 872 w 1257"/>
                <a:gd name="T69" fmla="*/ 102 h 202"/>
                <a:gd name="T70" fmla="*/ 898 w 1257"/>
                <a:gd name="T71" fmla="*/ 105 h 202"/>
                <a:gd name="T72" fmla="*/ 924 w 1257"/>
                <a:gd name="T73" fmla="*/ 106 h 202"/>
                <a:gd name="T74" fmla="*/ 949 w 1257"/>
                <a:gd name="T75" fmla="*/ 107 h 202"/>
                <a:gd name="T76" fmla="*/ 975 w 1257"/>
                <a:gd name="T77" fmla="*/ 106 h 202"/>
                <a:gd name="T78" fmla="*/ 1001 w 1257"/>
                <a:gd name="T79" fmla="*/ 104 h 202"/>
                <a:gd name="T80" fmla="*/ 1026 w 1257"/>
                <a:gd name="T81" fmla="*/ 101 h 202"/>
                <a:gd name="T82" fmla="*/ 1052 w 1257"/>
                <a:gd name="T83" fmla="*/ 98 h 202"/>
                <a:gd name="T84" fmla="*/ 1078 w 1257"/>
                <a:gd name="T85" fmla="*/ 94 h 202"/>
                <a:gd name="T86" fmla="*/ 1103 w 1257"/>
                <a:gd name="T87" fmla="*/ 89 h 202"/>
                <a:gd name="T88" fmla="*/ 1129 w 1257"/>
                <a:gd name="T89" fmla="*/ 85 h 202"/>
                <a:gd name="T90" fmla="*/ 1155 w 1257"/>
                <a:gd name="T91" fmla="*/ 81 h 202"/>
                <a:gd name="T92" fmla="*/ 1180 w 1257"/>
                <a:gd name="T93" fmla="*/ 78 h 202"/>
                <a:gd name="T94" fmla="*/ 1206 w 1257"/>
                <a:gd name="T95" fmla="*/ 75 h 202"/>
                <a:gd name="T96" fmla="*/ 1232 w 1257"/>
                <a:gd name="T97" fmla="*/ 73 h 202"/>
                <a:gd name="T98" fmla="*/ 1257 w 1257"/>
                <a:gd name="T99" fmla="*/ 7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02">
                  <a:moveTo>
                    <a:pt x="0" y="202"/>
                  </a:moveTo>
                  <a:lnTo>
                    <a:pt x="26" y="187"/>
                  </a:lnTo>
                  <a:lnTo>
                    <a:pt x="51" y="171"/>
                  </a:lnTo>
                  <a:lnTo>
                    <a:pt x="77" y="155"/>
                  </a:lnTo>
                  <a:lnTo>
                    <a:pt x="103" y="139"/>
                  </a:lnTo>
                  <a:lnTo>
                    <a:pt x="128" y="123"/>
                  </a:lnTo>
                  <a:lnTo>
                    <a:pt x="154" y="107"/>
                  </a:lnTo>
                  <a:lnTo>
                    <a:pt x="180" y="92"/>
                  </a:lnTo>
                  <a:lnTo>
                    <a:pt x="205" y="77"/>
                  </a:lnTo>
                  <a:lnTo>
                    <a:pt x="231" y="63"/>
                  </a:lnTo>
                  <a:lnTo>
                    <a:pt x="257" y="50"/>
                  </a:lnTo>
                  <a:lnTo>
                    <a:pt x="282" y="38"/>
                  </a:lnTo>
                  <a:lnTo>
                    <a:pt x="308" y="28"/>
                  </a:lnTo>
                  <a:lnTo>
                    <a:pt x="334" y="19"/>
                  </a:lnTo>
                  <a:lnTo>
                    <a:pt x="359" y="12"/>
                  </a:lnTo>
                  <a:lnTo>
                    <a:pt x="385" y="6"/>
                  </a:lnTo>
                  <a:lnTo>
                    <a:pt x="411" y="3"/>
                  </a:lnTo>
                  <a:lnTo>
                    <a:pt x="436" y="1"/>
                  </a:lnTo>
                  <a:lnTo>
                    <a:pt x="462" y="0"/>
                  </a:lnTo>
                  <a:lnTo>
                    <a:pt x="487" y="1"/>
                  </a:lnTo>
                  <a:lnTo>
                    <a:pt x="513" y="4"/>
                  </a:lnTo>
                  <a:lnTo>
                    <a:pt x="539" y="9"/>
                  </a:lnTo>
                  <a:lnTo>
                    <a:pt x="565" y="14"/>
                  </a:lnTo>
                  <a:lnTo>
                    <a:pt x="590" y="21"/>
                  </a:lnTo>
                  <a:lnTo>
                    <a:pt x="616" y="28"/>
                  </a:lnTo>
                  <a:lnTo>
                    <a:pt x="642" y="37"/>
                  </a:lnTo>
                  <a:lnTo>
                    <a:pt x="667" y="45"/>
                  </a:lnTo>
                  <a:lnTo>
                    <a:pt x="693" y="54"/>
                  </a:lnTo>
                  <a:lnTo>
                    <a:pt x="718" y="63"/>
                  </a:lnTo>
                  <a:lnTo>
                    <a:pt x="744" y="71"/>
                  </a:lnTo>
                  <a:lnTo>
                    <a:pt x="770" y="79"/>
                  </a:lnTo>
                  <a:lnTo>
                    <a:pt x="795" y="86"/>
                  </a:lnTo>
                  <a:lnTo>
                    <a:pt x="821" y="93"/>
                  </a:lnTo>
                  <a:lnTo>
                    <a:pt x="847" y="98"/>
                  </a:lnTo>
                  <a:lnTo>
                    <a:pt x="872" y="102"/>
                  </a:lnTo>
                  <a:lnTo>
                    <a:pt x="898" y="105"/>
                  </a:lnTo>
                  <a:lnTo>
                    <a:pt x="924" y="106"/>
                  </a:lnTo>
                  <a:lnTo>
                    <a:pt x="949" y="107"/>
                  </a:lnTo>
                  <a:lnTo>
                    <a:pt x="975" y="106"/>
                  </a:lnTo>
                  <a:lnTo>
                    <a:pt x="1001" y="104"/>
                  </a:lnTo>
                  <a:lnTo>
                    <a:pt x="1026" y="101"/>
                  </a:lnTo>
                  <a:lnTo>
                    <a:pt x="1052" y="98"/>
                  </a:lnTo>
                  <a:lnTo>
                    <a:pt x="1078" y="94"/>
                  </a:lnTo>
                  <a:lnTo>
                    <a:pt x="1103" y="89"/>
                  </a:lnTo>
                  <a:lnTo>
                    <a:pt x="1129" y="85"/>
                  </a:lnTo>
                  <a:lnTo>
                    <a:pt x="1155" y="81"/>
                  </a:lnTo>
                  <a:lnTo>
                    <a:pt x="1180" y="78"/>
                  </a:lnTo>
                  <a:lnTo>
                    <a:pt x="1206" y="75"/>
                  </a:lnTo>
                  <a:lnTo>
                    <a:pt x="1232" y="73"/>
                  </a:lnTo>
                  <a:lnTo>
                    <a:pt x="1257" y="72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263"/>
            <p:cNvSpPr>
              <a:spLocks/>
            </p:cNvSpPr>
            <p:nvPr/>
          </p:nvSpPr>
          <p:spPr bwMode="auto">
            <a:xfrm>
              <a:off x="6214112" y="3822162"/>
              <a:ext cx="4543850" cy="367168"/>
            </a:xfrm>
            <a:custGeom>
              <a:avLst/>
              <a:gdLst>
                <a:gd name="T0" fmla="*/ 0 w 1308"/>
                <a:gd name="T1" fmla="*/ 54 h 168"/>
                <a:gd name="T2" fmla="*/ 25 w 1308"/>
                <a:gd name="T3" fmla="*/ 53 h 168"/>
                <a:gd name="T4" fmla="*/ 51 w 1308"/>
                <a:gd name="T5" fmla="*/ 53 h 168"/>
                <a:gd name="T6" fmla="*/ 77 w 1308"/>
                <a:gd name="T7" fmla="*/ 54 h 168"/>
                <a:gd name="T8" fmla="*/ 102 w 1308"/>
                <a:gd name="T9" fmla="*/ 57 h 168"/>
                <a:gd name="T10" fmla="*/ 128 w 1308"/>
                <a:gd name="T11" fmla="*/ 61 h 168"/>
                <a:gd name="T12" fmla="*/ 154 w 1308"/>
                <a:gd name="T13" fmla="*/ 66 h 168"/>
                <a:gd name="T14" fmla="*/ 179 w 1308"/>
                <a:gd name="T15" fmla="*/ 73 h 168"/>
                <a:gd name="T16" fmla="*/ 205 w 1308"/>
                <a:gd name="T17" fmla="*/ 81 h 168"/>
                <a:gd name="T18" fmla="*/ 231 w 1308"/>
                <a:gd name="T19" fmla="*/ 89 h 168"/>
                <a:gd name="T20" fmla="*/ 256 w 1308"/>
                <a:gd name="T21" fmla="*/ 99 h 168"/>
                <a:gd name="T22" fmla="*/ 282 w 1308"/>
                <a:gd name="T23" fmla="*/ 108 h 168"/>
                <a:gd name="T24" fmla="*/ 308 w 1308"/>
                <a:gd name="T25" fmla="*/ 118 h 168"/>
                <a:gd name="T26" fmla="*/ 333 w 1308"/>
                <a:gd name="T27" fmla="*/ 128 h 168"/>
                <a:gd name="T28" fmla="*/ 359 w 1308"/>
                <a:gd name="T29" fmla="*/ 137 h 168"/>
                <a:gd name="T30" fmla="*/ 385 w 1308"/>
                <a:gd name="T31" fmla="*/ 146 h 168"/>
                <a:gd name="T32" fmla="*/ 410 w 1308"/>
                <a:gd name="T33" fmla="*/ 153 h 168"/>
                <a:gd name="T34" fmla="*/ 436 w 1308"/>
                <a:gd name="T35" fmla="*/ 159 h 168"/>
                <a:gd name="T36" fmla="*/ 462 w 1308"/>
                <a:gd name="T37" fmla="*/ 164 h 168"/>
                <a:gd name="T38" fmla="*/ 487 w 1308"/>
                <a:gd name="T39" fmla="*/ 167 h 168"/>
                <a:gd name="T40" fmla="*/ 513 w 1308"/>
                <a:gd name="T41" fmla="*/ 168 h 168"/>
                <a:gd name="T42" fmla="*/ 539 w 1308"/>
                <a:gd name="T43" fmla="*/ 167 h 168"/>
                <a:gd name="T44" fmla="*/ 564 w 1308"/>
                <a:gd name="T45" fmla="*/ 164 h 168"/>
                <a:gd name="T46" fmla="*/ 590 w 1308"/>
                <a:gd name="T47" fmla="*/ 159 h 168"/>
                <a:gd name="T48" fmla="*/ 616 w 1308"/>
                <a:gd name="T49" fmla="*/ 152 h 168"/>
                <a:gd name="T50" fmla="*/ 641 w 1308"/>
                <a:gd name="T51" fmla="*/ 143 h 168"/>
                <a:gd name="T52" fmla="*/ 667 w 1308"/>
                <a:gd name="T53" fmla="*/ 133 h 168"/>
                <a:gd name="T54" fmla="*/ 693 w 1308"/>
                <a:gd name="T55" fmla="*/ 121 h 168"/>
                <a:gd name="T56" fmla="*/ 718 w 1308"/>
                <a:gd name="T57" fmla="*/ 108 h 168"/>
                <a:gd name="T58" fmla="*/ 744 w 1308"/>
                <a:gd name="T59" fmla="*/ 95 h 168"/>
                <a:gd name="T60" fmla="*/ 770 w 1308"/>
                <a:gd name="T61" fmla="*/ 81 h 168"/>
                <a:gd name="T62" fmla="*/ 795 w 1308"/>
                <a:gd name="T63" fmla="*/ 68 h 168"/>
                <a:gd name="T64" fmla="*/ 821 w 1308"/>
                <a:gd name="T65" fmla="*/ 55 h 168"/>
                <a:gd name="T66" fmla="*/ 846 w 1308"/>
                <a:gd name="T67" fmla="*/ 42 h 168"/>
                <a:gd name="T68" fmla="*/ 872 w 1308"/>
                <a:gd name="T69" fmla="*/ 31 h 168"/>
                <a:gd name="T70" fmla="*/ 898 w 1308"/>
                <a:gd name="T71" fmla="*/ 21 h 168"/>
                <a:gd name="T72" fmla="*/ 923 w 1308"/>
                <a:gd name="T73" fmla="*/ 13 h 168"/>
                <a:gd name="T74" fmla="*/ 949 w 1308"/>
                <a:gd name="T75" fmla="*/ 7 h 168"/>
                <a:gd name="T76" fmla="*/ 975 w 1308"/>
                <a:gd name="T77" fmla="*/ 2 h 168"/>
                <a:gd name="T78" fmla="*/ 1001 w 1308"/>
                <a:gd name="T79" fmla="*/ 0 h 168"/>
                <a:gd name="T80" fmla="*/ 1026 w 1308"/>
                <a:gd name="T81" fmla="*/ 0 h 168"/>
                <a:gd name="T82" fmla="*/ 1052 w 1308"/>
                <a:gd name="T83" fmla="*/ 1 h 168"/>
                <a:gd name="T84" fmla="*/ 1077 w 1308"/>
                <a:gd name="T85" fmla="*/ 5 h 168"/>
                <a:gd name="T86" fmla="*/ 1103 w 1308"/>
                <a:gd name="T87" fmla="*/ 11 h 168"/>
                <a:gd name="T88" fmla="*/ 1129 w 1308"/>
                <a:gd name="T89" fmla="*/ 19 h 168"/>
                <a:gd name="T90" fmla="*/ 1154 w 1308"/>
                <a:gd name="T91" fmla="*/ 28 h 168"/>
                <a:gd name="T92" fmla="*/ 1180 w 1308"/>
                <a:gd name="T93" fmla="*/ 38 h 168"/>
                <a:gd name="T94" fmla="*/ 1206 w 1308"/>
                <a:gd name="T95" fmla="*/ 50 h 168"/>
                <a:gd name="T96" fmla="*/ 1231 w 1308"/>
                <a:gd name="T97" fmla="*/ 62 h 168"/>
                <a:gd name="T98" fmla="*/ 1257 w 1308"/>
                <a:gd name="T99" fmla="*/ 74 h 168"/>
                <a:gd name="T100" fmla="*/ 1283 w 1308"/>
                <a:gd name="T101" fmla="*/ 87 h 168"/>
                <a:gd name="T102" fmla="*/ 1308 w 1308"/>
                <a:gd name="T103" fmla="*/ 99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168">
                  <a:moveTo>
                    <a:pt x="0" y="54"/>
                  </a:moveTo>
                  <a:lnTo>
                    <a:pt x="25" y="53"/>
                  </a:lnTo>
                  <a:lnTo>
                    <a:pt x="51" y="53"/>
                  </a:lnTo>
                  <a:lnTo>
                    <a:pt x="77" y="54"/>
                  </a:lnTo>
                  <a:lnTo>
                    <a:pt x="102" y="57"/>
                  </a:lnTo>
                  <a:lnTo>
                    <a:pt x="128" y="61"/>
                  </a:lnTo>
                  <a:lnTo>
                    <a:pt x="154" y="66"/>
                  </a:lnTo>
                  <a:lnTo>
                    <a:pt x="179" y="73"/>
                  </a:lnTo>
                  <a:lnTo>
                    <a:pt x="205" y="81"/>
                  </a:lnTo>
                  <a:lnTo>
                    <a:pt x="231" y="89"/>
                  </a:lnTo>
                  <a:lnTo>
                    <a:pt x="256" y="99"/>
                  </a:lnTo>
                  <a:lnTo>
                    <a:pt x="282" y="108"/>
                  </a:lnTo>
                  <a:lnTo>
                    <a:pt x="308" y="118"/>
                  </a:lnTo>
                  <a:lnTo>
                    <a:pt x="333" y="128"/>
                  </a:lnTo>
                  <a:lnTo>
                    <a:pt x="359" y="137"/>
                  </a:lnTo>
                  <a:lnTo>
                    <a:pt x="385" y="146"/>
                  </a:lnTo>
                  <a:lnTo>
                    <a:pt x="410" y="153"/>
                  </a:lnTo>
                  <a:lnTo>
                    <a:pt x="436" y="159"/>
                  </a:lnTo>
                  <a:lnTo>
                    <a:pt x="462" y="164"/>
                  </a:lnTo>
                  <a:lnTo>
                    <a:pt x="487" y="167"/>
                  </a:lnTo>
                  <a:lnTo>
                    <a:pt x="513" y="168"/>
                  </a:lnTo>
                  <a:lnTo>
                    <a:pt x="539" y="167"/>
                  </a:lnTo>
                  <a:lnTo>
                    <a:pt x="564" y="164"/>
                  </a:lnTo>
                  <a:lnTo>
                    <a:pt x="590" y="159"/>
                  </a:lnTo>
                  <a:lnTo>
                    <a:pt x="616" y="152"/>
                  </a:lnTo>
                  <a:lnTo>
                    <a:pt x="641" y="143"/>
                  </a:lnTo>
                  <a:lnTo>
                    <a:pt x="667" y="133"/>
                  </a:lnTo>
                  <a:lnTo>
                    <a:pt x="693" y="121"/>
                  </a:lnTo>
                  <a:lnTo>
                    <a:pt x="718" y="108"/>
                  </a:lnTo>
                  <a:lnTo>
                    <a:pt x="744" y="95"/>
                  </a:lnTo>
                  <a:lnTo>
                    <a:pt x="770" y="81"/>
                  </a:lnTo>
                  <a:lnTo>
                    <a:pt x="795" y="68"/>
                  </a:lnTo>
                  <a:lnTo>
                    <a:pt x="821" y="55"/>
                  </a:lnTo>
                  <a:lnTo>
                    <a:pt x="846" y="42"/>
                  </a:lnTo>
                  <a:lnTo>
                    <a:pt x="872" y="31"/>
                  </a:lnTo>
                  <a:lnTo>
                    <a:pt x="898" y="21"/>
                  </a:lnTo>
                  <a:lnTo>
                    <a:pt x="923" y="13"/>
                  </a:lnTo>
                  <a:lnTo>
                    <a:pt x="949" y="7"/>
                  </a:lnTo>
                  <a:lnTo>
                    <a:pt x="975" y="2"/>
                  </a:lnTo>
                  <a:lnTo>
                    <a:pt x="1001" y="0"/>
                  </a:lnTo>
                  <a:lnTo>
                    <a:pt x="1026" y="0"/>
                  </a:lnTo>
                  <a:lnTo>
                    <a:pt x="1052" y="1"/>
                  </a:lnTo>
                  <a:lnTo>
                    <a:pt x="1077" y="5"/>
                  </a:lnTo>
                  <a:lnTo>
                    <a:pt x="1103" y="11"/>
                  </a:lnTo>
                  <a:lnTo>
                    <a:pt x="1129" y="19"/>
                  </a:lnTo>
                  <a:lnTo>
                    <a:pt x="1154" y="28"/>
                  </a:lnTo>
                  <a:lnTo>
                    <a:pt x="1180" y="38"/>
                  </a:lnTo>
                  <a:lnTo>
                    <a:pt x="1206" y="50"/>
                  </a:lnTo>
                  <a:lnTo>
                    <a:pt x="1231" y="62"/>
                  </a:lnTo>
                  <a:lnTo>
                    <a:pt x="1257" y="74"/>
                  </a:lnTo>
                  <a:lnTo>
                    <a:pt x="1283" y="87"/>
                  </a:lnTo>
                  <a:lnTo>
                    <a:pt x="1308" y="99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Line 264"/>
            <p:cNvSpPr>
              <a:spLocks noChangeShapeType="1"/>
            </p:cNvSpPr>
            <p:nvPr/>
          </p:nvSpPr>
          <p:spPr bwMode="auto">
            <a:xfrm>
              <a:off x="10671115" y="4012303"/>
              <a:ext cx="86847" cy="26226"/>
            </a:xfrm>
            <a:prstGeom prst="line">
              <a:avLst/>
            </a:pr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Freeform 265"/>
            <p:cNvSpPr>
              <a:spLocks/>
            </p:cNvSpPr>
            <p:nvPr/>
          </p:nvSpPr>
          <p:spPr bwMode="auto">
            <a:xfrm>
              <a:off x="1934278" y="3721628"/>
              <a:ext cx="4366681" cy="496114"/>
            </a:xfrm>
            <a:custGeom>
              <a:avLst/>
              <a:gdLst>
                <a:gd name="T0" fmla="*/ 0 w 1257"/>
                <a:gd name="T1" fmla="*/ 187 h 227"/>
                <a:gd name="T2" fmla="*/ 26 w 1257"/>
                <a:gd name="T3" fmla="*/ 190 h 227"/>
                <a:gd name="T4" fmla="*/ 51 w 1257"/>
                <a:gd name="T5" fmla="*/ 191 h 227"/>
                <a:gd name="T6" fmla="*/ 77 w 1257"/>
                <a:gd name="T7" fmla="*/ 189 h 227"/>
                <a:gd name="T8" fmla="*/ 103 w 1257"/>
                <a:gd name="T9" fmla="*/ 185 h 227"/>
                <a:gd name="T10" fmla="*/ 128 w 1257"/>
                <a:gd name="T11" fmla="*/ 179 h 227"/>
                <a:gd name="T12" fmla="*/ 154 w 1257"/>
                <a:gd name="T13" fmla="*/ 172 h 227"/>
                <a:gd name="T14" fmla="*/ 180 w 1257"/>
                <a:gd name="T15" fmla="*/ 162 h 227"/>
                <a:gd name="T16" fmla="*/ 205 w 1257"/>
                <a:gd name="T17" fmla="*/ 152 h 227"/>
                <a:gd name="T18" fmla="*/ 231 w 1257"/>
                <a:gd name="T19" fmla="*/ 140 h 227"/>
                <a:gd name="T20" fmla="*/ 257 w 1257"/>
                <a:gd name="T21" fmla="*/ 127 h 227"/>
                <a:gd name="T22" fmla="*/ 282 w 1257"/>
                <a:gd name="T23" fmla="*/ 114 h 227"/>
                <a:gd name="T24" fmla="*/ 308 w 1257"/>
                <a:gd name="T25" fmla="*/ 100 h 227"/>
                <a:gd name="T26" fmla="*/ 334 w 1257"/>
                <a:gd name="T27" fmla="*/ 86 h 227"/>
                <a:gd name="T28" fmla="*/ 359 w 1257"/>
                <a:gd name="T29" fmla="*/ 73 h 227"/>
                <a:gd name="T30" fmla="*/ 385 w 1257"/>
                <a:gd name="T31" fmla="*/ 60 h 227"/>
                <a:gd name="T32" fmla="*/ 411 w 1257"/>
                <a:gd name="T33" fmla="*/ 47 h 227"/>
                <a:gd name="T34" fmla="*/ 436 w 1257"/>
                <a:gd name="T35" fmla="*/ 36 h 227"/>
                <a:gd name="T36" fmla="*/ 462 w 1257"/>
                <a:gd name="T37" fmla="*/ 26 h 227"/>
                <a:gd name="T38" fmla="*/ 487 w 1257"/>
                <a:gd name="T39" fmla="*/ 18 h 227"/>
                <a:gd name="T40" fmla="*/ 513 w 1257"/>
                <a:gd name="T41" fmla="*/ 11 h 227"/>
                <a:gd name="T42" fmla="*/ 539 w 1257"/>
                <a:gd name="T43" fmla="*/ 5 h 227"/>
                <a:gd name="T44" fmla="*/ 565 w 1257"/>
                <a:gd name="T45" fmla="*/ 2 h 227"/>
                <a:gd name="T46" fmla="*/ 590 w 1257"/>
                <a:gd name="T47" fmla="*/ 0 h 227"/>
                <a:gd name="T48" fmla="*/ 616 w 1257"/>
                <a:gd name="T49" fmla="*/ 1 h 227"/>
                <a:gd name="T50" fmla="*/ 642 w 1257"/>
                <a:gd name="T51" fmla="*/ 3 h 227"/>
                <a:gd name="T52" fmla="*/ 667 w 1257"/>
                <a:gd name="T53" fmla="*/ 8 h 227"/>
                <a:gd name="T54" fmla="*/ 693 w 1257"/>
                <a:gd name="T55" fmla="*/ 14 h 227"/>
                <a:gd name="T56" fmla="*/ 718 w 1257"/>
                <a:gd name="T57" fmla="*/ 22 h 227"/>
                <a:gd name="T58" fmla="*/ 744 w 1257"/>
                <a:gd name="T59" fmla="*/ 32 h 227"/>
                <a:gd name="T60" fmla="*/ 770 w 1257"/>
                <a:gd name="T61" fmla="*/ 43 h 227"/>
                <a:gd name="T62" fmla="*/ 795 w 1257"/>
                <a:gd name="T63" fmla="*/ 56 h 227"/>
                <a:gd name="T64" fmla="*/ 821 w 1257"/>
                <a:gd name="T65" fmla="*/ 70 h 227"/>
                <a:gd name="T66" fmla="*/ 847 w 1257"/>
                <a:gd name="T67" fmla="*/ 84 h 227"/>
                <a:gd name="T68" fmla="*/ 872 w 1257"/>
                <a:gd name="T69" fmla="*/ 100 h 227"/>
                <a:gd name="T70" fmla="*/ 898 w 1257"/>
                <a:gd name="T71" fmla="*/ 115 h 227"/>
                <a:gd name="T72" fmla="*/ 924 w 1257"/>
                <a:gd name="T73" fmla="*/ 131 h 227"/>
                <a:gd name="T74" fmla="*/ 949 w 1257"/>
                <a:gd name="T75" fmla="*/ 146 h 227"/>
                <a:gd name="T76" fmla="*/ 975 w 1257"/>
                <a:gd name="T77" fmla="*/ 161 h 227"/>
                <a:gd name="T78" fmla="*/ 1001 w 1257"/>
                <a:gd name="T79" fmla="*/ 174 h 227"/>
                <a:gd name="T80" fmla="*/ 1026 w 1257"/>
                <a:gd name="T81" fmla="*/ 187 h 227"/>
                <a:gd name="T82" fmla="*/ 1052 w 1257"/>
                <a:gd name="T83" fmla="*/ 198 h 227"/>
                <a:gd name="T84" fmla="*/ 1078 w 1257"/>
                <a:gd name="T85" fmla="*/ 208 h 227"/>
                <a:gd name="T86" fmla="*/ 1103 w 1257"/>
                <a:gd name="T87" fmla="*/ 216 h 227"/>
                <a:gd name="T88" fmla="*/ 1129 w 1257"/>
                <a:gd name="T89" fmla="*/ 222 h 227"/>
                <a:gd name="T90" fmla="*/ 1155 w 1257"/>
                <a:gd name="T91" fmla="*/ 226 h 227"/>
                <a:gd name="T92" fmla="*/ 1180 w 1257"/>
                <a:gd name="T93" fmla="*/ 227 h 227"/>
                <a:gd name="T94" fmla="*/ 1206 w 1257"/>
                <a:gd name="T95" fmla="*/ 227 h 227"/>
                <a:gd name="T96" fmla="*/ 1232 w 1257"/>
                <a:gd name="T97" fmla="*/ 224 h 227"/>
                <a:gd name="T98" fmla="*/ 1257 w 1257"/>
                <a:gd name="T99" fmla="*/ 22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27">
                  <a:moveTo>
                    <a:pt x="0" y="187"/>
                  </a:moveTo>
                  <a:lnTo>
                    <a:pt x="26" y="190"/>
                  </a:lnTo>
                  <a:lnTo>
                    <a:pt x="51" y="191"/>
                  </a:lnTo>
                  <a:lnTo>
                    <a:pt x="77" y="189"/>
                  </a:lnTo>
                  <a:lnTo>
                    <a:pt x="103" y="185"/>
                  </a:lnTo>
                  <a:lnTo>
                    <a:pt x="128" y="179"/>
                  </a:lnTo>
                  <a:lnTo>
                    <a:pt x="154" y="172"/>
                  </a:lnTo>
                  <a:lnTo>
                    <a:pt x="180" y="162"/>
                  </a:lnTo>
                  <a:lnTo>
                    <a:pt x="205" y="152"/>
                  </a:lnTo>
                  <a:lnTo>
                    <a:pt x="231" y="140"/>
                  </a:lnTo>
                  <a:lnTo>
                    <a:pt x="257" y="127"/>
                  </a:lnTo>
                  <a:lnTo>
                    <a:pt x="282" y="114"/>
                  </a:lnTo>
                  <a:lnTo>
                    <a:pt x="308" y="100"/>
                  </a:lnTo>
                  <a:lnTo>
                    <a:pt x="334" y="86"/>
                  </a:lnTo>
                  <a:lnTo>
                    <a:pt x="359" y="73"/>
                  </a:lnTo>
                  <a:lnTo>
                    <a:pt x="385" y="60"/>
                  </a:lnTo>
                  <a:lnTo>
                    <a:pt x="411" y="47"/>
                  </a:lnTo>
                  <a:lnTo>
                    <a:pt x="436" y="36"/>
                  </a:lnTo>
                  <a:lnTo>
                    <a:pt x="462" y="26"/>
                  </a:lnTo>
                  <a:lnTo>
                    <a:pt x="487" y="18"/>
                  </a:lnTo>
                  <a:lnTo>
                    <a:pt x="513" y="11"/>
                  </a:lnTo>
                  <a:lnTo>
                    <a:pt x="539" y="5"/>
                  </a:lnTo>
                  <a:lnTo>
                    <a:pt x="565" y="2"/>
                  </a:lnTo>
                  <a:lnTo>
                    <a:pt x="590" y="0"/>
                  </a:lnTo>
                  <a:lnTo>
                    <a:pt x="616" y="1"/>
                  </a:lnTo>
                  <a:lnTo>
                    <a:pt x="642" y="3"/>
                  </a:lnTo>
                  <a:lnTo>
                    <a:pt x="667" y="8"/>
                  </a:lnTo>
                  <a:lnTo>
                    <a:pt x="693" y="14"/>
                  </a:lnTo>
                  <a:lnTo>
                    <a:pt x="718" y="22"/>
                  </a:lnTo>
                  <a:lnTo>
                    <a:pt x="744" y="32"/>
                  </a:lnTo>
                  <a:lnTo>
                    <a:pt x="770" y="43"/>
                  </a:lnTo>
                  <a:lnTo>
                    <a:pt x="795" y="56"/>
                  </a:lnTo>
                  <a:lnTo>
                    <a:pt x="821" y="70"/>
                  </a:lnTo>
                  <a:lnTo>
                    <a:pt x="847" y="84"/>
                  </a:lnTo>
                  <a:lnTo>
                    <a:pt x="872" y="100"/>
                  </a:lnTo>
                  <a:lnTo>
                    <a:pt x="898" y="115"/>
                  </a:lnTo>
                  <a:lnTo>
                    <a:pt x="924" y="131"/>
                  </a:lnTo>
                  <a:lnTo>
                    <a:pt x="949" y="146"/>
                  </a:lnTo>
                  <a:lnTo>
                    <a:pt x="975" y="161"/>
                  </a:lnTo>
                  <a:lnTo>
                    <a:pt x="1001" y="174"/>
                  </a:lnTo>
                  <a:lnTo>
                    <a:pt x="1026" y="187"/>
                  </a:lnTo>
                  <a:lnTo>
                    <a:pt x="1052" y="198"/>
                  </a:lnTo>
                  <a:lnTo>
                    <a:pt x="1078" y="208"/>
                  </a:lnTo>
                  <a:lnTo>
                    <a:pt x="1103" y="216"/>
                  </a:lnTo>
                  <a:lnTo>
                    <a:pt x="1129" y="222"/>
                  </a:lnTo>
                  <a:lnTo>
                    <a:pt x="1155" y="226"/>
                  </a:lnTo>
                  <a:lnTo>
                    <a:pt x="1180" y="227"/>
                  </a:lnTo>
                  <a:lnTo>
                    <a:pt x="1206" y="227"/>
                  </a:lnTo>
                  <a:lnTo>
                    <a:pt x="1232" y="224"/>
                  </a:lnTo>
                  <a:lnTo>
                    <a:pt x="1257" y="220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Freeform 266"/>
            <p:cNvSpPr>
              <a:spLocks/>
            </p:cNvSpPr>
            <p:nvPr/>
          </p:nvSpPr>
          <p:spPr bwMode="auto">
            <a:xfrm>
              <a:off x="6214112" y="3887728"/>
              <a:ext cx="4543850" cy="323458"/>
            </a:xfrm>
            <a:custGeom>
              <a:avLst/>
              <a:gdLst>
                <a:gd name="T0" fmla="*/ 0 w 1308"/>
                <a:gd name="T1" fmla="*/ 148 h 148"/>
                <a:gd name="T2" fmla="*/ 25 w 1308"/>
                <a:gd name="T3" fmla="*/ 144 h 148"/>
                <a:gd name="T4" fmla="*/ 51 w 1308"/>
                <a:gd name="T5" fmla="*/ 138 h 148"/>
                <a:gd name="T6" fmla="*/ 77 w 1308"/>
                <a:gd name="T7" fmla="*/ 130 h 148"/>
                <a:gd name="T8" fmla="*/ 102 w 1308"/>
                <a:gd name="T9" fmla="*/ 120 h 148"/>
                <a:gd name="T10" fmla="*/ 128 w 1308"/>
                <a:gd name="T11" fmla="*/ 110 h 148"/>
                <a:gd name="T12" fmla="*/ 154 w 1308"/>
                <a:gd name="T13" fmla="*/ 99 h 148"/>
                <a:gd name="T14" fmla="*/ 179 w 1308"/>
                <a:gd name="T15" fmla="*/ 87 h 148"/>
                <a:gd name="T16" fmla="*/ 205 w 1308"/>
                <a:gd name="T17" fmla="*/ 76 h 148"/>
                <a:gd name="T18" fmla="*/ 231 w 1308"/>
                <a:gd name="T19" fmla="*/ 65 h 148"/>
                <a:gd name="T20" fmla="*/ 256 w 1308"/>
                <a:gd name="T21" fmla="*/ 54 h 148"/>
                <a:gd name="T22" fmla="*/ 282 w 1308"/>
                <a:gd name="T23" fmla="*/ 44 h 148"/>
                <a:gd name="T24" fmla="*/ 308 w 1308"/>
                <a:gd name="T25" fmla="*/ 36 h 148"/>
                <a:gd name="T26" fmla="*/ 333 w 1308"/>
                <a:gd name="T27" fmla="*/ 30 h 148"/>
                <a:gd name="T28" fmla="*/ 359 w 1308"/>
                <a:gd name="T29" fmla="*/ 25 h 148"/>
                <a:gd name="T30" fmla="*/ 385 w 1308"/>
                <a:gd name="T31" fmla="*/ 22 h 148"/>
                <a:gd name="T32" fmla="*/ 410 w 1308"/>
                <a:gd name="T33" fmla="*/ 21 h 148"/>
                <a:gd name="T34" fmla="*/ 436 w 1308"/>
                <a:gd name="T35" fmla="*/ 22 h 148"/>
                <a:gd name="T36" fmla="*/ 462 w 1308"/>
                <a:gd name="T37" fmla="*/ 24 h 148"/>
                <a:gd name="T38" fmla="*/ 487 w 1308"/>
                <a:gd name="T39" fmla="*/ 29 h 148"/>
                <a:gd name="T40" fmla="*/ 513 w 1308"/>
                <a:gd name="T41" fmla="*/ 34 h 148"/>
                <a:gd name="T42" fmla="*/ 539 w 1308"/>
                <a:gd name="T43" fmla="*/ 41 h 148"/>
                <a:gd name="T44" fmla="*/ 564 w 1308"/>
                <a:gd name="T45" fmla="*/ 49 h 148"/>
                <a:gd name="T46" fmla="*/ 590 w 1308"/>
                <a:gd name="T47" fmla="*/ 58 h 148"/>
                <a:gd name="T48" fmla="*/ 616 w 1308"/>
                <a:gd name="T49" fmla="*/ 67 h 148"/>
                <a:gd name="T50" fmla="*/ 641 w 1308"/>
                <a:gd name="T51" fmla="*/ 76 h 148"/>
                <a:gd name="T52" fmla="*/ 667 w 1308"/>
                <a:gd name="T53" fmla="*/ 84 h 148"/>
                <a:gd name="T54" fmla="*/ 693 w 1308"/>
                <a:gd name="T55" fmla="*/ 92 h 148"/>
                <a:gd name="T56" fmla="*/ 718 w 1308"/>
                <a:gd name="T57" fmla="*/ 99 h 148"/>
                <a:gd name="T58" fmla="*/ 744 w 1308"/>
                <a:gd name="T59" fmla="*/ 104 h 148"/>
                <a:gd name="T60" fmla="*/ 770 w 1308"/>
                <a:gd name="T61" fmla="*/ 109 h 148"/>
                <a:gd name="T62" fmla="*/ 795 w 1308"/>
                <a:gd name="T63" fmla="*/ 112 h 148"/>
                <a:gd name="T64" fmla="*/ 821 w 1308"/>
                <a:gd name="T65" fmla="*/ 114 h 148"/>
                <a:gd name="T66" fmla="*/ 846 w 1308"/>
                <a:gd name="T67" fmla="*/ 114 h 148"/>
                <a:gd name="T68" fmla="*/ 872 w 1308"/>
                <a:gd name="T69" fmla="*/ 112 h 148"/>
                <a:gd name="T70" fmla="*/ 898 w 1308"/>
                <a:gd name="T71" fmla="*/ 110 h 148"/>
                <a:gd name="T72" fmla="*/ 923 w 1308"/>
                <a:gd name="T73" fmla="*/ 106 h 148"/>
                <a:gd name="T74" fmla="*/ 949 w 1308"/>
                <a:gd name="T75" fmla="*/ 101 h 148"/>
                <a:gd name="T76" fmla="*/ 975 w 1308"/>
                <a:gd name="T77" fmla="*/ 95 h 148"/>
                <a:gd name="T78" fmla="*/ 1001 w 1308"/>
                <a:gd name="T79" fmla="*/ 88 h 148"/>
                <a:gd name="T80" fmla="*/ 1026 w 1308"/>
                <a:gd name="T81" fmla="*/ 81 h 148"/>
                <a:gd name="T82" fmla="*/ 1052 w 1308"/>
                <a:gd name="T83" fmla="*/ 74 h 148"/>
                <a:gd name="T84" fmla="*/ 1077 w 1308"/>
                <a:gd name="T85" fmla="*/ 66 h 148"/>
                <a:gd name="T86" fmla="*/ 1103 w 1308"/>
                <a:gd name="T87" fmla="*/ 58 h 148"/>
                <a:gd name="T88" fmla="*/ 1129 w 1308"/>
                <a:gd name="T89" fmla="*/ 51 h 148"/>
                <a:gd name="T90" fmla="*/ 1154 w 1308"/>
                <a:gd name="T91" fmla="*/ 43 h 148"/>
                <a:gd name="T92" fmla="*/ 1180 w 1308"/>
                <a:gd name="T93" fmla="*/ 36 h 148"/>
                <a:gd name="T94" fmla="*/ 1206 w 1308"/>
                <a:gd name="T95" fmla="*/ 28 h 148"/>
                <a:gd name="T96" fmla="*/ 1231 w 1308"/>
                <a:gd name="T97" fmla="*/ 21 h 148"/>
                <a:gd name="T98" fmla="*/ 1257 w 1308"/>
                <a:gd name="T99" fmla="*/ 14 h 148"/>
                <a:gd name="T100" fmla="*/ 1283 w 1308"/>
                <a:gd name="T101" fmla="*/ 7 h 148"/>
                <a:gd name="T102" fmla="*/ 1308 w 1308"/>
                <a:gd name="T103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148">
                  <a:moveTo>
                    <a:pt x="0" y="148"/>
                  </a:moveTo>
                  <a:lnTo>
                    <a:pt x="25" y="144"/>
                  </a:lnTo>
                  <a:lnTo>
                    <a:pt x="51" y="138"/>
                  </a:lnTo>
                  <a:lnTo>
                    <a:pt x="77" y="130"/>
                  </a:lnTo>
                  <a:lnTo>
                    <a:pt x="102" y="120"/>
                  </a:lnTo>
                  <a:lnTo>
                    <a:pt x="128" y="110"/>
                  </a:lnTo>
                  <a:lnTo>
                    <a:pt x="154" y="99"/>
                  </a:lnTo>
                  <a:lnTo>
                    <a:pt x="179" y="87"/>
                  </a:lnTo>
                  <a:lnTo>
                    <a:pt x="205" y="76"/>
                  </a:lnTo>
                  <a:lnTo>
                    <a:pt x="231" y="65"/>
                  </a:lnTo>
                  <a:lnTo>
                    <a:pt x="256" y="54"/>
                  </a:lnTo>
                  <a:lnTo>
                    <a:pt x="282" y="44"/>
                  </a:lnTo>
                  <a:lnTo>
                    <a:pt x="308" y="36"/>
                  </a:lnTo>
                  <a:lnTo>
                    <a:pt x="333" y="30"/>
                  </a:lnTo>
                  <a:lnTo>
                    <a:pt x="359" y="25"/>
                  </a:lnTo>
                  <a:lnTo>
                    <a:pt x="385" y="22"/>
                  </a:lnTo>
                  <a:lnTo>
                    <a:pt x="410" y="21"/>
                  </a:lnTo>
                  <a:lnTo>
                    <a:pt x="436" y="22"/>
                  </a:lnTo>
                  <a:lnTo>
                    <a:pt x="462" y="24"/>
                  </a:lnTo>
                  <a:lnTo>
                    <a:pt x="487" y="29"/>
                  </a:lnTo>
                  <a:lnTo>
                    <a:pt x="513" y="34"/>
                  </a:lnTo>
                  <a:lnTo>
                    <a:pt x="539" y="41"/>
                  </a:lnTo>
                  <a:lnTo>
                    <a:pt x="564" y="49"/>
                  </a:lnTo>
                  <a:lnTo>
                    <a:pt x="590" y="58"/>
                  </a:lnTo>
                  <a:lnTo>
                    <a:pt x="616" y="67"/>
                  </a:lnTo>
                  <a:lnTo>
                    <a:pt x="641" y="76"/>
                  </a:lnTo>
                  <a:lnTo>
                    <a:pt x="667" y="84"/>
                  </a:lnTo>
                  <a:lnTo>
                    <a:pt x="693" y="92"/>
                  </a:lnTo>
                  <a:lnTo>
                    <a:pt x="718" y="99"/>
                  </a:lnTo>
                  <a:lnTo>
                    <a:pt x="744" y="104"/>
                  </a:lnTo>
                  <a:lnTo>
                    <a:pt x="770" y="109"/>
                  </a:lnTo>
                  <a:lnTo>
                    <a:pt x="795" y="112"/>
                  </a:lnTo>
                  <a:lnTo>
                    <a:pt x="821" y="114"/>
                  </a:lnTo>
                  <a:lnTo>
                    <a:pt x="846" y="114"/>
                  </a:lnTo>
                  <a:lnTo>
                    <a:pt x="872" y="112"/>
                  </a:lnTo>
                  <a:lnTo>
                    <a:pt x="898" y="110"/>
                  </a:lnTo>
                  <a:lnTo>
                    <a:pt x="923" y="106"/>
                  </a:lnTo>
                  <a:lnTo>
                    <a:pt x="949" y="101"/>
                  </a:lnTo>
                  <a:lnTo>
                    <a:pt x="975" y="95"/>
                  </a:lnTo>
                  <a:lnTo>
                    <a:pt x="1001" y="88"/>
                  </a:lnTo>
                  <a:lnTo>
                    <a:pt x="1026" y="81"/>
                  </a:lnTo>
                  <a:lnTo>
                    <a:pt x="1052" y="74"/>
                  </a:lnTo>
                  <a:lnTo>
                    <a:pt x="1077" y="66"/>
                  </a:lnTo>
                  <a:lnTo>
                    <a:pt x="1103" y="58"/>
                  </a:lnTo>
                  <a:lnTo>
                    <a:pt x="1129" y="51"/>
                  </a:lnTo>
                  <a:lnTo>
                    <a:pt x="1154" y="43"/>
                  </a:lnTo>
                  <a:lnTo>
                    <a:pt x="1180" y="36"/>
                  </a:lnTo>
                  <a:lnTo>
                    <a:pt x="1206" y="28"/>
                  </a:lnTo>
                  <a:lnTo>
                    <a:pt x="1231" y="21"/>
                  </a:lnTo>
                  <a:lnTo>
                    <a:pt x="1257" y="14"/>
                  </a:lnTo>
                  <a:lnTo>
                    <a:pt x="1283" y="7"/>
                  </a:lnTo>
                  <a:lnTo>
                    <a:pt x="1308" y="0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Line 267"/>
            <p:cNvSpPr>
              <a:spLocks noChangeShapeType="1"/>
            </p:cNvSpPr>
            <p:nvPr/>
          </p:nvSpPr>
          <p:spPr bwMode="auto">
            <a:xfrm flipV="1">
              <a:off x="10671115" y="3887728"/>
              <a:ext cx="86847" cy="15299"/>
            </a:xfrm>
            <a:prstGeom prst="line">
              <a:avLst/>
            </a:pr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268"/>
            <p:cNvSpPr>
              <a:spLocks/>
            </p:cNvSpPr>
            <p:nvPr/>
          </p:nvSpPr>
          <p:spPr bwMode="auto">
            <a:xfrm>
              <a:off x="1934278" y="3520559"/>
              <a:ext cx="4366681" cy="1068722"/>
            </a:xfrm>
            <a:custGeom>
              <a:avLst/>
              <a:gdLst>
                <a:gd name="T0" fmla="*/ 0 w 1257"/>
                <a:gd name="T1" fmla="*/ 102 h 489"/>
                <a:gd name="T2" fmla="*/ 26 w 1257"/>
                <a:gd name="T3" fmla="*/ 108 h 489"/>
                <a:gd name="T4" fmla="*/ 51 w 1257"/>
                <a:gd name="T5" fmla="*/ 113 h 489"/>
                <a:gd name="T6" fmla="*/ 77 w 1257"/>
                <a:gd name="T7" fmla="*/ 116 h 489"/>
                <a:gd name="T8" fmla="*/ 103 w 1257"/>
                <a:gd name="T9" fmla="*/ 117 h 489"/>
                <a:gd name="T10" fmla="*/ 128 w 1257"/>
                <a:gd name="T11" fmla="*/ 116 h 489"/>
                <a:gd name="T12" fmla="*/ 154 w 1257"/>
                <a:gd name="T13" fmla="*/ 114 h 489"/>
                <a:gd name="T14" fmla="*/ 180 w 1257"/>
                <a:gd name="T15" fmla="*/ 110 h 489"/>
                <a:gd name="T16" fmla="*/ 205 w 1257"/>
                <a:gd name="T17" fmla="*/ 104 h 489"/>
                <a:gd name="T18" fmla="*/ 231 w 1257"/>
                <a:gd name="T19" fmla="*/ 96 h 489"/>
                <a:gd name="T20" fmla="*/ 257 w 1257"/>
                <a:gd name="T21" fmla="*/ 88 h 489"/>
                <a:gd name="T22" fmla="*/ 282 w 1257"/>
                <a:gd name="T23" fmla="*/ 78 h 489"/>
                <a:gd name="T24" fmla="*/ 308 w 1257"/>
                <a:gd name="T25" fmla="*/ 68 h 489"/>
                <a:gd name="T26" fmla="*/ 334 w 1257"/>
                <a:gd name="T27" fmla="*/ 57 h 489"/>
                <a:gd name="T28" fmla="*/ 359 w 1257"/>
                <a:gd name="T29" fmla="*/ 46 h 489"/>
                <a:gd name="T30" fmla="*/ 385 w 1257"/>
                <a:gd name="T31" fmla="*/ 36 h 489"/>
                <a:gd name="T32" fmla="*/ 411 w 1257"/>
                <a:gd name="T33" fmla="*/ 26 h 489"/>
                <a:gd name="T34" fmla="*/ 436 w 1257"/>
                <a:gd name="T35" fmla="*/ 17 h 489"/>
                <a:gd name="T36" fmla="*/ 462 w 1257"/>
                <a:gd name="T37" fmla="*/ 10 h 489"/>
                <a:gd name="T38" fmla="*/ 487 w 1257"/>
                <a:gd name="T39" fmla="*/ 5 h 489"/>
                <a:gd name="T40" fmla="*/ 513 w 1257"/>
                <a:gd name="T41" fmla="*/ 1 h 489"/>
                <a:gd name="T42" fmla="*/ 539 w 1257"/>
                <a:gd name="T43" fmla="*/ 0 h 489"/>
                <a:gd name="T44" fmla="*/ 565 w 1257"/>
                <a:gd name="T45" fmla="*/ 2 h 489"/>
                <a:gd name="T46" fmla="*/ 590 w 1257"/>
                <a:gd name="T47" fmla="*/ 6 h 489"/>
                <a:gd name="T48" fmla="*/ 616 w 1257"/>
                <a:gd name="T49" fmla="*/ 13 h 489"/>
                <a:gd name="T50" fmla="*/ 642 w 1257"/>
                <a:gd name="T51" fmla="*/ 22 h 489"/>
                <a:gd name="T52" fmla="*/ 667 w 1257"/>
                <a:gd name="T53" fmla="*/ 35 h 489"/>
                <a:gd name="T54" fmla="*/ 693 w 1257"/>
                <a:gd name="T55" fmla="*/ 49 h 489"/>
                <a:gd name="T56" fmla="*/ 718 w 1257"/>
                <a:gd name="T57" fmla="*/ 67 h 489"/>
                <a:gd name="T58" fmla="*/ 744 w 1257"/>
                <a:gd name="T59" fmla="*/ 86 h 489"/>
                <a:gd name="T60" fmla="*/ 770 w 1257"/>
                <a:gd name="T61" fmla="*/ 108 h 489"/>
                <a:gd name="T62" fmla="*/ 795 w 1257"/>
                <a:gd name="T63" fmla="*/ 131 h 489"/>
                <a:gd name="T64" fmla="*/ 821 w 1257"/>
                <a:gd name="T65" fmla="*/ 156 h 489"/>
                <a:gd name="T66" fmla="*/ 847 w 1257"/>
                <a:gd name="T67" fmla="*/ 181 h 489"/>
                <a:gd name="T68" fmla="*/ 872 w 1257"/>
                <a:gd name="T69" fmla="*/ 208 h 489"/>
                <a:gd name="T70" fmla="*/ 898 w 1257"/>
                <a:gd name="T71" fmla="*/ 234 h 489"/>
                <a:gd name="T72" fmla="*/ 924 w 1257"/>
                <a:gd name="T73" fmla="*/ 260 h 489"/>
                <a:gd name="T74" fmla="*/ 949 w 1257"/>
                <a:gd name="T75" fmla="*/ 286 h 489"/>
                <a:gd name="T76" fmla="*/ 975 w 1257"/>
                <a:gd name="T77" fmla="*/ 311 h 489"/>
                <a:gd name="T78" fmla="*/ 1001 w 1257"/>
                <a:gd name="T79" fmla="*/ 335 h 489"/>
                <a:gd name="T80" fmla="*/ 1026 w 1257"/>
                <a:gd name="T81" fmla="*/ 358 h 489"/>
                <a:gd name="T82" fmla="*/ 1052 w 1257"/>
                <a:gd name="T83" fmla="*/ 379 h 489"/>
                <a:gd name="T84" fmla="*/ 1078 w 1257"/>
                <a:gd name="T85" fmla="*/ 398 h 489"/>
                <a:gd name="T86" fmla="*/ 1103 w 1257"/>
                <a:gd name="T87" fmla="*/ 416 h 489"/>
                <a:gd name="T88" fmla="*/ 1129 w 1257"/>
                <a:gd name="T89" fmla="*/ 432 h 489"/>
                <a:gd name="T90" fmla="*/ 1155 w 1257"/>
                <a:gd name="T91" fmla="*/ 447 h 489"/>
                <a:gd name="T92" fmla="*/ 1180 w 1257"/>
                <a:gd name="T93" fmla="*/ 459 h 489"/>
                <a:gd name="T94" fmla="*/ 1206 w 1257"/>
                <a:gd name="T95" fmla="*/ 471 h 489"/>
                <a:gd name="T96" fmla="*/ 1232 w 1257"/>
                <a:gd name="T97" fmla="*/ 480 h 489"/>
                <a:gd name="T98" fmla="*/ 1257 w 1257"/>
                <a:gd name="T99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489">
                  <a:moveTo>
                    <a:pt x="0" y="102"/>
                  </a:moveTo>
                  <a:lnTo>
                    <a:pt x="26" y="108"/>
                  </a:lnTo>
                  <a:lnTo>
                    <a:pt x="51" y="113"/>
                  </a:lnTo>
                  <a:lnTo>
                    <a:pt x="77" y="116"/>
                  </a:lnTo>
                  <a:lnTo>
                    <a:pt x="103" y="117"/>
                  </a:lnTo>
                  <a:lnTo>
                    <a:pt x="128" y="116"/>
                  </a:lnTo>
                  <a:lnTo>
                    <a:pt x="154" y="114"/>
                  </a:lnTo>
                  <a:lnTo>
                    <a:pt x="180" y="110"/>
                  </a:lnTo>
                  <a:lnTo>
                    <a:pt x="205" y="104"/>
                  </a:lnTo>
                  <a:lnTo>
                    <a:pt x="231" y="96"/>
                  </a:lnTo>
                  <a:lnTo>
                    <a:pt x="257" y="88"/>
                  </a:lnTo>
                  <a:lnTo>
                    <a:pt x="282" y="78"/>
                  </a:lnTo>
                  <a:lnTo>
                    <a:pt x="308" y="68"/>
                  </a:lnTo>
                  <a:lnTo>
                    <a:pt x="334" y="57"/>
                  </a:lnTo>
                  <a:lnTo>
                    <a:pt x="359" y="46"/>
                  </a:lnTo>
                  <a:lnTo>
                    <a:pt x="385" y="36"/>
                  </a:lnTo>
                  <a:lnTo>
                    <a:pt x="411" y="26"/>
                  </a:lnTo>
                  <a:lnTo>
                    <a:pt x="436" y="17"/>
                  </a:lnTo>
                  <a:lnTo>
                    <a:pt x="462" y="10"/>
                  </a:lnTo>
                  <a:lnTo>
                    <a:pt x="487" y="5"/>
                  </a:lnTo>
                  <a:lnTo>
                    <a:pt x="513" y="1"/>
                  </a:lnTo>
                  <a:lnTo>
                    <a:pt x="539" y="0"/>
                  </a:lnTo>
                  <a:lnTo>
                    <a:pt x="565" y="2"/>
                  </a:lnTo>
                  <a:lnTo>
                    <a:pt x="590" y="6"/>
                  </a:lnTo>
                  <a:lnTo>
                    <a:pt x="616" y="13"/>
                  </a:lnTo>
                  <a:lnTo>
                    <a:pt x="642" y="22"/>
                  </a:lnTo>
                  <a:lnTo>
                    <a:pt x="667" y="35"/>
                  </a:lnTo>
                  <a:lnTo>
                    <a:pt x="693" y="49"/>
                  </a:lnTo>
                  <a:lnTo>
                    <a:pt x="718" y="67"/>
                  </a:lnTo>
                  <a:lnTo>
                    <a:pt x="744" y="86"/>
                  </a:lnTo>
                  <a:lnTo>
                    <a:pt x="770" y="108"/>
                  </a:lnTo>
                  <a:lnTo>
                    <a:pt x="795" y="131"/>
                  </a:lnTo>
                  <a:lnTo>
                    <a:pt x="821" y="156"/>
                  </a:lnTo>
                  <a:lnTo>
                    <a:pt x="847" y="181"/>
                  </a:lnTo>
                  <a:lnTo>
                    <a:pt x="872" y="208"/>
                  </a:lnTo>
                  <a:lnTo>
                    <a:pt x="898" y="234"/>
                  </a:lnTo>
                  <a:lnTo>
                    <a:pt x="924" y="260"/>
                  </a:lnTo>
                  <a:lnTo>
                    <a:pt x="949" y="286"/>
                  </a:lnTo>
                  <a:lnTo>
                    <a:pt x="975" y="311"/>
                  </a:lnTo>
                  <a:lnTo>
                    <a:pt x="1001" y="335"/>
                  </a:lnTo>
                  <a:lnTo>
                    <a:pt x="1026" y="358"/>
                  </a:lnTo>
                  <a:lnTo>
                    <a:pt x="1052" y="379"/>
                  </a:lnTo>
                  <a:lnTo>
                    <a:pt x="1078" y="398"/>
                  </a:lnTo>
                  <a:lnTo>
                    <a:pt x="1103" y="416"/>
                  </a:lnTo>
                  <a:lnTo>
                    <a:pt x="1129" y="432"/>
                  </a:lnTo>
                  <a:lnTo>
                    <a:pt x="1155" y="447"/>
                  </a:lnTo>
                  <a:lnTo>
                    <a:pt x="1180" y="459"/>
                  </a:lnTo>
                  <a:lnTo>
                    <a:pt x="1206" y="471"/>
                  </a:lnTo>
                  <a:lnTo>
                    <a:pt x="1232" y="480"/>
                  </a:lnTo>
                  <a:lnTo>
                    <a:pt x="1257" y="489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269"/>
            <p:cNvSpPr>
              <a:spLocks/>
            </p:cNvSpPr>
            <p:nvPr/>
          </p:nvSpPr>
          <p:spPr bwMode="auto">
            <a:xfrm>
              <a:off x="6214112" y="3955479"/>
              <a:ext cx="4543850" cy="727780"/>
            </a:xfrm>
            <a:custGeom>
              <a:avLst/>
              <a:gdLst>
                <a:gd name="T0" fmla="*/ 0 w 1308"/>
                <a:gd name="T1" fmla="*/ 281 h 333"/>
                <a:gd name="T2" fmla="*/ 25 w 1308"/>
                <a:gd name="T3" fmla="*/ 290 h 333"/>
                <a:gd name="T4" fmla="*/ 51 w 1308"/>
                <a:gd name="T5" fmla="*/ 297 h 333"/>
                <a:gd name="T6" fmla="*/ 77 w 1308"/>
                <a:gd name="T7" fmla="*/ 304 h 333"/>
                <a:gd name="T8" fmla="*/ 102 w 1308"/>
                <a:gd name="T9" fmla="*/ 309 h 333"/>
                <a:gd name="T10" fmla="*/ 128 w 1308"/>
                <a:gd name="T11" fmla="*/ 314 h 333"/>
                <a:gd name="T12" fmla="*/ 154 w 1308"/>
                <a:gd name="T13" fmla="*/ 318 h 333"/>
                <a:gd name="T14" fmla="*/ 179 w 1308"/>
                <a:gd name="T15" fmla="*/ 322 h 333"/>
                <a:gd name="T16" fmla="*/ 205 w 1308"/>
                <a:gd name="T17" fmla="*/ 325 h 333"/>
                <a:gd name="T18" fmla="*/ 231 w 1308"/>
                <a:gd name="T19" fmla="*/ 328 h 333"/>
                <a:gd name="T20" fmla="*/ 256 w 1308"/>
                <a:gd name="T21" fmla="*/ 330 h 333"/>
                <a:gd name="T22" fmla="*/ 282 w 1308"/>
                <a:gd name="T23" fmla="*/ 332 h 333"/>
                <a:gd name="T24" fmla="*/ 308 w 1308"/>
                <a:gd name="T25" fmla="*/ 333 h 333"/>
                <a:gd name="T26" fmla="*/ 333 w 1308"/>
                <a:gd name="T27" fmla="*/ 333 h 333"/>
                <a:gd name="T28" fmla="*/ 359 w 1308"/>
                <a:gd name="T29" fmla="*/ 332 h 333"/>
                <a:gd name="T30" fmla="*/ 385 w 1308"/>
                <a:gd name="T31" fmla="*/ 330 h 333"/>
                <a:gd name="T32" fmla="*/ 410 w 1308"/>
                <a:gd name="T33" fmla="*/ 327 h 333"/>
                <a:gd name="T34" fmla="*/ 436 w 1308"/>
                <a:gd name="T35" fmla="*/ 323 h 333"/>
                <a:gd name="T36" fmla="*/ 462 w 1308"/>
                <a:gd name="T37" fmla="*/ 317 h 333"/>
                <a:gd name="T38" fmla="*/ 487 w 1308"/>
                <a:gd name="T39" fmla="*/ 310 h 333"/>
                <a:gd name="T40" fmla="*/ 513 w 1308"/>
                <a:gd name="T41" fmla="*/ 301 h 333"/>
                <a:gd name="T42" fmla="*/ 539 w 1308"/>
                <a:gd name="T43" fmla="*/ 291 h 333"/>
                <a:gd name="T44" fmla="*/ 564 w 1308"/>
                <a:gd name="T45" fmla="*/ 280 h 333"/>
                <a:gd name="T46" fmla="*/ 590 w 1308"/>
                <a:gd name="T47" fmla="*/ 267 h 333"/>
                <a:gd name="T48" fmla="*/ 616 w 1308"/>
                <a:gd name="T49" fmla="*/ 254 h 333"/>
                <a:gd name="T50" fmla="*/ 641 w 1308"/>
                <a:gd name="T51" fmla="*/ 240 h 333"/>
                <a:gd name="T52" fmla="*/ 667 w 1308"/>
                <a:gd name="T53" fmla="*/ 226 h 333"/>
                <a:gd name="T54" fmla="*/ 693 w 1308"/>
                <a:gd name="T55" fmla="*/ 211 h 333"/>
                <a:gd name="T56" fmla="*/ 718 w 1308"/>
                <a:gd name="T57" fmla="*/ 196 h 333"/>
                <a:gd name="T58" fmla="*/ 744 w 1308"/>
                <a:gd name="T59" fmla="*/ 182 h 333"/>
                <a:gd name="T60" fmla="*/ 770 w 1308"/>
                <a:gd name="T61" fmla="*/ 168 h 333"/>
                <a:gd name="T62" fmla="*/ 795 w 1308"/>
                <a:gd name="T63" fmla="*/ 155 h 333"/>
                <a:gd name="T64" fmla="*/ 821 w 1308"/>
                <a:gd name="T65" fmla="*/ 143 h 333"/>
                <a:gd name="T66" fmla="*/ 846 w 1308"/>
                <a:gd name="T67" fmla="*/ 132 h 333"/>
                <a:gd name="T68" fmla="*/ 872 w 1308"/>
                <a:gd name="T69" fmla="*/ 122 h 333"/>
                <a:gd name="T70" fmla="*/ 898 w 1308"/>
                <a:gd name="T71" fmla="*/ 114 h 333"/>
                <a:gd name="T72" fmla="*/ 923 w 1308"/>
                <a:gd name="T73" fmla="*/ 107 h 333"/>
                <a:gd name="T74" fmla="*/ 949 w 1308"/>
                <a:gd name="T75" fmla="*/ 100 h 333"/>
                <a:gd name="T76" fmla="*/ 975 w 1308"/>
                <a:gd name="T77" fmla="*/ 95 h 333"/>
                <a:gd name="T78" fmla="*/ 1001 w 1308"/>
                <a:gd name="T79" fmla="*/ 91 h 333"/>
                <a:gd name="T80" fmla="*/ 1026 w 1308"/>
                <a:gd name="T81" fmla="*/ 87 h 333"/>
                <a:gd name="T82" fmla="*/ 1052 w 1308"/>
                <a:gd name="T83" fmla="*/ 83 h 333"/>
                <a:gd name="T84" fmla="*/ 1077 w 1308"/>
                <a:gd name="T85" fmla="*/ 79 h 333"/>
                <a:gd name="T86" fmla="*/ 1103 w 1308"/>
                <a:gd name="T87" fmla="*/ 75 h 333"/>
                <a:gd name="T88" fmla="*/ 1129 w 1308"/>
                <a:gd name="T89" fmla="*/ 70 h 333"/>
                <a:gd name="T90" fmla="*/ 1154 w 1308"/>
                <a:gd name="T91" fmla="*/ 64 h 333"/>
                <a:gd name="T92" fmla="*/ 1180 w 1308"/>
                <a:gd name="T93" fmla="*/ 57 h 333"/>
                <a:gd name="T94" fmla="*/ 1206 w 1308"/>
                <a:gd name="T95" fmla="*/ 49 h 333"/>
                <a:gd name="T96" fmla="*/ 1231 w 1308"/>
                <a:gd name="T97" fmla="*/ 39 h 333"/>
                <a:gd name="T98" fmla="*/ 1257 w 1308"/>
                <a:gd name="T99" fmla="*/ 27 h 333"/>
                <a:gd name="T100" fmla="*/ 1283 w 1308"/>
                <a:gd name="T101" fmla="*/ 14 h 333"/>
                <a:gd name="T102" fmla="*/ 1308 w 1308"/>
                <a:gd name="T103" fmla="*/ 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333">
                  <a:moveTo>
                    <a:pt x="0" y="281"/>
                  </a:moveTo>
                  <a:lnTo>
                    <a:pt x="25" y="290"/>
                  </a:lnTo>
                  <a:lnTo>
                    <a:pt x="51" y="297"/>
                  </a:lnTo>
                  <a:lnTo>
                    <a:pt x="77" y="304"/>
                  </a:lnTo>
                  <a:lnTo>
                    <a:pt x="102" y="309"/>
                  </a:lnTo>
                  <a:lnTo>
                    <a:pt x="128" y="314"/>
                  </a:lnTo>
                  <a:lnTo>
                    <a:pt x="154" y="318"/>
                  </a:lnTo>
                  <a:lnTo>
                    <a:pt x="179" y="322"/>
                  </a:lnTo>
                  <a:lnTo>
                    <a:pt x="205" y="325"/>
                  </a:lnTo>
                  <a:lnTo>
                    <a:pt x="231" y="328"/>
                  </a:lnTo>
                  <a:lnTo>
                    <a:pt x="256" y="330"/>
                  </a:lnTo>
                  <a:lnTo>
                    <a:pt x="282" y="332"/>
                  </a:lnTo>
                  <a:lnTo>
                    <a:pt x="308" y="333"/>
                  </a:lnTo>
                  <a:lnTo>
                    <a:pt x="333" y="333"/>
                  </a:lnTo>
                  <a:lnTo>
                    <a:pt x="359" y="332"/>
                  </a:lnTo>
                  <a:lnTo>
                    <a:pt x="385" y="330"/>
                  </a:lnTo>
                  <a:lnTo>
                    <a:pt x="410" y="327"/>
                  </a:lnTo>
                  <a:lnTo>
                    <a:pt x="436" y="323"/>
                  </a:lnTo>
                  <a:lnTo>
                    <a:pt x="462" y="317"/>
                  </a:lnTo>
                  <a:lnTo>
                    <a:pt x="487" y="310"/>
                  </a:lnTo>
                  <a:lnTo>
                    <a:pt x="513" y="301"/>
                  </a:lnTo>
                  <a:lnTo>
                    <a:pt x="539" y="291"/>
                  </a:lnTo>
                  <a:lnTo>
                    <a:pt x="564" y="280"/>
                  </a:lnTo>
                  <a:lnTo>
                    <a:pt x="590" y="267"/>
                  </a:lnTo>
                  <a:lnTo>
                    <a:pt x="616" y="254"/>
                  </a:lnTo>
                  <a:lnTo>
                    <a:pt x="641" y="240"/>
                  </a:lnTo>
                  <a:lnTo>
                    <a:pt x="667" y="226"/>
                  </a:lnTo>
                  <a:lnTo>
                    <a:pt x="693" y="211"/>
                  </a:lnTo>
                  <a:lnTo>
                    <a:pt x="718" y="196"/>
                  </a:lnTo>
                  <a:lnTo>
                    <a:pt x="744" y="182"/>
                  </a:lnTo>
                  <a:lnTo>
                    <a:pt x="770" y="168"/>
                  </a:lnTo>
                  <a:lnTo>
                    <a:pt x="795" y="155"/>
                  </a:lnTo>
                  <a:lnTo>
                    <a:pt x="821" y="143"/>
                  </a:lnTo>
                  <a:lnTo>
                    <a:pt x="846" y="132"/>
                  </a:lnTo>
                  <a:lnTo>
                    <a:pt x="872" y="122"/>
                  </a:lnTo>
                  <a:lnTo>
                    <a:pt x="898" y="114"/>
                  </a:lnTo>
                  <a:lnTo>
                    <a:pt x="923" y="107"/>
                  </a:lnTo>
                  <a:lnTo>
                    <a:pt x="949" y="100"/>
                  </a:lnTo>
                  <a:lnTo>
                    <a:pt x="975" y="95"/>
                  </a:lnTo>
                  <a:lnTo>
                    <a:pt x="1001" y="91"/>
                  </a:lnTo>
                  <a:lnTo>
                    <a:pt x="1026" y="87"/>
                  </a:lnTo>
                  <a:lnTo>
                    <a:pt x="1052" y="83"/>
                  </a:lnTo>
                  <a:lnTo>
                    <a:pt x="1077" y="79"/>
                  </a:lnTo>
                  <a:lnTo>
                    <a:pt x="1103" y="75"/>
                  </a:lnTo>
                  <a:lnTo>
                    <a:pt x="1129" y="70"/>
                  </a:lnTo>
                  <a:lnTo>
                    <a:pt x="1154" y="64"/>
                  </a:lnTo>
                  <a:lnTo>
                    <a:pt x="1180" y="57"/>
                  </a:lnTo>
                  <a:lnTo>
                    <a:pt x="1206" y="49"/>
                  </a:lnTo>
                  <a:lnTo>
                    <a:pt x="1231" y="39"/>
                  </a:lnTo>
                  <a:lnTo>
                    <a:pt x="1257" y="27"/>
                  </a:lnTo>
                  <a:lnTo>
                    <a:pt x="1283" y="14"/>
                  </a:lnTo>
                  <a:lnTo>
                    <a:pt x="1308" y="0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Line 270"/>
            <p:cNvSpPr>
              <a:spLocks noChangeShapeType="1"/>
            </p:cNvSpPr>
            <p:nvPr/>
          </p:nvSpPr>
          <p:spPr bwMode="auto">
            <a:xfrm flipV="1">
              <a:off x="10671115" y="3955479"/>
              <a:ext cx="86847" cy="30597"/>
            </a:xfrm>
            <a:prstGeom prst="line">
              <a:avLst/>
            </a:pr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Freeform 271"/>
            <p:cNvSpPr>
              <a:spLocks/>
            </p:cNvSpPr>
            <p:nvPr/>
          </p:nvSpPr>
          <p:spPr bwMode="auto">
            <a:xfrm>
              <a:off x="1934278" y="3900841"/>
              <a:ext cx="4366681" cy="611947"/>
            </a:xfrm>
            <a:custGeom>
              <a:avLst/>
              <a:gdLst>
                <a:gd name="T0" fmla="*/ 0 w 1257"/>
                <a:gd name="T1" fmla="*/ 99 h 280"/>
                <a:gd name="T2" fmla="*/ 26 w 1257"/>
                <a:gd name="T3" fmla="*/ 91 h 280"/>
                <a:gd name="T4" fmla="*/ 51 w 1257"/>
                <a:gd name="T5" fmla="*/ 84 h 280"/>
                <a:gd name="T6" fmla="*/ 77 w 1257"/>
                <a:gd name="T7" fmla="*/ 77 h 280"/>
                <a:gd name="T8" fmla="*/ 103 w 1257"/>
                <a:gd name="T9" fmla="*/ 72 h 280"/>
                <a:gd name="T10" fmla="*/ 128 w 1257"/>
                <a:gd name="T11" fmla="*/ 67 h 280"/>
                <a:gd name="T12" fmla="*/ 154 w 1257"/>
                <a:gd name="T13" fmla="*/ 63 h 280"/>
                <a:gd name="T14" fmla="*/ 180 w 1257"/>
                <a:gd name="T15" fmla="*/ 59 h 280"/>
                <a:gd name="T16" fmla="*/ 205 w 1257"/>
                <a:gd name="T17" fmla="*/ 56 h 280"/>
                <a:gd name="T18" fmla="*/ 231 w 1257"/>
                <a:gd name="T19" fmla="*/ 54 h 280"/>
                <a:gd name="T20" fmla="*/ 257 w 1257"/>
                <a:gd name="T21" fmla="*/ 52 h 280"/>
                <a:gd name="T22" fmla="*/ 282 w 1257"/>
                <a:gd name="T23" fmla="*/ 50 h 280"/>
                <a:gd name="T24" fmla="*/ 308 w 1257"/>
                <a:gd name="T25" fmla="*/ 49 h 280"/>
                <a:gd name="T26" fmla="*/ 334 w 1257"/>
                <a:gd name="T27" fmla="*/ 48 h 280"/>
                <a:gd name="T28" fmla="*/ 359 w 1257"/>
                <a:gd name="T29" fmla="*/ 48 h 280"/>
                <a:gd name="T30" fmla="*/ 385 w 1257"/>
                <a:gd name="T31" fmla="*/ 47 h 280"/>
                <a:gd name="T32" fmla="*/ 411 w 1257"/>
                <a:gd name="T33" fmla="*/ 46 h 280"/>
                <a:gd name="T34" fmla="*/ 436 w 1257"/>
                <a:gd name="T35" fmla="*/ 44 h 280"/>
                <a:gd name="T36" fmla="*/ 462 w 1257"/>
                <a:gd name="T37" fmla="*/ 43 h 280"/>
                <a:gd name="T38" fmla="*/ 487 w 1257"/>
                <a:gd name="T39" fmla="*/ 41 h 280"/>
                <a:gd name="T40" fmla="*/ 513 w 1257"/>
                <a:gd name="T41" fmla="*/ 39 h 280"/>
                <a:gd name="T42" fmla="*/ 539 w 1257"/>
                <a:gd name="T43" fmla="*/ 36 h 280"/>
                <a:gd name="T44" fmla="*/ 565 w 1257"/>
                <a:gd name="T45" fmla="*/ 33 h 280"/>
                <a:gd name="T46" fmla="*/ 590 w 1257"/>
                <a:gd name="T47" fmla="*/ 30 h 280"/>
                <a:gd name="T48" fmla="*/ 616 w 1257"/>
                <a:gd name="T49" fmla="*/ 26 h 280"/>
                <a:gd name="T50" fmla="*/ 642 w 1257"/>
                <a:gd name="T51" fmla="*/ 22 h 280"/>
                <a:gd name="T52" fmla="*/ 667 w 1257"/>
                <a:gd name="T53" fmla="*/ 18 h 280"/>
                <a:gd name="T54" fmla="*/ 693 w 1257"/>
                <a:gd name="T55" fmla="*/ 14 h 280"/>
                <a:gd name="T56" fmla="*/ 718 w 1257"/>
                <a:gd name="T57" fmla="*/ 10 h 280"/>
                <a:gd name="T58" fmla="*/ 744 w 1257"/>
                <a:gd name="T59" fmla="*/ 6 h 280"/>
                <a:gd name="T60" fmla="*/ 770 w 1257"/>
                <a:gd name="T61" fmla="*/ 3 h 280"/>
                <a:gd name="T62" fmla="*/ 795 w 1257"/>
                <a:gd name="T63" fmla="*/ 1 h 280"/>
                <a:gd name="T64" fmla="*/ 821 w 1257"/>
                <a:gd name="T65" fmla="*/ 0 h 280"/>
                <a:gd name="T66" fmla="*/ 847 w 1257"/>
                <a:gd name="T67" fmla="*/ 1 h 280"/>
                <a:gd name="T68" fmla="*/ 872 w 1257"/>
                <a:gd name="T69" fmla="*/ 3 h 280"/>
                <a:gd name="T70" fmla="*/ 898 w 1257"/>
                <a:gd name="T71" fmla="*/ 7 h 280"/>
                <a:gd name="T72" fmla="*/ 924 w 1257"/>
                <a:gd name="T73" fmla="*/ 14 h 280"/>
                <a:gd name="T74" fmla="*/ 949 w 1257"/>
                <a:gd name="T75" fmla="*/ 22 h 280"/>
                <a:gd name="T76" fmla="*/ 975 w 1257"/>
                <a:gd name="T77" fmla="*/ 33 h 280"/>
                <a:gd name="T78" fmla="*/ 1001 w 1257"/>
                <a:gd name="T79" fmla="*/ 46 h 280"/>
                <a:gd name="T80" fmla="*/ 1026 w 1257"/>
                <a:gd name="T81" fmla="*/ 61 h 280"/>
                <a:gd name="T82" fmla="*/ 1052 w 1257"/>
                <a:gd name="T83" fmla="*/ 78 h 280"/>
                <a:gd name="T84" fmla="*/ 1078 w 1257"/>
                <a:gd name="T85" fmla="*/ 98 h 280"/>
                <a:gd name="T86" fmla="*/ 1103 w 1257"/>
                <a:gd name="T87" fmla="*/ 120 h 280"/>
                <a:gd name="T88" fmla="*/ 1129 w 1257"/>
                <a:gd name="T89" fmla="*/ 144 h 280"/>
                <a:gd name="T90" fmla="*/ 1155 w 1257"/>
                <a:gd name="T91" fmla="*/ 169 h 280"/>
                <a:gd name="T92" fmla="*/ 1180 w 1257"/>
                <a:gd name="T93" fmla="*/ 195 h 280"/>
                <a:gd name="T94" fmla="*/ 1206 w 1257"/>
                <a:gd name="T95" fmla="*/ 223 h 280"/>
                <a:gd name="T96" fmla="*/ 1232 w 1257"/>
                <a:gd name="T97" fmla="*/ 251 h 280"/>
                <a:gd name="T98" fmla="*/ 1257 w 1257"/>
                <a:gd name="T99" fmla="*/ 28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80">
                  <a:moveTo>
                    <a:pt x="0" y="99"/>
                  </a:moveTo>
                  <a:lnTo>
                    <a:pt x="26" y="91"/>
                  </a:lnTo>
                  <a:lnTo>
                    <a:pt x="51" y="84"/>
                  </a:lnTo>
                  <a:lnTo>
                    <a:pt x="77" y="77"/>
                  </a:lnTo>
                  <a:lnTo>
                    <a:pt x="103" y="72"/>
                  </a:lnTo>
                  <a:lnTo>
                    <a:pt x="128" y="67"/>
                  </a:lnTo>
                  <a:lnTo>
                    <a:pt x="154" y="63"/>
                  </a:lnTo>
                  <a:lnTo>
                    <a:pt x="180" y="59"/>
                  </a:lnTo>
                  <a:lnTo>
                    <a:pt x="205" y="56"/>
                  </a:lnTo>
                  <a:lnTo>
                    <a:pt x="231" y="54"/>
                  </a:lnTo>
                  <a:lnTo>
                    <a:pt x="257" y="52"/>
                  </a:lnTo>
                  <a:lnTo>
                    <a:pt x="282" y="50"/>
                  </a:lnTo>
                  <a:lnTo>
                    <a:pt x="308" y="49"/>
                  </a:lnTo>
                  <a:lnTo>
                    <a:pt x="334" y="48"/>
                  </a:lnTo>
                  <a:lnTo>
                    <a:pt x="359" y="48"/>
                  </a:lnTo>
                  <a:lnTo>
                    <a:pt x="385" y="47"/>
                  </a:lnTo>
                  <a:lnTo>
                    <a:pt x="411" y="46"/>
                  </a:lnTo>
                  <a:lnTo>
                    <a:pt x="436" y="44"/>
                  </a:lnTo>
                  <a:lnTo>
                    <a:pt x="462" y="43"/>
                  </a:lnTo>
                  <a:lnTo>
                    <a:pt x="487" y="41"/>
                  </a:lnTo>
                  <a:lnTo>
                    <a:pt x="513" y="39"/>
                  </a:lnTo>
                  <a:lnTo>
                    <a:pt x="539" y="36"/>
                  </a:lnTo>
                  <a:lnTo>
                    <a:pt x="565" y="33"/>
                  </a:lnTo>
                  <a:lnTo>
                    <a:pt x="590" y="30"/>
                  </a:lnTo>
                  <a:lnTo>
                    <a:pt x="616" y="26"/>
                  </a:lnTo>
                  <a:lnTo>
                    <a:pt x="642" y="22"/>
                  </a:lnTo>
                  <a:lnTo>
                    <a:pt x="667" y="18"/>
                  </a:lnTo>
                  <a:lnTo>
                    <a:pt x="693" y="14"/>
                  </a:lnTo>
                  <a:lnTo>
                    <a:pt x="718" y="10"/>
                  </a:lnTo>
                  <a:lnTo>
                    <a:pt x="744" y="6"/>
                  </a:lnTo>
                  <a:lnTo>
                    <a:pt x="770" y="3"/>
                  </a:lnTo>
                  <a:lnTo>
                    <a:pt x="795" y="1"/>
                  </a:lnTo>
                  <a:lnTo>
                    <a:pt x="821" y="0"/>
                  </a:lnTo>
                  <a:lnTo>
                    <a:pt x="847" y="1"/>
                  </a:lnTo>
                  <a:lnTo>
                    <a:pt x="872" y="3"/>
                  </a:lnTo>
                  <a:lnTo>
                    <a:pt x="898" y="7"/>
                  </a:lnTo>
                  <a:lnTo>
                    <a:pt x="924" y="14"/>
                  </a:lnTo>
                  <a:lnTo>
                    <a:pt x="949" y="22"/>
                  </a:lnTo>
                  <a:lnTo>
                    <a:pt x="975" y="33"/>
                  </a:lnTo>
                  <a:lnTo>
                    <a:pt x="1001" y="46"/>
                  </a:lnTo>
                  <a:lnTo>
                    <a:pt x="1026" y="61"/>
                  </a:lnTo>
                  <a:lnTo>
                    <a:pt x="1052" y="78"/>
                  </a:lnTo>
                  <a:lnTo>
                    <a:pt x="1078" y="98"/>
                  </a:lnTo>
                  <a:lnTo>
                    <a:pt x="1103" y="120"/>
                  </a:lnTo>
                  <a:lnTo>
                    <a:pt x="1129" y="144"/>
                  </a:lnTo>
                  <a:lnTo>
                    <a:pt x="1155" y="169"/>
                  </a:lnTo>
                  <a:lnTo>
                    <a:pt x="1180" y="195"/>
                  </a:lnTo>
                  <a:lnTo>
                    <a:pt x="1206" y="223"/>
                  </a:lnTo>
                  <a:lnTo>
                    <a:pt x="1232" y="251"/>
                  </a:lnTo>
                  <a:lnTo>
                    <a:pt x="1257" y="280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272"/>
            <p:cNvSpPr>
              <a:spLocks/>
            </p:cNvSpPr>
            <p:nvPr/>
          </p:nvSpPr>
          <p:spPr bwMode="auto">
            <a:xfrm>
              <a:off x="6214112" y="4005746"/>
              <a:ext cx="4543850" cy="1217338"/>
            </a:xfrm>
            <a:custGeom>
              <a:avLst/>
              <a:gdLst>
                <a:gd name="T0" fmla="*/ 0 w 1308"/>
                <a:gd name="T1" fmla="*/ 203 h 557"/>
                <a:gd name="T2" fmla="*/ 25 w 1308"/>
                <a:gd name="T3" fmla="*/ 232 h 557"/>
                <a:gd name="T4" fmla="*/ 51 w 1308"/>
                <a:gd name="T5" fmla="*/ 260 h 557"/>
                <a:gd name="T6" fmla="*/ 77 w 1308"/>
                <a:gd name="T7" fmla="*/ 289 h 557"/>
                <a:gd name="T8" fmla="*/ 102 w 1308"/>
                <a:gd name="T9" fmla="*/ 317 h 557"/>
                <a:gd name="T10" fmla="*/ 128 w 1308"/>
                <a:gd name="T11" fmla="*/ 344 h 557"/>
                <a:gd name="T12" fmla="*/ 154 w 1308"/>
                <a:gd name="T13" fmla="*/ 370 h 557"/>
                <a:gd name="T14" fmla="*/ 179 w 1308"/>
                <a:gd name="T15" fmla="*/ 395 h 557"/>
                <a:gd name="T16" fmla="*/ 205 w 1308"/>
                <a:gd name="T17" fmla="*/ 419 h 557"/>
                <a:gd name="T18" fmla="*/ 231 w 1308"/>
                <a:gd name="T19" fmla="*/ 441 h 557"/>
                <a:gd name="T20" fmla="*/ 256 w 1308"/>
                <a:gd name="T21" fmla="*/ 461 h 557"/>
                <a:gd name="T22" fmla="*/ 282 w 1308"/>
                <a:gd name="T23" fmla="*/ 480 h 557"/>
                <a:gd name="T24" fmla="*/ 308 w 1308"/>
                <a:gd name="T25" fmla="*/ 496 h 557"/>
                <a:gd name="T26" fmla="*/ 333 w 1308"/>
                <a:gd name="T27" fmla="*/ 511 h 557"/>
                <a:gd name="T28" fmla="*/ 359 w 1308"/>
                <a:gd name="T29" fmla="*/ 524 h 557"/>
                <a:gd name="T30" fmla="*/ 385 w 1308"/>
                <a:gd name="T31" fmla="*/ 534 h 557"/>
                <a:gd name="T32" fmla="*/ 410 w 1308"/>
                <a:gd name="T33" fmla="*/ 543 h 557"/>
                <a:gd name="T34" fmla="*/ 436 w 1308"/>
                <a:gd name="T35" fmla="*/ 550 h 557"/>
                <a:gd name="T36" fmla="*/ 462 w 1308"/>
                <a:gd name="T37" fmla="*/ 554 h 557"/>
                <a:gd name="T38" fmla="*/ 487 w 1308"/>
                <a:gd name="T39" fmla="*/ 556 h 557"/>
                <a:gd name="T40" fmla="*/ 513 w 1308"/>
                <a:gd name="T41" fmla="*/ 557 h 557"/>
                <a:gd name="T42" fmla="*/ 539 w 1308"/>
                <a:gd name="T43" fmla="*/ 555 h 557"/>
                <a:gd name="T44" fmla="*/ 564 w 1308"/>
                <a:gd name="T45" fmla="*/ 552 h 557"/>
                <a:gd name="T46" fmla="*/ 590 w 1308"/>
                <a:gd name="T47" fmla="*/ 547 h 557"/>
                <a:gd name="T48" fmla="*/ 616 w 1308"/>
                <a:gd name="T49" fmla="*/ 540 h 557"/>
                <a:gd name="T50" fmla="*/ 641 w 1308"/>
                <a:gd name="T51" fmla="*/ 531 h 557"/>
                <a:gd name="T52" fmla="*/ 667 w 1308"/>
                <a:gd name="T53" fmla="*/ 521 h 557"/>
                <a:gd name="T54" fmla="*/ 693 w 1308"/>
                <a:gd name="T55" fmla="*/ 509 h 557"/>
                <a:gd name="T56" fmla="*/ 718 w 1308"/>
                <a:gd name="T57" fmla="*/ 496 h 557"/>
                <a:gd name="T58" fmla="*/ 744 w 1308"/>
                <a:gd name="T59" fmla="*/ 482 h 557"/>
                <a:gd name="T60" fmla="*/ 770 w 1308"/>
                <a:gd name="T61" fmla="*/ 466 h 557"/>
                <a:gd name="T62" fmla="*/ 795 w 1308"/>
                <a:gd name="T63" fmla="*/ 450 h 557"/>
                <a:gd name="T64" fmla="*/ 821 w 1308"/>
                <a:gd name="T65" fmla="*/ 432 h 557"/>
                <a:gd name="T66" fmla="*/ 846 w 1308"/>
                <a:gd name="T67" fmla="*/ 414 h 557"/>
                <a:gd name="T68" fmla="*/ 872 w 1308"/>
                <a:gd name="T69" fmla="*/ 395 h 557"/>
                <a:gd name="T70" fmla="*/ 898 w 1308"/>
                <a:gd name="T71" fmla="*/ 375 h 557"/>
                <a:gd name="T72" fmla="*/ 923 w 1308"/>
                <a:gd name="T73" fmla="*/ 354 h 557"/>
                <a:gd name="T74" fmla="*/ 949 w 1308"/>
                <a:gd name="T75" fmla="*/ 333 h 557"/>
                <a:gd name="T76" fmla="*/ 975 w 1308"/>
                <a:gd name="T77" fmla="*/ 311 h 557"/>
                <a:gd name="T78" fmla="*/ 1001 w 1308"/>
                <a:gd name="T79" fmla="*/ 288 h 557"/>
                <a:gd name="T80" fmla="*/ 1026 w 1308"/>
                <a:gd name="T81" fmla="*/ 265 h 557"/>
                <a:gd name="T82" fmla="*/ 1052 w 1308"/>
                <a:gd name="T83" fmla="*/ 242 h 557"/>
                <a:gd name="T84" fmla="*/ 1077 w 1308"/>
                <a:gd name="T85" fmla="*/ 218 h 557"/>
                <a:gd name="T86" fmla="*/ 1103 w 1308"/>
                <a:gd name="T87" fmla="*/ 194 h 557"/>
                <a:gd name="T88" fmla="*/ 1129 w 1308"/>
                <a:gd name="T89" fmla="*/ 169 h 557"/>
                <a:gd name="T90" fmla="*/ 1154 w 1308"/>
                <a:gd name="T91" fmla="*/ 145 h 557"/>
                <a:gd name="T92" fmla="*/ 1180 w 1308"/>
                <a:gd name="T93" fmla="*/ 120 h 557"/>
                <a:gd name="T94" fmla="*/ 1206 w 1308"/>
                <a:gd name="T95" fmla="*/ 96 h 557"/>
                <a:gd name="T96" fmla="*/ 1231 w 1308"/>
                <a:gd name="T97" fmla="*/ 71 h 557"/>
                <a:gd name="T98" fmla="*/ 1257 w 1308"/>
                <a:gd name="T99" fmla="*/ 47 h 557"/>
                <a:gd name="T100" fmla="*/ 1283 w 1308"/>
                <a:gd name="T101" fmla="*/ 23 h 557"/>
                <a:gd name="T102" fmla="*/ 1308 w 1308"/>
                <a:gd name="T103" fmla="*/ 0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557">
                  <a:moveTo>
                    <a:pt x="0" y="203"/>
                  </a:moveTo>
                  <a:lnTo>
                    <a:pt x="25" y="232"/>
                  </a:lnTo>
                  <a:lnTo>
                    <a:pt x="51" y="260"/>
                  </a:lnTo>
                  <a:lnTo>
                    <a:pt x="77" y="289"/>
                  </a:lnTo>
                  <a:lnTo>
                    <a:pt x="102" y="317"/>
                  </a:lnTo>
                  <a:lnTo>
                    <a:pt x="128" y="344"/>
                  </a:lnTo>
                  <a:lnTo>
                    <a:pt x="154" y="370"/>
                  </a:lnTo>
                  <a:lnTo>
                    <a:pt x="179" y="395"/>
                  </a:lnTo>
                  <a:lnTo>
                    <a:pt x="205" y="419"/>
                  </a:lnTo>
                  <a:lnTo>
                    <a:pt x="231" y="441"/>
                  </a:lnTo>
                  <a:lnTo>
                    <a:pt x="256" y="461"/>
                  </a:lnTo>
                  <a:lnTo>
                    <a:pt x="282" y="480"/>
                  </a:lnTo>
                  <a:lnTo>
                    <a:pt x="308" y="496"/>
                  </a:lnTo>
                  <a:lnTo>
                    <a:pt x="333" y="511"/>
                  </a:lnTo>
                  <a:lnTo>
                    <a:pt x="359" y="524"/>
                  </a:lnTo>
                  <a:lnTo>
                    <a:pt x="385" y="534"/>
                  </a:lnTo>
                  <a:lnTo>
                    <a:pt x="410" y="543"/>
                  </a:lnTo>
                  <a:lnTo>
                    <a:pt x="436" y="550"/>
                  </a:lnTo>
                  <a:lnTo>
                    <a:pt x="462" y="554"/>
                  </a:lnTo>
                  <a:lnTo>
                    <a:pt x="487" y="556"/>
                  </a:lnTo>
                  <a:lnTo>
                    <a:pt x="513" y="557"/>
                  </a:lnTo>
                  <a:lnTo>
                    <a:pt x="539" y="555"/>
                  </a:lnTo>
                  <a:lnTo>
                    <a:pt x="564" y="552"/>
                  </a:lnTo>
                  <a:lnTo>
                    <a:pt x="590" y="547"/>
                  </a:lnTo>
                  <a:lnTo>
                    <a:pt x="616" y="540"/>
                  </a:lnTo>
                  <a:lnTo>
                    <a:pt x="641" y="531"/>
                  </a:lnTo>
                  <a:lnTo>
                    <a:pt x="667" y="521"/>
                  </a:lnTo>
                  <a:lnTo>
                    <a:pt x="693" y="509"/>
                  </a:lnTo>
                  <a:lnTo>
                    <a:pt x="718" y="496"/>
                  </a:lnTo>
                  <a:lnTo>
                    <a:pt x="744" y="482"/>
                  </a:lnTo>
                  <a:lnTo>
                    <a:pt x="770" y="466"/>
                  </a:lnTo>
                  <a:lnTo>
                    <a:pt x="795" y="450"/>
                  </a:lnTo>
                  <a:lnTo>
                    <a:pt x="821" y="432"/>
                  </a:lnTo>
                  <a:lnTo>
                    <a:pt x="846" y="414"/>
                  </a:lnTo>
                  <a:lnTo>
                    <a:pt x="872" y="395"/>
                  </a:lnTo>
                  <a:lnTo>
                    <a:pt x="898" y="375"/>
                  </a:lnTo>
                  <a:lnTo>
                    <a:pt x="923" y="354"/>
                  </a:lnTo>
                  <a:lnTo>
                    <a:pt x="949" y="333"/>
                  </a:lnTo>
                  <a:lnTo>
                    <a:pt x="975" y="311"/>
                  </a:lnTo>
                  <a:lnTo>
                    <a:pt x="1001" y="288"/>
                  </a:lnTo>
                  <a:lnTo>
                    <a:pt x="1026" y="265"/>
                  </a:lnTo>
                  <a:lnTo>
                    <a:pt x="1052" y="242"/>
                  </a:lnTo>
                  <a:lnTo>
                    <a:pt x="1077" y="218"/>
                  </a:lnTo>
                  <a:lnTo>
                    <a:pt x="1103" y="194"/>
                  </a:lnTo>
                  <a:lnTo>
                    <a:pt x="1129" y="169"/>
                  </a:lnTo>
                  <a:lnTo>
                    <a:pt x="1154" y="145"/>
                  </a:lnTo>
                  <a:lnTo>
                    <a:pt x="1180" y="120"/>
                  </a:lnTo>
                  <a:lnTo>
                    <a:pt x="1206" y="96"/>
                  </a:lnTo>
                  <a:lnTo>
                    <a:pt x="1231" y="71"/>
                  </a:lnTo>
                  <a:lnTo>
                    <a:pt x="1257" y="47"/>
                  </a:lnTo>
                  <a:lnTo>
                    <a:pt x="1283" y="23"/>
                  </a:lnTo>
                  <a:lnTo>
                    <a:pt x="1308" y="0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Line 273"/>
            <p:cNvSpPr>
              <a:spLocks noChangeShapeType="1"/>
            </p:cNvSpPr>
            <p:nvPr/>
          </p:nvSpPr>
          <p:spPr bwMode="auto">
            <a:xfrm flipV="1">
              <a:off x="10671115" y="4005746"/>
              <a:ext cx="86847" cy="50267"/>
            </a:xfrm>
            <a:prstGeom prst="line">
              <a:avLst/>
            </a:pr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274"/>
            <p:cNvSpPr>
              <a:spLocks/>
            </p:cNvSpPr>
            <p:nvPr/>
          </p:nvSpPr>
          <p:spPr bwMode="auto">
            <a:xfrm>
              <a:off x="1934278" y="3118422"/>
              <a:ext cx="4366681" cy="1429334"/>
            </a:xfrm>
            <a:custGeom>
              <a:avLst/>
              <a:gdLst>
                <a:gd name="T0" fmla="*/ 0 w 1257"/>
                <a:gd name="T1" fmla="*/ 465 h 654"/>
                <a:gd name="T2" fmla="*/ 26 w 1257"/>
                <a:gd name="T3" fmla="*/ 493 h 654"/>
                <a:gd name="T4" fmla="*/ 51 w 1257"/>
                <a:gd name="T5" fmla="*/ 519 h 654"/>
                <a:gd name="T6" fmla="*/ 77 w 1257"/>
                <a:gd name="T7" fmla="*/ 543 h 654"/>
                <a:gd name="T8" fmla="*/ 103 w 1257"/>
                <a:gd name="T9" fmla="*/ 566 h 654"/>
                <a:gd name="T10" fmla="*/ 128 w 1257"/>
                <a:gd name="T11" fmla="*/ 587 h 654"/>
                <a:gd name="T12" fmla="*/ 154 w 1257"/>
                <a:gd name="T13" fmla="*/ 606 h 654"/>
                <a:gd name="T14" fmla="*/ 180 w 1257"/>
                <a:gd name="T15" fmla="*/ 622 h 654"/>
                <a:gd name="T16" fmla="*/ 205 w 1257"/>
                <a:gd name="T17" fmla="*/ 635 h 654"/>
                <a:gd name="T18" fmla="*/ 231 w 1257"/>
                <a:gd name="T19" fmla="*/ 645 h 654"/>
                <a:gd name="T20" fmla="*/ 257 w 1257"/>
                <a:gd name="T21" fmla="*/ 651 h 654"/>
                <a:gd name="T22" fmla="*/ 282 w 1257"/>
                <a:gd name="T23" fmla="*/ 654 h 654"/>
                <a:gd name="T24" fmla="*/ 308 w 1257"/>
                <a:gd name="T25" fmla="*/ 653 h 654"/>
                <a:gd name="T26" fmla="*/ 334 w 1257"/>
                <a:gd name="T27" fmla="*/ 648 h 654"/>
                <a:gd name="T28" fmla="*/ 359 w 1257"/>
                <a:gd name="T29" fmla="*/ 638 h 654"/>
                <a:gd name="T30" fmla="*/ 385 w 1257"/>
                <a:gd name="T31" fmla="*/ 625 h 654"/>
                <a:gd name="T32" fmla="*/ 411 w 1257"/>
                <a:gd name="T33" fmla="*/ 607 h 654"/>
                <a:gd name="T34" fmla="*/ 436 w 1257"/>
                <a:gd name="T35" fmla="*/ 585 h 654"/>
                <a:gd name="T36" fmla="*/ 462 w 1257"/>
                <a:gd name="T37" fmla="*/ 560 h 654"/>
                <a:gd name="T38" fmla="*/ 487 w 1257"/>
                <a:gd name="T39" fmla="*/ 531 h 654"/>
                <a:gd name="T40" fmla="*/ 513 w 1257"/>
                <a:gd name="T41" fmla="*/ 498 h 654"/>
                <a:gd name="T42" fmla="*/ 539 w 1257"/>
                <a:gd name="T43" fmla="*/ 463 h 654"/>
                <a:gd name="T44" fmla="*/ 565 w 1257"/>
                <a:gd name="T45" fmla="*/ 425 h 654"/>
                <a:gd name="T46" fmla="*/ 590 w 1257"/>
                <a:gd name="T47" fmla="*/ 386 h 654"/>
                <a:gd name="T48" fmla="*/ 616 w 1257"/>
                <a:gd name="T49" fmla="*/ 345 h 654"/>
                <a:gd name="T50" fmla="*/ 642 w 1257"/>
                <a:gd name="T51" fmla="*/ 304 h 654"/>
                <a:gd name="T52" fmla="*/ 667 w 1257"/>
                <a:gd name="T53" fmla="*/ 263 h 654"/>
                <a:gd name="T54" fmla="*/ 693 w 1257"/>
                <a:gd name="T55" fmla="*/ 223 h 654"/>
                <a:gd name="T56" fmla="*/ 718 w 1257"/>
                <a:gd name="T57" fmla="*/ 184 h 654"/>
                <a:gd name="T58" fmla="*/ 744 w 1257"/>
                <a:gd name="T59" fmla="*/ 148 h 654"/>
                <a:gd name="T60" fmla="*/ 770 w 1257"/>
                <a:gd name="T61" fmla="*/ 114 h 654"/>
                <a:gd name="T62" fmla="*/ 795 w 1257"/>
                <a:gd name="T63" fmla="*/ 84 h 654"/>
                <a:gd name="T64" fmla="*/ 821 w 1257"/>
                <a:gd name="T65" fmla="*/ 58 h 654"/>
                <a:gd name="T66" fmla="*/ 847 w 1257"/>
                <a:gd name="T67" fmla="*/ 36 h 654"/>
                <a:gd name="T68" fmla="*/ 872 w 1257"/>
                <a:gd name="T69" fmla="*/ 19 h 654"/>
                <a:gd name="T70" fmla="*/ 898 w 1257"/>
                <a:gd name="T71" fmla="*/ 7 h 654"/>
                <a:gd name="T72" fmla="*/ 924 w 1257"/>
                <a:gd name="T73" fmla="*/ 1 h 654"/>
                <a:gd name="T74" fmla="*/ 949 w 1257"/>
                <a:gd name="T75" fmla="*/ 0 h 654"/>
                <a:gd name="T76" fmla="*/ 975 w 1257"/>
                <a:gd name="T77" fmla="*/ 3 h 654"/>
                <a:gd name="T78" fmla="*/ 1001 w 1257"/>
                <a:gd name="T79" fmla="*/ 12 h 654"/>
                <a:gd name="T80" fmla="*/ 1026 w 1257"/>
                <a:gd name="T81" fmla="*/ 26 h 654"/>
                <a:gd name="T82" fmla="*/ 1052 w 1257"/>
                <a:gd name="T83" fmla="*/ 44 h 654"/>
                <a:gd name="T84" fmla="*/ 1078 w 1257"/>
                <a:gd name="T85" fmla="*/ 67 h 654"/>
                <a:gd name="T86" fmla="*/ 1103 w 1257"/>
                <a:gd name="T87" fmla="*/ 92 h 654"/>
                <a:gd name="T88" fmla="*/ 1129 w 1257"/>
                <a:gd name="T89" fmla="*/ 121 h 654"/>
                <a:gd name="T90" fmla="*/ 1155 w 1257"/>
                <a:gd name="T91" fmla="*/ 152 h 654"/>
                <a:gd name="T92" fmla="*/ 1180 w 1257"/>
                <a:gd name="T93" fmla="*/ 184 h 654"/>
                <a:gd name="T94" fmla="*/ 1206 w 1257"/>
                <a:gd name="T95" fmla="*/ 218 h 654"/>
                <a:gd name="T96" fmla="*/ 1232 w 1257"/>
                <a:gd name="T97" fmla="*/ 252 h 654"/>
                <a:gd name="T98" fmla="*/ 1257 w 1257"/>
                <a:gd name="T99" fmla="*/ 286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654">
                  <a:moveTo>
                    <a:pt x="0" y="465"/>
                  </a:moveTo>
                  <a:lnTo>
                    <a:pt x="26" y="493"/>
                  </a:lnTo>
                  <a:lnTo>
                    <a:pt x="51" y="519"/>
                  </a:lnTo>
                  <a:lnTo>
                    <a:pt x="77" y="543"/>
                  </a:lnTo>
                  <a:lnTo>
                    <a:pt x="103" y="566"/>
                  </a:lnTo>
                  <a:lnTo>
                    <a:pt x="128" y="587"/>
                  </a:lnTo>
                  <a:lnTo>
                    <a:pt x="154" y="606"/>
                  </a:lnTo>
                  <a:lnTo>
                    <a:pt x="180" y="622"/>
                  </a:lnTo>
                  <a:lnTo>
                    <a:pt x="205" y="635"/>
                  </a:lnTo>
                  <a:lnTo>
                    <a:pt x="231" y="645"/>
                  </a:lnTo>
                  <a:lnTo>
                    <a:pt x="257" y="651"/>
                  </a:lnTo>
                  <a:lnTo>
                    <a:pt x="282" y="654"/>
                  </a:lnTo>
                  <a:lnTo>
                    <a:pt x="308" y="653"/>
                  </a:lnTo>
                  <a:lnTo>
                    <a:pt x="334" y="648"/>
                  </a:lnTo>
                  <a:lnTo>
                    <a:pt x="359" y="638"/>
                  </a:lnTo>
                  <a:lnTo>
                    <a:pt x="385" y="625"/>
                  </a:lnTo>
                  <a:lnTo>
                    <a:pt x="411" y="607"/>
                  </a:lnTo>
                  <a:lnTo>
                    <a:pt x="436" y="585"/>
                  </a:lnTo>
                  <a:lnTo>
                    <a:pt x="462" y="560"/>
                  </a:lnTo>
                  <a:lnTo>
                    <a:pt x="487" y="531"/>
                  </a:lnTo>
                  <a:lnTo>
                    <a:pt x="513" y="498"/>
                  </a:lnTo>
                  <a:lnTo>
                    <a:pt x="539" y="463"/>
                  </a:lnTo>
                  <a:lnTo>
                    <a:pt x="565" y="425"/>
                  </a:lnTo>
                  <a:lnTo>
                    <a:pt x="590" y="386"/>
                  </a:lnTo>
                  <a:lnTo>
                    <a:pt x="616" y="345"/>
                  </a:lnTo>
                  <a:lnTo>
                    <a:pt x="642" y="304"/>
                  </a:lnTo>
                  <a:lnTo>
                    <a:pt x="667" y="263"/>
                  </a:lnTo>
                  <a:lnTo>
                    <a:pt x="693" y="223"/>
                  </a:lnTo>
                  <a:lnTo>
                    <a:pt x="718" y="184"/>
                  </a:lnTo>
                  <a:lnTo>
                    <a:pt x="744" y="148"/>
                  </a:lnTo>
                  <a:lnTo>
                    <a:pt x="770" y="114"/>
                  </a:lnTo>
                  <a:lnTo>
                    <a:pt x="795" y="84"/>
                  </a:lnTo>
                  <a:lnTo>
                    <a:pt x="821" y="58"/>
                  </a:lnTo>
                  <a:lnTo>
                    <a:pt x="847" y="36"/>
                  </a:lnTo>
                  <a:lnTo>
                    <a:pt x="872" y="19"/>
                  </a:lnTo>
                  <a:lnTo>
                    <a:pt x="898" y="7"/>
                  </a:lnTo>
                  <a:lnTo>
                    <a:pt x="924" y="1"/>
                  </a:lnTo>
                  <a:lnTo>
                    <a:pt x="949" y="0"/>
                  </a:lnTo>
                  <a:lnTo>
                    <a:pt x="975" y="3"/>
                  </a:lnTo>
                  <a:lnTo>
                    <a:pt x="1001" y="12"/>
                  </a:lnTo>
                  <a:lnTo>
                    <a:pt x="1026" y="26"/>
                  </a:lnTo>
                  <a:lnTo>
                    <a:pt x="1052" y="44"/>
                  </a:lnTo>
                  <a:lnTo>
                    <a:pt x="1078" y="67"/>
                  </a:lnTo>
                  <a:lnTo>
                    <a:pt x="1103" y="92"/>
                  </a:lnTo>
                  <a:lnTo>
                    <a:pt x="1129" y="121"/>
                  </a:lnTo>
                  <a:lnTo>
                    <a:pt x="1155" y="152"/>
                  </a:lnTo>
                  <a:lnTo>
                    <a:pt x="1180" y="184"/>
                  </a:lnTo>
                  <a:lnTo>
                    <a:pt x="1206" y="218"/>
                  </a:lnTo>
                  <a:lnTo>
                    <a:pt x="1232" y="252"/>
                  </a:lnTo>
                  <a:lnTo>
                    <a:pt x="1257" y="286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275"/>
            <p:cNvSpPr>
              <a:spLocks/>
            </p:cNvSpPr>
            <p:nvPr/>
          </p:nvSpPr>
          <p:spPr bwMode="auto">
            <a:xfrm>
              <a:off x="6214112" y="3669175"/>
              <a:ext cx="4543850" cy="625061"/>
            </a:xfrm>
            <a:custGeom>
              <a:avLst/>
              <a:gdLst>
                <a:gd name="T0" fmla="*/ 0 w 1308"/>
                <a:gd name="T1" fmla="*/ 0 h 286"/>
                <a:gd name="T2" fmla="*/ 25 w 1308"/>
                <a:gd name="T3" fmla="*/ 34 h 286"/>
                <a:gd name="T4" fmla="*/ 51 w 1308"/>
                <a:gd name="T5" fmla="*/ 68 h 286"/>
                <a:gd name="T6" fmla="*/ 77 w 1308"/>
                <a:gd name="T7" fmla="*/ 100 h 286"/>
                <a:gd name="T8" fmla="*/ 102 w 1308"/>
                <a:gd name="T9" fmla="*/ 131 h 286"/>
                <a:gd name="T10" fmla="*/ 128 w 1308"/>
                <a:gd name="T11" fmla="*/ 160 h 286"/>
                <a:gd name="T12" fmla="*/ 154 w 1308"/>
                <a:gd name="T13" fmla="*/ 186 h 286"/>
                <a:gd name="T14" fmla="*/ 179 w 1308"/>
                <a:gd name="T15" fmla="*/ 209 h 286"/>
                <a:gd name="T16" fmla="*/ 205 w 1308"/>
                <a:gd name="T17" fmla="*/ 230 h 286"/>
                <a:gd name="T18" fmla="*/ 231 w 1308"/>
                <a:gd name="T19" fmla="*/ 248 h 286"/>
                <a:gd name="T20" fmla="*/ 256 w 1308"/>
                <a:gd name="T21" fmla="*/ 262 h 286"/>
                <a:gd name="T22" fmla="*/ 282 w 1308"/>
                <a:gd name="T23" fmla="*/ 273 h 286"/>
                <a:gd name="T24" fmla="*/ 308 w 1308"/>
                <a:gd name="T25" fmla="*/ 281 h 286"/>
                <a:gd name="T26" fmla="*/ 333 w 1308"/>
                <a:gd name="T27" fmla="*/ 285 h 286"/>
                <a:gd name="T28" fmla="*/ 359 w 1308"/>
                <a:gd name="T29" fmla="*/ 286 h 286"/>
                <a:gd name="T30" fmla="*/ 385 w 1308"/>
                <a:gd name="T31" fmla="*/ 284 h 286"/>
                <a:gd name="T32" fmla="*/ 410 w 1308"/>
                <a:gd name="T33" fmla="*/ 279 h 286"/>
                <a:gd name="T34" fmla="*/ 436 w 1308"/>
                <a:gd name="T35" fmla="*/ 272 h 286"/>
                <a:gd name="T36" fmla="*/ 462 w 1308"/>
                <a:gd name="T37" fmla="*/ 262 h 286"/>
                <a:gd name="T38" fmla="*/ 487 w 1308"/>
                <a:gd name="T39" fmla="*/ 249 h 286"/>
                <a:gd name="T40" fmla="*/ 513 w 1308"/>
                <a:gd name="T41" fmla="*/ 235 h 286"/>
                <a:gd name="T42" fmla="*/ 539 w 1308"/>
                <a:gd name="T43" fmla="*/ 220 h 286"/>
                <a:gd name="T44" fmla="*/ 564 w 1308"/>
                <a:gd name="T45" fmla="*/ 203 h 286"/>
                <a:gd name="T46" fmla="*/ 590 w 1308"/>
                <a:gd name="T47" fmla="*/ 187 h 286"/>
                <a:gd name="T48" fmla="*/ 616 w 1308"/>
                <a:gd name="T49" fmla="*/ 170 h 286"/>
                <a:gd name="T50" fmla="*/ 641 w 1308"/>
                <a:gd name="T51" fmla="*/ 153 h 286"/>
                <a:gd name="T52" fmla="*/ 667 w 1308"/>
                <a:gd name="T53" fmla="*/ 137 h 286"/>
                <a:gd name="T54" fmla="*/ 693 w 1308"/>
                <a:gd name="T55" fmla="*/ 122 h 286"/>
                <a:gd name="T56" fmla="*/ 718 w 1308"/>
                <a:gd name="T57" fmla="*/ 109 h 286"/>
                <a:gd name="T58" fmla="*/ 744 w 1308"/>
                <a:gd name="T59" fmla="*/ 97 h 286"/>
                <a:gd name="T60" fmla="*/ 770 w 1308"/>
                <a:gd name="T61" fmla="*/ 86 h 286"/>
                <a:gd name="T62" fmla="*/ 795 w 1308"/>
                <a:gd name="T63" fmla="*/ 78 h 286"/>
                <a:gd name="T64" fmla="*/ 821 w 1308"/>
                <a:gd name="T65" fmla="*/ 72 h 286"/>
                <a:gd name="T66" fmla="*/ 846 w 1308"/>
                <a:gd name="T67" fmla="*/ 67 h 286"/>
                <a:gd name="T68" fmla="*/ 872 w 1308"/>
                <a:gd name="T69" fmla="*/ 64 h 286"/>
                <a:gd name="T70" fmla="*/ 898 w 1308"/>
                <a:gd name="T71" fmla="*/ 63 h 286"/>
                <a:gd name="T72" fmla="*/ 923 w 1308"/>
                <a:gd name="T73" fmla="*/ 63 h 286"/>
                <a:gd name="T74" fmla="*/ 949 w 1308"/>
                <a:gd name="T75" fmla="*/ 65 h 286"/>
                <a:gd name="T76" fmla="*/ 975 w 1308"/>
                <a:gd name="T77" fmla="*/ 67 h 286"/>
                <a:gd name="T78" fmla="*/ 1001 w 1308"/>
                <a:gd name="T79" fmla="*/ 70 h 286"/>
                <a:gd name="T80" fmla="*/ 1026 w 1308"/>
                <a:gd name="T81" fmla="*/ 74 h 286"/>
                <a:gd name="T82" fmla="*/ 1052 w 1308"/>
                <a:gd name="T83" fmla="*/ 78 h 286"/>
                <a:gd name="T84" fmla="*/ 1077 w 1308"/>
                <a:gd name="T85" fmla="*/ 82 h 286"/>
                <a:gd name="T86" fmla="*/ 1103 w 1308"/>
                <a:gd name="T87" fmla="*/ 85 h 286"/>
                <a:gd name="T88" fmla="*/ 1129 w 1308"/>
                <a:gd name="T89" fmla="*/ 89 h 286"/>
                <a:gd name="T90" fmla="*/ 1154 w 1308"/>
                <a:gd name="T91" fmla="*/ 92 h 286"/>
                <a:gd name="T92" fmla="*/ 1180 w 1308"/>
                <a:gd name="T93" fmla="*/ 94 h 286"/>
                <a:gd name="T94" fmla="*/ 1206 w 1308"/>
                <a:gd name="T95" fmla="*/ 96 h 286"/>
                <a:gd name="T96" fmla="*/ 1231 w 1308"/>
                <a:gd name="T97" fmla="*/ 98 h 286"/>
                <a:gd name="T98" fmla="*/ 1257 w 1308"/>
                <a:gd name="T99" fmla="*/ 100 h 286"/>
                <a:gd name="T100" fmla="*/ 1283 w 1308"/>
                <a:gd name="T101" fmla="*/ 100 h 286"/>
                <a:gd name="T102" fmla="*/ 1308 w 1308"/>
                <a:gd name="T103" fmla="*/ 101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286">
                  <a:moveTo>
                    <a:pt x="0" y="0"/>
                  </a:moveTo>
                  <a:lnTo>
                    <a:pt x="25" y="34"/>
                  </a:lnTo>
                  <a:lnTo>
                    <a:pt x="51" y="68"/>
                  </a:lnTo>
                  <a:lnTo>
                    <a:pt x="77" y="100"/>
                  </a:lnTo>
                  <a:lnTo>
                    <a:pt x="102" y="131"/>
                  </a:lnTo>
                  <a:lnTo>
                    <a:pt x="128" y="160"/>
                  </a:lnTo>
                  <a:lnTo>
                    <a:pt x="154" y="186"/>
                  </a:lnTo>
                  <a:lnTo>
                    <a:pt x="179" y="209"/>
                  </a:lnTo>
                  <a:lnTo>
                    <a:pt x="205" y="230"/>
                  </a:lnTo>
                  <a:lnTo>
                    <a:pt x="231" y="248"/>
                  </a:lnTo>
                  <a:lnTo>
                    <a:pt x="256" y="262"/>
                  </a:lnTo>
                  <a:lnTo>
                    <a:pt x="282" y="273"/>
                  </a:lnTo>
                  <a:lnTo>
                    <a:pt x="308" y="281"/>
                  </a:lnTo>
                  <a:lnTo>
                    <a:pt x="333" y="285"/>
                  </a:lnTo>
                  <a:lnTo>
                    <a:pt x="359" y="286"/>
                  </a:lnTo>
                  <a:lnTo>
                    <a:pt x="385" y="284"/>
                  </a:lnTo>
                  <a:lnTo>
                    <a:pt x="410" y="279"/>
                  </a:lnTo>
                  <a:lnTo>
                    <a:pt x="436" y="272"/>
                  </a:lnTo>
                  <a:lnTo>
                    <a:pt x="462" y="262"/>
                  </a:lnTo>
                  <a:lnTo>
                    <a:pt x="487" y="249"/>
                  </a:lnTo>
                  <a:lnTo>
                    <a:pt x="513" y="235"/>
                  </a:lnTo>
                  <a:lnTo>
                    <a:pt x="539" y="220"/>
                  </a:lnTo>
                  <a:lnTo>
                    <a:pt x="564" y="203"/>
                  </a:lnTo>
                  <a:lnTo>
                    <a:pt x="590" y="187"/>
                  </a:lnTo>
                  <a:lnTo>
                    <a:pt x="616" y="170"/>
                  </a:lnTo>
                  <a:lnTo>
                    <a:pt x="641" y="153"/>
                  </a:lnTo>
                  <a:lnTo>
                    <a:pt x="667" y="137"/>
                  </a:lnTo>
                  <a:lnTo>
                    <a:pt x="693" y="122"/>
                  </a:lnTo>
                  <a:lnTo>
                    <a:pt x="718" y="109"/>
                  </a:lnTo>
                  <a:lnTo>
                    <a:pt x="744" y="97"/>
                  </a:lnTo>
                  <a:lnTo>
                    <a:pt x="770" y="86"/>
                  </a:lnTo>
                  <a:lnTo>
                    <a:pt x="795" y="78"/>
                  </a:lnTo>
                  <a:lnTo>
                    <a:pt x="821" y="72"/>
                  </a:lnTo>
                  <a:lnTo>
                    <a:pt x="846" y="67"/>
                  </a:lnTo>
                  <a:lnTo>
                    <a:pt x="872" y="64"/>
                  </a:lnTo>
                  <a:lnTo>
                    <a:pt x="898" y="63"/>
                  </a:lnTo>
                  <a:lnTo>
                    <a:pt x="923" y="63"/>
                  </a:lnTo>
                  <a:lnTo>
                    <a:pt x="949" y="65"/>
                  </a:lnTo>
                  <a:lnTo>
                    <a:pt x="975" y="67"/>
                  </a:lnTo>
                  <a:lnTo>
                    <a:pt x="1001" y="70"/>
                  </a:lnTo>
                  <a:lnTo>
                    <a:pt x="1026" y="74"/>
                  </a:lnTo>
                  <a:lnTo>
                    <a:pt x="1052" y="78"/>
                  </a:lnTo>
                  <a:lnTo>
                    <a:pt x="1077" y="82"/>
                  </a:lnTo>
                  <a:lnTo>
                    <a:pt x="1103" y="85"/>
                  </a:lnTo>
                  <a:lnTo>
                    <a:pt x="1129" y="89"/>
                  </a:lnTo>
                  <a:lnTo>
                    <a:pt x="1154" y="92"/>
                  </a:lnTo>
                  <a:lnTo>
                    <a:pt x="1180" y="94"/>
                  </a:lnTo>
                  <a:lnTo>
                    <a:pt x="1206" y="96"/>
                  </a:lnTo>
                  <a:lnTo>
                    <a:pt x="1231" y="98"/>
                  </a:lnTo>
                  <a:lnTo>
                    <a:pt x="1257" y="100"/>
                  </a:lnTo>
                  <a:lnTo>
                    <a:pt x="1283" y="100"/>
                  </a:lnTo>
                  <a:lnTo>
                    <a:pt x="1308" y="101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Line 276"/>
            <p:cNvSpPr>
              <a:spLocks noChangeShapeType="1"/>
            </p:cNvSpPr>
            <p:nvPr/>
          </p:nvSpPr>
          <p:spPr bwMode="auto">
            <a:xfrm>
              <a:off x="10671115" y="3887728"/>
              <a:ext cx="86847" cy="2186"/>
            </a:xfrm>
            <a:prstGeom prst="line">
              <a:avLst/>
            </a:pr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Freeform 277"/>
            <p:cNvSpPr>
              <a:spLocks/>
            </p:cNvSpPr>
            <p:nvPr/>
          </p:nvSpPr>
          <p:spPr bwMode="auto">
            <a:xfrm>
              <a:off x="1934278" y="3579568"/>
              <a:ext cx="4366681" cy="295046"/>
            </a:xfrm>
            <a:custGeom>
              <a:avLst/>
              <a:gdLst>
                <a:gd name="T0" fmla="*/ 0 w 1257"/>
                <a:gd name="T1" fmla="*/ 78 h 135"/>
                <a:gd name="T2" fmla="*/ 26 w 1257"/>
                <a:gd name="T3" fmla="*/ 63 h 135"/>
                <a:gd name="T4" fmla="*/ 51 w 1257"/>
                <a:gd name="T5" fmla="*/ 48 h 135"/>
                <a:gd name="T6" fmla="*/ 77 w 1257"/>
                <a:gd name="T7" fmla="*/ 35 h 135"/>
                <a:gd name="T8" fmla="*/ 103 w 1257"/>
                <a:gd name="T9" fmla="*/ 24 h 135"/>
                <a:gd name="T10" fmla="*/ 128 w 1257"/>
                <a:gd name="T11" fmla="*/ 15 h 135"/>
                <a:gd name="T12" fmla="*/ 154 w 1257"/>
                <a:gd name="T13" fmla="*/ 8 h 135"/>
                <a:gd name="T14" fmla="*/ 180 w 1257"/>
                <a:gd name="T15" fmla="*/ 3 h 135"/>
                <a:gd name="T16" fmla="*/ 205 w 1257"/>
                <a:gd name="T17" fmla="*/ 0 h 135"/>
                <a:gd name="T18" fmla="*/ 231 w 1257"/>
                <a:gd name="T19" fmla="*/ 0 h 135"/>
                <a:gd name="T20" fmla="*/ 257 w 1257"/>
                <a:gd name="T21" fmla="*/ 1 h 135"/>
                <a:gd name="T22" fmla="*/ 282 w 1257"/>
                <a:gd name="T23" fmla="*/ 5 h 135"/>
                <a:gd name="T24" fmla="*/ 308 w 1257"/>
                <a:gd name="T25" fmla="*/ 10 h 135"/>
                <a:gd name="T26" fmla="*/ 334 w 1257"/>
                <a:gd name="T27" fmla="*/ 17 h 135"/>
                <a:gd name="T28" fmla="*/ 359 w 1257"/>
                <a:gd name="T29" fmla="*/ 25 h 135"/>
                <a:gd name="T30" fmla="*/ 385 w 1257"/>
                <a:gd name="T31" fmla="*/ 33 h 135"/>
                <a:gd name="T32" fmla="*/ 411 w 1257"/>
                <a:gd name="T33" fmla="*/ 41 h 135"/>
                <a:gd name="T34" fmla="*/ 436 w 1257"/>
                <a:gd name="T35" fmla="*/ 50 h 135"/>
                <a:gd name="T36" fmla="*/ 462 w 1257"/>
                <a:gd name="T37" fmla="*/ 57 h 135"/>
                <a:gd name="T38" fmla="*/ 487 w 1257"/>
                <a:gd name="T39" fmla="*/ 64 h 135"/>
                <a:gd name="T40" fmla="*/ 513 w 1257"/>
                <a:gd name="T41" fmla="*/ 70 h 135"/>
                <a:gd name="T42" fmla="*/ 539 w 1257"/>
                <a:gd name="T43" fmla="*/ 75 h 135"/>
                <a:gd name="T44" fmla="*/ 565 w 1257"/>
                <a:gd name="T45" fmla="*/ 78 h 135"/>
                <a:gd name="T46" fmla="*/ 590 w 1257"/>
                <a:gd name="T47" fmla="*/ 80 h 135"/>
                <a:gd name="T48" fmla="*/ 616 w 1257"/>
                <a:gd name="T49" fmla="*/ 80 h 135"/>
                <a:gd name="T50" fmla="*/ 642 w 1257"/>
                <a:gd name="T51" fmla="*/ 78 h 135"/>
                <a:gd name="T52" fmla="*/ 667 w 1257"/>
                <a:gd name="T53" fmla="*/ 75 h 135"/>
                <a:gd name="T54" fmla="*/ 693 w 1257"/>
                <a:gd name="T55" fmla="*/ 71 h 135"/>
                <a:gd name="T56" fmla="*/ 718 w 1257"/>
                <a:gd name="T57" fmla="*/ 66 h 135"/>
                <a:gd name="T58" fmla="*/ 744 w 1257"/>
                <a:gd name="T59" fmla="*/ 60 h 135"/>
                <a:gd name="T60" fmla="*/ 770 w 1257"/>
                <a:gd name="T61" fmla="*/ 54 h 135"/>
                <a:gd name="T62" fmla="*/ 795 w 1257"/>
                <a:gd name="T63" fmla="*/ 47 h 135"/>
                <a:gd name="T64" fmla="*/ 821 w 1257"/>
                <a:gd name="T65" fmla="*/ 41 h 135"/>
                <a:gd name="T66" fmla="*/ 847 w 1257"/>
                <a:gd name="T67" fmla="*/ 35 h 135"/>
                <a:gd name="T68" fmla="*/ 872 w 1257"/>
                <a:gd name="T69" fmla="*/ 30 h 135"/>
                <a:gd name="T70" fmla="*/ 898 w 1257"/>
                <a:gd name="T71" fmla="*/ 26 h 135"/>
                <a:gd name="T72" fmla="*/ 924 w 1257"/>
                <a:gd name="T73" fmla="*/ 23 h 135"/>
                <a:gd name="T74" fmla="*/ 949 w 1257"/>
                <a:gd name="T75" fmla="*/ 22 h 135"/>
                <a:gd name="T76" fmla="*/ 975 w 1257"/>
                <a:gd name="T77" fmla="*/ 23 h 135"/>
                <a:gd name="T78" fmla="*/ 1001 w 1257"/>
                <a:gd name="T79" fmla="*/ 25 h 135"/>
                <a:gd name="T80" fmla="*/ 1026 w 1257"/>
                <a:gd name="T81" fmla="*/ 30 h 135"/>
                <a:gd name="T82" fmla="*/ 1052 w 1257"/>
                <a:gd name="T83" fmla="*/ 36 h 135"/>
                <a:gd name="T84" fmla="*/ 1078 w 1257"/>
                <a:gd name="T85" fmla="*/ 44 h 135"/>
                <a:gd name="T86" fmla="*/ 1103 w 1257"/>
                <a:gd name="T87" fmla="*/ 54 h 135"/>
                <a:gd name="T88" fmla="*/ 1129 w 1257"/>
                <a:gd name="T89" fmla="*/ 66 h 135"/>
                <a:gd name="T90" fmla="*/ 1155 w 1257"/>
                <a:gd name="T91" fmla="*/ 78 h 135"/>
                <a:gd name="T92" fmla="*/ 1180 w 1257"/>
                <a:gd name="T93" fmla="*/ 92 h 135"/>
                <a:gd name="T94" fmla="*/ 1206 w 1257"/>
                <a:gd name="T95" fmla="*/ 106 h 135"/>
                <a:gd name="T96" fmla="*/ 1232 w 1257"/>
                <a:gd name="T97" fmla="*/ 121 h 135"/>
                <a:gd name="T98" fmla="*/ 1257 w 1257"/>
                <a:gd name="T99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135">
                  <a:moveTo>
                    <a:pt x="0" y="78"/>
                  </a:moveTo>
                  <a:lnTo>
                    <a:pt x="26" y="63"/>
                  </a:lnTo>
                  <a:lnTo>
                    <a:pt x="51" y="48"/>
                  </a:lnTo>
                  <a:lnTo>
                    <a:pt x="77" y="35"/>
                  </a:lnTo>
                  <a:lnTo>
                    <a:pt x="103" y="24"/>
                  </a:lnTo>
                  <a:lnTo>
                    <a:pt x="128" y="15"/>
                  </a:lnTo>
                  <a:lnTo>
                    <a:pt x="154" y="8"/>
                  </a:lnTo>
                  <a:lnTo>
                    <a:pt x="180" y="3"/>
                  </a:lnTo>
                  <a:lnTo>
                    <a:pt x="205" y="0"/>
                  </a:lnTo>
                  <a:lnTo>
                    <a:pt x="231" y="0"/>
                  </a:lnTo>
                  <a:lnTo>
                    <a:pt x="257" y="1"/>
                  </a:lnTo>
                  <a:lnTo>
                    <a:pt x="282" y="5"/>
                  </a:lnTo>
                  <a:lnTo>
                    <a:pt x="308" y="10"/>
                  </a:lnTo>
                  <a:lnTo>
                    <a:pt x="334" y="17"/>
                  </a:lnTo>
                  <a:lnTo>
                    <a:pt x="359" y="25"/>
                  </a:lnTo>
                  <a:lnTo>
                    <a:pt x="385" y="33"/>
                  </a:lnTo>
                  <a:lnTo>
                    <a:pt x="411" y="41"/>
                  </a:lnTo>
                  <a:lnTo>
                    <a:pt x="436" y="50"/>
                  </a:lnTo>
                  <a:lnTo>
                    <a:pt x="462" y="57"/>
                  </a:lnTo>
                  <a:lnTo>
                    <a:pt x="487" y="64"/>
                  </a:lnTo>
                  <a:lnTo>
                    <a:pt x="513" y="70"/>
                  </a:lnTo>
                  <a:lnTo>
                    <a:pt x="539" y="75"/>
                  </a:lnTo>
                  <a:lnTo>
                    <a:pt x="565" y="78"/>
                  </a:lnTo>
                  <a:lnTo>
                    <a:pt x="590" y="80"/>
                  </a:lnTo>
                  <a:lnTo>
                    <a:pt x="616" y="80"/>
                  </a:lnTo>
                  <a:lnTo>
                    <a:pt x="642" y="78"/>
                  </a:lnTo>
                  <a:lnTo>
                    <a:pt x="667" y="75"/>
                  </a:lnTo>
                  <a:lnTo>
                    <a:pt x="693" y="71"/>
                  </a:lnTo>
                  <a:lnTo>
                    <a:pt x="718" y="66"/>
                  </a:lnTo>
                  <a:lnTo>
                    <a:pt x="744" y="60"/>
                  </a:lnTo>
                  <a:lnTo>
                    <a:pt x="770" y="54"/>
                  </a:lnTo>
                  <a:lnTo>
                    <a:pt x="795" y="47"/>
                  </a:lnTo>
                  <a:lnTo>
                    <a:pt x="821" y="41"/>
                  </a:lnTo>
                  <a:lnTo>
                    <a:pt x="847" y="35"/>
                  </a:lnTo>
                  <a:lnTo>
                    <a:pt x="872" y="30"/>
                  </a:lnTo>
                  <a:lnTo>
                    <a:pt x="898" y="26"/>
                  </a:lnTo>
                  <a:lnTo>
                    <a:pt x="924" y="23"/>
                  </a:lnTo>
                  <a:lnTo>
                    <a:pt x="949" y="22"/>
                  </a:lnTo>
                  <a:lnTo>
                    <a:pt x="975" y="23"/>
                  </a:lnTo>
                  <a:lnTo>
                    <a:pt x="1001" y="25"/>
                  </a:lnTo>
                  <a:lnTo>
                    <a:pt x="1026" y="30"/>
                  </a:lnTo>
                  <a:lnTo>
                    <a:pt x="1052" y="36"/>
                  </a:lnTo>
                  <a:lnTo>
                    <a:pt x="1078" y="44"/>
                  </a:lnTo>
                  <a:lnTo>
                    <a:pt x="1103" y="54"/>
                  </a:lnTo>
                  <a:lnTo>
                    <a:pt x="1129" y="66"/>
                  </a:lnTo>
                  <a:lnTo>
                    <a:pt x="1155" y="78"/>
                  </a:lnTo>
                  <a:lnTo>
                    <a:pt x="1180" y="92"/>
                  </a:lnTo>
                  <a:lnTo>
                    <a:pt x="1206" y="106"/>
                  </a:lnTo>
                  <a:lnTo>
                    <a:pt x="1232" y="121"/>
                  </a:lnTo>
                  <a:lnTo>
                    <a:pt x="1257" y="135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Freeform 278"/>
            <p:cNvSpPr>
              <a:spLocks/>
            </p:cNvSpPr>
            <p:nvPr/>
          </p:nvSpPr>
          <p:spPr bwMode="auto">
            <a:xfrm>
              <a:off x="6214112" y="3378500"/>
              <a:ext cx="4543850" cy="1138659"/>
            </a:xfrm>
            <a:custGeom>
              <a:avLst/>
              <a:gdLst>
                <a:gd name="T0" fmla="*/ 0 w 1308"/>
                <a:gd name="T1" fmla="*/ 213 h 521"/>
                <a:gd name="T2" fmla="*/ 25 w 1308"/>
                <a:gd name="T3" fmla="*/ 227 h 521"/>
                <a:gd name="T4" fmla="*/ 51 w 1308"/>
                <a:gd name="T5" fmla="*/ 241 h 521"/>
                <a:gd name="T6" fmla="*/ 77 w 1308"/>
                <a:gd name="T7" fmla="*/ 254 h 521"/>
                <a:gd name="T8" fmla="*/ 102 w 1308"/>
                <a:gd name="T9" fmla="*/ 266 h 521"/>
                <a:gd name="T10" fmla="*/ 128 w 1308"/>
                <a:gd name="T11" fmla="*/ 276 h 521"/>
                <a:gd name="T12" fmla="*/ 154 w 1308"/>
                <a:gd name="T13" fmla="*/ 284 h 521"/>
                <a:gd name="T14" fmla="*/ 179 w 1308"/>
                <a:gd name="T15" fmla="*/ 289 h 521"/>
                <a:gd name="T16" fmla="*/ 205 w 1308"/>
                <a:gd name="T17" fmla="*/ 292 h 521"/>
                <a:gd name="T18" fmla="*/ 231 w 1308"/>
                <a:gd name="T19" fmla="*/ 292 h 521"/>
                <a:gd name="T20" fmla="*/ 256 w 1308"/>
                <a:gd name="T21" fmla="*/ 289 h 521"/>
                <a:gd name="T22" fmla="*/ 282 w 1308"/>
                <a:gd name="T23" fmla="*/ 283 h 521"/>
                <a:gd name="T24" fmla="*/ 308 w 1308"/>
                <a:gd name="T25" fmla="*/ 274 h 521"/>
                <a:gd name="T26" fmla="*/ 333 w 1308"/>
                <a:gd name="T27" fmla="*/ 262 h 521"/>
                <a:gd name="T28" fmla="*/ 359 w 1308"/>
                <a:gd name="T29" fmla="*/ 247 h 521"/>
                <a:gd name="T30" fmla="*/ 385 w 1308"/>
                <a:gd name="T31" fmla="*/ 230 h 521"/>
                <a:gd name="T32" fmla="*/ 410 w 1308"/>
                <a:gd name="T33" fmla="*/ 211 h 521"/>
                <a:gd name="T34" fmla="*/ 436 w 1308"/>
                <a:gd name="T35" fmla="*/ 191 h 521"/>
                <a:gd name="T36" fmla="*/ 462 w 1308"/>
                <a:gd name="T37" fmla="*/ 169 h 521"/>
                <a:gd name="T38" fmla="*/ 487 w 1308"/>
                <a:gd name="T39" fmla="*/ 147 h 521"/>
                <a:gd name="T40" fmla="*/ 513 w 1308"/>
                <a:gd name="T41" fmla="*/ 124 h 521"/>
                <a:gd name="T42" fmla="*/ 539 w 1308"/>
                <a:gd name="T43" fmla="*/ 102 h 521"/>
                <a:gd name="T44" fmla="*/ 564 w 1308"/>
                <a:gd name="T45" fmla="*/ 81 h 521"/>
                <a:gd name="T46" fmla="*/ 590 w 1308"/>
                <a:gd name="T47" fmla="*/ 62 h 521"/>
                <a:gd name="T48" fmla="*/ 616 w 1308"/>
                <a:gd name="T49" fmla="*/ 44 h 521"/>
                <a:gd name="T50" fmla="*/ 641 w 1308"/>
                <a:gd name="T51" fmla="*/ 29 h 521"/>
                <a:gd name="T52" fmla="*/ 667 w 1308"/>
                <a:gd name="T53" fmla="*/ 16 h 521"/>
                <a:gd name="T54" fmla="*/ 693 w 1308"/>
                <a:gd name="T55" fmla="*/ 7 h 521"/>
                <a:gd name="T56" fmla="*/ 718 w 1308"/>
                <a:gd name="T57" fmla="*/ 2 h 521"/>
                <a:gd name="T58" fmla="*/ 744 w 1308"/>
                <a:gd name="T59" fmla="*/ 0 h 521"/>
                <a:gd name="T60" fmla="*/ 770 w 1308"/>
                <a:gd name="T61" fmla="*/ 2 h 521"/>
                <a:gd name="T62" fmla="*/ 795 w 1308"/>
                <a:gd name="T63" fmla="*/ 8 h 521"/>
                <a:gd name="T64" fmla="*/ 821 w 1308"/>
                <a:gd name="T65" fmla="*/ 19 h 521"/>
                <a:gd name="T66" fmla="*/ 846 w 1308"/>
                <a:gd name="T67" fmla="*/ 33 h 521"/>
                <a:gd name="T68" fmla="*/ 872 w 1308"/>
                <a:gd name="T69" fmla="*/ 51 h 521"/>
                <a:gd name="T70" fmla="*/ 898 w 1308"/>
                <a:gd name="T71" fmla="*/ 72 h 521"/>
                <a:gd name="T72" fmla="*/ 923 w 1308"/>
                <a:gd name="T73" fmla="*/ 97 h 521"/>
                <a:gd name="T74" fmla="*/ 949 w 1308"/>
                <a:gd name="T75" fmla="*/ 124 h 521"/>
                <a:gd name="T76" fmla="*/ 975 w 1308"/>
                <a:gd name="T77" fmla="*/ 154 h 521"/>
                <a:gd name="T78" fmla="*/ 1001 w 1308"/>
                <a:gd name="T79" fmla="*/ 185 h 521"/>
                <a:gd name="T80" fmla="*/ 1026 w 1308"/>
                <a:gd name="T81" fmla="*/ 218 h 521"/>
                <a:gd name="T82" fmla="*/ 1052 w 1308"/>
                <a:gd name="T83" fmla="*/ 251 h 521"/>
                <a:gd name="T84" fmla="*/ 1077 w 1308"/>
                <a:gd name="T85" fmla="*/ 285 h 521"/>
                <a:gd name="T86" fmla="*/ 1103 w 1308"/>
                <a:gd name="T87" fmla="*/ 319 h 521"/>
                <a:gd name="T88" fmla="*/ 1129 w 1308"/>
                <a:gd name="T89" fmla="*/ 351 h 521"/>
                <a:gd name="T90" fmla="*/ 1154 w 1308"/>
                <a:gd name="T91" fmla="*/ 383 h 521"/>
                <a:gd name="T92" fmla="*/ 1180 w 1308"/>
                <a:gd name="T93" fmla="*/ 412 h 521"/>
                <a:gd name="T94" fmla="*/ 1206 w 1308"/>
                <a:gd name="T95" fmla="*/ 440 h 521"/>
                <a:gd name="T96" fmla="*/ 1231 w 1308"/>
                <a:gd name="T97" fmla="*/ 464 h 521"/>
                <a:gd name="T98" fmla="*/ 1257 w 1308"/>
                <a:gd name="T99" fmla="*/ 486 h 521"/>
                <a:gd name="T100" fmla="*/ 1283 w 1308"/>
                <a:gd name="T101" fmla="*/ 505 h 521"/>
                <a:gd name="T102" fmla="*/ 1308 w 1308"/>
                <a:gd name="T103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521">
                  <a:moveTo>
                    <a:pt x="0" y="213"/>
                  </a:moveTo>
                  <a:lnTo>
                    <a:pt x="25" y="227"/>
                  </a:lnTo>
                  <a:lnTo>
                    <a:pt x="51" y="241"/>
                  </a:lnTo>
                  <a:lnTo>
                    <a:pt x="77" y="254"/>
                  </a:lnTo>
                  <a:lnTo>
                    <a:pt x="102" y="266"/>
                  </a:lnTo>
                  <a:lnTo>
                    <a:pt x="128" y="276"/>
                  </a:lnTo>
                  <a:lnTo>
                    <a:pt x="154" y="284"/>
                  </a:lnTo>
                  <a:lnTo>
                    <a:pt x="179" y="289"/>
                  </a:lnTo>
                  <a:lnTo>
                    <a:pt x="205" y="292"/>
                  </a:lnTo>
                  <a:lnTo>
                    <a:pt x="231" y="292"/>
                  </a:lnTo>
                  <a:lnTo>
                    <a:pt x="256" y="289"/>
                  </a:lnTo>
                  <a:lnTo>
                    <a:pt x="282" y="283"/>
                  </a:lnTo>
                  <a:lnTo>
                    <a:pt x="308" y="274"/>
                  </a:lnTo>
                  <a:lnTo>
                    <a:pt x="333" y="262"/>
                  </a:lnTo>
                  <a:lnTo>
                    <a:pt x="359" y="247"/>
                  </a:lnTo>
                  <a:lnTo>
                    <a:pt x="385" y="230"/>
                  </a:lnTo>
                  <a:lnTo>
                    <a:pt x="410" y="211"/>
                  </a:lnTo>
                  <a:lnTo>
                    <a:pt x="436" y="191"/>
                  </a:lnTo>
                  <a:lnTo>
                    <a:pt x="462" y="169"/>
                  </a:lnTo>
                  <a:lnTo>
                    <a:pt x="487" y="147"/>
                  </a:lnTo>
                  <a:lnTo>
                    <a:pt x="513" y="124"/>
                  </a:lnTo>
                  <a:lnTo>
                    <a:pt x="539" y="102"/>
                  </a:lnTo>
                  <a:lnTo>
                    <a:pt x="564" y="81"/>
                  </a:lnTo>
                  <a:lnTo>
                    <a:pt x="590" y="62"/>
                  </a:lnTo>
                  <a:lnTo>
                    <a:pt x="616" y="44"/>
                  </a:lnTo>
                  <a:lnTo>
                    <a:pt x="641" y="29"/>
                  </a:lnTo>
                  <a:lnTo>
                    <a:pt x="667" y="16"/>
                  </a:lnTo>
                  <a:lnTo>
                    <a:pt x="693" y="7"/>
                  </a:lnTo>
                  <a:lnTo>
                    <a:pt x="718" y="2"/>
                  </a:lnTo>
                  <a:lnTo>
                    <a:pt x="744" y="0"/>
                  </a:lnTo>
                  <a:lnTo>
                    <a:pt x="770" y="2"/>
                  </a:lnTo>
                  <a:lnTo>
                    <a:pt x="795" y="8"/>
                  </a:lnTo>
                  <a:lnTo>
                    <a:pt x="821" y="19"/>
                  </a:lnTo>
                  <a:lnTo>
                    <a:pt x="846" y="33"/>
                  </a:lnTo>
                  <a:lnTo>
                    <a:pt x="872" y="51"/>
                  </a:lnTo>
                  <a:lnTo>
                    <a:pt x="898" y="72"/>
                  </a:lnTo>
                  <a:lnTo>
                    <a:pt x="923" y="97"/>
                  </a:lnTo>
                  <a:lnTo>
                    <a:pt x="949" y="124"/>
                  </a:lnTo>
                  <a:lnTo>
                    <a:pt x="975" y="154"/>
                  </a:lnTo>
                  <a:lnTo>
                    <a:pt x="1001" y="185"/>
                  </a:lnTo>
                  <a:lnTo>
                    <a:pt x="1026" y="218"/>
                  </a:lnTo>
                  <a:lnTo>
                    <a:pt x="1052" y="251"/>
                  </a:lnTo>
                  <a:lnTo>
                    <a:pt x="1077" y="285"/>
                  </a:lnTo>
                  <a:lnTo>
                    <a:pt x="1103" y="319"/>
                  </a:lnTo>
                  <a:lnTo>
                    <a:pt x="1129" y="351"/>
                  </a:lnTo>
                  <a:lnTo>
                    <a:pt x="1154" y="383"/>
                  </a:lnTo>
                  <a:lnTo>
                    <a:pt x="1180" y="412"/>
                  </a:lnTo>
                  <a:lnTo>
                    <a:pt x="1206" y="440"/>
                  </a:lnTo>
                  <a:lnTo>
                    <a:pt x="1231" y="464"/>
                  </a:lnTo>
                  <a:lnTo>
                    <a:pt x="1257" y="486"/>
                  </a:lnTo>
                  <a:lnTo>
                    <a:pt x="1283" y="505"/>
                  </a:lnTo>
                  <a:lnTo>
                    <a:pt x="1308" y="521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Line 279"/>
            <p:cNvSpPr>
              <a:spLocks noChangeShapeType="1"/>
            </p:cNvSpPr>
            <p:nvPr/>
          </p:nvSpPr>
          <p:spPr bwMode="auto">
            <a:xfrm>
              <a:off x="10671115" y="4482191"/>
              <a:ext cx="86847" cy="34968"/>
            </a:xfrm>
            <a:prstGeom prst="line">
              <a:avLst/>
            </a:pr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Freeform 280"/>
            <p:cNvSpPr>
              <a:spLocks/>
            </p:cNvSpPr>
            <p:nvPr/>
          </p:nvSpPr>
          <p:spPr bwMode="auto">
            <a:xfrm>
              <a:off x="1934278" y="2773109"/>
              <a:ext cx="4366681" cy="2054395"/>
            </a:xfrm>
            <a:custGeom>
              <a:avLst/>
              <a:gdLst>
                <a:gd name="T0" fmla="*/ 0 w 1257"/>
                <a:gd name="T1" fmla="*/ 53 h 940"/>
                <a:gd name="T2" fmla="*/ 26 w 1257"/>
                <a:gd name="T3" fmla="*/ 41 h 940"/>
                <a:gd name="T4" fmla="*/ 51 w 1257"/>
                <a:gd name="T5" fmla="*/ 30 h 940"/>
                <a:gd name="T6" fmla="*/ 77 w 1257"/>
                <a:gd name="T7" fmla="*/ 21 h 940"/>
                <a:gd name="T8" fmla="*/ 103 w 1257"/>
                <a:gd name="T9" fmla="*/ 13 h 940"/>
                <a:gd name="T10" fmla="*/ 128 w 1257"/>
                <a:gd name="T11" fmla="*/ 7 h 940"/>
                <a:gd name="T12" fmla="*/ 154 w 1257"/>
                <a:gd name="T13" fmla="*/ 3 h 940"/>
                <a:gd name="T14" fmla="*/ 180 w 1257"/>
                <a:gd name="T15" fmla="*/ 0 h 940"/>
                <a:gd name="T16" fmla="*/ 205 w 1257"/>
                <a:gd name="T17" fmla="*/ 0 h 940"/>
                <a:gd name="T18" fmla="*/ 231 w 1257"/>
                <a:gd name="T19" fmla="*/ 2 h 940"/>
                <a:gd name="T20" fmla="*/ 257 w 1257"/>
                <a:gd name="T21" fmla="*/ 6 h 940"/>
                <a:gd name="T22" fmla="*/ 282 w 1257"/>
                <a:gd name="T23" fmla="*/ 13 h 940"/>
                <a:gd name="T24" fmla="*/ 308 w 1257"/>
                <a:gd name="T25" fmla="*/ 22 h 940"/>
                <a:gd name="T26" fmla="*/ 334 w 1257"/>
                <a:gd name="T27" fmla="*/ 34 h 940"/>
                <a:gd name="T28" fmla="*/ 359 w 1257"/>
                <a:gd name="T29" fmla="*/ 49 h 940"/>
                <a:gd name="T30" fmla="*/ 385 w 1257"/>
                <a:gd name="T31" fmla="*/ 66 h 940"/>
                <a:gd name="T32" fmla="*/ 411 w 1257"/>
                <a:gd name="T33" fmla="*/ 86 h 940"/>
                <a:gd name="T34" fmla="*/ 436 w 1257"/>
                <a:gd name="T35" fmla="*/ 108 h 940"/>
                <a:gd name="T36" fmla="*/ 462 w 1257"/>
                <a:gd name="T37" fmla="*/ 132 h 940"/>
                <a:gd name="T38" fmla="*/ 487 w 1257"/>
                <a:gd name="T39" fmla="*/ 159 h 940"/>
                <a:gd name="T40" fmla="*/ 513 w 1257"/>
                <a:gd name="T41" fmla="*/ 188 h 940"/>
                <a:gd name="T42" fmla="*/ 539 w 1257"/>
                <a:gd name="T43" fmla="*/ 218 h 940"/>
                <a:gd name="T44" fmla="*/ 565 w 1257"/>
                <a:gd name="T45" fmla="*/ 250 h 940"/>
                <a:gd name="T46" fmla="*/ 590 w 1257"/>
                <a:gd name="T47" fmla="*/ 283 h 940"/>
                <a:gd name="T48" fmla="*/ 616 w 1257"/>
                <a:gd name="T49" fmla="*/ 317 h 940"/>
                <a:gd name="T50" fmla="*/ 642 w 1257"/>
                <a:gd name="T51" fmla="*/ 352 h 940"/>
                <a:gd name="T52" fmla="*/ 667 w 1257"/>
                <a:gd name="T53" fmla="*/ 387 h 940"/>
                <a:gd name="T54" fmla="*/ 693 w 1257"/>
                <a:gd name="T55" fmla="*/ 423 h 940"/>
                <a:gd name="T56" fmla="*/ 718 w 1257"/>
                <a:gd name="T57" fmla="*/ 458 h 940"/>
                <a:gd name="T58" fmla="*/ 744 w 1257"/>
                <a:gd name="T59" fmla="*/ 493 h 940"/>
                <a:gd name="T60" fmla="*/ 770 w 1257"/>
                <a:gd name="T61" fmla="*/ 528 h 940"/>
                <a:gd name="T62" fmla="*/ 795 w 1257"/>
                <a:gd name="T63" fmla="*/ 562 h 940"/>
                <a:gd name="T64" fmla="*/ 821 w 1257"/>
                <a:gd name="T65" fmla="*/ 595 h 940"/>
                <a:gd name="T66" fmla="*/ 847 w 1257"/>
                <a:gd name="T67" fmla="*/ 627 h 940"/>
                <a:gd name="T68" fmla="*/ 872 w 1257"/>
                <a:gd name="T69" fmla="*/ 658 h 940"/>
                <a:gd name="T70" fmla="*/ 898 w 1257"/>
                <a:gd name="T71" fmla="*/ 689 h 940"/>
                <a:gd name="T72" fmla="*/ 924 w 1257"/>
                <a:gd name="T73" fmla="*/ 718 h 940"/>
                <a:gd name="T74" fmla="*/ 949 w 1257"/>
                <a:gd name="T75" fmla="*/ 745 h 940"/>
                <a:gd name="T76" fmla="*/ 975 w 1257"/>
                <a:gd name="T77" fmla="*/ 772 h 940"/>
                <a:gd name="T78" fmla="*/ 1001 w 1257"/>
                <a:gd name="T79" fmla="*/ 797 h 940"/>
                <a:gd name="T80" fmla="*/ 1026 w 1257"/>
                <a:gd name="T81" fmla="*/ 820 h 940"/>
                <a:gd name="T82" fmla="*/ 1052 w 1257"/>
                <a:gd name="T83" fmla="*/ 842 h 940"/>
                <a:gd name="T84" fmla="*/ 1078 w 1257"/>
                <a:gd name="T85" fmla="*/ 862 h 940"/>
                <a:gd name="T86" fmla="*/ 1103 w 1257"/>
                <a:gd name="T87" fmla="*/ 880 h 940"/>
                <a:gd name="T88" fmla="*/ 1129 w 1257"/>
                <a:gd name="T89" fmla="*/ 896 h 940"/>
                <a:gd name="T90" fmla="*/ 1155 w 1257"/>
                <a:gd name="T91" fmla="*/ 910 h 940"/>
                <a:gd name="T92" fmla="*/ 1180 w 1257"/>
                <a:gd name="T93" fmla="*/ 922 h 940"/>
                <a:gd name="T94" fmla="*/ 1206 w 1257"/>
                <a:gd name="T95" fmla="*/ 930 h 940"/>
                <a:gd name="T96" fmla="*/ 1232 w 1257"/>
                <a:gd name="T97" fmla="*/ 937 h 940"/>
                <a:gd name="T98" fmla="*/ 1257 w 1257"/>
                <a:gd name="T99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940">
                  <a:moveTo>
                    <a:pt x="0" y="53"/>
                  </a:moveTo>
                  <a:lnTo>
                    <a:pt x="26" y="41"/>
                  </a:lnTo>
                  <a:lnTo>
                    <a:pt x="51" y="30"/>
                  </a:lnTo>
                  <a:lnTo>
                    <a:pt x="77" y="21"/>
                  </a:lnTo>
                  <a:lnTo>
                    <a:pt x="103" y="13"/>
                  </a:lnTo>
                  <a:lnTo>
                    <a:pt x="128" y="7"/>
                  </a:lnTo>
                  <a:lnTo>
                    <a:pt x="154" y="3"/>
                  </a:lnTo>
                  <a:lnTo>
                    <a:pt x="180" y="0"/>
                  </a:lnTo>
                  <a:lnTo>
                    <a:pt x="205" y="0"/>
                  </a:lnTo>
                  <a:lnTo>
                    <a:pt x="231" y="2"/>
                  </a:lnTo>
                  <a:lnTo>
                    <a:pt x="257" y="6"/>
                  </a:lnTo>
                  <a:lnTo>
                    <a:pt x="282" y="13"/>
                  </a:lnTo>
                  <a:lnTo>
                    <a:pt x="308" y="22"/>
                  </a:lnTo>
                  <a:lnTo>
                    <a:pt x="334" y="34"/>
                  </a:lnTo>
                  <a:lnTo>
                    <a:pt x="359" y="49"/>
                  </a:lnTo>
                  <a:lnTo>
                    <a:pt x="385" y="66"/>
                  </a:lnTo>
                  <a:lnTo>
                    <a:pt x="411" y="86"/>
                  </a:lnTo>
                  <a:lnTo>
                    <a:pt x="436" y="108"/>
                  </a:lnTo>
                  <a:lnTo>
                    <a:pt x="462" y="132"/>
                  </a:lnTo>
                  <a:lnTo>
                    <a:pt x="487" y="159"/>
                  </a:lnTo>
                  <a:lnTo>
                    <a:pt x="513" y="188"/>
                  </a:lnTo>
                  <a:lnTo>
                    <a:pt x="539" y="218"/>
                  </a:lnTo>
                  <a:lnTo>
                    <a:pt x="565" y="250"/>
                  </a:lnTo>
                  <a:lnTo>
                    <a:pt x="590" y="283"/>
                  </a:lnTo>
                  <a:lnTo>
                    <a:pt x="616" y="317"/>
                  </a:lnTo>
                  <a:lnTo>
                    <a:pt x="642" y="352"/>
                  </a:lnTo>
                  <a:lnTo>
                    <a:pt x="667" y="387"/>
                  </a:lnTo>
                  <a:lnTo>
                    <a:pt x="693" y="423"/>
                  </a:lnTo>
                  <a:lnTo>
                    <a:pt x="718" y="458"/>
                  </a:lnTo>
                  <a:lnTo>
                    <a:pt x="744" y="493"/>
                  </a:lnTo>
                  <a:lnTo>
                    <a:pt x="770" y="528"/>
                  </a:lnTo>
                  <a:lnTo>
                    <a:pt x="795" y="562"/>
                  </a:lnTo>
                  <a:lnTo>
                    <a:pt x="821" y="595"/>
                  </a:lnTo>
                  <a:lnTo>
                    <a:pt x="847" y="627"/>
                  </a:lnTo>
                  <a:lnTo>
                    <a:pt x="872" y="658"/>
                  </a:lnTo>
                  <a:lnTo>
                    <a:pt x="898" y="689"/>
                  </a:lnTo>
                  <a:lnTo>
                    <a:pt x="924" y="718"/>
                  </a:lnTo>
                  <a:lnTo>
                    <a:pt x="949" y="745"/>
                  </a:lnTo>
                  <a:lnTo>
                    <a:pt x="975" y="772"/>
                  </a:lnTo>
                  <a:lnTo>
                    <a:pt x="1001" y="797"/>
                  </a:lnTo>
                  <a:lnTo>
                    <a:pt x="1026" y="820"/>
                  </a:lnTo>
                  <a:lnTo>
                    <a:pt x="1052" y="842"/>
                  </a:lnTo>
                  <a:lnTo>
                    <a:pt x="1078" y="862"/>
                  </a:lnTo>
                  <a:lnTo>
                    <a:pt x="1103" y="880"/>
                  </a:lnTo>
                  <a:lnTo>
                    <a:pt x="1129" y="896"/>
                  </a:lnTo>
                  <a:lnTo>
                    <a:pt x="1155" y="910"/>
                  </a:lnTo>
                  <a:lnTo>
                    <a:pt x="1180" y="922"/>
                  </a:lnTo>
                  <a:lnTo>
                    <a:pt x="1206" y="930"/>
                  </a:lnTo>
                  <a:lnTo>
                    <a:pt x="1232" y="937"/>
                  </a:lnTo>
                  <a:lnTo>
                    <a:pt x="1257" y="940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" name="Freeform 281"/>
            <p:cNvSpPr>
              <a:spLocks/>
            </p:cNvSpPr>
            <p:nvPr/>
          </p:nvSpPr>
          <p:spPr bwMode="auto">
            <a:xfrm>
              <a:off x="6214112" y="3898655"/>
              <a:ext cx="4543850" cy="928849"/>
            </a:xfrm>
            <a:custGeom>
              <a:avLst/>
              <a:gdLst>
                <a:gd name="T0" fmla="*/ 0 w 1308"/>
                <a:gd name="T1" fmla="*/ 422 h 425"/>
                <a:gd name="T2" fmla="*/ 25 w 1308"/>
                <a:gd name="T3" fmla="*/ 425 h 425"/>
                <a:gd name="T4" fmla="*/ 51 w 1308"/>
                <a:gd name="T5" fmla="*/ 425 h 425"/>
                <a:gd name="T6" fmla="*/ 77 w 1308"/>
                <a:gd name="T7" fmla="*/ 422 h 425"/>
                <a:gd name="T8" fmla="*/ 102 w 1308"/>
                <a:gd name="T9" fmla="*/ 416 h 425"/>
                <a:gd name="T10" fmla="*/ 128 w 1308"/>
                <a:gd name="T11" fmla="*/ 407 h 425"/>
                <a:gd name="T12" fmla="*/ 154 w 1308"/>
                <a:gd name="T13" fmla="*/ 395 h 425"/>
                <a:gd name="T14" fmla="*/ 179 w 1308"/>
                <a:gd name="T15" fmla="*/ 380 h 425"/>
                <a:gd name="T16" fmla="*/ 205 w 1308"/>
                <a:gd name="T17" fmla="*/ 362 h 425"/>
                <a:gd name="T18" fmla="*/ 231 w 1308"/>
                <a:gd name="T19" fmla="*/ 341 h 425"/>
                <a:gd name="T20" fmla="*/ 256 w 1308"/>
                <a:gd name="T21" fmla="*/ 319 h 425"/>
                <a:gd name="T22" fmla="*/ 282 w 1308"/>
                <a:gd name="T23" fmla="*/ 294 h 425"/>
                <a:gd name="T24" fmla="*/ 308 w 1308"/>
                <a:gd name="T25" fmla="*/ 268 h 425"/>
                <a:gd name="T26" fmla="*/ 333 w 1308"/>
                <a:gd name="T27" fmla="*/ 241 h 425"/>
                <a:gd name="T28" fmla="*/ 359 w 1308"/>
                <a:gd name="T29" fmla="*/ 214 h 425"/>
                <a:gd name="T30" fmla="*/ 385 w 1308"/>
                <a:gd name="T31" fmla="*/ 187 h 425"/>
                <a:gd name="T32" fmla="*/ 410 w 1308"/>
                <a:gd name="T33" fmla="*/ 160 h 425"/>
                <a:gd name="T34" fmla="*/ 436 w 1308"/>
                <a:gd name="T35" fmla="*/ 134 h 425"/>
                <a:gd name="T36" fmla="*/ 462 w 1308"/>
                <a:gd name="T37" fmla="*/ 111 h 425"/>
                <a:gd name="T38" fmla="*/ 487 w 1308"/>
                <a:gd name="T39" fmla="*/ 88 h 425"/>
                <a:gd name="T40" fmla="*/ 513 w 1308"/>
                <a:gd name="T41" fmla="*/ 69 h 425"/>
                <a:gd name="T42" fmla="*/ 539 w 1308"/>
                <a:gd name="T43" fmla="*/ 52 h 425"/>
                <a:gd name="T44" fmla="*/ 564 w 1308"/>
                <a:gd name="T45" fmla="*/ 37 h 425"/>
                <a:gd name="T46" fmla="*/ 590 w 1308"/>
                <a:gd name="T47" fmla="*/ 26 h 425"/>
                <a:gd name="T48" fmla="*/ 616 w 1308"/>
                <a:gd name="T49" fmla="*/ 18 h 425"/>
                <a:gd name="T50" fmla="*/ 641 w 1308"/>
                <a:gd name="T51" fmla="*/ 12 h 425"/>
                <a:gd name="T52" fmla="*/ 667 w 1308"/>
                <a:gd name="T53" fmla="*/ 10 h 425"/>
                <a:gd name="T54" fmla="*/ 693 w 1308"/>
                <a:gd name="T55" fmla="*/ 10 h 425"/>
                <a:gd name="T56" fmla="*/ 718 w 1308"/>
                <a:gd name="T57" fmla="*/ 12 h 425"/>
                <a:gd name="T58" fmla="*/ 744 w 1308"/>
                <a:gd name="T59" fmla="*/ 17 h 425"/>
                <a:gd name="T60" fmla="*/ 770 w 1308"/>
                <a:gd name="T61" fmla="*/ 24 h 425"/>
                <a:gd name="T62" fmla="*/ 795 w 1308"/>
                <a:gd name="T63" fmla="*/ 31 h 425"/>
                <a:gd name="T64" fmla="*/ 821 w 1308"/>
                <a:gd name="T65" fmla="*/ 40 h 425"/>
                <a:gd name="T66" fmla="*/ 846 w 1308"/>
                <a:gd name="T67" fmla="*/ 49 h 425"/>
                <a:gd name="T68" fmla="*/ 872 w 1308"/>
                <a:gd name="T69" fmla="*/ 58 h 425"/>
                <a:gd name="T70" fmla="*/ 898 w 1308"/>
                <a:gd name="T71" fmla="*/ 67 h 425"/>
                <a:gd name="T72" fmla="*/ 923 w 1308"/>
                <a:gd name="T73" fmla="*/ 75 h 425"/>
                <a:gd name="T74" fmla="*/ 949 w 1308"/>
                <a:gd name="T75" fmla="*/ 82 h 425"/>
                <a:gd name="T76" fmla="*/ 975 w 1308"/>
                <a:gd name="T77" fmla="*/ 88 h 425"/>
                <a:gd name="T78" fmla="*/ 1001 w 1308"/>
                <a:gd name="T79" fmla="*/ 92 h 425"/>
                <a:gd name="T80" fmla="*/ 1026 w 1308"/>
                <a:gd name="T81" fmla="*/ 94 h 425"/>
                <a:gd name="T82" fmla="*/ 1052 w 1308"/>
                <a:gd name="T83" fmla="*/ 94 h 425"/>
                <a:gd name="T84" fmla="*/ 1077 w 1308"/>
                <a:gd name="T85" fmla="*/ 92 h 425"/>
                <a:gd name="T86" fmla="*/ 1103 w 1308"/>
                <a:gd name="T87" fmla="*/ 88 h 425"/>
                <a:gd name="T88" fmla="*/ 1129 w 1308"/>
                <a:gd name="T89" fmla="*/ 83 h 425"/>
                <a:gd name="T90" fmla="*/ 1154 w 1308"/>
                <a:gd name="T91" fmla="*/ 75 h 425"/>
                <a:gd name="T92" fmla="*/ 1180 w 1308"/>
                <a:gd name="T93" fmla="*/ 66 h 425"/>
                <a:gd name="T94" fmla="*/ 1206 w 1308"/>
                <a:gd name="T95" fmla="*/ 55 h 425"/>
                <a:gd name="T96" fmla="*/ 1231 w 1308"/>
                <a:gd name="T97" fmla="*/ 42 h 425"/>
                <a:gd name="T98" fmla="*/ 1257 w 1308"/>
                <a:gd name="T99" fmla="*/ 29 h 425"/>
                <a:gd name="T100" fmla="*/ 1283 w 1308"/>
                <a:gd name="T101" fmla="*/ 15 h 425"/>
                <a:gd name="T102" fmla="*/ 1308 w 1308"/>
                <a:gd name="T103" fmla="*/ 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425">
                  <a:moveTo>
                    <a:pt x="0" y="422"/>
                  </a:moveTo>
                  <a:lnTo>
                    <a:pt x="25" y="425"/>
                  </a:lnTo>
                  <a:lnTo>
                    <a:pt x="51" y="425"/>
                  </a:lnTo>
                  <a:lnTo>
                    <a:pt x="77" y="422"/>
                  </a:lnTo>
                  <a:lnTo>
                    <a:pt x="102" y="416"/>
                  </a:lnTo>
                  <a:lnTo>
                    <a:pt x="128" y="407"/>
                  </a:lnTo>
                  <a:lnTo>
                    <a:pt x="154" y="395"/>
                  </a:lnTo>
                  <a:lnTo>
                    <a:pt x="179" y="380"/>
                  </a:lnTo>
                  <a:lnTo>
                    <a:pt x="205" y="362"/>
                  </a:lnTo>
                  <a:lnTo>
                    <a:pt x="231" y="341"/>
                  </a:lnTo>
                  <a:lnTo>
                    <a:pt x="256" y="319"/>
                  </a:lnTo>
                  <a:lnTo>
                    <a:pt x="282" y="294"/>
                  </a:lnTo>
                  <a:lnTo>
                    <a:pt x="308" y="268"/>
                  </a:lnTo>
                  <a:lnTo>
                    <a:pt x="333" y="241"/>
                  </a:lnTo>
                  <a:lnTo>
                    <a:pt x="359" y="214"/>
                  </a:lnTo>
                  <a:lnTo>
                    <a:pt x="385" y="187"/>
                  </a:lnTo>
                  <a:lnTo>
                    <a:pt x="410" y="160"/>
                  </a:lnTo>
                  <a:lnTo>
                    <a:pt x="436" y="134"/>
                  </a:lnTo>
                  <a:lnTo>
                    <a:pt x="462" y="111"/>
                  </a:lnTo>
                  <a:lnTo>
                    <a:pt x="487" y="88"/>
                  </a:lnTo>
                  <a:lnTo>
                    <a:pt x="513" y="69"/>
                  </a:lnTo>
                  <a:lnTo>
                    <a:pt x="539" y="52"/>
                  </a:lnTo>
                  <a:lnTo>
                    <a:pt x="564" y="37"/>
                  </a:lnTo>
                  <a:lnTo>
                    <a:pt x="590" y="26"/>
                  </a:lnTo>
                  <a:lnTo>
                    <a:pt x="616" y="18"/>
                  </a:lnTo>
                  <a:lnTo>
                    <a:pt x="641" y="12"/>
                  </a:lnTo>
                  <a:lnTo>
                    <a:pt x="667" y="10"/>
                  </a:lnTo>
                  <a:lnTo>
                    <a:pt x="693" y="10"/>
                  </a:lnTo>
                  <a:lnTo>
                    <a:pt x="718" y="12"/>
                  </a:lnTo>
                  <a:lnTo>
                    <a:pt x="744" y="17"/>
                  </a:lnTo>
                  <a:lnTo>
                    <a:pt x="770" y="24"/>
                  </a:lnTo>
                  <a:lnTo>
                    <a:pt x="795" y="31"/>
                  </a:lnTo>
                  <a:lnTo>
                    <a:pt x="821" y="40"/>
                  </a:lnTo>
                  <a:lnTo>
                    <a:pt x="846" y="49"/>
                  </a:lnTo>
                  <a:lnTo>
                    <a:pt x="872" y="58"/>
                  </a:lnTo>
                  <a:lnTo>
                    <a:pt x="898" y="67"/>
                  </a:lnTo>
                  <a:lnTo>
                    <a:pt x="923" y="75"/>
                  </a:lnTo>
                  <a:lnTo>
                    <a:pt x="949" y="82"/>
                  </a:lnTo>
                  <a:lnTo>
                    <a:pt x="975" y="88"/>
                  </a:lnTo>
                  <a:lnTo>
                    <a:pt x="1001" y="92"/>
                  </a:lnTo>
                  <a:lnTo>
                    <a:pt x="1026" y="94"/>
                  </a:lnTo>
                  <a:lnTo>
                    <a:pt x="1052" y="94"/>
                  </a:lnTo>
                  <a:lnTo>
                    <a:pt x="1077" y="92"/>
                  </a:lnTo>
                  <a:lnTo>
                    <a:pt x="1103" y="88"/>
                  </a:lnTo>
                  <a:lnTo>
                    <a:pt x="1129" y="83"/>
                  </a:lnTo>
                  <a:lnTo>
                    <a:pt x="1154" y="75"/>
                  </a:lnTo>
                  <a:lnTo>
                    <a:pt x="1180" y="66"/>
                  </a:lnTo>
                  <a:lnTo>
                    <a:pt x="1206" y="55"/>
                  </a:lnTo>
                  <a:lnTo>
                    <a:pt x="1231" y="42"/>
                  </a:lnTo>
                  <a:lnTo>
                    <a:pt x="1257" y="29"/>
                  </a:lnTo>
                  <a:lnTo>
                    <a:pt x="1283" y="15"/>
                  </a:lnTo>
                  <a:lnTo>
                    <a:pt x="1308" y="0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Line 282"/>
            <p:cNvSpPr>
              <a:spLocks noChangeShapeType="1"/>
            </p:cNvSpPr>
            <p:nvPr/>
          </p:nvSpPr>
          <p:spPr bwMode="auto">
            <a:xfrm flipV="1">
              <a:off x="10671115" y="3898655"/>
              <a:ext cx="86847" cy="32783"/>
            </a:xfrm>
            <a:prstGeom prst="line">
              <a:avLst/>
            </a:pr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Freeform 283"/>
            <p:cNvSpPr>
              <a:spLocks/>
            </p:cNvSpPr>
            <p:nvPr/>
          </p:nvSpPr>
          <p:spPr bwMode="auto">
            <a:xfrm>
              <a:off x="1934278" y="2891128"/>
              <a:ext cx="4366681" cy="1768091"/>
            </a:xfrm>
            <a:custGeom>
              <a:avLst/>
              <a:gdLst>
                <a:gd name="T0" fmla="*/ 0 w 1257"/>
                <a:gd name="T1" fmla="*/ 357 h 809"/>
                <a:gd name="T2" fmla="*/ 26 w 1257"/>
                <a:gd name="T3" fmla="*/ 326 h 809"/>
                <a:gd name="T4" fmla="*/ 51 w 1257"/>
                <a:gd name="T5" fmla="*/ 293 h 809"/>
                <a:gd name="T6" fmla="*/ 77 w 1257"/>
                <a:gd name="T7" fmla="*/ 260 h 809"/>
                <a:gd name="T8" fmla="*/ 103 w 1257"/>
                <a:gd name="T9" fmla="*/ 227 h 809"/>
                <a:gd name="T10" fmla="*/ 128 w 1257"/>
                <a:gd name="T11" fmla="*/ 193 h 809"/>
                <a:gd name="T12" fmla="*/ 154 w 1257"/>
                <a:gd name="T13" fmla="*/ 161 h 809"/>
                <a:gd name="T14" fmla="*/ 180 w 1257"/>
                <a:gd name="T15" fmla="*/ 131 h 809"/>
                <a:gd name="T16" fmla="*/ 205 w 1257"/>
                <a:gd name="T17" fmla="*/ 102 h 809"/>
                <a:gd name="T18" fmla="*/ 231 w 1257"/>
                <a:gd name="T19" fmla="*/ 77 h 809"/>
                <a:gd name="T20" fmla="*/ 257 w 1257"/>
                <a:gd name="T21" fmla="*/ 54 h 809"/>
                <a:gd name="T22" fmla="*/ 282 w 1257"/>
                <a:gd name="T23" fmla="*/ 35 h 809"/>
                <a:gd name="T24" fmla="*/ 308 w 1257"/>
                <a:gd name="T25" fmla="*/ 20 h 809"/>
                <a:gd name="T26" fmla="*/ 334 w 1257"/>
                <a:gd name="T27" fmla="*/ 9 h 809"/>
                <a:gd name="T28" fmla="*/ 359 w 1257"/>
                <a:gd name="T29" fmla="*/ 3 h 809"/>
                <a:gd name="T30" fmla="*/ 385 w 1257"/>
                <a:gd name="T31" fmla="*/ 0 h 809"/>
                <a:gd name="T32" fmla="*/ 411 w 1257"/>
                <a:gd name="T33" fmla="*/ 2 h 809"/>
                <a:gd name="T34" fmla="*/ 436 w 1257"/>
                <a:gd name="T35" fmla="*/ 8 h 809"/>
                <a:gd name="T36" fmla="*/ 462 w 1257"/>
                <a:gd name="T37" fmla="*/ 18 h 809"/>
                <a:gd name="T38" fmla="*/ 487 w 1257"/>
                <a:gd name="T39" fmla="*/ 32 h 809"/>
                <a:gd name="T40" fmla="*/ 513 w 1257"/>
                <a:gd name="T41" fmla="*/ 49 h 809"/>
                <a:gd name="T42" fmla="*/ 539 w 1257"/>
                <a:gd name="T43" fmla="*/ 69 h 809"/>
                <a:gd name="T44" fmla="*/ 565 w 1257"/>
                <a:gd name="T45" fmla="*/ 93 h 809"/>
                <a:gd name="T46" fmla="*/ 590 w 1257"/>
                <a:gd name="T47" fmla="*/ 118 h 809"/>
                <a:gd name="T48" fmla="*/ 616 w 1257"/>
                <a:gd name="T49" fmla="*/ 146 h 809"/>
                <a:gd name="T50" fmla="*/ 642 w 1257"/>
                <a:gd name="T51" fmla="*/ 176 h 809"/>
                <a:gd name="T52" fmla="*/ 667 w 1257"/>
                <a:gd name="T53" fmla="*/ 207 h 809"/>
                <a:gd name="T54" fmla="*/ 693 w 1257"/>
                <a:gd name="T55" fmla="*/ 239 h 809"/>
                <a:gd name="T56" fmla="*/ 718 w 1257"/>
                <a:gd name="T57" fmla="*/ 272 h 809"/>
                <a:gd name="T58" fmla="*/ 744 w 1257"/>
                <a:gd name="T59" fmla="*/ 306 h 809"/>
                <a:gd name="T60" fmla="*/ 770 w 1257"/>
                <a:gd name="T61" fmla="*/ 340 h 809"/>
                <a:gd name="T62" fmla="*/ 795 w 1257"/>
                <a:gd name="T63" fmla="*/ 373 h 809"/>
                <a:gd name="T64" fmla="*/ 821 w 1257"/>
                <a:gd name="T65" fmla="*/ 407 h 809"/>
                <a:gd name="T66" fmla="*/ 847 w 1257"/>
                <a:gd name="T67" fmla="*/ 440 h 809"/>
                <a:gd name="T68" fmla="*/ 872 w 1257"/>
                <a:gd name="T69" fmla="*/ 473 h 809"/>
                <a:gd name="T70" fmla="*/ 898 w 1257"/>
                <a:gd name="T71" fmla="*/ 504 h 809"/>
                <a:gd name="T72" fmla="*/ 924 w 1257"/>
                <a:gd name="T73" fmla="*/ 535 h 809"/>
                <a:gd name="T74" fmla="*/ 949 w 1257"/>
                <a:gd name="T75" fmla="*/ 566 h 809"/>
                <a:gd name="T76" fmla="*/ 975 w 1257"/>
                <a:gd name="T77" fmla="*/ 595 h 809"/>
                <a:gd name="T78" fmla="*/ 1001 w 1257"/>
                <a:gd name="T79" fmla="*/ 623 h 809"/>
                <a:gd name="T80" fmla="*/ 1026 w 1257"/>
                <a:gd name="T81" fmla="*/ 649 h 809"/>
                <a:gd name="T82" fmla="*/ 1052 w 1257"/>
                <a:gd name="T83" fmla="*/ 674 h 809"/>
                <a:gd name="T84" fmla="*/ 1078 w 1257"/>
                <a:gd name="T85" fmla="*/ 698 h 809"/>
                <a:gd name="T86" fmla="*/ 1103 w 1257"/>
                <a:gd name="T87" fmla="*/ 720 h 809"/>
                <a:gd name="T88" fmla="*/ 1129 w 1257"/>
                <a:gd name="T89" fmla="*/ 740 h 809"/>
                <a:gd name="T90" fmla="*/ 1155 w 1257"/>
                <a:gd name="T91" fmla="*/ 758 h 809"/>
                <a:gd name="T92" fmla="*/ 1180 w 1257"/>
                <a:gd name="T93" fmla="*/ 775 h 809"/>
                <a:gd name="T94" fmla="*/ 1206 w 1257"/>
                <a:gd name="T95" fmla="*/ 789 h 809"/>
                <a:gd name="T96" fmla="*/ 1232 w 1257"/>
                <a:gd name="T97" fmla="*/ 800 h 809"/>
                <a:gd name="T98" fmla="*/ 1257 w 1257"/>
                <a:gd name="T99" fmla="*/ 809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809">
                  <a:moveTo>
                    <a:pt x="0" y="357"/>
                  </a:moveTo>
                  <a:lnTo>
                    <a:pt x="26" y="326"/>
                  </a:lnTo>
                  <a:lnTo>
                    <a:pt x="51" y="293"/>
                  </a:lnTo>
                  <a:lnTo>
                    <a:pt x="77" y="260"/>
                  </a:lnTo>
                  <a:lnTo>
                    <a:pt x="103" y="227"/>
                  </a:lnTo>
                  <a:lnTo>
                    <a:pt x="128" y="193"/>
                  </a:lnTo>
                  <a:lnTo>
                    <a:pt x="154" y="161"/>
                  </a:lnTo>
                  <a:lnTo>
                    <a:pt x="180" y="131"/>
                  </a:lnTo>
                  <a:lnTo>
                    <a:pt x="205" y="102"/>
                  </a:lnTo>
                  <a:lnTo>
                    <a:pt x="231" y="77"/>
                  </a:lnTo>
                  <a:lnTo>
                    <a:pt x="257" y="54"/>
                  </a:lnTo>
                  <a:lnTo>
                    <a:pt x="282" y="35"/>
                  </a:lnTo>
                  <a:lnTo>
                    <a:pt x="308" y="20"/>
                  </a:lnTo>
                  <a:lnTo>
                    <a:pt x="334" y="9"/>
                  </a:lnTo>
                  <a:lnTo>
                    <a:pt x="359" y="3"/>
                  </a:lnTo>
                  <a:lnTo>
                    <a:pt x="385" y="0"/>
                  </a:lnTo>
                  <a:lnTo>
                    <a:pt x="411" y="2"/>
                  </a:lnTo>
                  <a:lnTo>
                    <a:pt x="436" y="8"/>
                  </a:lnTo>
                  <a:lnTo>
                    <a:pt x="462" y="18"/>
                  </a:lnTo>
                  <a:lnTo>
                    <a:pt x="487" y="32"/>
                  </a:lnTo>
                  <a:lnTo>
                    <a:pt x="513" y="49"/>
                  </a:lnTo>
                  <a:lnTo>
                    <a:pt x="539" y="69"/>
                  </a:lnTo>
                  <a:lnTo>
                    <a:pt x="565" y="93"/>
                  </a:lnTo>
                  <a:lnTo>
                    <a:pt x="590" y="118"/>
                  </a:lnTo>
                  <a:lnTo>
                    <a:pt x="616" y="146"/>
                  </a:lnTo>
                  <a:lnTo>
                    <a:pt x="642" y="176"/>
                  </a:lnTo>
                  <a:lnTo>
                    <a:pt x="667" y="207"/>
                  </a:lnTo>
                  <a:lnTo>
                    <a:pt x="693" y="239"/>
                  </a:lnTo>
                  <a:lnTo>
                    <a:pt x="718" y="272"/>
                  </a:lnTo>
                  <a:lnTo>
                    <a:pt x="744" y="306"/>
                  </a:lnTo>
                  <a:lnTo>
                    <a:pt x="770" y="340"/>
                  </a:lnTo>
                  <a:lnTo>
                    <a:pt x="795" y="373"/>
                  </a:lnTo>
                  <a:lnTo>
                    <a:pt x="821" y="407"/>
                  </a:lnTo>
                  <a:lnTo>
                    <a:pt x="847" y="440"/>
                  </a:lnTo>
                  <a:lnTo>
                    <a:pt x="872" y="473"/>
                  </a:lnTo>
                  <a:lnTo>
                    <a:pt x="898" y="504"/>
                  </a:lnTo>
                  <a:lnTo>
                    <a:pt x="924" y="535"/>
                  </a:lnTo>
                  <a:lnTo>
                    <a:pt x="949" y="566"/>
                  </a:lnTo>
                  <a:lnTo>
                    <a:pt x="975" y="595"/>
                  </a:lnTo>
                  <a:lnTo>
                    <a:pt x="1001" y="623"/>
                  </a:lnTo>
                  <a:lnTo>
                    <a:pt x="1026" y="649"/>
                  </a:lnTo>
                  <a:lnTo>
                    <a:pt x="1052" y="674"/>
                  </a:lnTo>
                  <a:lnTo>
                    <a:pt x="1078" y="698"/>
                  </a:lnTo>
                  <a:lnTo>
                    <a:pt x="1103" y="720"/>
                  </a:lnTo>
                  <a:lnTo>
                    <a:pt x="1129" y="740"/>
                  </a:lnTo>
                  <a:lnTo>
                    <a:pt x="1155" y="758"/>
                  </a:lnTo>
                  <a:lnTo>
                    <a:pt x="1180" y="775"/>
                  </a:lnTo>
                  <a:lnTo>
                    <a:pt x="1206" y="789"/>
                  </a:lnTo>
                  <a:lnTo>
                    <a:pt x="1232" y="800"/>
                  </a:lnTo>
                  <a:lnTo>
                    <a:pt x="1257" y="809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Freeform 284"/>
            <p:cNvSpPr>
              <a:spLocks/>
            </p:cNvSpPr>
            <p:nvPr/>
          </p:nvSpPr>
          <p:spPr bwMode="auto">
            <a:xfrm>
              <a:off x="6214112" y="3723813"/>
              <a:ext cx="4543850" cy="957260"/>
            </a:xfrm>
            <a:custGeom>
              <a:avLst/>
              <a:gdLst>
                <a:gd name="T0" fmla="*/ 0 w 1308"/>
                <a:gd name="T1" fmla="*/ 419 h 438"/>
                <a:gd name="T2" fmla="*/ 25 w 1308"/>
                <a:gd name="T3" fmla="*/ 428 h 438"/>
                <a:gd name="T4" fmla="*/ 51 w 1308"/>
                <a:gd name="T5" fmla="*/ 434 h 438"/>
                <a:gd name="T6" fmla="*/ 77 w 1308"/>
                <a:gd name="T7" fmla="*/ 437 h 438"/>
                <a:gd name="T8" fmla="*/ 102 w 1308"/>
                <a:gd name="T9" fmla="*/ 438 h 438"/>
                <a:gd name="T10" fmla="*/ 128 w 1308"/>
                <a:gd name="T11" fmla="*/ 435 h 438"/>
                <a:gd name="T12" fmla="*/ 154 w 1308"/>
                <a:gd name="T13" fmla="*/ 429 h 438"/>
                <a:gd name="T14" fmla="*/ 179 w 1308"/>
                <a:gd name="T15" fmla="*/ 420 h 438"/>
                <a:gd name="T16" fmla="*/ 205 w 1308"/>
                <a:gd name="T17" fmla="*/ 409 h 438"/>
                <a:gd name="T18" fmla="*/ 231 w 1308"/>
                <a:gd name="T19" fmla="*/ 394 h 438"/>
                <a:gd name="T20" fmla="*/ 256 w 1308"/>
                <a:gd name="T21" fmla="*/ 377 h 438"/>
                <a:gd name="T22" fmla="*/ 282 w 1308"/>
                <a:gd name="T23" fmla="*/ 357 h 438"/>
                <a:gd name="T24" fmla="*/ 308 w 1308"/>
                <a:gd name="T25" fmla="*/ 335 h 438"/>
                <a:gd name="T26" fmla="*/ 333 w 1308"/>
                <a:gd name="T27" fmla="*/ 311 h 438"/>
                <a:gd name="T28" fmla="*/ 359 w 1308"/>
                <a:gd name="T29" fmla="*/ 286 h 438"/>
                <a:gd name="T30" fmla="*/ 385 w 1308"/>
                <a:gd name="T31" fmla="*/ 260 h 438"/>
                <a:gd name="T32" fmla="*/ 410 w 1308"/>
                <a:gd name="T33" fmla="*/ 233 h 438"/>
                <a:gd name="T34" fmla="*/ 436 w 1308"/>
                <a:gd name="T35" fmla="*/ 206 h 438"/>
                <a:gd name="T36" fmla="*/ 462 w 1308"/>
                <a:gd name="T37" fmla="*/ 179 h 438"/>
                <a:gd name="T38" fmla="*/ 487 w 1308"/>
                <a:gd name="T39" fmla="*/ 153 h 438"/>
                <a:gd name="T40" fmla="*/ 513 w 1308"/>
                <a:gd name="T41" fmla="*/ 128 h 438"/>
                <a:gd name="T42" fmla="*/ 539 w 1308"/>
                <a:gd name="T43" fmla="*/ 104 h 438"/>
                <a:gd name="T44" fmla="*/ 564 w 1308"/>
                <a:gd name="T45" fmla="*/ 82 h 438"/>
                <a:gd name="T46" fmla="*/ 590 w 1308"/>
                <a:gd name="T47" fmla="*/ 63 h 438"/>
                <a:gd name="T48" fmla="*/ 616 w 1308"/>
                <a:gd name="T49" fmla="*/ 46 h 438"/>
                <a:gd name="T50" fmla="*/ 641 w 1308"/>
                <a:gd name="T51" fmla="*/ 31 h 438"/>
                <a:gd name="T52" fmla="*/ 667 w 1308"/>
                <a:gd name="T53" fmla="*/ 20 h 438"/>
                <a:gd name="T54" fmla="*/ 693 w 1308"/>
                <a:gd name="T55" fmla="*/ 10 h 438"/>
                <a:gd name="T56" fmla="*/ 718 w 1308"/>
                <a:gd name="T57" fmla="*/ 4 h 438"/>
                <a:gd name="T58" fmla="*/ 744 w 1308"/>
                <a:gd name="T59" fmla="*/ 1 h 438"/>
                <a:gd name="T60" fmla="*/ 770 w 1308"/>
                <a:gd name="T61" fmla="*/ 0 h 438"/>
                <a:gd name="T62" fmla="*/ 795 w 1308"/>
                <a:gd name="T63" fmla="*/ 2 h 438"/>
                <a:gd name="T64" fmla="*/ 821 w 1308"/>
                <a:gd name="T65" fmla="*/ 6 h 438"/>
                <a:gd name="T66" fmla="*/ 846 w 1308"/>
                <a:gd name="T67" fmla="*/ 12 h 438"/>
                <a:gd name="T68" fmla="*/ 872 w 1308"/>
                <a:gd name="T69" fmla="*/ 20 h 438"/>
                <a:gd name="T70" fmla="*/ 898 w 1308"/>
                <a:gd name="T71" fmla="*/ 30 h 438"/>
                <a:gd name="T72" fmla="*/ 923 w 1308"/>
                <a:gd name="T73" fmla="*/ 42 h 438"/>
                <a:gd name="T74" fmla="*/ 949 w 1308"/>
                <a:gd name="T75" fmla="*/ 54 h 438"/>
                <a:gd name="T76" fmla="*/ 975 w 1308"/>
                <a:gd name="T77" fmla="*/ 68 h 438"/>
                <a:gd name="T78" fmla="*/ 1001 w 1308"/>
                <a:gd name="T79" fmla="*/ 83 h 438"/>
                <a:gd name="T80" fmla="*/ 1026 w 1308"/>
                <a:gd name="T81" fmla="*/ 98 h 438"/>
                <a:gd name="T82" fmla="*/ 1052 w 1308"/>
                <a:gd name="T83" fmla="*/ 114 h 438"/>
                <a:gd name="T84" fmla="*/ 1077 w 1308"/>
                <a:gd name="T85" fmla="*/ 131 h 438"/>
                <a:gd name="T86" fmla="*/ 1103 w 1308"/>
                <a:gd name="T87" fmla="*/ 147 h 438"/>
                <a:gd name="T88" fmla="*/ 1129 w 1308"/>
                <a:gd name="T89" fmla="*/ 164 h 438"/>
                <a:gd name="T90" fmla="*/ 1154 w 1308"/>
                <a:gd name="T91" fmla="*/ 181 h 438"/>
                <a:gd name="T92" fmla="*/ 1180 w 1308"/>
                <a:gd name="T93" fmla="*/ 197 h 438"/>
                <a:gd name="T94" fmla="*/ 1206 w 1308"/>
                <a:gd name="T95" fmla="*/ 214 h 438"/>
                <a:gd name="T96" fmla="*/ 1231 w 1308"/>
                <a:gd name="T97" fmla="*/ 230 h 438"/>
                <a:gd name="T98" fmla="*/ 1257 w 1308"/>
                <a:gd name="T99" fmla="*/ 246 h 438"/>
                <a:gd name="T100" fmla="*/ 1283 w 1308"/>
                <a:gd name="T101" fmla="*/ 262 h 438"/>
                <a:gd name="T102" fmla="*/ 1308 w 1308"/>
                <a:gd name="T103" fmla="*/ 27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438">
                  <a:moveTo>
                    <a:pt x="0" y="419"/>
                  </a:moveTo>
                  <a:lnTo>
                    <a:pt x="25" y="428"/>
                  </a:lnTo>
                  <a:lnTo>
                    <a:pt x="51" y="434"/>
                  </a:lnTo>
                  <a:lnTo>
                    <a:pt x="77" y="437"/>
                  </a:lnTo>
                  <a:lnTo>
                    <a:pt x="102" y="438"/>
                  </a:lnTo>
                  <a:lnTo>
                    <a:pt x="128" y="435"/>
                  </a:lnTo>
                  <a:lnTo>
                    <a:pt x="154" y="429"/>
                  </a:lnTo>
                  <a:lnTo>
                    <a:pt x="179" y="420"/>
                  </a:lnTo>
                  <a:lnTo>
                    <a:pt x="205" y="409"/>
                  </a:lnTo>
                  <a:lnTo>
                    <a:pt x="231" y="394"/>
                  </a:lnTo>
                  <a:lnTo>
                    <a:pt x="256" y="377"/>
                  </a:lnTo>
                  <a:lnTo>
                    <a:pt x="282" y="357"/>
                  </a:lnTo>
                  <a:lnTo>
                    <a:pt x="308" y="335"/>
                  </a:lnTo>
                  <a:lnTo>
                    <a:pt x="333" y="311"/>
                  </a:lnTo>
                  <a:lnTo>
                    <a:pt x="359" y="286"/>
                  </a:lnTo>
                  <a:lnTo>
                    <a:pt x="385" y="260"/>
                  </a:lnTo>
                  <a:lnTo>
                    <a:pt x="410" y="233"/>
                  </a:lnTo>
                  <a:lnTo>
                    <a:pt x="436" y="206"/>
                  </a:lnTo>
                  <a:lnTo>
                    <a:pt x="462" y="179"/>
                  </a:lnTo>
                  <a:lnTo>
                    <a:pt x="487" y="153"/>
                  </a:lnTo>
                  <a:lnTo>
                    <a:pt x="513" y="128"/>
                  </a:lnTo>
                  <a:lnTo>
                    <a:pt x="539" y="104"/>
                  </a:lnTo>
                  <a:lnTo>
                    <a:pt x="564" y="82"/>
                  </a:lnTo>
                  <a:lnTo>
                    <a:pt x="590" y="63"/>
                  </a:lnTo>
                  <a:lnTo>
                    <a:pt x="616" y="46"/>
                  </a:lnTo>
                  <a:lnTo>
                    <a:pt x="641" y="31"/>
                  </a:lnTo>
                  <a:lnTo>
                    <a:pt x="667" y="20"/>
                  </a:lnTo>
                  <a:lnTo>
                    <a:pt x="693" y="10"/>
                  </a:lnTo>
                  <a:lnTo>
                    <a:pt x="718" y="4"/>
                  </a:lnTo>
                  <a:lnTo>
                    <a:pt x="744" y="1"/>
                  </a:lnTo>
                  <a:lnTo>
                    <a:pt x="770" y="0"/>
                  </a:lnTo>
                  <a:lnTo>
                    <a:pt x="795" y="2"/>
                  </a:lnTo>
                  <a:lnTo>
                    <a:pt x="821" y="6"/>
                  </a:lnTo>
                  <a:lnTo>
                    <a:pt x="846" y="12"/>
                  </a:lnTo>
                  <a:lnTo>
                    <a:pt x="872" y="20"/>
                  </a:lnTo>
                  <a:lnTo>
                    <a:pt x="898" y="30"/>
                  </a:lnTo>
                  <a:lnTo>
                    <a:pt x="923" y="42"/>
                  </a:lnTo>
                  <a:lnTo>
                    <a:pt x="949" y="54"/>
                  </a:lnTo>
                  <a:lnTo>
                    <a:pt x="975" y="68"/>
                  </a:lnTo>
                  <a:lnTo>
                    <a:pt x="1001" y="83"/>
                  </a:lnTo>
                  <a:lnTo>
                    <a:pt x="1026" y="98"/>
                  </a:lnTo>
                  <a:lnTo>
                    <a:pt x="1052" y="114"/>
                  </a:lnTo>
                  <a:lnTo>
                    <a:pt x="1077" y="131"/>
                  </a:lnTo>
                  <a:lnTo>
                    <a:pt x="1103" y="147"/>
                  </a:lnTo>
                  <a:lnTo>
                    <a:pt x="1129" y="164"/>
                  </a:lnTo>
                  <a:lnTo>
                    <a:pt x="1154" y="181"/>
                  </a:lnTo>
                  <a:lnTo>
                    <a:pt x="1180" y="197"/>
                  </a:lnTo>
                  <a:lnTo>
                    <a:pt x="1206" y="214"/>
                  </a:lnTo>
                  <a:lnTo>
                    <a:pt x="1231" y="230"/>
                  </a:lnTo>
                  <a:lnTo>
                    <a:pt x="1257" y="246"/>
                  </a:lnTo>
                  <a:lnTo>
                    <a:pt x="1283" y="262"/>
                  </a:lnTo>
                  <a:lnTo>
                    <a:pt x="1308" y="278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Line 285"/>
            <p:cNvSpPr>
              <a:spLocks noChangeShapeType="1"/>
            </p:cNvSpPr>
            <p:nvPr/>
          </p:nvSpPr>
          <p:spPr bwMode="auto">
            <a:xfrm>
              <a:off x="10671115" y="4296421"/>
              <a:ext cx="86847" cy="34968"/>
            </a:xfrm>
            <a:prstGeom prst="line">
              <a:avLst/>
            </a:pr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Freeform 286"/>
            <p:cNvSpPr>
              <a:spLocks/>
            </p:cNvSpPr>
            <p:nvPr/>
          </p:nvSpPr>
          <p:spPr bwMode="auto">
            <a:xfrm>
              <a:off x="1934278" y="3507446"/>
              <a:ext cx="4366681" cy="517970"/>
            </a:xfrm>
            <a:custGeom>
              <a:avLst/>
              <a:gdLst>
                <a:gd name="T0" fmla="*/ 0 w 1257"/>
                <a:gd name="T1" fmla="*/ 55 h 237"/>
                <a:gd name="T2" fmla="*/ 26 w 1257"/>
                <a:gd name="T3" fmla="*/ 52 h 237"/>
                <a:gd name="T4" fmla="*/ 51 w 1257"/>
                <a:gd name="T5" fmla="*/ 49 h 237"/>
                <a:gd name="T6" fmla="*/ 77 w 1257"/>
                <a:gd name="T7" fmla="*/ 45 h 237"/>
                <a:gd name="T8" fmla="*/ 103 w 1257"/>
                <a:gd name="T9" fmla="*/ 40 h 237"/>
                <a:gd name="T10" fmla="*/ 128 w 1257"/>
                <a:gd name="T11" fmla="*/ 36 h 237"/>
                <a:gd name="T12" fmla="*/ 154 w 1257"/>
                <a:gd name="T13" fmla="*/ 31 h 237"/>
                <a:gd name="T14" fmla="*/ 180 w 1257"/>
                <a:gd name="T15" fmla="*/ 26 h 237"/>
                <a:gd name="T16" fmla="*/ 205 w 1257"/>
                <a:gd name="T17" fmla="*/ 22 h 237"/>
                <a:gd name="T18" fmla="*/ 231 w 1257"/>
                <a:gd name="T19" fmla="*/ 17 h 237"/>
                <a:gd name="T20" fmla="*/ 257 w 1257"/>
                <a:gd name="T21" fmla="*/ 13 h 237"/>
                <a:gd name="T22" fmla="*/ 282 w 1257"/>
                <a:gd name="T23" fmla="*/ 10 h 237"/>
                <a:gd name="T24" fmla="*/ 308 w 1257"/>
                <a:gd name="T25" fmla="*/ 6 h 237"/>
                <a:gd name="T26" fmla="*/ 334 w 1257"/>
                <a:gd name="T27" fmla="*/ 4 h 237"/>
                <a:gd name="T28" fmla="*/ 359 w 1257"/>
                <a:gd name="T29" fmla="*/ 2 h 237"/>
                <a:gd name="T30" fmla="*/ 385 w 1257"/>
                <a:gd name="T31" fmla="*/ 0 h 237"/>
                <a:gd name="T32" fmla="*/ 411 w 1257"/>
                <a:gd name="T33" fmla="*/ 0 h 237"/>
                <a:gd name="T34" fmla="*/ 436 w 1257"/>
                <a:gd name="T35" fmla="*/ 0 h 237"/>
                <a:gd name="T36" fmla="*/ 462 w 1257"/>
                <a:gd name="T37" fmla="*/ 1 h 237"/>
                <a:gd name="T38" fmla="*/ 487 w 1257"/>
                <a:gd name="T39" fmla="*/ 3 h 237"/>
                <a:gd name="T40" fmla="*/ 513 w 1257"/>
                <a:gd name="T41" fmla="*/ 5 h 237"/>
                <a:gd name="T42" fmla="*/ 539 w 1257"/>
                <a:gd name="T43" fmla="*/ 8 h 237"/>
                <a:gd name="T44" fmla="*/ 565 w 1257"/>
                <a:gd name="T45" fmla="*/ 11 h 237"/>
                <a:gd name="T46" fmla="*/ 590 w 1257"/>
                <a:gd name="T47" fmla="*/ 16 h 237"/>
                <a:gd name="T48" fmla="*/ 616 w 1257"/>
                <a:gd name="T49" fmla="*/ 20 h 237"/>
                <a:gd name="T50" fmla="*/ 642 w 1257"/>
                <a:gd name="T51" fmla="*/ 25 h 237"/>
                <a:gd name="T52" fmla="*/ 667 w 1257"/>
                <a:gd name="T53" fmla="*/ 31 h 237"/>
                <a:gd name="T54" fmla="*/ 693 w 1257"/>
                <a:gd name="T55" fmla="*/ 37 h 237"/>
                <a:gd name="T56" fmla="*/ 718 w 1257"/>
                <a:gd name="T57" fmla="*/ 43 h 237"/>
                <a:gd name="T58" fmla="*/ 744 w 1257"/>
                <a:gd name="T59" fmla="*/ 50 h 237"/>
                <a:gd name="T60" fmla="*/ 770 w 1257"/>
                <a:gd name="T61" fmla="*/ 57 h 237"/>
                <a:gd name="T62" fmla="*/ 795 w 1257"/>
                <a:gd name="T63" fmla="*/ 64 h 237"/>
                <a:gd name="T64" fmla="*/ 821 w 1257"/>
                <a:gd name="T65" fmla="*/ 72 h 237"/>
                <a:gd name="T66" fmla="*/ 847 w 1257"/>
                <a:gd name="T67" fmla="*/ 80 h 237"/>
                <a:gd name="T68" fmla="*/ 872 w 1257"/>
                <a:gd name="T69" fmla="*/ 88 h 237"/>
                <a:gd name="T70" fmla="*/ 898 w 1257"/>
                <a:gd name="T71" fmla="*/ 97 h 237"/>
                <a:gd name="T72" fmla="*/ 924 w 1257"/>
                <a:gd name="T73" fmla="*/ 106 h 237"/>
                <a:gd name="T74" fmla="*/ 949 w 1257"/>
                <a:gd name="T75" fmla="*/ 115 h 237"/>
                <a:gd name="T76" fmla="*/ 975 w 1257"/>
                <a:gd name="T77" fmla="*/ 125 h 237"/>
                <a:gd name="T78" fmla="*/ 1001 w 1257"/>
                <a:gd name="T79" fmla="*/ 135 h 237"/>
                <a:gd name="T80" fmla="*/ 1026 w 1257"/>
                <a:gd name="T81" fmla="*/ 145 h 237"/>
                <a:gd name="T82" fmla="*/ 1052 w 1257"/>
                <a:gd name="T83" fmla="*/ 156 h 237"/>
                <a:gd name="T84" fmla="*/ 1078 w 1257"/>
                <a:gd name="T85" fmla="*/ 166 h 237"/>
                <a:gd name="T86" fmla="*/ 1103 w 1257"/>
                <a:gd name="T87" fmla="*/ 177 h 237"/>
                <a:gd name="T88" fmla="*/ 1129 w 1257"/>
                <a:gd name="T89" fmla="*/ 187 h 237"/>
                <a:gd name="T90" fmla="*/ 1155 w 1257"/>
                <a:gd name="T91" fmla="*/ 198 h 237"/>
                <a:gd name="T92" fmla="*/ 1180 w 1257"/>
                <a:gd name="T93" fmla="*/ 208 h 237"/>
                <a:gd name="T94" fmla="*/ 1206 w 1257"/>
                <a:gd name="T95" fmla="*/ 218 h 237"/>
                <a:gd name="T96" fmla="*/ 1232 w 1257"/>
                <a:gd name="T97" fmla="*/ 228 h 237"/>
                <a:gd name="T98" fmla="*/ 1257 w 1257"/>
                <a:gd name="T9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37">
                  <a:moveTo>
                    <a:pt x="0" y="55"/>
                  </a:moveTo>
                  <a:lnTo>
                    <a:pt x="26" y="52"/>
                  </a:lnTo>
                  <a:lnTo>
                    <a:pt x="51" y="49"/>
                  </a:lnTo>
                  <a:lnTo>
                    <a:pt x="77" y="45"/>
                  </a:lnTo>
                  <a:lnTo>
                    <a:pt x="103" y="40"/>
                  </a:lnTo>
                  <a:lnTo>
                    <a:pt x="128" y="36"/>
                  </a:lnTo>
                  <a:lnTo>
                    <a:pt x="154" y="31"/>
                  </a:lnTo>
                  <a:lnTo>
                    <a:pt x="180" y="26"/>
                  </a:lnTo>
                  <a:lnTo>
                    <a:pt x="205" y="22"/>
                  </a:lnTo>
                  <a:lnTo>
                    <a:pt x="231" y="17"/>
                  </a:lnTo>
                  <a:lnTo>
                    <a:pt x="257" y="13"/>
                  </a:lnTo>
                  <a:lnTo>
                    <a:pt x="282" y="10"/>
                  </a:lnTo>
                  <a:lnTo>
                    <a:pt x="308" y="6"/>
                  </a:lnTo>
                  <a:lnTo>
                    <a:pt x="334" y="4"/>
                  </a:lnTo>
                  <a:lnTo>
                    <a:pt x="359" y="2"/>
                  </a:lnTo>
                  <a:lnTo>
                    <a:pt x="385" y="0"/>
                  </a:lnTo>
                  <a:lnTo>
                    <a:pt x="411" y="0"/>
                  </a:lnTo>
                  <a:lnTo>
                    <a:pt x="436" y="0"/>
                  </a:lnTo>
                  <a:lnTo>
                    <a:pt x="462" y="1"/>
                  </a:lnTo>
                  <a:lnTo>
                    <a:pt x="487" y="3"/>
                  </a:lnTo>
                  <a:lnTo>
                    <a:pt x="513" y="5"/>
                  </a:lnTo>
                  <a:lnTo>
                    <a:pt x="539" y="8"/>
                  </a:lnTo>
                  <a:lnTo>
                    <a:pt x="565" y="11"/>
                  </a:lnTo>
                  <a:lnTo>
                    <a:pt x="590" y="16"/>
                  </a:lnTo>
                  <a:lnTo>
                    <a:pt x="616" y="20"/>
                  </a:lnTo>
                  <a:lnTo>
                    <a:pt x="642" y="25"/>
                  </a:lnTo>
                  <a:lnTo>
                    <a:pt x="667" y="31"/>
                  </a:lnTo>
                  <a:lnTo>
                    <a:pt x="693" y="37"/>
                  </a:lnTo>
                  <a:lnTo>
                    <a:pt x="718" y="43"/>
                  </a:lnTo>
                  <a:lnTo>
                    <a:pt x="744" y="50"/>
                  </a:lnTo>
                  <a:lnTo>
                    <a:pt x="770" y="57"/>
                  </a:lnTo>
                  <a:lnTo>
                    <a:pt x="795" y="64"/>
                  </a:lnTo>
                  <a:lnTo>
                    <a:pt x="821" y="72"/>
                  </a:lnTo>
                  <a:lnTo>
                    <a:pt x="847" y="80"/>
                  </a:lnTo>
                  <a:lnTo>
                    <a:pt x="872" y="88"/>
                  </a:lnTo>
                  <a:lnTo>
                    <a:pt x="898" y="97"/>
                  </a:lnTo>
                  <a:lnTo>
                    <a:pt x="924" y="106"/>
                  </a:lnTo>
                  <a:lnTo>
                    <a:pt x="949" y="115"/>
                  </a:lnTo>
                  <a:lnTo>
                    <a:pt x="975" y="125"/>
                  </a:lnTo>
                  <a:lnTo>
                    <a:pt x="1001" y="135"/>
                  </a:lnTo>
                  <a:lnTo>
                    <a:pt x="1026" y="145"/>
                  </a:lnTo>
                  <a:lnTo>
                    <a:pt x="1052" y="156"/>
                  </a:lnTo>
                  <a:lnTo>
                    <a:pt x="1078" y="166"/>
                  </a:lnTo>
                  <a:lnTo>
                    <a:pt x="1103" y="177"/>
                  </a:lnTo>
                  <a:lnTo>
                    <a:pt x="1129" y="187"/>
                  </a:lnTo>
                  <a:lnTo>
                    <a:pt x="1155" y="198"/>
                  </a:lnTo>
                  <a:lnTo>
                    <a:pt x="1180" y="208"/>
                  </a:lnTo>
                  <a:lnTo>
                    <a:pt x="1206" y="218"/>
                  </a:lnTo>
                  <a:lnTo>
                    <a:pt x="1232" y="228"/>
                  </a:lnTo>
                  <a:lnTo>
                    <a:pt x="1257" y="237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Freeform 287"/>
            <p:cNvSpPr>
              <a:spLocks/>
            </p:cNvSpPr>
            <p:nvPr/>
          </p:nvSpPr>
          <p:spPr bwMode="auto">
            <a:xfrm>
              <a:off x="6214112" y="3990447"/>
              <a:ext cx="4543850" cy="214182"/>
            </a:xfrm>
            <a:custGeom>
              <a:avLst/>
              <a:gdLst>
                <a:gd name="T0" fmla="*/ 0 w 1308"/>
                <a:gd name="T1" fmla="*/ 7 h 98"/>
                <a:gd name="T2" fmla="*/ 25 w 1308"/>
                <a:gd name="T3" fmla="*/ 16 h 98"/>
                <a:gd name="T4" fmla="*/ 51 w 1308"/>
                <a:gd name="T5" fmla="*/ 24 h 98"/>
                <a:gd name="T6" fmla="*/ 77 w 1308"/>
                <a:gd name="T7" fmla="*/ 32 h 98"/>
                <a:gd name="T8" fmla="*/ 102 w 1308"/>
                <a:gd name="T9" fmla="*/ 40 h 98"/>
                <a:gd name="T10" fmla="*/ 128 w 1308"/>
                <a:gd name="T11" fmla="*/ 47 h 98"/>
                <a:gd name="T12" fmla="*/ 154 w 1308"/>
                <a:gd name="T13" fmla="*/ 53 h 98"/>
                <a:gd name="T14" fmla="*/ 179 w 1308"/>
                <a:gd name="T15" fmla="*/ 59 h 98"/>
                <a:gd name="T16" fmla="*/ 205 w 1308"/>
                <a:gd name="T17" fmla="*/ 64 h 98"/>
                <a:gd name="T18" fmla="*/ 231 w 1308"/>
                <a:gd name="T19" fmla="*/ 68 h 98"/>
                <a:gd name="T20" fmla="*/ 256 w 1308"/>
                <a:gd name="T21" fmla="*/ 72 h 98"/>
                <a:gd name="T22" fmla="*/ 282 w 1308"/>
                <a:gd name="T23" fmla="*/ 75 h 98"/>
                <a:gd name="T24" fmla="*/ 308 w 1308"/>
                <a:gd name="T25" fmla="*/ 78 h 98"/>
                <a:gd name="T26" fmla="*/ 333 w 1308"/>
                <a:gd name="T27" fmla="*/ 80 h 98"/>
                <a:gd name="T28" fmla="*/ 359 w 1308"/>
                <a:gd name="T29" fmla="*/ 82 h 98"/>
                <a:gd name="T30" fmla="*/ 385 w 1308"/>
                <a:gd name="T31" fmla="*/ 84 h 98"/>
                <a:gd name="T32" fmla="*/ 410 w 1308"/>
                <a:gd name="T33" fmla="*/ 85 h 98"/>
                <a:gd name="T34" fmla="*/ 436 w 1308"/>
                <a:gd name="T35" fmla="*/ 86 h 98"/>
                <a:gd name="T36" fmla="*/ 462 w 1308"/>
                <a:gd name="T37" fmla="*/ 87 h 98"/>
                <a:gd name="T38" fmla="*/ 487 w 1308"/>
                <a:gd name="T39" fmla="*/ 88 h 98"/>
                <a:gd name="T40" fmla="*/ 513 w 1308"/>
                <a:gd name="T41" fmla="*/ 89 h 98"/>
                <a:gd name="T42" fmla="*/ 539 w 1308"/>
                <a:gd name="T43" fmla="*/ 90 h 98"/>
                <a:gd name="T44" fmla="*/ 564 w 1308"/>
                <a:gd name="T45" fmla="*/ 90 h 98"/>
                <a:gd name="T46" fmla="*/ 590 w 1308"/>
                <a:gd name="T47" fmla="*/ 91 h 98"/>
                <a:gd name="T48" fmla="*/ 616 w 1308"/>
                <a:gd name="T49" fmla="*/ 92 h 98"/>
                <a:gd name="T50" fmla="*/ 641 w 1308"/>
                <a:gd name="T51" fmla="*/ 92 h 98"/>
                <a:gd name="T52" fmla="*/ 667 w 1308"/>
                <a:gd name="T53" fmla="*/ 93 h 98"/>
                <a:gd name="T54" fmla="*/ 693 w 1308"/>
                <a:gd name="T55" fmla="*/ 94 h 98"/>
                <a:gd name="T56" fmla="*/ 718 w 1308"/>
                <a:gd name="T57" fmla="*/ 94 h 98"/>
                <a:gd name="T58" fmla="*/ 744 w 1308"/>
                <a:gd name="T59" fmla="*/ 95 h 98"/>
                <a:gd name="T60" fmla="*/ 770 w 1308"/>
                <a:gd name="T61" fmla="*/ 96 h 98"/>
                <a:gd name="T62" fmla="*/ 795 w 1308"/>
                <a:gd name="T63" fmla="*/ 97 h 98"/>
                <a:gd name="T64" fmla="*/ 821 w 1308"/>
                <a:gd name="T65" fmla="*/ 97 h 98"/>
                <a:gd name="T66" fmla="*/ 846 w 1308"/>
                <a:gd name="T67" fmla="*/ 98 h 98"/>
                <a:gd name="T68" fmla="*/ 872 w 1308"/>
                <a:gd name="T69" fmla="*/ 98 h 98"/>
                <a:gd name="T70" fmla="*/ 898 w 1308"/>
                <a:gd name="T71" fmla="*/ 98 h 98"/>
                <a:gd name="T72" fmla="*/ 923 w 1308"/>
                <a:gd name="T73" fmla="*/ 98 h 98"/>
                <a:gd name="T74" fmla="*/ 949 w 1308"/>
                <a:gd name="T75" fmla="*/ 98 h 98"/>
                <a:gd name="T76" fmla="*/ 975 w 1308"/>
                <a:gd name="T77" fmla="*/ 97 h 98"/>
                <a:gd name="T78" fmla="*/ 1001 w 1308"/>
                <a:gd name="T79" fmla="*/ 96 h 98"/>
                <a:gd name="T80" fmla="*/ 1026 w 1308"/>
                <a:gd name="T81" fmla="*/ 94 h 98"/>
                <a:gd name="T82" fmla="*/ 1052 w 1308"/>
                <a:gd name="T83" fmla="*/ 91 h 98"/>
                <a:gd name="T84" fmla="*/ 1077 w 1308"/>
                <a:gd name="T85" fmla="*/ 88 h 98"/>
                <a:gd name="T86" fmla="*/ 1103 w 1308"/>
                <a:gd name="T87" fmla="*/ 83 h 98"/>
                <a:gd name="T88" fmla="*/ 1129 w 1308"/>
                <a:gd name="T89" fmla="*/ 78 h 98"/>
                <a:gd name="T90" fmla="*/ 1154 w 1308"/>
                <a:gd name="T91" fmla="*/ 71 h 98"/>
                <a:gd name="T92" fmla="*/ 1180 w 1308"/>
                <a:gd name="T93" fmla="*/ 62 h 98"/>
                <a:gd name="T94" fmla="*/ 1206 w 1308"/>
                <a:gd name="T95" fmla="*/ 53 h 98"/>
                <a:gd name="T96" fmla="*/ 1231 w 1308"/>
                <a:gd name="T97" fmla="*/ 42 h 98"/>
                <a:gd name="T98" fmla="*/ 1257 w 1308"/>
                <a:gd name="T99" fmla="*/ 30 h 98"/>
                <a:gd name="T100" fmla="*/ 1283 w 1308"/>
                <a:gd name="T101" fmla="*/ 16 h 98"/>
                <a:gd name="T102" fmla="*/ 1308 w 1308"/>
                <a:gd name="T10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98">
                  <a:moveTo>
                    <a:pt x="0" y="7"/>
                  </a:moveTo>
                  <a:lnTo>
                    <a:pt x="25" y="16"/>
                  </a:lnTo>
                  <a:lnTo>
                    <a:pt x="51" y="24"/>
                  </a:lnTo>
                  <a:lnTo>
                    <a:pt x="77" y="32"/>
                  </a:lnTo>
                  <a:lnTo>
                    <a:pt x="102" y="40"/>
                  </a:lnTo>
                  <a:lnTo>
                    <a:pt x="128" y="47"/>
                  </a:lnTo>
                  <a:lnTo>
                    <a:pt x="154" y="53"/>
                  </a:lnTo>
                  <a:lnTo>
                    <a:pt x="179" y="59"/>
                  </a:lnTo>
                  <a:lnTo>
                    <a:pt x="205" y="64"/>
                  </a:lnTo>
                  <a:lnTo>
                    <a:pt x="231" y="68"/>
                  </a:lnTo>
                  <a:lnTo>
                    <a:pt x="256" y="72"/>
                  </a:lnTo>
                  <a:lnTo>
                    <a:pt x="282" y="75"/>
                  </a:lnTo>
                  <a:lnTo>
                    <a:pt x="308" y="78"/>
                  </a:lnTo>
                  <a:lnTo>
                    <a:pt x="333" y="80"/>
                  </a:lnTo>
                  <a:lnTo>
                    <a:pt x="359" y="82"/>
                  </a:lnTo>
                  <a:lnTo>
                    <a:pt x="385" y="84"/>
                  </a:lnTo>
                  <a:lnTo>
                    <a:pt x="410" y="85"/>
                  </a:lnTo>
                  <a:lnTo>
                    <a:pt x="436" y="86"/>
                  </a:lnTo>
                  <a:lnTo>
                    <a:pt x="462" y="87"/>
                  </a:lnTo>
                  <a:lnTo>
                    <a:pt x="487" y="88"/>
                  </a:lnTo>
                  <a:lnTo>
                    <a:pt x="513" y="89"/>
                  </a:lnTo>
                  <a:lnTo>
                    <a:pt x="539" y="90"/>
                  </a:lnTo>
                  <a:lnTo>
                    <a:pt x="564" y="90"/>
                  </a:lnTo>
                  <a:lnTo>
                    <a:pt x="590" y="91"/>
                  </a:lnTo>
                  <a:lnTo>
                    <a:pt x="616" y="92"/>
                  </a:lnTo>
                  <a:lnTo>
                    <a:pt x="641" y="92"/>
                  </a:lnTo>
                  <a:lnTo>
                    <a:pt x="667" y="93"/>
                  </a:lnTo>
                  <a:lnTo>
                    <a:pt x="693" y="94"/>
                  </a:lnTo>
                  <a:lnTo>
                    <a:pt x="718" y="94"/>
                  </a:lnTo>
                  <a:lnTo>
                    <a:pt x="744" y="95"/>
                  </a:lnTo>
                  <a:lnTo>
                    <a:pt x="770" y="96"/>
                  </a:lnTo>
                  <a:lnTo>
                    <a:pt x="795" y="97"/>
                  </a:lnTo>
                  <a:lnTo>
                    <a:pt x="821" y="97"/>
                  </a:lnTo>
                  <a:lnTo>
                    <a:pt x="846" y="98"/>
                  </a:lnTo>
                  <a:lnTo>
                    <a:pt x="872" y="98"/>
                  </a:lnTo>
                  <a:lnTo>
                    <a:pt x="898" y="98"/>
                  </a:lnTo>
                  <a:lnTo>
                    <a:pt x="923" y="98"/>
                  </a:lnTo>
                  <a:lnTo>
                    <a:pt x="949" y="98"/>
                  </a:lnTo>
                  <a:lnTo>
                    <a:pt x="975" y="97"/>
                  </a:lnTo>
                  <a:lnTo>
                    <a:pt x="1001" y="96"/>
                  </a:lnTo>
                  <a:lnTo>
                    <a:pt x="1026" y="94"/>
                  </a:lnTo>
                  <a:lnTo>
                    <a:pt x="1052" y="91"/>
                  </a:lnTo>
                  <a:lnTo>
                    <a:pt x="1077" y="88"/>
                  </a:lnTo>
                  <a:lnTo>
                    <a:pt x="1103" y="83"/>
                  </a:lnTo>
                  <a:lnTo>
                    <a:pt x="1129" y="78"/>
                  </a:lnTo>
                  <a:lnTo>
                    <a:pt x="1154" y="71"/>
                  </a:lnTo>
                  <a:lnTo>
                    <a:pt x="1180" y="62"/>
                  </a:lnTo>
                  <a:lnTo>
                    <a:pt x="1206" y="53"/>
                  </a:lnTo>
                  <a:lnTo>
                    <a:pt x="1231" y="42"/>
                  </a:lnTo>
                  <a:lnTo>
                    <a:pt x="1257" y="30"/>
                  </a:lnTo>
                  <a:lnTo>
                    <a:pt x="1283" y="16"/>
                  </a:lnTo>
                  <a:lnTo>
                    <a:pt x="1308" y="0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Line 288"/>
            <p:cNvSpPr>
              <a:spLocks noChangeShapeType="1"/>
            </p:cNvSpPr>
            <p:nvPr/>
          </p:nvSpPr>
          <p:spPr bwMode="auto">
            <a:xfrm flipV="1">
              <a:off x="10671115" y="3990447"/>
              <a:ext cx="86847" cy="34968"/>
            </a:xfrm>
            <a:prstGeom prst="line">
              <a:avLst/>
            </a:pr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Freeform 289"/>
            <p:cNvSpPr>
              <a:spLocks/>
            </p:cNvSpPr>
            <p:nvPr/>
          </p:nvSpPr>
          <p:spPr bwMode="auto">
            <a:xfrm>
              <a:off x="1934278" y="3326047"/>
              <a:ext cx="4366681" cy="1341913"/>
            </a:xfrm>
            <a:custGeom>
              <a:avLst/>
              <a:gdLst>
                <a:gd name="T0" fmla="*/ 0 w 1257"/>
                <a:gd name="T1" fmla="*/ 351 h 614"/>
                <a:gd name="T2" fmla="*/ 26 w 1257"/>
                <a:gd name="T3" fmla="*/ 359 h 614"/>
                <a:gd name="T4" fmla="*/ 51 w 1257"/>
                <a:gd name="T5" fmla="*/ 367 h 614"/>
                <a:gd name="T6" fmla="*/ 77 w 1257"/>
                <a:gd name="T7" fmla="*/ 376 h 614"/>
                <a:gd name="T8" fmla="*/ 103 w 1257"/>
                <a:gd name="T9" fmla="*/ 384 h 614"/>
                <a:gd name="T10" fmla="*/ 128 w 1257"/>
                <a:gd name="T11" fmla="*/ 393 h 614"/>
                <a:gd name="T12" fmla="*/ 154 w 1257"/>
                <a:gd name="T13" fmla="*/ 402 h 614"/>
                <a:gd name="T14" fmla="*/ 180 w 1257"/>
                <a:gd name="T15" fmla="*/ 411 h 614"/>
                <a:gd name="T16" fmla="*/ 205 w 1257"/>
                <a:gd name="T17" fmla="*/ 421 h 614"/>
                <a:gd name="T18" fmla="*/ 231 w 1257"/>
                <a:gd name="T19" fmla="*/ 431 h 614"/>
                <a:gd name="T20" fmla="*/ 257 w 1257"/>
                <a:gd name="T21" fmla="*/ 441 h 614"/>
                <a:gd name="T22" fmla="*/ 282 w 1257"/>
                <a:gd name="T23" fmla="*/ 452 h 614"/>
                <a:gd name="T24" fmla="*/ 308 w 1257"/>
                <a:gd name="T25" fmla="*/ 463 h 614"/>
                <a:gd name="T26" fmla="*/ 334 w 1257"/>
                <a:gd name="T27" fmla="*/ 474 h 614"/>
                <a:gd name="T28" fmla="*/ 359 w 1257"/>
                <a:gd name="T29" fmla="*/ 486 h 614"/>
                <a:gd name="T30" fmla="*/ 385 w 1257"/>
                <a:gd name="T31" fmla="*/ 498 h 614"/>
                <a:gd name="T32" fmla="*/ 411 w 1257"/>
                <a:gd name="T33" fmla="*/ 511 h 614"/>
                <a:gd name="T34" fmla="*/ 436 w 1257"/>
                <a:gd name="T35" fmla="*/ 523 h 614"/>
                <a:gd name="T36" fmla="*/ 462 w 1257"/>
                <a:gd name="T37" fmla="*/ 536 h 614"/>
                <a:gd name="T38" fmla="*/ 487 w 1257"/>
                <a:gd name="T39" fmla="*/ 548 h 614"/>
                <a:gd name="T40" fmla="*/ 513 w 1257"/>
                <a:gd name="T41" fmla="*/ 561 h 614"/>
                <a:gd name="T42" fmla="*/ 539 w 1257"/>
                <a:gd name="T43" fmla="*/ 572 h 614"/>
                <a:gd name="T44" fmla="*/ 565 w 1257"/>
                <a:gd name="T45" fmla="*/ 583 h 614"/>
                <a:gd name="T46" fmla="*/ 590 w 1257"/>
                <a:gd name="T47" fmla="*/ 592 h 614"/>
                <a:gd name="T48" fmla="*/ 616 w 1257"/>
                <a:gd name="T49" fmla="*/ 600 h 614"/>
                <a:gd name="T50" fmla="*/ 642 w 1257"/>
                <a:gd name="T51" fmla="*/ 607 h 614"/>
                <a:gd name="T52" fmla="*/ 667 w 1257"/>
                <a:gd name="T53" fmla="*/ 611 h 614"/>
                <a:gd name="T54" fmla="*/ 693 w 1257"/>
                <a:gd name="T55" fmla="*/ 614 h 614"/>
                <a:gd name="T56" fmla="*/ 718 w 1257"/>
                <a:gd name="T57" fmla="*/ 613 h 614"/>
                <a:gd name="T58" fmla="*/ 744 w 1257"/>
                <a:gd name="T59" fmla="*/ 611 h 614"/>
                <a:gd name="T60" fmla="*/ 770 w 1257"/>
                <a:gd name="T61" fmla="*/ 605 h 614"/>
                <a:gd name="T62" fmla="*/ 795 w 1257"/>
                <a:gd name="T63" fmla="*/ 597 h 614"/>
                <a:gd name="T64" fmla="*/ 821 w 1257"/>
                <a:gd name="T65" fmla="*/ 585 h 614"/>
                <a:gd name="T66" fmla="*/ 847 w 1257"/>
                <a:gd name="T67" fmla="*/ 570 h 614"/>
                <a:gd name="T68" fmla="*/ 872 w 1257"/>
                <a:gd name="T69" fmla="*/ 553 h 614"/>
                <a:gd name="T70" fmla="*/ 898 w 1257"/>
                <a:gd name="T71" fmla="*/ 532 h 614"/>
                <a:gd name="T72" fmla="*/ 924 w 1257"/>
                <a:gd name="T73" fmla="*/ 507 h 614"/>
                <a:gd name="T74" fmla="*/ 949 w 1257"/>
                <a:gd name="T75" fmla="*/ 480 h 614"/>
                <a:gd name="T76" fmla="*/ 975 w 1257"/>
                <a:gd name="T77" fmla="*/ 450 h 614"/>
                <a:gd name="T78" fmla="*/ 1001 w 1257"/>
                <a:gd name="T79" fmla="*/ 417 h 614"/>
                <a:gd name="T80" fmla="*/ 1026 w 1257"/>
                <a:gd name="T81" fmla="*/ 382 h 614"/>
                <a:gd name="T82" fmla="*/ 1052 w 1257"/>
                <a:gd name="T83" fmla="*/ 345 h 614"/>
                <a:gd name="T84" fmla="*/ 1078 w 1257"/>
                <a:gd name="T85" fmla="*/ 305 h 614"/>
                <a:gd name="T86" fmla="*/ 1103 w 1257"/>
                <a:gd name="T87" fmla="*/ 264 h 614"/>
                <a:gd name="T88" fmla="*/ 1129 w 1257"/>
                <a:gd name="T89" fmla="*/ 221 h 614"/>
                <a:gd name="T90" fmla="*/ 1155 w 1257"/>
                <a:gd name="T91" fmla="*/ 177 h 614"/>
                <a:gd name="T92" fmla="*/ 1180 w 1257"/>
                <a:gd name="T93" fmla="*/ 133 h 614"/>
                <a:gd name="T94" fmla="*/ 1206 w 1257"/>
                <a:gd name="T95" fmla="*/ 88 h 614"/>
                <a:gd name="T96" fmla="*/ 1232 w 1257"/>
                <a:gd name="T97" fmla="*/ 44 h 614"/>
                <a:gd name="T98" fmla="*/ 1257 w 1257"/>
                <a:gd name="T99" fmla="*/ 0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614">
                  <a:moveTo>
                    <a:pt x="0" y="351"/>
                  </a:moveTo>
                  <a:lnTo>
                    <a:pt x="26" y="359"/>
                  </a:lnTo>
                  <a:lnTo>
                    <a:pt x="51" y="367"/>
                  </a:lnTo>
                  <a:lnTo>
                    <a:pt x="77" y="376"/>
                  </a:lnTo>
                  <a:lnTo>
                    <a:pt x="103" y="384"/>
                  </a:lnTo>
                  <a:lnTo>
                    <a:pt x="128" y="393"/>
                  </a:lnTo>
                  <a:lnTo>
                    <a:pt x="154" y="402"/>
                  </a:lnTo>
                  <a:lnTo>
                    <a:pt x="180" y="411"/>
                  </a:lnTo>
                  <a:lnTo>
                    <a:pt x="205" y="421"/>
                  </a:lnTo>
                  <a:lnTo>
                    <a:pt x="231" y="431"/>
                  </a:lnTo>
                  <a:lnTo>
                    <a:pt x="257" y="441"/>
                  </a:lnTo>
                  <a:lnTo>
                    <a:pt x="282" y="452"/>
                  </a:lnTo>
                  <a:lnTo>
                    <a:pt x="308" y="463"/>
                  </a:lnTo>
                  <a:lnTo>
                    <a:pt x="334" y="474"/>
                  </a:lnTo>
                  <a:lnTo>
                    <a:pt x="359" y="486"/>
                  </a:lnTo>
                  <a:lnTo>
                    <a:pt x="385" y="498"/>
                  </a:lnTo>
                  <a:lnTo>
                    <a:pt x="411" y="511"/>
                  </a:lnTo>
                  <a:lnTo>
                    <a:pt x="436" y="523"/>
                  </a:lnTo>
                  <a:lnTo>
                    <a:pt x="462" y="536"/>
                  </a:lnTo>
                  <a:lnTo>
                    <a:pt x="487" y="548"/>
                  </a:lnTo>
                  <a:lnTo>
                    <a:pt x="513" y="561"/>
                  </a:lnTo>
                  <a:lnTo>
                    <a:pt x="539" y="572"/>
                  </a:lnTo>
                  <a:lnTo>
                    <a:pt x="565" y="583"/>
                  </a:lnTo>
                  <a:lnTo>
                    <a:pt x="590" y="592"/>
                  </a:lnTo>
                  <a:lnTo>
                    <a:pt x="616" y="600"/>
                  </a:lnTo>
                  <a:lnTo>
                    <a:pt x="642" y="607"/>
                  </a:lnTo>
                  <a:lnTo>
                    <a:pt x="667" y="611"/>
                  </a:lnTo>
                  <a:lnTo>
                    <a:pt x="693" y="614"/>
                  </a:lnTo>
                  <a:lnTo>
                    <a:pt x="718" y="613"/>
                  </a:lnTo>
                  <a:lnTo>
                    <a:pt x="744" y="611"/>
                  </a:lnTo>
                  <a:lnTo>
                    <a:pt x="770" y="605"/>
                  </a:lnTo>
                  <a:lnTo>
                    <a:pt x="795" y="597"/>
                  </a:lnTo>
                  <a:lnTo>
                    <a:pt x="821" y="585"/>
                  </a:lnTo>
                  <a:lnTo>
                    <a:pt x="847" y="570"/>
                  </a:lnTo>
                  <a:lnTo>
                    <a:pt x="872" y="553"/>
                  </a:lnTo>
                  <a:lnTo>
                    <a:pt x="898" y="532"/>
                  </a:lnTo>
                  <a:lnTo>
                    <a:pt x="924" y="507"/>
                  </a:lnTo>
                  <a:lnTo>
                    <a:pt x="949" y="480"/>
                  </a:lnTo>
                  <a:lnTo>
                    <a:pt x="975" y="450"/>
                  </a:lnTo>
                  <a:lnTo>
                    <a:pt x="1001" y="417"/>
                  </a:lnTo>
                  <a:lnTo>
                    <a:pt x="1026" y="382"/>
                  </a:lnTo>
                  <a:lnTo>
                    <a:pt x="1052" y="345"/>
                  </a:lnTo>
                  <a:lnTo>
                    <a:pt x="1078" y="305"/>
                  </a:lnTo>
                  <a:lnTo>
                    <a:pt x="1103" y="264"/>
                  </a:lnTo>
                  <a:lnTo>
                    <a:pt x="1129" y="221"/>
                  </a:lnTo>
                  <a:lnTo>
                    <a:pt x="1155" y="177"/>
                  </a:lnTo>
                  <a:lnTo>
                    <a:pt x="1180" y="133"/>
                  </a:lnTo>
                  <a:lnTo>
                    <a:pt x="1206" y="88"/>
                  </a:lnTo>
                  <a:lnTo>
                    <a:pt x="1232" y="44"/>
                  </a:lnTo>
                  <a:lnTo>
                    <a:pt x="1257" y="0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" name="Freeform 290"/>
            <p:cNvSpPr>
              <a:spLocks/>
            </p:cNvSpPr>
            <p:nvPr/>
          </p:nvSpPr>
          <p:spPr bwMode="auto">
            <a:xfrm>
              <a:off x="6214112" y="2502104"/>
              <a:ext cx="4543850" cy="1969159"/>
            </a:xfrm>
            <a:custGeom>
              <a:avLst/>
              <a:gdLst>
                <a:gd name="T0" fmla="*/ 0 w 1308"/>
                <a:gd name="T1" fmla="*/ 421 h 901"/>
                <a:gd name="T2" fmla="*/ 25 w 1308"/>
                <a:gd name="T3" fmla="*/ 377 h 901"/>
                <a:gd name="T4" fmla="*/ 51 w 1308"/>
                <a:gd name="T5" fmla="*/ 334 h 901"/>
                <a:gd name="T6" fmla="*/ 77 w 1308"/>
                <a:gd name="T7" fmla="*/ 292 h 901"/>
                <a:gd name="T8" fmla="*/ 102 w 1308"/>
                <a:gd name="T9" fmla="*/ 252 h 901"/>
                <a:gd name="T10" fmla="*/ 128 w 1308"/>
                <a:gd name="T11" fmla="*/ 214 h 901"/>
                <a:gd name="T12" fmla="*/ 154 w 1308"/>
                <a:gd name="T13" fmla="*/ 178 h 901"/>
                <a:gd name="T14" fmla="*/ 179 w 1308"/>
                <a:gd name="T15" fmla="*/ 145 h 901"/>
                <a:gd name="T16" fmla="*/ 205 w 1308"/>
                <a:gd name="T17" fmla="*/ 115 h 901"/>
                <a:gd name="T18" fmla="*/ 231 w 1308"/>
                <a:gd name="T19" fmla="*/ 88 h 901"/>
                <a:gd name="T20" fmla="*/ 256 w 1308"/>
                <a:gd name="T21" fmla="*/ 64 h 901"/>
                <a:gd name="T22" fmla="*/ 282 w 1308"/>
                <a:gd name="T23" fmla="*/ 44 h 901"/>
                <a:gd name="T24" fmla="*/ 308 w 1308"/>
                <a:gd name="T25" fmla="*/ 28 h 901"/>
                <a:gd name="T26" fmla="*/ 333 w 1308"/>
                <a:gd name="T27" fmla="*/ 15 h 901"/>
                <a:gd name="T28" fmla="*/ 359 w 1308"/>
                <a:gd name="T29" fmla="*/ 6 h 901"/>
                <a:gd name="T30" fmla="*/ 385 w 1308"/>
                <a:gd name="T31" fmla="*/ 1 h 901"/>
                <a:gd name="T32" fmla="*/ 410 w 1308"/>
                <a:gd name="T33" fmla="*/ 0 h 901"/>
                <a:gd name="T34" fmla="*/ 436 w 1308"/>
                <a:gd name="T35" fmla="*/ 2 h 901"/>
                <a:gd name="T36" fmla="*/ 462 w 1308"/>
                <a:gd name="T37" fmla="*/ 8 h 901"/>
                <a:gd name="T38" fmla="*/ 487 w 1308"/>
                <a:gd name="T39" fmla="*/ 17 h 901"/>
                <a:gd name="T40" fmla="*/ 513 w 1308"/>
                <a:gd name="T41" fmla="*/ 30 h 901"/>
                <a:gd name="T42" fmla="*/ 539 w 1308"/>
                <a:gd name="T43" fmla="*/ 46 h 901"/>
                <a:gd name="T44" fmla="*/ 564 w 1308"/>
                <a:gd name="T45" fmla="*/ 65 h 901"/>
                <a:gd name="T46" fmla="*/ 590 w 1308"/>
                <a:gd name="T47" fmla="*/ 86 h 901"/>
                <a:gd name="T48" fmla="*/ 616 w 1308"/>
                <a:gd name="T49" fmla="*/ 110 h 901"/>
                <a:gd name="T50" fmla="*/ 641 w 1308"/>
                <a:gd name="T51" fmla="*/ 137 h 901"/>
                <a:gd name="T52" fmla="*/ 667 w 1308"/>
                <a:gd name="T53" fmla="*/ 166 h 901"/>
                <a:gd name="T54" fmla="*/ 693 w 1308"/>
                <a:gd name="T55" fmla="*/ 196 h 901"/>
                <a:gd name="T56" fmla="*/ 718 w 1308"/>
                <a:gd name="T57" fmla="*/ 229 h 901"/>
                <a:gd name="T58" fmla="*/ 744 w 1308"/>
                <a:gd name="T59" fmla="*/ 263 h 901"/>
                <a:gd name="T60" fmla="*/ 770 w 1308"/>
                <a:gd name="T61" fmla="*/ 298 h 901"/>
                <a:gd name="T62" fmla="*/ 795 w 1308"/>
                <a:gd name="T63" fmla="*/ 334 h 901"/>
                <a:gd name="T64" fmla="*/ 821 w 1308"/>
                <a:gd name="T65" fmla="*/ 370 h 901"/>
                <a:gd name="T66" fmla="*/ 846 w 1308"/>
                <a:gd name="T67" fmla="*/ 408 h 901"/>
                <a:gd name="T68" fmla="*/ 872 w 1308"/>
                <a:gd name="T69" fmla="*/ 445 h 901"/>
                <a:gd name="T70" fmla="*/ 898 w 1308"/>
                <a:gd name="T71" fmla="*/ 482 h 901"/>
                <a:gd name="T72" fmla="*/ 923 w 1308"/>
                <a:gd name="T73" fmla="*/ 519 h 901"/>
                <a:gd name="T74" fmla="*/ 949 w 1308"/>
                <a:gd name="T75" fmla="*/ 556 h 901"/>
                <a:gd name="T76" fmla="*/ 975 w 1308"/>
                <a:gd name="T77" fmla="*/ 591 h 901"/>
                <a:gd name="T78" fmla="*/ 1001 w 1308"/>
                <a:gd name="T79" fmla="*/ 626 h 901"/>
                <a:gd name="T80" fmla="*/ 1026 w 1308"/>
                <a:gd name="T81" fmla="*/ 659 h 901"/>
                <a:gd name="T82" fmla="*/ 1052 w 1308"/>
                <a:gd name="T83" fmla="*/ 691 h 901"/>
                <a:gd name="T84" fmla="*/ 1077 w 1308"/>
                <a:gd name="T85" fmla="*/ 721 h 901"/>
                <a:gd name="T86" fmla="*/ 1103 w 1308"/>
                <a:gd name="T87" fmla="*/ 750 h 901"/>
                <a:gd name="T88" fmla="*/ 1129 w 1308"/>
                <a:gd name="T89" fmla="*/ 776 h 901"/>
                <a:gd name="T90" fmla="*/ 1154 w 1308"/>
                <a:gd name="T91" fmla="*/ 801 h 901"/>
                <a:gd name="T92" fmla="*/ 1180 w 1308"/>
                <a:gd name="T93" fmla="*/ 824 h 901"/>
                <a:gd name="T94" fmla="*/ 1206 w 1308"/>
                <a:gd name="T95" fmla="*/ 844 h 901"/>
                <a:gd name="T96" fmla="*/ 1231 w 1308"/>
                <a:gd name="T97" fmla="*/ 862 h 901"/>
                <a:gd name="T98" fmla="*/ 1257 w 1308"/>
                <a:gd name="T99" fmla="*/ 877 h 901"/>
                <a:gd name="T100" fmla="*/ 1283 w 1308"/>
                <a:gd name="T101" fmla="*/ 890 h 901"/>
                <a:gd name="T102" fmla="*/ 1308 w 1308"/>
                <a:gd name="T103" fmla="*/ 901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901">
                  <a:moveTo>
                    <a:pt x="0" y="421"/>
                  </a:moveTo>
                  <a:lnTo>
                    <a:pt x="25" y="377"/>
                  </a:lnTo>
                  <a:lnTo>
                    <a:pt x="51" y="334"/>
                  </a:lnTo>
                  <a:lnTo>
                    <a:pt x="77" y="292"/>
                  </a:lnTo>
                  <a:lnTo>
                    <a:pt x="102" y="252"/>
                  </a:lnTo>
                  <a:lnTo>
                    <a:pt x="128" y="214"/>
                  </a:lnTo>
                  <a:lnTo>
                    <a:pt x="154" y="178"/>
                  </a:lnTo>
                  <a:lnTo>
                    <a:pt x="179" y="145"/>
                  </a:lnTo>
                  <a:lnTo>
                    <a:pt x="205" y="115"/>
                  </a:lnTo>
                  <a:lnTo>
                    <a:pt x="231" y="88"/>
                  </a:lnTo>
                  <a:lnTo>
                    <a:pt x="256" y="64"/>
                  </a:lnTo>
                  <a:lnTo>
                    <a:pt x="282" y="44"/>
                  </a:lnTo>
                  <a:lnTo>
                    <a:pt x="308" y="28"/>
                  </a:lnTo>
                  <a:lnTo>
                    <a:pt x="333" y="15"/>
                  </a:lnTo>
                  <a:lnTo>
                    <a:pt x="359" y="6"/>
                  </a:lnTo>
                  <a:lnTo>
                    <a:pt x="385" y="1"/>
                  </a:lnTo>
                  <a:lnTo>
                    <a:pt x="410" y="0"/>
                  </a:lnTo>
                  <a:lnTo>
                    <a:pt x="436" y="2"/>
                  </a:lnTo>
                  <a:lnTo>
                    <a:pt x="462" y="8"/>
                  </a:lnTo>
                  <a:lnTo>
                    <a:pt x="487" y="17"/>
                  </a:lnTo>
                  <a:lnTo>
                    <a:pt x="513" y="30"/>
                  </a:lnTo>
                  <a:lnTo>
                    <a:pt x="539" y="46"/>
                  </a:lnTo>
                  <a:lnTo>
                    <a:pt x="564" y="65"/>
                  </a:lnTo>
                  <a:lnTo>
                    <a:pt x="590" y="86"/>
                  </a:lnTo>
                  <a:lnTo>
                    <a:pt x="616" y="110"/>
                  </a:lnTo>
                  <a:lnTo>
                    <a:pt x="641" y="137"/>
                  </a:lnTo>
                  <a:lnTo>
                    <a:pt x="667" y="166"/>
                  </a:lnTo>
                  <a:lnTo>
                    <a:pt x="693" y="196"/>
                  </a:lnTo>
                  <a:lnTo>
                    <a:pt x="718" y="229"/>
                  </a:lnTo>
                  <a:lnTo>
                    <a:pt x="744" y="263"/>
                  </a:lnTo>
                  <a:lnTo>
                    <a:pt x="770" y="298"/>
                  </a:lnTo>
                  <a:lnTo>
                    <a:pt x="795" y="334"/>
                  </a:lnTo>
                  <a:lnTo>
                    <a:pt x="821" y="370"/>
                  </a:lnTo>
                  <a:lnTo>
                    <a:pt x="846" y="408"/>
                  </a:lnTo>
                  <a:lnTo>
                    <a:pt x="872" y="445"/>
                  </a:lnTo>
                  <a:lnTo>
                    <a:pt x="898" y="482"/>
                  </a:lnTo>
                  <a:lnTo>
                    <a:pt x="923" y="519"/>
                  </a:lnTo>
                  <a:lnTo>
                    <a:pt x="949" y="556"/>
                  </a:lnTo>
                  <a:lnTo>
                    <a:pt x="975" y="591"/>
                  </a:lnTo>
                  <a:lnTo>
                    <a:pt x="1001" y="626"/>
                  </a:lnTo>
                  <a:lnTo>
                    <a:pt x="1026" y="659"/>
                  </a:lnTo>
                  <a:lnTo>
                    <a:pt x="1052" y="691"/>
                  </a:lnTo>
                  <a:lnTo>
                    <a:pt x="1077" y="721"/>
                  </a:lnTo>
                  <a:lnTo>
                    <a:pt x="1103" y="750"/>
                  </a:lnTo>
                  <a:lnTo>
                    <a:pt x="1129" y="776"/>
                  </a:lnTo>
                  <a:lnTo>
                    <a:pt x="1154" y="801"/>
                  </a:lnTo>
                  <a:lnTo>
                    <a:pt x="1180" y="824"/>
                  </a:lnTo>
                  <a:lnTo>
                    <a:pt x="1206" y="844"/>
                  </a:lnTo>
                  <a:lnTo>
                    <a:pt x="1231" y="862"/>
                  </a:lnTo>
                  <a:lnTo>
                    <a:pt x="1257" y="877"/>
                  </a:lnTo>
                  <a:lnTo>
                    <a:pt x="1283" y="890"/>
                  </a:lnTo>
                  <a:lnTo>
                    <a:pt x="1308" y="901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" name="Line 291"/>
            <p:cNvSpPr>
              <a:spLocks noChangeShapeType="1"/>
            </p:cNvSpPr>
            <p:nvPr/>
          </p:nvSpPr>
          <p:spPr bwMode="auto">
            <a:xfrm>
              <a:off x="10671115" y="4447222"/>
              <a:ext cx="86847" cy="24041"/>
            </a:xfrm>
            <a:prstGeom prst="line">
              <a:avLst/>
            </a:pr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" name="Freeform 292"/>
            <p:cNvSpPr>
              <a:spLocks/>
            </p:cNvSpPr>
            <p:nvPr/>
          </p:nvSpPr>
          <p:spPr bwMode="auto">
            <a:xfrm>
              <a:off x="1934278" y="3496518"/>
              <a:ext cx="4366681" cy="1033754"/>
            </a:xfrm>
            <a:custGeom>
              <a:avLst/>
              <a:gdLst>
                <a:gd name="T0" fmla="*/ 0 w 1257"/>
                <a:gd name="T1" fmla="*/ 123 h 473"/>
                <a:gd name="T2" fmla="*/ 26 w 1257"/>
                <a:gd name="T3" fmla="*/ 109 h 473"/>
                <a:gd name="T4" fmla="*/ 51 w 1257"/>
                <a:gd name="T5" fmla="*/ 96 h 473"/>
                <a:gd name="T6" fmla="*/ 77 w 1257"/>
                <a:gd name="T7" fmla="*/ 84 h 473"/>
                <a:gd name="T8" fmla="*/ 103 w 1257"/>
                <a:gd name="T9" fmla="*/ 73 h 473"/>
                <a:gd name="T10" fmla="*/ 128 w 1257"/>
                <a:gd name="T11" fmla="*/ 63 h 473"/>
                <a:gd name="T12" fmla="*/ 154 w 1257"/>
                <a:gd name="T13" fmla="*/ 53 h 473"/>
                <a:gd name="T14" fmla="*/ 180 w 1257"/>
                <a:gd name="T15" fmla="*/ 44 h 473"/>
                <a:gd name="T16" fmla="*/ 205 w 1257"/>
                <a:gd name="T17" fmla="*/ 35 h 473"/>
                <a:gd name="T18" fmla="*/ 231 w 1257"/>
                <a:gd name="T19" fmla="*/ 27 h 473"/>
                <a:gd name="T20" fmla="*/ 257 w 1257"/>
                <a:gd name="T21" fmla="*/ 20 h 473"/>
                <a:gd name="T22" fmla="*/ 282 w 1257"/>
                <a:gd name="T23" fmla="*/ 14 h 473"/>
                <a:gd name="T24" fmla="*/ 308 w 1257"/>
                <a:gd name="T25" fmla="*/ 9 h 473"/>
                <a:gd name="T26" fmla="*/ 334 w 1257"/>
                <a:gd name="T27" fmla="*/ 4 h 473"/>
                <a:gd name="T28" fmla="*/ 359 w 1257"/>
                <a:gd name="T29" fmla="*/ 1 h 473"/>
                <a:gd name="T30" fmla="*/ 385 w 1257"/>
                <a:gd name="T31" fmla="*/ 0 h 473"/>
                <a:gd name="T32" fmla="*/ 411 w 1257"/>
                <a:gd name="T33" fmla="*/ 0 h 473"/>
                <a:gd name="T34" fmla="*/ 436 w 1257"/>
                <a:gd name="T35" fmla="*/ 2 h 473"/>
                <a:gd name="T36" fmla="*/ 462 w 1257"/>
                <a:gd name="T37" fmla="*/ 6 h 473"/>
                <a:gd name="T38" fmla="*/ 487 w 1257"/>
                <a:gd name="T39" fmla="*/ 12 h 473"/>
                <a:gd name="T40" fmla="*/ 513 w 1257"/>
                <a:gd name="T41" fmla="*/ 20 h 473"/>
                <a:gd name="T42" fmla="*/ 539 w 1257"/>
                <a:gd name="T43" fmla="*/ 30 h 473"/>
                <a:gd name="T44" fmla="*/ 565 w 1257"/>
                <a:gd name="T45" fmla="*/ 43 h 473"/>
                <a:gd name="T46" fmla="*/ 590 w 1257"/>
                <a:gd name="T47" fmla="*/ 58 h 473"/>
                <a:gd name="T48" fmla="*/ 616 w 1257"/>
                <a:gd name="T49" fmla="*/ 75 h 473"/>
                <a:gd name="T50" fmla="*/ 642 w 1257"/>
                <a:gd name="T51" fmla="*/ 94 h 473"/>
                <a:gd name="T52" fmla="*/ 667 w 1257"/>
                <a:gd name="T53" fmla="*/ 115 h 473"/>
                <a:gd name="T54" fmla="*/ 693 w 1257"/>
                <a:gd name="T55" fmla="*/ 137 h 473"/>
                <a:gd name="T56" fmla="*/ 718 w 1257"/>
                <a:gd name="T57" fmla="*/ 161 h 473"/>
                <a:gd name="T58" fmla="*/ 744 w 1257"/>
                <a:gd name="T59" fmla="*/ 185 h 473"/>
                <a:gd name="T60" fmla="*/ 770 w 1257"/>
                <a:gd name="T61" fmla="*/ 209 h 473"/>
                <a:gd name="T62" fmla="*/ 795 w 1257"/>
                <a:gd name="T63" fmla="*/ 234 h 473"/>
                <a:gd name="T64" fmla="*/ 821 w 1257"/>
                <a:gd name="T65" fmla="*/ 258 h 473"/>
                <a:gd name="T66" fmla="*/ 847 w 1257"/>
                <a:gd name="T67" fmla="*/ 281 h 473"/>
                <a:gd name="T68" fmla="*/ 872 w 1257"/>
                <a:gd name="T69" fmla="*/ 304 h 473"/>
                <a:gd name="T70" fmla="*/ 898 w 1257"/>
                <a:gd name="T71" fmla="*/ 325 h 473"/>
                <a:gd name="T72" fmla="*/ 924 w 1257"/>
                <a:gd name="T73" fmla="*/ 345 h 473"/>
                <a:gd name="T74" fmla="*/ 949 w 1257"/>
                <a:gd name="T75" fmla="*/ 363 h 473"/>
                <a:gd name="T76" fmla="*/ 975 w 1257"/>
                <a:gd name="T77" fmla="*/ 380 h 473"/>
                <a:gd name="T78" fmla="*/ 1001 w 1257"/>
                <a:gd name="T79" fmla="*/ 395 h 473"/>
                <a:gd name="T80" fmla="*/ 1026 w 1257"/>
                <a:gd name="T81" fmla="*/ 408 h 473"/>
                <a:gd name="T82" fmla="*/ 1052 w 1257"/>
                <a:gd name="T83" fmla="*/ 420 h 473"/>
                <a:gd name="T84" fmla="*/ 1078 w 1257"/>
                <a:gd name="T85" fmla="*/ 430 h 473"/>
                <a:gd name="T86" fmla="*/ 1103 w 1257"/>
                <a:gd name="T87" fmla="*/ 439 h 473"/>
                <a:gd name="T88" fmla="*/ 1129 w 1257"/>
                <a:gd name="T89" fmla="*/ 447 h 473"/>
                <a:gd name="T90" fmla="*/ 1155 w 1257"/>
                <a:gd name="T91" fmla="*/ 454 h 473"/>
                <a:gd name="T92" fmla="*/ 1180 w 1257"/>
                <a:gd name="T93" fmla="*/ 460 h 473"/>
                <a:gd name="T94" fmla="*/ 1206 w 1257"/>
                <a:gd name="T95" fmla="*/ 465 h 473"/>
                <a:gd name="T96" fmla="*/ 1232 w 1257"/>
                <a:gd name="T97" fmla="*/ 469 h 473"/>
                <a:gd name="T98" fmla="*/ 1257 w 1257"/>
                <a:gd name="T99" fmla="*/ 473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473">
                  <a:moveTo>
                    <a:pt x="0" y="123"/>
                  </a:moveTo>
                  <a:lnTo>
                    <a:pt x="26" y="109"/>
                  </a:lnTo>
                  <a:lnTo>
                    <a:pt x="51" y="96"/>
                  </a:lnTo>
                  <a:lnTo>
                    <a:pt x="77" y="84"/>
                  </a:lnTo>
                  <a:lnTo>
                    <a:pt x="103" y="73"/>
                  </a:lnTo>
                  <a:lnTo>
                    <a:pt x="128" y="63"/>
                  </a:lnTo>
                  <a:lnTo>
                    <a:pt x="154" y="53"/>
                  </a:lnTo>
                  <a:lnTo>
                    <a:pt x="180" y="44"/>
                  </a:lnTo>
                  <a:lnTo>
                    <a:pt x="205" y="35"/>
                  </a:lnTo>
                  <a:lnTo>
                    <a:pt x="231" y="27"/>
                  </a:lnTo>
                  <a:lnTo>
                    <a:pt x="257" y="20"/>
                  </a:lnTo>
                  <a:lnTo>
                    <a:pt x="282" y="14"/>
                  </a:lnTo>
                  <a:lnTo>
                    <a:pt x="308" y="9"/>
                  </a:lnTo>
                  <a:lnTo>
                    <a:pt x="334" y="4"/>
                  </a:lnTo>
                  <a:lnTo>
                    <a:pt x="359" y="1"/>
                  </a:lnTo>
                  <a:lnTo>
                    <a:pt x="385" y="0"/>
                  </a:lnTo>
                  <a:lnTo>
                    <a:pt x="411" y="0"/>
                  </a:lnTo>
                  <a:lnTo>
                    <a:pt x="436" y="2"/>
                  </a:lnTo>
                  <a:lnTo>
                    <a:pt x="462" y="6"/>
                  </a:lnTo>
                  <a:lnTo>
                    <a:pt x="487" y="12"/>
                  </a:lnTo>
                  <a:lnTo>
                    <a:pt x="513" y="20"/>
                  </a:lnTo>
                  <a:lnTo>
                    <a:pt x="539" y="30"/>
                  </a:lnTo>
                  <a:lnTo>
                    <a:pt x="565" y="43"/>
                  </a:lnTo>
                  <a:lnTo>
                    <a:pt x="590" y="58"/>
                  </a:lnTo>
                  <a:lnTo>
                    <a:pt x="616" y="75"/>
                  </a:lnTo>
                  <a:lnTo>
                    <a:pt x="642" y="94"/>
                  </a:lnTo>
                  <a:lnTo>
                    <a:pt x="667" y="115"/>
                  </a:lnTo>
                  <a:lnTo>
                    <a:pt x="693" y="137"/>
                  </a:lnTo>
                  <a:lnTo>
                    <a:pt x="718" y="161"/>
                  </a:lnTo>
                  <a:lnTo>
                    <a:pt x="744" y="185"/>
                  </a:lnTo>
                  <a:lnTo>
                    <a:pt x="770" y="209"/>
                  </a:lnTo>
                  <a:lnTo>
                    <a:pt x="795" y="234"/>
                  </a:lnTo>
                  <a:lnTo>
                    <a:pt x="821" y="258"/>
                  </a:lnTo>
                  <a:lnTo>
                    <a:pt x="847" y="281"/>
                  </a:lnTo>
                  <a:lnTo>
                    <a:pt x="872" y="304"/>
                  </a:lnTo>
                  <a:lnTo>
                    <a:pt x="898" y="325"/>
                  </a:lnTo>
                  <a:lnTo>
                    <a:pt x="924" y="345"/>
                  </a:lnTo>
                  <a:lnTo>
                    <a:pt x="949" y="363"/>
                  </a:lnTo>
                  <a:lnTo>
                    <a:pt x="975" y="380"/>
                  </a:lnTo>
                  <a:lnTo>
                    <a:pt x="1001" y="395"/>
                  </a:lnTo>
                  <a:lnTo>
                    <a:pt x="1026" y="408"/>
                  </a:lnTo>
                  <a:lnTo>
                    <a:pt x="1052" y="420"/>
                  </a:lnTo>
                  <a:lnTo>
                    <a:pt x="1078" y="430"/>
                  </a:lnTo>
                  <a:lnTo>
                    <a:pt x="1103" y="439"/>
                  </a:lnTo>
                  <a:lnTo>
                    <a:pt x="1129" y="447"/>
                  </a:lnTo>
                  <a:lnTo>
                    <a:pt x="1155" y="454"/>
                  </a:lnTo>
                  <a:lnTo>
                    <a:pt x="1180" y="460"/>
                  </a:lnTo>
                  <a:lnTo>
                    <a:pt x="1206" y="465"/>
                  </a:lnTo>
                  <a:lnTo>
                    <a:pt x="1232" y="469"/>
                  </a:lnTo>
                  <a:lnTo>
                    <a:pt x="1257" y="473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" name="Freeform 293"/>
            <p:cNvSpPr>
              <a:spLocks/>
            </p:cNvSpPr>
            <p:nvPr/>
          </p:nvSpPr>
          <p:spPr bwMode="auto">
            <a:xfrm>
              <a:off x="6214112" y="3483405"/>
              <a:ext cx="4543850" cy="1062166"/>
            </a:xfrm>
            <a:custGeom>
              <a:avLst/>
              <a:gdLst>
                <a:gd name="T0" fmla="*/ 0 w 1308"/>
                <a:gd name="T1" fmla="*/ 475 h 486"/>
                <a:gd name="T2" fmla="*/ 25 w 1308"/>
                <a:gd name="T3" fmla="*/ 479 h 486"/>
                <a:gd name="T4" fmla="*/ 51 w 1308"/>
                <a:gd name="T5" fmla="*/ 482 h 486"/>
                <a:gd name="T6" fmla="*/ 77 w 1308"/>
                <a:gd name="T7" fmla="*/ 484 h 486"/>
                <a:gd name="T8" fmla="*/ 102 w 1308"/>
                <a:gd name="T9" fmla="*/ 486 h 486"/>
                <a:gd name="T10" fmla="*/ 128 w 1308"/>
                <a:gd name="T11" fmla="*/ 486 h 486"/>
                <a:gd name="T12" fmla="*/ 154 w 1308"/>
                <a:gd name="T13" fmla="*/ 486 h 486"/>
                <a:gd name="T14" fmla="*/ 179 w 1308"/>
                <a:gd name="T15" fmla="*/ 485 h 486"/>
                <a:gd name="T16" fmla="*/ 205 w 1308"/>
                <a:gd name="T17" fmla="*/ 482 h 486"/>
                <a:gd name="T18" fmla="*/ 231 w 1308"/>
                <a:gd name="T19" fmla="*/ 478 h 486"/>
                <a:gd name="T20" fmla="*/ 256 w 1308"/>
                <a:gd name="T21" fmla="*/ 473 h 486"/>
                <a:gd name="T22" fmla="*/ 282 w 1308"/>
                <a:gd name="T23" fmla="*/ 465 h 486"/>
                <a:gd name="T24" fmla="*/ 308 w 1308"/>
                <a:gd name="T25" fmla="*/ 457 h 486"/>
                <a:gd name="T26" fmla="*/ 333 w 1308"/>
                <a:gd name="T27" fmla="*/ 446 h 486"/>
                <a:gd name="T28" fmla="*/ 359 w 1308"/>
                <a:gd name="T29" fmla="*/ 434 h 486"/>
                <a:gd name="T30" fmla="*/ 385 w 1308"/>
                <a:gd name="T31" fmla="*/ 420 h 486"/>
                <a:gd name="T32" fmla="*/ 410 w 1308"/>
                <a:gd name="T33" fmla="*/ 404 h 486"/>
                <a:gd name="T34" fmla="*/ 436 w 1308"/>
                <a:gd name="T35" fmla="*/ 387 h 486"/>
                <a:gd name="T36" fmla="*/ 462 w 1308"/>
                <a:gd name="T37" fmla="*/ 368 h 486"/>
                <a:gd name="T38" fmla="*/ 487 w 1308"/>
                <a:gd name="T39" fmla="*/ 348 h 486"/>
                <a:gd name="T40" fmla="*/ 513 w 1308"/>
                <a:gd name="T41" fmla="*/ 328 h 486"/>
                <a:gd name="T42" fmla="*/ 539 w 1308"/>
                <a:gd name="T43" fmla="*/ 306 h 486"/>
                <a:gd name="T44" fmla="*/ 564 w 1308"/>
                <a:gd name="T45" fmla="*/ 284 h 486"/>
                <a:gd name="T46" fmla="*/ 590 w 1308"/>
                <a:gd name="T47" fmla="*/ 262 h 486"/>
                <a:gd name="T48" fmla="*/ 616 w 1308"/>
                <a:gd name="T49" fmla="*/ 241 h 486"/>
                <a:gd name="T50" fmla="*/ 641 w 1308"/>
                <a:gd name="T51" fmla="*/ 219 h 486"/>
                <a:gd name="T52" fmla="*/ 667 w 1308"/>
                <a:gd name="T53" fmla="*/ 198 h 486"/>
                <a:gd name="T54" fmla="*/ 693 w 1308"/>
                <a:gd name="T55" fmla="*/ 178 h 486"/>
                <a:gd name="T56" fmla="*/ 718 w 1308"/>
                <a:gd name="T57" fmla="*/ 159 h 486"/>
                <a:gd name="T58" fmla="*/ 744 w 1308"/>
                <a:gd name="T59" fmla="*/ 141 h 486"/>
                <a:gd name="T60" fmla="*/ 770 w 1308"/>
                <a:gd name="T61" fmla="*/ 125 h 486"/>
                <a:gd name="T62" fmla="*/ 795 w 1308"/>
                <a:gd name="T63" fmla="*/ 109 h 486"/>
                <a:gd name="T64" fmla="*/ 821 w 1308"/>
                <a:gd name="T65" fmla="*/ 95 h 486"/>
                <a:gd name="T66" fmla="*/ 846 w 1308"/>
                <a:gd name="T67" fmla="*/ 82 h 486"/>
                <a:gd name="T68" fmla="*/ 872 w 1308"/>
                <a:gd name="T69" fmla="*/ 71 h 486"/>
                <a:gd name="T70" fmla="*/ 898 w 1308"/>
                <a:gd name="T71" fmla="*/ 61 h 486"/>
                <a:gd name="T72" fmla="*/ 923 w 1308"/>
                <a:gd name="T73" fmla="*/ 52 h 486"/>
                <a:gd name="T74" fmla="*/ 949 w 1308"/>
                <a:gd name="T75" fmla="*/ 44 h 486"/>
                <a:gd name="T76" fmla="*/ 975 w 1308"/>
                <a:gd name="T77" fmla="*/ 37 h 486"/>
                <a:gd name="T78" fmla="*/ 1001 w 1308"/>
                <a:gd name="T79" fmla="*/ 31 h 486"/>
                <a:gd name="T80" fmla="*/ 1026 w 1308"/>
                <a:gd name="T81" fmla="*/ 26 h 486"/>
                <a:gd name="T82" fmla="*/ 1052 w 1308"/>
                <a:gd name="T83" fmla="*/ 21 h 486"/>
                <a:gd name="T84" fmla="*/ 1077 w 1308"/>
                <a:gd name="T85" fmla="*/ 17 h 486"/>
                <a:gd name="T86" fmla="*/ 1103 w 1308"/>
                <a:gd name="T87" fmla="*/ 14 h 486"/>
                <a:gd name="T88" fmla="*/ 1129 w 1308"/>
                <a:gd name="T89" fmla="*/ 11 h 486"/>
                <a:gd name="T90" fmla="*/ 1154 w 1308"/>
                <a:gd name="T91" fmla="*/ 8 h 486"/>
                <a:gd name="T92" fmla="*/ 1180 w 1308"/>
                <a:gd name="T93" fmla="*/ 6 h 486"/>
                <a:gd name="T94" fmla="*/ 1206 w 1308"/>
                <a:gd name="T95" fmla="*/ 4 h 486"/>
                <a:gd name="T96" fmla="*/ 1231 w 1308"/>
                <a:gd name="T97" fmla="*/ 3 h 486"/>
                <a:gd name="T98" fmla="*/ 1257 w 1308"/>
                <a:gd name="T99" fmla="*/ 2 h 486"/>
                <a:gd name="T100" fmla="*/ 1283 w 1308"/>
                <a:gd name="T101" fmla="*/ 0 h 486"/>
                <a:gd name="T102" fmla="*/ 1308 w 1308"/>
                <a:gd name="T103" fmla="*/ 0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486">
                  <a:moveTo>
                    <a:pt x="0" y="475"/>
                  </a:moveTo>
                  <a:lnTo>
                    <a:pt x="25" y="479"/>
                  </a:lnTo>
                  <a:lnTo>
                    <a:pt x="51" y="482"/>
                  </a:lnTo>
                  <a:lnTo>
                    <a:pt x="77" y="484"/>
                  </a:lnTo>
                  <a:lnTo>
                    <a:pt x="102" y="486"/>
                  </a:lnTo>
                  <a:lnTo>
                    <a:pt x="128" y="486"/>
                  </a:lnTo>
                  <a:lnTo>
                    <a:pt x="154" y="486"/>
                  </a:lnTo>
                  <a:lnTo>
                    <a:pt x="179" y="485"/>
                  </a:lnTo>
                  <a:lnTo>
                    <a:pt x="205" y="482"/>
                  </a:lnTo>
                  <a:lnTo>
                    <a:pt x="231" y="478"/>
                  </a:lnTo>
                  <a:lnTo>
                    <a:pt x="256" y="473"/>
                  </a:lnTo>
                  <a:lnTo>
                    <a:pt x="282" y="465"/>
                  </a:lnTo>
                  <a:lnTo>
                    <a:pt x="308" y="457"/>
                  </a:lnTo>
                  <a:lnTo>
                    <a:pt x="333" y="446"/>
                  </a:lnTo>
                  <a:lnTo>
                    <a:pt x="359" y="434"/>
                  </a:lnTo>
                  <a:lnTo>
                    <a:pt x="385" y="420"/>
                  </a:lnTo>
                  <a:lnTo>
                    <a:pt x="410" y="404"/>
                  </a:lnTo>
                  <a:lnTo>
                    <a:pt x="436" y="387"/>
                  </a:lnTo>
                  <a:lnTo>
                    <a:pt x="462" y="368"/>
                  </a:lnTo>
                  <a:lnTo>
                    <a:pt x="487" y="348"/>
                  </a:lnTo>
                  <a:lnTo>
                    <a:pt x="513" y="328"/>
                  </a:lnTo>
                  <a:lnTo>
                    <a:pt x="539" y="306"/>
                  </a:lnTo>
                  <a:lnTo>
                    <a:pt x="564" y="284"/>
                  </a:lnTo>
                  <a:lnTo>
                    <a:pt x="590" y="262"/>
                  </a:lnTo>
                  <a:lnTo>
                    <a:pt x="616" y="241"/>
                  </a:lnTo>
                  <a:lnTo>
                    <a:pt x="641" y="219"/>
                  </a:lnTo>
                  <a:lnTo>
                    <a:pt x="667" y="198"/>
                  </a:lnTo>
                  <a:lnTo>
                    <a:pt x="693" y="178"/>
                  </a:lnTo>
                  <a:lnTo>
                    <a:pt x="718" y="159"/>
                  </a:lnTo>
                  <a:lnTo>
                    <a:pt x="744" y="141"/>
                  </a:lnTo>
                  <a:lnTo>
                    <a:pt x="770" y="125"/>
                  </a:lnTo>
                  <a:lnTo>
                    <a:pt x="795" y="109"/>
                  </a:lnTo>
                  <a:lnTo>
                    <a:pt x="821" y="95"/>
                  </a:lnTo>
                  <a:lnTo>
                    <a:pt x="846" y="82"/>
                  </a:lnTo>
                  <a:lnTo>
                    <a:pt x="872" y="71"/>
                  </a:lnTo>
                  <a:lnTo>
                    <a:pt x="898" y="61"/>
                  </a:lnTo>
                  <a:lnTo>
                    <a:pt x="923" y="52"/>
                  </a:lnTo>
                  <a:lnTo>
                    <a:pt x="949" y="44"/>
                  </a:lnTo>
                  <a:lnTo>
                    <a:pt x="975" y="37"/>
                  </a:lnTo>
                  <a:lnTo>
                    <a:pt x="1001" y="31"/>
                  </a:lnTo>
                  <a:lnTo>
                    <a:pt x="1026" y="26"/>
                  </a:lnTo>
                  <a:lnTo>
                    <a:pt x="1052" y="21"/>
                  </a:lnTo>
                  <a:lnTo>
                    <a:pt x="1077" y="17"/>
                  </a:lnTo>
                  <a:lnTo>
                    <a:pt x="1103" y="14"/>
                  </a:lnTo>
                  <a:lnTo>
                    <a:pt x="1129" y="11"/>
                  </a:lnTo>
                  <a:lnTo>
                    <a:pt x="1154" y="8"/>
                  </a:lnTo>
                  <a:lnTo>
                    <a:pt x="1180" y="6"/>
                  </a:lnTo>
                  <a:lnTo>
                    <a:pt x="1206" y="4"/>
                  </a:lnTo>
                  <a:lnTo>
                    <a:pt x="1231" y="3"/>
                  </a:lnTo>
                  <a:lnTo>
                    <a:pt x="1257" y="2"/>
                  </a:lnTo>
                  <a:lnTo>
                    <a:pt x="1283" y="0"/>
                  </a:lnTo>
                  <a:lnTo>
                    <a:pt x="1308" y="0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" name="Line 294"/>
            <p:cNvSpPr>
              <a:spLocks noChangeShapeType="1"/>
            </p:cNvSpPr>
            <p:nvPr/>
          </p:nvSpPr>
          <p:spPr bwMode="auto">
            <a:xfrm>
              <a:off x="10671115" y="3483405"/>
              <a:ext cx="86847" cy="0"/>
            </a:xfrm>
            <a:prstGeom prst="line">
              <a:avLst/>
            </a:pr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" name="Freeform 295"/>
            <p:cNvSpPr>
              <a:spLocks/>
            </p:cNvSpPr>
            <p:nvPr/>
          </p:nvSpPr>
          <p:spPr bwMode="auto">
            <a:xfrm>
              <a:off x="1934278" y="4018859"/>
              <a:ext cx="4366681" cy="802088"/>
            </a:xfrm>
            <a:custGeom>
              <a:avLst/>
              <a:gdLst>
                <a:gd name="T0" fmla="*/ 0 w 1257"/>
                <a:gd name="T1" fmla="*/ 345 h 367"/>
                <a:gd name="T2" fmla="*/ 26 w 1257"/>
                <a:gd name="T3" fmla="*/ 348 h 367"/>
                <a:gd name="T4" fmla="*/ 51 w 1257"/>
                <a:gd name="T5" fmla="*/ 348 h 367"/>
                <a:gd name="T6" fmla="*/ 77 w 1257"/>
                <a:gd name="T7" fmla="*/ 346 h 367"/>
                <a:gd name="T8" fmla="*/ 103 w 1257"/>
                <a:gd name="T9" fmla="*/ 341 h 367"/>
                <a:gd name="T10" fmla="*/ 128 w 1257"/>
                <a:gd name="T11" fmla="*/ 334 h 367"/>
                <a:gd name="T12" fmla="*/ 154 w 1257"/>
                <a:gd name="T13" fmla="*/ 324 h 367"/>
                <a:gd name="T14" fmla="*/ 180 w 1257"/>
                <a:gd name="T15" fmla="*/ 311 h 367"/>
                <a:gd name="T16" fmla="*/ 205 w 1257"/>
                <a:gd name="T17" fmla="*/ 296 h 367"/>
                <a:gd name="T18" fmla="*/ 231 w 1257"/>
                <a:gd name="T19" fmla="*/ 278 h 367"/>
                <a:gd name="T20" fmla="*/ 257 w 1257"/>
                <a:gd name="T21" fmla="*/ 258 h 367"/>
                <a:gd name="T22" fmla="*/ 282 w 1257"/>
                <a:gd name="T23" fmla="*/ 237 h 367"/>
                <a:gd name="T24" fmla="*/ 308 w 1257"/>
                <a:gd name="T25" fmla="*/ 214 h 367"/>
                <a:gd name="T26" fmla="*/ 334 w 1257"/>
                <a:gd name="T27" fmla="*/ 191 h 367"/>
                <a:gd name="T28" fmla="*/ 359 w 1257"/>
                <a:gd name="T29" fmla="*/ 167 h 367"/>
                <a:gd name="T30" fmla="*/ 385 w 1257"/>
                <a:gd name="T31" fmla="*/ 144 h 367"/>
                <a:gd name="T32" fmla="*/ 411 w 1257"/>
                <a:gd name="T33" fmla="*/ 121 h 367"/>
                <a:gd name="T34" fmla="*/ 436 w 1257"/>
                <a:gd name="T35" fmla="*/ 99 h 367"/>
                <a:gd name="T36" fmla="*/ 462 w 1257"/>
                <a:gd name="T37" fmla="*/ 78 h 367"/>
                <a:gd name="T38" fmla="*/ 487 w 1257"/>
                <a:gd name="T39" fmla="*/ 59 h 367"/>
                <a:gd name="T40" fmla="*/ 513 w 1257"/>
                <a:gd name="T41" fmla="*/ 43 h 367"/>
                <a:gd name="T42" fmla="*/ 539 w 1257"/>
                <a:gd name="T43" fmla="*/ 28 h 367"/>
                <a:gd name="T44" fmla="*/ 565 w 1257"/>
                <a:gd name="T45" fmla="*/ 17 h 367"/>
                <a:gd name="T46" fmla="*/ 590 w 1257"/>
                <a:gd name="T47" fmla="*/ 8 h 367"/>
                <a:gd name="T48" fmla="*/ 616 w 1257"/>
                <a:gd name="T49" fmla="*/ 3 h 367"/>
                <a:gd name="T50" fmla="*/ 642 w 1257"/>
                <a:gd name="T51" fmla="*/ 0 h 367"/>
                <a:gd name="T52" fmla="*/ 667 w 1257"/>
                <a:gd name="T53" fmla="*/ 1 h 367"/>
                <a:gd name="T54" fmla="*/ 693 w 1257"/>
                <a:gd name="T55" fmla="*/ 5 h 367"/>
                <a:gd name="T56" fmla="*/ 718 w 1257"/>
                <a:gd name="T57" fmla="*/ 12 h 367"/>
                <a:gd name="T58" fmla="*/ 744 w 1257"/>
                <a:gd name="T59" fmla="*/ 21 h 367"/>
                <a:gd name="T60" fmla="*/ 770 w 1257"/>
                <a:gd name="T61" fmla="*/ 33 h 367"/>
                <a:gd name="T62" fmla="*/ 795 w 1257"/>
                <a:gd name="T63" fmla="*/ 48 h 367"/>
                <a:gd name="T64" fmla="*/ 821 w 1257"/>
                <a:gd name="T65" fmla="*/ 65 h 367"/>
                <a:gd name="T66" fmla="*/ 847 w 1257"/>
                <a:gd name="T67" fmla="*/ 84 h 367"/>
                <a:gd name="T68" fmla="*/ 872 w 1257"/>
                <a:gd name="T69" fmla="*/ 104 h 367"/>
                <a:gd name="T70" fmla="*/ 898 w 1257"/>
                <a:gd name="T71" fmla="*/ 125 h 367"/>
                <a:gd name="T72" fmla="*/ 924 w 1257"/>
                <a:gd name="T73" fmla="*/ 147 h 367"/>
                <a:gd name="T74" fmla="*/ 949 w 1257"/>
                <a:gd name="T75" fmla="*/ 170 h 367"/>
                <a:gd name="T76" fmla="*/ 975 w 1257"/>
                <a:gd name="T77" fmla="*/ 193 h 367"/>
                <a:gd name="T78" fmla="*/ 1001 w 1257"/>
                <a:gd name="T79" fmla="*/ 215 h 367"/>
                <a:gd name="T80" fmla="*/ 1026 w 1257"/>
                <a:gd name="T81" fmla="*/ 237 h 367"/>
                <a:gd name="T82" fmla="*/ 1052 w 1257"/>
                <a:gd name="T83" fmla="*/ 258 h 367"/>
                <a:gd name="T84" fmla="*/ 1078 w 1257"/>
                <a:gd name="T85" fmla="*/ 278 h 367"/>
                <a:gd name="T86" fmla="*/ 1103 w 1257"/>
                <a:gd name="T87" fmla="*/ 296 h 367"/>
                <a:gd name="T88" fmla="*/ 1129 w 1257"/>
                <a:gd name="T89" fmla="*/ 313 h 367"/>
                <a:gd name="T90" fmla="*/ 1155 w 1257"/>
                <a:gd name="T91" fmla="*/ 328 h 367"/>
                <a:gd name="T92" fmla="*/ 1180 w 1257"/>
                <a:gd name="T93" fmla="*/ 341 h 367"/>
                <a:gd name="T94" fmla="*/ 1206 w 1257"/>
                <a:gd name="T95" fmla="*/ 351 h 367"/>
                <a:gd name="T96" fmla="*/ 1232 w 1257"/>
                <a:gd name="T97" fmla="*/ 360 h 367"/>
                <a:gd name="T98" fmla="*/ 1257 w 1257"/>
                <a:gd name="T9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67">
                  <a:moveTo>
                    <a:pt x="0" y="345"/>
                  </a:moveTo>
                  <a:lnTo>
                    <a:pt x="26" y="348"/>
                  </a:lnTo>
                  <a:lnTo>
                    <a:pt x="51" y="348"/>
                  </a:lnTo>
                  <a:lnTo>
                    <a:pt x="77" y="346"/>
                  </a:lnTo>
                  <a:lnTo>
                    <a:pt x="103" y="341"/>
                  </a:lnTo>
                  <a:lnTo>
                    <a:pt x="128" y="334"/>
                  </a:lnTo>
                  <a:lnTo>
                    <a:pt x="154" y="324"/>
                  </a:lnTo>
                  <a:lnTo>
                    <a:pt x="180" y="311"/>
                  </a:lnTo>
                  <a:lnTo>
                    <a:pt x="205" y="296"/>
                  </a:lnTo>
                  <a:lnTo>
                    <a:pt x="231" y="278"/>
                  </a:lnTo>
                  <a:lnTo>
                    <a:pt x="257" y="258"/>
                  </a:lnTo>
                  <a:lnTo>
                    <a:pt x="282" y="237"/>
                  </a:lnTo>
                  <a:lnTo>
                    <a:pt x="308" y="214"/>
                  </a:lnTo>
                  <a:lnTo>
                    <a:pt x="334" y="191"/>
                  </a:lnTo>
                  <a:lnTo>
                    <a:pt x="359" y="167"/>
                  </a:lnTo>
                  <a:lnTo>
                    <a:pt x="385" y="144"/>
                  </a:lnTo>
                  <a:lnTo>
                    <a:pt x="411" y="121"/>
                  </a:lnTo>
                  <a:lnTo>
                    <a:pt x="436" y="99"/>
                  </a:lnTo>
                  <a:lnTo>
                    <a:pt x="462" y="78"/>
                  </a:lnTo>
                  <a:lnTo>
                    <a:pt x="487" y="59"/>
                  </a:lnTo>
                  <a:lnTo>
                    <a:pt x="513" y="43"/>
                  </a:lnTo>
                  <a:lnTo>
                    <a:pt x="539" y="28"/>
                  </a:lnTo>
                  <a:lnTo>
                    <a:pt x="565" y="17"/>
                  </a:lnTo>
                  <a:lnTo>
                    <a:pt x="590" y="8"/>
                  </a:lnTo>
                  <a:lnTo>
                    <a:pt x="616" y="3"/>
                  </a:lnTo>
                  <a:lnTo>
                    <a:pt x="642" y="0"/>
                  </a:lnTo>
                  <a:lnTo>
                    <a:pt x="667" y="1"/>
                  </a:lnTo>
                  <a:lnTo>
                    <a:pt x="693" y="5"/>
                  </a:lnTo>
                  <a:lnTo>
                    <a:pt x="718" y="12"/>
                  </a:lnTo>
                  <a:lnTo>
                    <a:pt x="744" y="21"/>
                  </a:lnTo>
                  <a:lnTo>
                    <a:pt x="770" y="33"/>
                  </a:lnTo>
                  <a:lnTo>
                    <a:pt x="795" y="48"/>
                  </a:lnTo>
                  <a:lnTo>
                    <a:pt x="821" y="65"/>
                  </a:lnTo>
                  <a:lnTo>
                    <a:pt x="847" y="84"/>
                  </a:lnTo>
                  <a:lnTo>
                    <a:pt x="872" y="104"/>
                  </a:lnTo>
                  <a:lnTo>
                    <a:pt x="898" y="125"/>
                  </a:lnTo>
                  <a:lnTo>
                    <a:pt x="924" y="147"/>
                  </a:lnTo>
                  <a:lnTo>
                    <a:pt x="949" y="170"/>
                  </a:lnTo>
                  <a:lnTo>
                    <a:pt x="975" y="193"/>
                  </a:lnTo>
                  <a:lnTo>
                    <a:pt x="1001" y="215"/>
                  </a:lnTo>
                  <a:lnTo>
                    <a:pt x="1026" y="237"/>
                  </a:lnTo>
                  <a:lnTo>
                    <a:pt x="1052" y="258"/>
                  </a:lnTo>
                  <a:lnTo>
                    <a:pt x="1078" y="278"/>
                  </a:lnTo>
                  <a:lnTo>
                    <a:pt x="1103" y="296"/>
                  </a:lnTo>
                  <a:lnTo>
                    <a:pt x="1129" y="313"/>
                  </a:lnTo>
                  <a:lnTo>
                    <a:pt x="1155" y="328"/>
                  </a:lnTo>
                  <a:lnTo>
                    <a:pt x="1180" y="341"/>
                  </a:lnTo>
                  <a:lnTo>
                    <a:pt x="1206" y="351"/>
                  </a:lnTo>
                  <a:lnTo>
                    <a:pt x="1232" y="360"/>
                  </a:lnTo>
                  <a:lnTo>
                    <a:pt x="1257" y="367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" name="Freeform 296"/>
            <p:cNvSpPr>
              <a:spLocks/>
            </p:cNvSpPr>
            <p:nvPr/>
          </p:nvSpPr>
          <p:spPr bwMode="auto">
            <a:xfrm>
              <a:off x="6214112" y="3157762"/>
              <a:ext cx="4543850" cy="1676299"/>
            </a:xfrm>
            <a:custGeom>
              <a:avLst/>
              <a:gdLst>
                <a:gd name="T0" fmla="*/ 0 w 1308"/>
                <a:gd name="T1" fmla="*/ 754 h 767"/>
                <a:gd name="T2" fmla="*/ 25 w 1308"/>
                <a:gd name="T3" fmla="*/ 761 h 767"/>
                <a:gd name="T4" fmla="*/ 51 w 1308"/>
                <a:gd name="T5" fmla="*/ 765 h 767"/>
                <a:gd name="T6" fmla="*/ 77 w 1308"/>
                <a:gd name="T7" fmla="*/ 767 h 767"/>
                <a:gd name="T8" fmla="*/ 102 w 1308"/>
                <a:gd name="T9" fmla="*/ 767 h 767"/>
                <a:gd name="T10" fmla="*/ 128 w 1308"/>
                <a:gd name="T11" fmla="*/ 765 h 767"/>
                <a:gd name="T12" fmla="*/ 154 w 1308"/>
                <a:gd name="T13" fmla="*/ 760 h 767"/>
                <a:gd name="T14" fmla="*/ 179 w 1308"/>
                <a:gd name="T15" fmla="*/ 753 h 767"/>
                <a:gd name="T16" fmla="*/ 205 w 1308"/>
                <a:gd name="T17" fmla="*/ 744 h 767"/>
                <a:gd name="T18" fmla="*/ 231 w 1308"/>
                <a:gd name="T19" fmla="*/ 733 h 767"/>
                <a:gd name="T20" fmla="*/ 256 w 1308"/>
                <a:gd name="T21" fmla="*/ 720 h 767"/>
                <a:gd name="T22" fmla="*/ 282 w 1308"/>
                <a:gd name="T23" fmla="*/ 705 h 767"/>
                <a:gd name="T24" fmla="*/ 308 w 1308"/>
                <a:gd name="T25" fmla="*/ 687 h 767"/>
                <a:gd name="T26" fmla="*/ 333 w 1308"/>
                <a:gd name="T27" fmla="*/ 668 h 767"/>
                <a:gd name="T28" fmla="*/ 359 w 1308"/>
                <a:gd name="T29" fmla="*/ 646 h 767"/>
                <a:gd name="T30" fmla="*/ 385 w 1308"/>
                <a:gd name="T31" fmla="*/ 623 h 767"/>
                <a:gd name="T32" fmla="*/ 410 w 1308"/>
                <a:gd name="T33" fmla="*/ 597 h 767"/>
                <a:gd name="T34" fmla="*/ 436 w 1308"/>
                <a:gd name="T35" fmla="*/ 570 h 767"/>
                <a:gd name="T36" fmla="*/ 462 w 1308"/>
                <a:gd name="T37" fmla="*/ 541 h 767"/>
                <a:gd name="T38" fmla="*/ 487 w 1308"/>
                <a:gd name="T39" fmla="*/ 510 h 767"/>
                <a:gd name="T40" fmla="*/ 513 w 1308"/>
                <a:gd name="T41" fmla="*/ 478 h 767"/>
                <a:gd name="T42" fmla="*/ 539 w 1308"/>
                <a:gd name="T43" fmla="*/ 445 h 767"/>
                <a:gd name="T44" fmla="*/ 564 w 1308"/>
                <a:gd name="T45" fmla="*/ 411 h 767"/>
                <a:gd name="T46" fmla="*/ 590 w 1308"/>
                <a:gd name="T47" fmla="*/ 376 h 767"/>
                <a:gd name="T48" fmla="*/ 616 w 1308"/>
                <a:gd name="T49" fmla="*/ 341 h 767"/>
                <a:gd name="T50" fmla="*/ 641 w 1308"/>
                <a:gd name="T51" fmla="*/ 305 h 767"/>
                <a:gd name="T52" fmla="*/ 667 w 1308"/>
                <a:gd name="T53" fmla="*/ 270 h 767"/>
                <a:gd name="T54" fmla="*/ 693 w 1308"/>
                <a:gd name="T55" fmla="*/ 236 h 767"/>
                <a:gd name="T56" fmla="*/ 718 w 1308"/>
                <a:gd name="T57" fmla="*/ 203 h 767"/>
                <a:gd name="T58" fmla="*/ 744 w 1308"/>
                <a:gd name="T59" fmla="*/ 172 h 767"/>
                <a:gd name="T60" fmla="*/ 770 w 1308"/>
                <a:gd name="T61" fmla="*/ 142 h 767"/>
                <a:gd name="T62" fmla="*/ 795 w 1308"/>
                <a:gd name="T63" fmla="*/ 115 h 767"/>
                <a:gd name="T64" fmla="*/ 821 w 1308"/>
                <a:gd name="T65" fmla="*/ 90 h 767"/>
                <a:gd name="T66" fmla="*/ 846 w 1308"/>
                <a:gd name="T67" fmla="*/ 68 h 767"/>
                <a:gd name="T68" fmla="*/ 872 w 1308"/>
                <a:gd name="T69" fmla="*/ 49 h 767"/>
                <a:gd name="T70" fmla="*/ 898 w 1308"/>
                <a:gd name="T71" fmla="*/ 33 h 767"/>
                <a:gd name="T72" fmla="*/ 923 w 1308"/>
                <a:gd name="T73" fmla="*/ 20 h 767"/>
                <a:gd name="T74" fmla="*/ 949 w 1308"/>
                <a:gd name="T75" fmla="*/ 10 h 767"/>
                <a:gd name="T76" fmla="*/ 975 w 1308"/>
                <a:gd name="T77" fmla="*/ 4 h 767"/>
                <a:gd name="T78" fmla="*/ 1001 w 1308"/>
                <a:gd name="T79" fmla="*/ 0 h 767"/>
                <a:gd name="T80" fmla="*/ 1026 w 1308"/>
                <a:gd name="T81" fmla="*/ 0 h 767"/>
                <a:gd name="T82" fmla="*/ 1052 w 1308"/>
                <a:gd name="T83" fmla="*/ 2 h 767"/>
                <a:gd name="T84" fmla="*/ 1077 w 1308"/>
                <a:gd name="T85" fmla="*/ 6 h 767"/>
                <a:gd name="T86" fmla="*/ 1103 w 1308"/>
                <a:gd name="T87" fmla="*/ 13 h 767"/>
                <a:gd name="T88" fmla="*/ 1129 w 1308"/>
                <a:gd name="T89" fmla="*/ 21 h 767"/>
                <a:gd name="T90" fmla="*/ 1154 w 1308"/>
                <a:gd name="T91" fmla="*/ 31 h 767"/>
                <a:gd name="T92" fmla="*/ 1180 w 1308"/>
                <a:gd name="T93" fmla="*/ 42 h 767"/>
                <a:gd name="T94" fmla="*/ 1206 w 1308"/>
                <a:gd name="T95" fmla="*/ 54 h 767"/>
                <a:gd name="T96" fmla="*/ 1231 w 1308"/>
                <a:gd name="T97" fmla="*/ 66 h 767"/>
                <a:gd name="T98" fmla="*/ 1257 w 1308"/>
                <a:gd name="T99" fmla="*/ 78 h 767"/>
                <a:gd name="T100" fmla="*/ 1283 w 1308"/>
                <a:gd name="T101" fmla="*/ 90 h 767"/>
                <a:gd name="T102" fmla="*/ 1308 w 1308"/>
                <a:gd name="T103" fmla="*/ 102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767">
                  <a:moveTo>
                    <a:pt x="0" y="754"/>
                  </a:moveTo>
                  <a:lnTo>
                    <a:pt x="25" y="761"/>
                  </a:lnTo>
                  <a:lnTo>
                    <a:pt x="51" y="765"/>
                  </a:lnTo>
                  <a:lnTo>
                    <a:pt x="77" y="767"/>
                  </a:lnTo>
                  <a:lnTo>
                    <a:pt x="102" y="767"/>
                  </a:lnTo>
                  <a:lnTo>
                    <a:pt x="128" y="765"/>
                  </a:lnTo>
                  <a:lnTo>
                    <a:pt x="154" y="760"/>
                  </a:lnTo>
                  <a:lnTo>
                    <a:pt x="179" y="753"/>
                  </a:lnTo>
                  <a:lnTo>
                    <a:pt x="205" y="744"/>
                  </a:lnTo>
                  <a:lnTo>
                    <a:pt x="231" y="733"/>
                  </a:lnTo>
                  <a:lnTo>
                    <a:pt x="256" y="720"/>
                  </a:lnTo>
                  <a:lnTo>
                    <a:pt x="282" y="705"/>
                  </a:lnTo>
                  <a:lnTo>
                    <a:pt x="308" y="687"/>
                  </a:lnTo>
                  <a:lnTo>
                    <a:pt x="333" y="668"/>
                  </a:lnTo>
                  <a:lnTo>
                    <a:pt x="359" y="646"/>
                  </a:lnTo>
                  <a:lnTo>
                    <a:pt x="385" y="623"/>
                  </a:lnTo>
                  <a:lnTo>
                    <a:pt x="410" y="597"/>
                  </a:lnTo>
                  <a:lnTo>
                    <a:pt x="436" y="570"/>
                  </a:lnTo>
                  <a:lnTo>
                    <a:pt x="462" y="541"/>
                  </a:lnTo>
                  <a:lnTo>
                    <a:pt x="487" y="510"/>
                  </a:lnTo>
                  <a:lnTo>
                    <a:pt x="513" y="478"/>
                  </a:lnTo>
                  <a:lnTo>
                    <a:pt x="539" y="445"/>
                  </a:lnTo>
                  <a:lnTo>
                    <a:pt x="564" y="411"/>
                  </a:lnTo>
                  <a:lnTo>
                    <a:pt x="590" y="376"/>
                  </a:lnTo>
                  <a:lnTo>
                    <a:pt x="616" y="341"/>
                  </a:lnTo>
                  <a:lnTo>
                    <a:pt x="641" y="305"/>
                  </a:lnTo>
                  <a:lnTo>
                    <a:pt x="667" y="270"/>
                  </a:lnTo>
                  <a:lnTo>
                    <a:pt x="693" y="236"/>
                  </a:lnTo>
                  <a:lnTo>
                    <a:pt x="718" y="203"/>
                  </a:lnTo>
                  <a:lnTo>
                    <a:pt x="744" y="172"/>
                  </a:lnTo>
                  <a:lnTo>
                    <a:pt x="770" y="142"/>
                  </a:lnTo>
                  <a:lnTo>
                    <a:pt x="795" y="115"/>
                  </a:lnTo>
                  <a:lnTo>
                    <a:pt x="821" y="90"/>
                  </a:lnTo>
                  <a:lnTo>
                    <a:pt x="846" y="68"/>
                  </a:lnTo>
                  <a:lnTo>
                    <a:pt x="872" y="49"/>
                  </a:lnTo>
                  <a:lnTo>
                    <a:pt x="898" y="33"/>
                  </a:lnTo>
                  <a:lnTo>
                    <a:pt x="923" y="20"/>
                  </a:lnTo>
                  <a:lnTo>
                    <a:pt x="949" y="10"/>
                  </a:lnTo>
                  <a:lnTo>
                    <a:pt x="975" y="4"/>
                  </a:lnTo>
                  <a:lnTo>
                    <a:pt x="1001" y="0"/>
                  </a:lnTo>
                  <a:lnTo>
                    <a:pt x="1026" y="0"/>
                  </a:lnTo>
                  <a:lnTo>
                    <a:pt x="1052" y="2"/>
                  </a:lnTo>
                  <a:lnTo>
                    <a:pt x="1077" y="6"/>
                  </a:lnTo>
                  <a:lnTo>
                    <a:pt x="1103" y="13"/>
                  </a:lnTo>
                  <a:lnTo>
                    <a:pt x="1129" y="21"/>
                  </a:lnTo>
                  <a:lnTo>
                    <a:pt x="1154" y="31"/>
                  </a:lnTo>
                  <a:lnTo>
                    <a:pt x="1180" y="42"/>
                  </a:lnTo>
                  <a:lnTo>
                    <a:pt x="1206" y="54"/>
                  </a:lnTo>
                  <a:lnTo>
                    <a:pt x="1231" y="66"/>
                  </a:lnTo>
                  <a:lnTo>
                    <a:pt x="1257" y="78"/>
                  </a:lnTo>
                  <a:lnTo>
                    <a:pt x="1283" y="90"/>
                  </a:lnTo>
                  <a:lnTo>
                    <a:pt x="1308" y="102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" name="Line 297"/>
            <p:cNvSpPr>
              <a:spLocks noChangeShapeType="1"/>
            </p:cNvSpPr>
            <p:nvPr/>
          </p:nvSpPr>
          <p:spPr bwMode="auto">
            <a:xfrm>
              <a:off x="10671115" y="3354459"/>
              <a:ext cx="86847" cy="26226"/>
            </a:xfrm>
            <a:prstGeom prst="line">
              <a:avLst/>
            </a:pr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Freeform 298"/>
            <p:cNvSpPr>
              <a:spLocks/>
            </p:cNvSpPr>
            <p:nvPr/>
          </p:nvSpPr>
          <p:spPr bwMode="auto">
            <a:xfrm>
              <a:off x="1934278" y="2607009"/>
              <a:ext cx="4366681" cy="1409664"/>
            </a:xfrm>
            <a:custGeom>
              <a:avLst/>
              <a:gdLst>
                <a:gd name="T0" fmla="*/ 0 w 1257"/>
                <a:gd name="T1" fmla="*/ 364 h 645"/>
                <a:gd name="T2" fmla="*/ 26 w 1257"/>
                <a:gd name="T3" fmla="*/ 345 h 645"/>
                <a:gd name="T4" fmla="*/ 51 w 1257"/>
                <a:gd name="T5" fmla="*/ 326 h 645"/>
                <a:gd name="T6" fmla="*/ 77 w 1257"/>
                <a:gd name="T7" fmla="*/ 307 h 645"/>
                <a:gd name="T8" fmla="*/ 103 w 1257"/>
                <a:gd name="T9" fmla="*/ 288 h 645"/>
                <a:gd name="T10" fmla="*/ 128 w 1257"/>
                <a:gd name="T11" fmla="*/ 269 h 645"/>
                <a:gd name="T12" fmla="*/ 154 w 1257"/>
                <a:gd name="T13" fmla="*/ 250 h 645"/>
                <a:gd name="T14" fmla="*/ 180 w 1257"/>
                <a:gd name="T15" fmla="*/ 231 h 645"/>
                <a:gd name="T16" fmla="*/ 205 w 1257"/>
                <a:gd name="T17" fmla="*/ 213 h 645"/>
                <a:gd name="T18" fmla="*/ 231 w 1257"/>
                <a:gd name="T19" fmla="*/ 194 h 645"/>
                <a:gd name="T20" fmla="*/ 257 w 1257"/>
                <a:gd name="T21" fmla="*/ 176 h 645"/>
                <a:gd name="T22" fmla="*/ 282 w 1257"/>
                <a:gd name="T23" fmla="*/ 157 h 645"/>
                <a:gd name="T24" fmla="*/ 308 w 1257"/>
                <a:gd name="T25" fmla="*/ 139 h 645"/>
                <a:gd name="T26" fmla="*/ 334 w 1257"/>
                <a:gd name="T27" fmla="*/ 122 h 645"/>
                <a:gd name="T28" fmla="*/ 359 w 1257"/>
                <a:gd name="T29" fmla="*/ 105 h 645"/>
                <a:gd name="T30" fmla="*/ 385 w 1257"/>
                <a:gd name="T31" fmla="*/ 89 h 645"/>
                <a:gd name="T32" fmla="*/ 411 w 1257"/>
                <a:gd name="T33" fmla="*/ 73 h 645"/>
                <a:gd name="T34" fmla="*/ 436 w 1257"/>
                <a:gd name="T35" fmla="*/ 59 h 645"/>
                <a:gd name="T36" fmla="*/ 462 w 1257"/>
                <a:gd name="T37" fmla="*/ 45 h 645"/>
                <a:gd name="T38" fmla="*/ 487 w 1257"/>
                <a:gd name="T39" fmla="*/ 33 h 645"/>
                <a:gd name="T40" fmla="*/ 513 w 1257"/>
                <a:gd name="T41" fmla="*/ 22 h 645"/>
                <a:gd name="T42" fmla="*/ 539 w 1257"/>
                <a:gd name="T43" fmla="*/ 13 h 645"/>
                <a:gd name="T44" fmla="*/ 565 w 1257"/>
                <a:gd name="T45" fmla="*/ 7 h 645"/>
                <a:gd name="T46" fmla="*/ 590 w 1257"/>
                <a:gd name="T47" fmla="*/ 2 h 645"/>
                <a:gd name="T48" fmla="*/ 616 w 1257"/>
                <a:gd name="T49" fmla="*/ 0 h 645"/>
                <a:gd name="T50" fmla="*/ 642 w 1257"/>
                <a:gd name="T51" fmla="*/ 0 h 645"/>
                <a:gd name="T52" fmla="*/ 667 w 1257"/>
                <a:gd name="T53" fmla="*/ 3 h 645"/>
                <a:gd name="T54" fmla="*/ 693 w 1257"/>
                <a:gd name="T55" fmla="*/ 10 h 645"/>
                <a:gd name="T56" fmla="*/ 718 w 1257"/>
                <a:gd name="T57" fmla="*/ 19 h 645"/>
                <a:gd name="T58" fmla="*/ 744 w 1257"/>
                <a:gd name="T59" fmla="*/ 32 h 645"/>
                <a:gd name="T60" fmla="*/ 770 w 1257"/>
                <a:gd name="T61" fmla="*/ 47 h 645"/>
                <a:gd name="T62" fmla="*/ 795 w 1257"/>
                <a:gd name="T63" fmla="*/ 66 h 645"/>
                <a:gd name="T64" fmla="*/ 821 w 1257"/>
                <a:gd name="T65" fmla="*/ 89 h 645"/>
                <a:gd name="T66" fmla="*/ 847 w 1257"/>
                <a:gd name="T67" fmla="*/ 114 h 645"/>
                <a:gd name="T68" fmla="*/ 872 w 1257"/>
                <a:gd name="T69" fmla="*/ 142 h 645"/>
                <a:gd name="T70" fmla="*/ 898 w 1257"/>
                <a:gd name="T71" fmla="*/ 172 h 645"/>
                <a:gd name="T72" fmla="*/ 924 w 1257"/>
                <a:gd name="T73" fmla="*/ 204 h 645"/>
                <a:gd name="T74" fmla="*/ 949 w 1257"/>
                <a:gd name="T75" fmla="*/ 239 h 645"/>
                <a:gd name="T76" fmla="*/ 975 w 1257"/>
                <a:gd name="T77" fmla="*/ 275 h 645"/>
                <a:gd name="T78" fmla="*/ 1001 w 1257"/>
                <a:gd name="T79" fmla="*/ 312 h 645"/>
                <a:gd name="T80" fmla="*/ 1026 w 1257"/>
                <a:gd name="T81" fmla="*/ 350 h 645"/>
                <a:gd name="T82" fmla="*/ 1052 w 1257"/>
                <a:gd name="T83" fmla="*/ 388 h 645"/>
                <a:gd name="T84" fmla="*/ 1078 w 1257"/>
                <a:gd name="T85" fmla="*/ 425 h 645"/>
                <a:gd name="T86" fmla="*/ 1103 w 1257"/>
                <a:gd name="T87" fmla="*/ 462 h 645"/>
                <a:gd name="T88" fmla="*/ 1129 w 1257"/>
                <a:gd name="T89" fmla="*/ 498 h 645"/>
                <a:gd name="T90" fmla="*/ 1155 w 1257"/>
                <a:gd name="T91" fmla="*/ 532 h 645"/>
                <a:gd name="T92" fmla="*/ 1180 w 1257"/>
                <a:gd name="T93" fmla="*/ 564 h 645"/>
                <a:gd name="T94" fmla="*/ 1206 w 1257"/>
                <a:gd name="T95" fmla="*/ 594 h 645"/>
                <a:gd name="T96" fmla="*/ 1232 w 1257"/>
                <a:gd name="T97" fmla="*/ 621 h 645"/>
                <a:gd name="T98" fmla="*/ 1257 w 1257"/>
                <a:gd name="T99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645">
                  <a:moveTo>
                    <a:pt x="0" y="364"/>
                  </a:moveTo>
                  <a:lnTo>
                    <a:pt x="26" y="345"/>
                  </a:lnTo>
                  <a:lnTo>
                    <a:pt x="51" y="326"/>
                  </a:lnTo>
                  <a:lnTo>
                    <a:pt x="77" y="307"/>
                  </a:lnTo>
                  <a:lnTo>
                    <a:pt x="103" y="288"/>
                  </a:lnTo>
                  <a:lnTo>
                    <a:pt x="128" y="269"/>
                  </a:lnTo>
                  <a:lnTo>
                    <a:pt x="154" y="250"/>
                  </a:lnTo>
                  <a:lnTo>
                    <a:pt x="180" y="231"/>
                  </a:lnTo>
                  <a:lnTo>
                    <a:pt x="205" y="213"/>
                  </a:lnTo>
                  <a:lnTo>
                    <a:pt x="231" y="194"/>
                  </a:lnTo>
                  <a:lnTo>
                    <a:pt x="257" y="176"/>
                  </a:lnTo>
                  <a:lnTo>
                    <a:pt x="282" y="157"/>
                  </a:lnTo>
                  <a:lnTo>
                    <a:pt x="308" y="139"/>
                  </a:lnTo>
                  <a:lnTo>
                    <a:pt x="334" y="122"/>
                  </a:lnTo>
                  <a:lnTo>
                    <a:pt x="359" y="105"/>
                  </a:lnTo>
                  <a:lnTo>
                    <a:pt x="385" y="89"/>
                  </a:lnTo>
                  <a:lnTo>
                    <a:pt x="411" y="73"/>
                  </a:lnTo>
                  <a:lnTo>
                    <a:pt x="436" y="59"/>
                  </a:lnTo>
                  <a:lnTo>
                    <a:pt x="462" y="45"/>
                  </a:lnTo>
                  <a:lnTo>
                    <a:pt x="487" y="33"/>
                  </a:lnTo>
                  <a:lnTo>
                    <a:pt x="513" y="22"/>
                  </a:lnTo>
                  <a:lnTo>
                    <a:pt x="539" y="13"/>
                  </a:lnTo>
                  <a:lnTo>
                    <a:pt x="565" y="7"/>
                  </a:lnTo>
                  <a:lnTo>
                    <a:pt x="590" y="2"/>
                  </a:lnTo>
                  <a:lnTo>
                    <a:pt x="616" y="0"/>
                  </a:lnTo>
                  <a:lnTo>
                    <a:pt x="642" y="0"/>
                  </a:lnTo>
                  <a:lnTo>
                    <a:pt x="667" y="3"/>
                  </a:lnTo>
                  <a:lnTo>
                    <a:pt x="693" y="10"/>
                  </a:lnTo>
                  <a:lnTo>
                    <a:pt x="718" y="19"/>
                  </a:lnTo>
                  <a:lnTo>
                    <a:pt x="744" y="32"/>
                  </a:lnTo>
                  <a:lnTo>
                    <a:pt x="770" y="47"/>
                  </a:lnTo>
                  <a:lnTo>
                    <a:pt x="795" y="66"/>
                  </a:lnTo>
                  <a:lnTo>
                    <a:pt x="821" y="89"/>
                  </a:lnTo>
                  <a:lnTo>
                    <a:pt x="847" y="114"/>
                  </a:lnTo>
                  <a:lnTo>
                    <a:pt x="872" y="142"/>
                  </a:lnTo>
                  <a:lnTo>
                    <a:pt x="898" y="172"/>
                  </a:lnTo>
                  <a:lnTo>
                    <a:pt x="924" y="204"/>
                  </a:lnTo>
                  <a:lnTo>
                    <a:pt x="949" y="239"/>
                  </a:lnTo>
                  <a:lnTo>
                    <a:pt x="975" y="275"/>
                  </a:lnTo>
                  <a:lnTo>
                    <a:pt x="1001" y="312"/>
                  </a:lnTo>
                  <a:lnTo>
                    <a:pt x="1026" y="350"/>
                  </a:lnTo>
                  <a:lnTo>
                    <a:pt x="1052" y="388"/>
                  </a:lnTo>
                  <a:lnTo>
                    <a:pt x="1078" y="425"/>
                  </a:lnTo>
                  <a:lnTo>
                    <a:pt x="1103" y="462"/>
                  </a:lnTo>
                  <a:lnTo>
                    <a:pt x="1129" y="498"/>
                  </a:lnTo>
                  <a:lnTo>
                    <a:pt x="1155" y="532"/>
                  </a:lnTo>
                  <a:lnTo>
                    <a:pt x="1180" y="564"/>
                  </a:lnTo>
                  <a:lnTo>
                    <a:pt x="1206" y="594"/>
                  </a:lnTo>
                  <a:lnTo>
                    <a:pt x="1232" y="621"/>
                  </a:lnTo>
                  <a:lnTo>
                    <a:pt x="1257" y="645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Freeform 299"/>
            <p:cNvSpPr>
              <a:spLocks/>
            </p:cNvSpPr>
            <p:nvPr/>
          </p:nvSpPr>
          <p:spPr bwMode="auto">
            <a:xfrm>
              <a:off x="6214112" y="3297635"/>
              <a:ext cx="4543850" cy="898251"/>
            </a:xfrm>
            <a:custGeom>
              <a:avLst/>
              <a:gdLst>
                <a:gd name="T0" fmla="*/ 0 w 1308"/>
                <a:gd name="T1" fmla="*/ 305 h 411"/>
                <a:gd name="T2" fmla="*/ 25 w 1308"/>
                <a:gd name="T3" fmla="*/ 329 h 411"/>
                <a:gd name="T4" fmla="*/ 51 w 1308"/>
                <a:gd name="T5" fmla="*/ 351 h 411"/>
                <a:gd name="T6" fmla="*/ 77 w 1308"/>
                <a:gd name="T7" fmla="*/ 369 h 411"/>
                <a:gd name="T8" fmla="*/ 102 w 1308"/>
                <a:gd name="T9" fmla="*/ 384 h 411"/>
                <a:gd name="T10" fmla="*/ 128 w 1308"/>
                <a:gd name="T11" fmla="*/ 395 h 411"/>
                <a:gd name="T12" fmla="*/ 154 w 1308"/>
                <a:gd name="T13" fmla="*/ 404 h 411"/>
                <a:gd name="T14" fmla="*/ 179 w 1308"/>
                <a:gd name="T15" fmla="*/ 409 h 411"/>
                <a:gd name="T16" fmla="*/ 205 w 1308"/>
                <a:gd name="T17" fmla="*/ 411 h 411"/>
                <a:gd name="T18" fmla="*/ 231 w 1308"/>
                <a:gd name="T19" fmla="*/ 410 h 411"/>
                <a:gd name="T20" fmla="*/ 256 w 1308"/>
                <a:gd name="T21" fmla="*/ 406 h 411"/>
                <a:gd name="T22" fmla="*/ 282 w 1308"/>
                <a:gd name="T23" fmla="*/ 400 h 411"/>
                <a:gd name="T24" fmla="*/ 308 w 1308"/>
                <a:gd name="T25" fmla="*/ 391 h 411"/>
                <a:gd name="T26" fmla="*/ 333 w 1308"/>
                <a:gd name="T27" fmla="*/ 380 h 411"/>
                <a:gd name="T28" fmla="*/ 359 w 1308"/>
                <a:gd name="T29" fmla="*/ 367 h 411"/>
                <a:gd name="T30" fmla="*/ 385 w 1308"/>
                <a:gd name="T31" fmla="*/ 352 h 411"/>
                <a:gd name="T32" fmla="*/ 410 w 1308"/>
                <a:gd name="T33" fmla="*/ 335 h 411"/>
                <a:gd name="T34" fmla="*/ 436 w 1308"/>
                <a:gd name="T35" fmla="*/ 318 h 411"/>
                <a:gd name="T36" fmla="*/ 462 w 1308"/>
                <a:gd name="T37" fmla="*/ 299 h 411"/>
                <a:gd name="T38" fmla="*/ 487 w 1308"/>
                <a:gd name="T39" fmla="*/ 280 h 411"/>
                <a:gd name="T40" fmla="*/ 513 w 1308"/>
                <a:gd name="T41" fmla="*/ 259 h 411"/>
                <a:gd name="T42" fmla="*/ 539 w 1308"/>
                <a:gd name="T43" fmla="*/ 239 h 411"/>
                <a:gd name="T44" fmla="*/ 564 w 1308"/>
                <a:gd name="T45" fmla="*/ 218 h 411"/>
                <a:gd name="T46" fmla="*/ 590 w 1308"/>
                <a:gd name="T47" fmla="*/ 197 h 411"/>
                <a:gd name="T48" fmla="*/ 616 w 1308"/>
                <a:gd name="T49" fmla="*/ 176 h 411"/>
                <a:gd name="T50" fmla="*/ 641 w 1308"/>
                <a:gd name="T51" fmla="*/ 156 h 411"/>
                <a:gd name="T52" fmla="*/ 667 w 1308"/>
                <a:gd name="T53" fmla="*/ 136 h 411"/>
                <a:gd name="T54" fmla="*/ 693 w 1308"/>
                <a:gd name="T55" fmla="*/ 118 h 411"/>
                <a:gd name="T56" fmla="*/ 718 w 1308"/>
                <a:gd name="T57" fmla="*/ 100 h 411"/>
                <a:gd name="T58" fmla="*/ 744 w 1308"/>
                <a:gd name="T59" fmla="*/ 83 h 411"/>
                <a:gd name="T60" fmla="*/ 770 w 1308"/>
                <a:gd name="T61" fmla="*/ 67 h 411"/>
                <a:gd name="T62" fmla="*/ 795 w 1308"/>
                <a:gd name="T63" fmla="*/ 53 h 411"/>
                <a:gd name="T64" fmla="*/ 821 w 1308"/>
                <a:gd name="T65" fmla="*/ 40 h 411"/>
                <a:gd name="T66" fmla="*/ 846 w 1308"/>
                <a:gd name="T67" fmla="*/ 29 h 411"/>
                <a:gd name="T68" fmla="*/ 872 w 1308"/>
                <a:gd name="T69" fmla="*/ 20 h 411"/>
                <a:gd name="T70" fmla="*/ 898 w 1308"/>
                <a:gd name="T71" fmla="*/ 12 h 411"/>
                <a:gd name="T72" fmla="*/ 923 w 1308"/>
                <a:gd name="T73" fmla="*/ 6 h 411"/>
                <a:gd name="T74" fmla="*/ 949 w 1308"/>
                <a:gd name="T75" fmla="*/ 3 h 411"/>
                <a:gd name="T76" fmla="*/ 975 w 1308"/>
                <a:gd name="T77" fmla="*/ 1 h 411"/>
                <a:gd name="T78" fmla="*/ 1001 w 1308"/>
                <a:gd name="T79" fmla="*/ 0 h 411"/>
                <a:gd name="T80" fmla="*/ 1026 w 1308"/>
                <a:gd name="T81" fmla="*/ 2 h 411"/>
                <a:gd name="T82" fmla="*/ 1052 w 1308"/>
                <a:gd name="T83" fmla="*/ 6 h 411"/>
                <a:gd name="T84" fmla="*/ 1077 w 1308"/>
                <a:gd name="T85" fmla="*/ 11 h 411"/>
                <a:gd name="T86" fmla="*/ 1103 w 1308"/>
                <a:gd name="T87" fmla="*/ 17 h 411"/>
                <a:gd name="T88" fmla="*/ 1129 w 1308"/>
                <a:gd name="T89" fmla="*/ 25 h 411"/>
                <a:gd name="T90" fmla="*/ 1154 w 1308"/>
                <a:gd name="T91" fmla="*/ 35 h 411"/>
                <a:gd name="T92" fmla="*/ 1180 w 1308"/>
                <a:gd name="T93" fmla="*/ 45 h 411"/>
                <a:gd name="T94" fmla="*/ 1206 w 1308"/>
                <a:gd name="T95" fmla="*/ 57 h 411"/>
                <a:gd name="T96" fmla="*/ 1231 w 1308"/>
                <a:gd name="T97" fmla="*/ 69 h 411"/>
                <a:gd name="T98" fmla="*/ 1257 w 1308"/>
                <a:gd name="T99" fmla="*/ 81 h 411"/>
                <a:gd name="T100" fmla="*/ 1283 w 1308"/>
                <a:gd name="T101" fmla="*/ 94 h 411"/>
                <a:gd name="T102" fmla="*/ 1308 w 1308"/>
                <a:gd name="T103" fmla="*/ 108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411">
                  <a:moveTo>
                    <a:pt x="0" y="305"/>
                  </a:moveTo>
                  <a:lnTo>
                    <a:pt x="25" y="329"/>
                  </a:lnTo>
                  <a:lnTo>
                    <a:pt x="51" y="351"/>
                  </a:lnTo>
                  <a:lnTo>
                    <a:pt x="77" y="369"/>
                  </a:lnTo>
                  <a:lnTo>
                    <a:pt x="102" y="384"/>
                  </a:lnTo>
                  <a:lnTo>
                    <a:pt x="128" y="395"/>
                  </a:lnTo>
                  <a:lnTo>
                    <a:pt x="154" y="404"/>
                  </a:lnTo>
                  <a:lnTo>
                    <a:pt x="179" y="409"/>
                  </a:lnTo>
                  <a:lnTo>
                    <a:pt x="205" y="411"/>
                  </a:lnTo>
                  <a:lnTo>
                    <a:pt x="231" y="410"/>
                  </a:lnTo>
                  <a:lnTo>
                    <a:pt x="256" y="406"/>
                  </a:lnTo>
                  <a:lnTo>
                    <a:pt x="282" y="400"/>
                  </a:lnTo>
                  <a:lnTo>
                    <a:pt x="308" y="391"/>
                  </a:lnTo>
                  <a:lnTo>
                    <a:pt x="333" y="380"/>
                  </a:lnTo>
                  <a:lnTo>
                    <a:pt x="359" y="367"/>
                  </a:lnTo>
                  <a:lnTo>
                    <a:pt x="385" y="352"/>
                  </a:lnTo>
                  <a:lnTo>
                    <a:pt x="410" y="335"/>
                  </a:lnTo>
                  <a:lnTo>
                    <a:pt x="436" y="318"/>
                  </a:lnTo>
                  <a:lnTo>
                    <a:pt x="462" y="299"/>
                  </a:lnTo>
                  <a:lnTo>
                    <a:pt x="487" y="280"/>
                  </a:lnTo>
                  <a:lnTo>
                    <a:pt x="513" y="259"/>
                  </a:lnTo>
                  <a:lnTo>
                    <a:pt x="539" y="239"/>
                  </a:lnTo>
                  <a:lnTo>
                    <a:pt x="564" y="218"/>
                  </a:lnTo>
                  <a:lnTo>
                    <a:pt x="590" y="197"/>
                  </a:lnTo>
                  <a:lnTo>
                    <a:pt x="616" y="176"/>
                  </a:lnTo>
                  <a:lnTo>
                    <a:pt x="641" y="156"/>
                  </a:lnTo>
                  <a:lnTo>
                    <a:pt x="667" y="136"/>
                  </a:lnTo>
                  <a:lnTo>
                    <a:pt x="693" y="118"/>
                  </a:lnTo>
                  <a:lnTo>
                    <a:pt x="718" y="100"/>
                  </a:lnTo>
                  <a:lnTo>
                    <a:pt x="744" y="83"/>
                  </a:lnTo>
                  <a:lnTo>
                    <a:pt x="770" y="67"/>
                  </a:lnTo>
                  <a:lnTo>
                    <a:pt x="795" y="53"/>
                  </a:lnTo>
                  <a:lnTo>
                    <a:pt x="821" y="40"/>
                  </a:lnTo>
                  <a:lnTo>
                    <a:pt x="846" y="29"/>
                  </a:lnTo>
                  <a:lnTo>
                    <a:pt x="872" y="20"/>
                  </a:lnTo>
                  <a:lnTo>
                    <a:pt x="898" y="12"/>
                  </a:lnTo>
                  <a:lnTo>
                    <a:pt x="923" y="6"/>
                  </a:lnTo>
                  <a:lnTo>
                    <a:pt x="949" y="3"/>
                  </a:lnTo>
                  <a:lnTo>
                    <a:pt x="975" y="1"/>
                  </a:lnTo>
                  <a:lnTo>
                    <a:pt x="1001" y="0"/>
                  </a:lnTo>
                  <a:lnTo>
                    <a:pt x="1026" y="2"/>
                  </a:lnTo>
                  <a:lnTo>
                    <a:pt x="1052" y="6"/>
                  </a:lnTo>
                  <a:lnTo>
                    <a:pt x="1077" y="11"/>
                  </a:lnTo>
                  <a:lnTo>
                    <a:pt x="1103" y="17"/>
                  </a:lnTo>
                  <a:lnTo>
                    <a:pt x="1129" y="25"/>
                  </a:lnTo>
                  <a:lnTo>
                    <a:pt x="1154" y="35"/>
                  </a:lnTo>
                  <a:lnTo>
                    <a:pt x="1180" y="45"/>
                  </a:lnTo>
                  <a:lnTo>
                    <a:pt x="1206" y="57"/>
                  </a:lnTo>
                  <a:lnTo>
                    <a:pt x="1231" y="69"/>
                  </a:lnTo>
                  <a:lnTo>
                    <a:pt x="1257" y="81"/>
                  </a:lnTo>
                  <a:lnTo>
                    <a:pt x="1283" y="94"/>
                  </a:lnTo>
                  <a:lnTo>
                    <a:pt x="1308" y="108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Line 300"/>
            <p:cNvSpPr>
              <a:spLocks noChangeShapeType="1"/>
            </p:cNvSpPr>
            <p:nvPr/>
          </p:nvSpPr>
          <p:spPr bwMode="auto">
            <a:xfrm>
              <a:off x="10671115" y="3503075"/>
              <a:ext cx="86847" cy="30597"/>
            </a:xfrm>
            <a:prstGeom prst="line">
              <a:avLst/>
            </a:pr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Freeform 301"/>
            <p:cNvSpPr>
              <a:spLocks/>
            </p:cNvSpPr>
            <p:nvPr/>
          </p:nvSpPr>
          <p:spPr bwMode="auto">
            <a:xfrm>
              <a:off x="1934278" y="3304192"/>
              <a:ext cx="4366681" cy="1143030"/>
            </a:xfrm>
            <a:custGeom>
              <a:avLst/>
              <a:gdLst>
                <a:gd name="T0" fmla="*/ 0 w 1257"/>
                <a:gd name="T1" fmla="*/ 523 h 523"/>
                <a:gd name="T2" fmla="*/ 26 w 1257"/>
                <a:gd name="T3" fmla="*/ 517 h 523"/>
                <a:gd name="T4" fmla="*/ 51 w 1257"/>
                <a:gd name="T5" fmla="*/ 508 h 523"/>
                <a:gd name="T6" fmla="*/ 77 w 1257"/>
                <a:gd name="T7" fmla="*/ 497 h 523"/>
                <a:gd name="T8" fmla="*/ 103 w 1257"/>
                <a:gd name="T9" fmla="*/ 483 h 523"/>
                <a:gd name="T10" fmla="*/ 128 w 1257"/>
                <a:gd name="T11" fmla="*/ 468 h 523"/>
                <a:gd name="T12" fmla="*/ 154 w 1257"/>
                <a:gd name="T13" fmla="*/ 451 h 523"/>
                <a:gd name="T14" fmla="*/ 180 w 1257"/>
                <a:gd name="T15" fmla="*/ 433 h 523"/>
                <a:gd name="T16" fmla="*/ 205 w 1257"/>
                <a:gd name="T17" fmla="*/ 413 h 523"/>
                <a:gd name="T18" fmla="*/ 231 w 1257"/>
                <a:gd name="T19" fmla="*/ 392 h 523"/>
                <a:gd name="T20" fmla="*/ 257 w 1257"/>
                <a:gd name="T21" fmla="*/ 371 h 523"/>
                <a:gd name="T22" fmla="*/ 282 w 1257"/>
                <a:gd name="T23" fmla="*/ 350 h 523"/>
                <a:gd name="T24" fmla="*/ 308 w 1257"/>
                <a:gd name="T25" fmla="*/ 328 h 523"/>
                <a:gd name="T26" fmla="*/ 334 w 1257"/>
                <a:gd name="T27" fmla="*/ 306 h 523"/>
                <a:gd name="T28" fmla="*/ 359 w 1257"/>
                <a:gd name="T29" fmla="*/ 285 h 523"/>
                <a:gd name="T30" fmla="*/ 385 w 1257"/>
                <a:gd name="T31" fmla="*/ 264 h 523"/>
                <a:gd name="T32" fmla="*/ 411 w 1257"/>
                <a:gd name="T33" fmla="*/ 244 h 523"/>
                <a:gd name="T34" fmla="*/ 436 w 1257"/>
                <a:gd name="T35" fmla="*/ 225 h 523"/>
                <a:gd name="T36" fmla="*/ 462 w 1257"/>
                <a:gd name="T37" fmla="*/ 206 h 523"/>
                <a:gd name="T38" fmla="*/ 487 w 1257"/>
                <a:gd name="T39" fmla="*/ 188 h 523"/>
                <a:gd name="T40" fmla="*/ 513 w 1257"/>
                <a:gd name="T41" fmla="*/ 171 h 523"/>
                <a:gd name="T42" fmla="*/ 539 w 1257"/>
                <a:gd name="T43" fmla="*/ 155 h 523"/>
                <a:gd name="T44" fmla="*/ 565 w 1257"/>
                <a:gd name="T45" fmla="*/ 140 h 523"/>
                <a:gd name="T46" fmla="*/ 590 w 1257"/>
                <a:gd name="T47" fmla="*/ 125 h 523"/>
                <a:gd name="T48" fmla="*/ 616 w 1257"/>
                <a:gd name="T49" fmla="*/ 111 h 523"/>
                <a:gd name="T50" fmla="*/ 642 w 1257"/>
                <a:gd name="T51" fmla="*/ 98 h 523"/>
                <a:gd name="T52" fmla="*/ 667 w 1257"/>
                <a:gd name="T53" fmla="*/ 85 h 523"/>
                <a:gd name="T54" fmla="*/ 693 w 1257"/>
                <a:gd name="T55" fmla="*/ 74 h 523"/>
                <a:gd name="T56" fmla="*/ 718 w 1257"/>
                <a:gd name="T57" fmla="*/ 62 h 523"/>
                <a:gd name="T58" fmla="*/ 744 w 1257"/>
                <a:gd name="T59" fmla="*/ 52 h 523"/>
                <a:gd name="T60" fmla="*/ 770 w 1257"/>
                <a:gd name="T61" fmla="*/ 42 h 523"/>
                <a:gd name="T62" fmla="*/ 795 w 1257"/>
                <a:gd name="T63" fmla="*/ 33 h 523"/>
                <a:gd name="T64" fmla="*/ 821 w 1257"/>
                <a:gd name="T65" fmla="*/ 24 h 523"/>
                <a:gd name="T66" fmla="*/ 847 w 1257"/>
                <a:gd name="T67" fmla="*/ 17 h 523"/>
                <a:gd name="T68" fmla="*/ 872 w 1257"/>
                <a:gd name="T69" fmla="*/ 11 h 523"/>
                <a:gd name="T70" fmla="*/ 898 w 1257"/>
                <a:gd name="T71" fmla="*/ 6 h 523"/>
                <a:gd name="T72" fmla="*/ 924 w 1257"/>
                <a:gd name="T73" fmla="*/ 2 h 523"/>
                <a:gd name="T74" fmla="*/ 949 w 1257"/>
                <a:gd name="T75" fmla="*/ 0 h 523"/>
                <a:gd name="T76" fmla="*/ 975 w 1257"/>
                <a:gd name="T77" fmla="*/ 0 h 523"/>
                <a:gd name="T78" fmla="*/ 1001 w 1257"/>
                <a:gd name="T79" fmla="*/ 2 h 523"/>
                <a:gd name="T80" fmla="*/ 1026 w 1257"/>
                <a:gd name="T81" fmla="*/ 6 h 523"/>
                <a:gd name="T82" fmla="*/ 1052 w 1257"/>
                <a:gd name="T83" fmla="*/ 12 h 523"/>
                <a:gd name="T84" fmla="*/ 1078 w 1257"/>
                <a:gd name="T85" fmla="*/ 21 h 523"/>
                <a:gd name="T86" fmla="*/ 1103 w 1257"/>
                <a:gd name="T87" fmla="*/ 31 h 523"/>
                <a:gd name="T88" fmla="*/ 1129 w 1257"/>
                <a:gd name="T89" fmla="*/ 44 h 523"/>
                <a:gd name="T90" fmla="*/ 1155 w 1257"/>
                <a:gd name="T91" fmla="*/ 59 h 523"/>
                <a:gd name="T92" fmla="*/ 1180 w 1257"/>
                <a:gd name="T93" fmla="*/ 77 h 523"/>
                <a:gd name="T94" fmla="*/ 1206 w 1257"/>
                <a:gd name="T95" fmla="*/ 96 h 523"/>
                <a:gd name="T96" fmla="*/ 1232 w 1257"/>
                <a:gd name="T97" fmla="*/ 116 h 523"/>
                <a:gd name="T98" fmla="*/ 1257 w 1257"/>
                <a:gd name="T99" fmla="*/ 138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523">
                  <a:moveTo>
                    <a:pt x="0" y="523"/>
                  </a:moveTo>
                  <a:lnTo>
                    <a:pt x="26" y="517"/>
                  </a:lnTo>
                  <a:lnTo>
                    <a:pt x="51" y="508"/>
                  </a:lnTo>
                  <a:lnTo>
                    <a:pt x="77" y="497"/>
                  </a:lnTo>
                  <a:lnTo>
                    <a:pt x="103" y="483"/>
                  </a:lnTo>
                  <a:lnTo>
                    <a:pt x="128" y="468"/>
                  </a:lnTo>
                  <a:lnTo>
                    <a:pt x="154" y="451"/>
                  </a:lnTo>
                  <a:lnTo>
                    <a:pt x="180" y="433"/>
                  </a:lnTo>
                  <a:lnTo>
                    <a:pt x="205" y="413"/>
                  </a:lnTo>
                  <a:lnTo>
                    <a:pt x="231" y="392"/>
                  </a:lnTo>
                  <a:lnTo>
                    <a:pt x="257" y="371"/>
                  </a:lnTo>
                  <a:lnTo>
                    <a:pt x="282" y="350"/>
                  </a:lnTo>
                  <a:lnTo>
                    <a:pt x="308" y="328"/>
                  </a:lnTo>
                  <a:lnTo>
                    <a:pt x="334" y="306"/>
                  </a:lnTo>
                  <a:lnTo>
                    <a:pt x="359" y="285"/>
                  </a:lnTo>
                  <a:lnTo>
                    <a:pt x="385" y="264"/>
                  </a:lnTo>
                  <a:lnTo>
                    <a:pt x="411" y="244"/>
                  </a:lnTo>
                  <a:lnTo>
                    <a:pt x="436" y="225"/>
                  </a:lnTo>
                  <a:lnTo>
                    <a:pt x="462" y="206"/>
                  </a:lnTo>
                  <a:lnTo>
                    <a:pt x="487" y="188"/>
                  </a:lnTo>
                  <a:lnTo>
                    <a:pt x="513" y="171"/>
                  </a:lnTo>
                  <a:lnTo>
                    <a:pt x="539" y="155"/>
                  </a:lnTo>
                  <a:lnTo>
                    <a:pt x="565" y="140"/>
                  </a:lnTo>
                  <a:lnTo>
                    <a:pt x="590" y="125"/>
                  </a:lnTo>
                  <a:lnTo>
                    <a:pt x="616" y="111"/>
                  </a:lnTo>
                  <a:lnTo>
                    <a:pt x="642" y="98"/>
                  </a:lnTo>
                  <a:lnTo>
                    <a:pt x="667" y="85"/>
                  </a:lnTo>
                  <a:lnTo>
                    <a:pt x="693" y="74"/>
                  </a:lnTo>
                  <a:lnTo>
                    <a:pt x="718" y="62"/>
                  </a:lnTo>
                  <a:lnTo>
                    <a:pt x="744" y="52"/>
                  </a:lnTo>
                  <a:lnTo>
                    <a:pt x="770" y="42"/>
                  </a:lnTo>
                  <a:lnTo>
                    <a:pt x="795" y="33"/>
                  </a:lnTo>
                  <a:lnTo>
                    <a:pt x="821" y="24"/>
                  </a:lnTo>
                  <a:lnTo>
                    <a:pt x="847" y="17"/>
                  </a:lnTo>
                  <a:lnTo>
                    <a:pt x="872" y="11"/>
                  </a:lnTo>
                  <a:lnTo>
                    <a:pt x="898" y="6"/>
                  </a:lnTo>
                  <a:lnTo>
                    <a:pt x="924" y="2"/>
                  </a:lnTo>
                  <a:lnTo>
                    <a:pt x="949" y="0"/>
                  </a:lnTo>
                  <a:lnTo>
                    <a:pt x="975" y="0"/>
                  </a:lnTo>
                  <a:lnTo>
                    <a:pt x="1001" y="2"/>
                  </a:lnTo>
                  <a:lnTo>
                    <a:pt x="1026" y="6"/>
                  </a:lnTo>
                  <a:lnTo>
                    <a:pt x="1052" y="12"/>
                  </a:lnTo>
                  <a:lnTo>
                    <a:pt x="1078" y="21"/>
                  </a:lnTo>
                  <a:lnTo>
                    <a:pt x="1103" y="31"/>
                  </a:lnTo>
                  <a:lnTo>
                    <a:pt x="1129" y="44"/>
                  </a:lnTo>
                  <a:lnTo>
                    <a:pt x="1155" y="59"/>
                  </a:lnTo>
                  <a:lnTo>
                    <a:pt x="1180" y="77"/>
                  </a:lnTo>
                  <a:lnTo>
                    <a:pt x="1206" y="96"/>
                  </a:lnTo>
                  <a:lnTo>
                    <a:pt x="1232" y="116"/>
                  </a:lnTo>
                  <a:lnTo>
                    <a:pt x="1257" y="138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" name="Freeform 302"/>
            <p:cNvSpPr>
              <a:spLocks/>
            </p:cNvSpPr>
            <p:nvPr/>
          </p:nvSpPr>
          <p:spPr bwMode="auto">
            <a:xfrm>
              <a:off x="6214112" y="3450622"/>
              <a:ext cx="4543850" cy="771491"/>
            </a:xfrm>
            <a:custGeom>
              <a:avLst/>
              <a:gdLst>
                <a:gd name="T0" fmla="*/ 0 w 1308"/>
                <a:gd name="T1" fmla="*/ 49 h 353"/>
                <a:gd name="T2" fmla="*/ 25 w 1308"/>
                <a:gd name="T3" fmla="*/ 71 h 353"/>
                <a:gd name="T4" fmla="*/ 51 w 1308"/>
                <a:gd name="T5" fmla="*/ 95 h 353"/>
                <a:gd name="T6" fmla="*/ 77 w 1308"/>
                <a:gd name="T7" fmla="*/ 119 h 353"/>
                <a:gd name="T8" fmla="*/ 102 w 1308"/>
                <a:gd name="T9" fmla="*/ 143 h 353"/>
                <a:gd name="T10" fmla="*/ 128 w 1308"/>
                <a:gd name="T11" fmla="*/ 167 h 353"/>
                <a:gd name="T12" fmla="*/ 154 w 1308"/>
                <a:gd name="T13" fmla="*/ 191 h 353"/>
                <a:gd name="T14" fmla="*/ 179 w 1308"/>
                <a:gd name="T15" fmla="*/ 214 h 353"/>
                <a:gd name="T16" fmla="*/ 205 w 1308"/>
                <a:gd name="T17" fmla="*/ 237 h 353"/>
                <a:gd name="T18" fmla="*/ 231 w 1308"/>
                <a:gd name="T19" fmla="*/ 257 h 353"/>
                <a:gd name="T20" fmla="*/ 256 w 1308"/>
                <a:gd name="T21" fmla="*/ 277 h 353"/>
                <a:gd name="T22" fmla="*/ 282 w 1308"/>
                <a:gd name="T23" fmla="*/ 294 h 353"/>
                <a:gd name="T24" fmla="*/ 308 w 1308"/>
                <a:gd name="T25" fmla="*/ 310 h 353"/>
                <a:gd name="T26" fmla="*/ 333 w 1308"/>
                <a:gd name="T27" fmla="*/ 323 h 353"/>
                <a:gd name="T28" fmla="*/ 359 w 1308"/>
                <a:gd name="T29" fmla="*/ 334 h 353"/>
                <a:gd name="T30" fmla="*/ 385 w 1308"/>
                <a:gd name="T31" fmla="*/ 342 h 353"/>
                <a:gd name="T32" fmla="*/ 410 w 1308"/>
                <a:gd name="T33" fmla="*/ 348 h 353"/>
                <a:gd name="T34" fmla="*/ 436 w 1308"/>
                <a:gd name="T35" fmla="*/ 352 h 353"/>
                <a:gd name="T36" fmla="*/ 462 w 1308"/>
                <a:gd name="T37" fmla="*/ 353 h 353"/>
                <a:gd name="T38" fmla="*/ 487 w 1308"/>
                <a:gd name="T39" fmla="*/ 352 h 353"/>
                <a:gd name="T40" fmla="*/ 513 w 1308"/>
                <a:gd name="T41" fmla="*/ 348 h 353"/>
                <a:gd name="T42" fmla="*/ 539 w 1308"/>
                <a:gd name="T43" fmla="*/ 343 h 353"/>
                <a:gd name="T44" fmla="*/ 564 w 1308"/>
                <a:gd name="T45" fmla="*/ 335 h 353"/>
                <a:gd name="T46" fmla="*/ 590 w 1308"/>
                <a:gd name="T47" fmla="*/ 325 h 353"/>
                <a:gd name="T48" fmla="*/ 616 w 1308"/>
                <a:gd name="T49" fmla="*/ 313 h 353"/>
                <a:gd name="T50" fmla="*/ 641 w 1308"/>
                <a:gd name="T51" fmla="*/ 299 h 353"/>
                <a:gd name="T52" fmla="*/ 667 w 1308"/>
                <a:gd name="T53" fmla="*/ 284 h 353"/>
                <a:gd name="T54" fmla="*/ 693 w 1308"/>
                <a:gd name="T55" fmla="*/ 268 h 353"/>
                <a:gd name="T56" fmla="*/ 718 w 1308"/>
                <a:gd name="T57" fmla="*/ 250 h 353"/>
                <a:gd name="T58" fmla="*/ 744 w 1308"/>
                <a:gd name="T59" fmla="*/ 231 h 353"/>
                <a:gd name="T60" fmla="*/ 770 w 1308"/>
                <a:gd name="T61" fmla="*/ 212 h 353"/>
                <a:gd name="T62" fmla="*/ 795 w 1308"/>
                <a:gd name="T63" fmla="*/ 192 h 353"/>
                <a:gd name="T64" fmla="*/ 821 w 1308"/>
                <a:gd name="T65" fmla="*/ 172 h 353"/>
                <a:gd name="T66" fmla="*/ 846 w 1308"/>
                <a:gd name="T67" fmla="*/ 152 h 353"/>
                <a:gd name="T68" fmla="*/ 872 w 1308"/>
                <a:gd name="T69" fmla="*/ 132 h 353"/>
                <a:gd name="T70" fmla="*/ 898 w 1308"/>
                <a:gd name="T71" fmla="*/ 112 h 353"/>
                <a:gd name="T72" fmla="*/ 923 w 1308"/>
                <a:gd name="T73" fmla="*/ 94 h 353"/>
                <a:gd name="T74" fmla="*/ 949 w 1308"/>
                <a:gd name="T75" fmla="*/ 76 h 353"/>
                <a:gd name="T76" fmla="*/ 975 w 1308"/>
                <a:gd name="T77" fmla="*/ 60 h 353"/>
                <a:gd name="T78" fmla="*/ 1001 w 1308"/>
                <a:gd name="T79" fmla="*/ 45 h 353"/>
                <a:gd name="T80" fmla="*/ 1026 w 1308"/>
                <a:gd name="T81" fmla="*/ 33 h 353"/>
                <a:gd name="T82" fmla="*/ 1052 w 1308"/>
                <a:gd name="T83" fmla="*/ 22 h 353"/>
                <a:gd name="T84" fmla="*/ 1077 w 1308"/>
                <a:gd name="T85" fmla="*/ 13 h 353"/>
                <a:gd name="T86" fmla="*/ 1103 w 1308"/>
                <a:gd name="T87" fmla="*/ 6 h 353"/>
                <a:gd name="T88" fmla="*/ 1129 w 1308"/>
                <a:gd name="T89" fmla="*/ 2 h 353"/>
                <a:gd name="T90" fmla="*/ 1154 w 1308"/>
                <a:gd name="T91" fmla="*/ 0 h 353"/>
                <a:gd name="T92" fmla="*/ 1180 w 1308"/>
                <a:gd name="T93" fmla="*/ 1 h 353"/>
                <a:gd name="T94" fmla="*/ 1206 w 1308"/>
                <a:gd name="T95" fmla="*/ 3 h 353"/>
                <a:gd name="T96" fmla="*/ 1231 w 1308"/>
                <a:gd name="T97" fmla="*/ 8 h 353"/>
                <a:gd name="T98" fmla="*/ 1257 w 1308"/>
                <a:gd name="T99" fmla="*/ 15 h 353"/>
                <a:gd name="T100" fmla="*/ 1283 w 1308"/>
                <a:gd name="T101" fmla="*/ 23 h 353"/>
                <a:gd name="T102" fmla="*/ 1308 w 1308"/>
                <a:gd name="T103" fmla="*/ 3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353">
                  <a:moveTo>
                    <a:pt x="0" y="49"/>
                  </a:moveTo>
                  <a:lnTo>
                    <a:pt x="25" y="71"/>
                  </a:lnTo>
                  <a:lnTo>
                    <a:pt x="51" y="95"/>
                  </a:lnTo>
                  <a:lnTo>
                    <a:pt x="77" y="119"/>
                  </a:lnTo>
                  <a:lnTo>
                    <a:pt x="102" y="143"/>
                  </a:lnTo>
                  <a:lnTo>
                    <a:pt x="128" y="167"/>
                  </a:lnTo>
                  <a:lnTo>
                    <a:pt x="154" y="191"/>
                  </a:lnTo>
                  <a:lnTo>
                    <a:pt x="179" y="214"/>
                  </a:lnTo>
                  <a:lnTo>
                    <a:pt x="205" y="237"/>
                  </a:lnTo>
                  <a:lnTo>
                    <a:pt x="231" y="257"/>
                  </a:lnTo>
                  <a:lnTo>
                    <a:pt x="256" y="277"/>
                  </a:lnTo>
                  <a:lnTo>
                    <a:pt x="282" y="294"/>
                  </a:lnTo>
                  <a:lnTo>
                    <a:pt x="308" y="310"/>
                  </a:lnTo>
                  <a:lnTo>
                    <a:pt x="333" y="323"/>
                  </a:lnTo>
                  <a:lnTo>
                    <a:pt x="359" y="334"/>
                  </a:lnTo>
                  <a:lnTo>
                    <a:pt x="385" y="342"/>
                  </a:lnTo>
                  <a:lnTo>
                    <a:pt x="410" y="348"/>
                  </a:lnTo>
                  <a:lnTo>
                    <a:pt x="436" y="352"/>
                  </a:lnTo>
                  <a:lnTo>
                    <a:pt x="462" y="353"/>
                  </a:lnTo>
                  <a:lnTo>
                    <a:pt x="487" y="352"/>
                  </a:lnTo>
                  <a:lnTo>
                    <a:pt x="513" y="348"/>
                  </a:lnTo>
                  <a:lnTo>
                    <a:pt x="539" y="343"/>
                  </a:lnTo>
                  <a:lnTo>
                    <a:pt x="564" y="335"/>
                  </a:lnTo>
                  <a:lnTo>
                    <a:pt x="590" y="325"/>
                  </a:lnTo>
                  <a:lnTo>
                    <a:pt x="616" y="313"/>
                  </a:lnTo>
                  <a:lnTo>
                    <a:pt x="641" y="299"/>
                  </a:lnTo>
                  <a:lnTo>
                    <a:pt x="667" y="284"/>
                  </a:lnTo>
                  <a:lnTo>
                    <a:pt x="693" y="268"/>
                  </a:lnTo>
                  <a:lnTo>
                    <a:pt x="718" y="250"/>
                  </a:lnTo>
                  <a:lnTo>
                    <a:pt x="744" y="231"/>
                  </a:lnTo>
                  <a:lnTo>
                    <a:pt x="770" y="212"/>
                  </a:lnTo>
                  <a:lnTo>
                    <a:pt x="795" y="192"/>
                  </a:lnTo>
                  <a:lnTo>
                    <a:pt x="821" y="172"/>
                  </a:lnTo>
                  <a:lnTo>
                    <a:pt x="846" y="152"/>
                  </a:lnTo>
                  <a:lnTo>
                    <a:pt x="872" y="132"/>
                  </a:lnTo>
                  <a:lnTo>
                    <a:pt x="898" y="112"/>
                  </a:lnTo>
                  <a:lnTo>
                    <a:pt x="923" y="94"/>
                  </a:lnTo>
                  <a:lnTo>
                    <a:pt x="949" y="76"/>
                  </a:lnTo>
                  <a:lnTo>
                    <a:pt x="975" y="60"/>
                  </a:lnTo>
                  <a:lnTo>
                    <a:pt x="1001" y="45"/>
                  </a:lnTo>
                  <a:lnTo>
                    <a:pt x="1026" y="33"/>
                  </a:lnTo>
                  <a:lnTo>
                    <a:pt x="1052" y="22"/>
                  </a:lnTo>
                  <a:lnTo>
                    <a:pt x="1077" y="13"/>
                  </a:lnTo>
                  <a:lnTo>
                    <a:pt x="1103" y="6"/>
                  </a:lnTo>
                  <a:lnTo>
                    <a:pt x="1129" y="2"/>
                  </a:lnTo>
                  <a:lnTo>
                    <a:pt x="1154" y="0"/>
                  </a:lnTo>
                  <a:lnTo>
                    <a:pt x="1180" y="1"/>
                  </a:lnTo>
                  <a:lnTo>
                    <a:pt x="1206" y="3"/>
                  </a:lnTo>
                  <a:lnTo>
                    <a:pt x="1231" y="8"/>
                  </a:lnTo>
                  <a:lnTo>
                    <a:pt x="1257" y="15"/>
                  </a:lnTo>
                  <a:lnTo>
                    <a:pt x="1283" y="23"/>
                  </a:lnTo>
                  <a:lnTo>
                    <a:pt x="1308" y="32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" name="Line 303"/>
            <p:cNvSpPr>
              <a:spLocks noChangeShapeType="1"/>
            </p:cNvSpPr>
            <p:nvPr/>
          </p:nvSpPr>
          <p:spPr bwMode="auto">
            <a:xfrm>
              <a:off x="10671115" y="3500889"/>
              <a:ext cx="86847" cy="19670"/>
            </a:xfrm>
            <a:prstGeom prst="line">
              <a:avLst/>
            </a:pr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" name="Freeform 304"/>
            <p:cNvSpPr>
              <a:spLocks/>
            </p:cNvSpPr>
            <p:nvPr/>
          </p:nvSpPr>
          <p:spPr bwMode="auto">
            <a:xfrm>
              <a:off x="1934278" y="3544600"/>
              <a:ext cx="4366681" cy="799903"/>
            </a:xfrm>
            <a:custGeom>
              <a:avLst/>
              <a:gdLst>
                <a:gd name="T0" fmla="*/ 0 w 1257"/>
                <a:gd name="T1" fmla="*/ 88 h 366"/>
                <a:gd name="T2" fmla="*/ 26 w 1257"/>
                <a:gd name="T3" fmla="*/ 119 h 366"/>
                <a:gd name="T4" fmla="*/ 51 w 1257"/>
                <a:gd name="T5" fmla="*/ 149 h 366"/>
                <a:gd name="T6" fmla="*/ 77 w 1257"/>
                <a:gd name="T7" fmla="*/ 179 h 366"/>
                <a:gd name="T8" fmla="*/ 103 w 1257"/>
                <a:gd name="T9" fmla="*/ 208 h 366"/>
                <a:gd name="T10" fmla="*/ 128 w 1257"/>
                <a:gd name="T11" fmla="*/ 235 h 366"/>
                <a:gd name="T12" fmla="*/ 154 w 1257"/>
                <a:gd name="T13" fmla="*/ 260 h 366"/>
                <a:gd name="T14" fmla="*/ 180 w 1257"/>
                <a:gd name="T15" fmla="*/ 284 h 366"/>
                <a:gd name="T16" fmla="*/ 205 w 1257"/>
                <a:gd name="T17" fmla="*/ 304 h 366"/>
                <a:gd name="T18" fmla="*/ 231 w 1257"/>
                <a:gd name="T19" fmla="*/ 322 h 366"/>
                <a:gd name="T20" fmla="*/ 257 w 1257"/>
                <a:gd name="T21" fmla="*/ 337 h 366"/>
                <a:gd name="T22" fmla="*/ 282 w 1257"/>
                <a:gd name="T23" fmla="*/ 349 h 366"/>
                <a:gd name="T24" fmla="*/ 308 w 1257"/>
                <a:gd name="T25" fmla="*/ 358 h 366"/>
                <a:gd name="T26" fmla="*/ 334 w 1257"/>
                <a:gd name="T27" fmla="*/ 363 h 366"/>
                <a:gd name="T28" fmla="*/ 359 w 1257"/>
                <a:gd name="T29" fmla="*/ 366 h 366"/>
                <a:gd name="T30" fmla="*/ 385 w 1257"/>
                <a:gd name="T31" fmla="*/ 366 h 366"/>
                <a:gd name="T32" fmla="*/ 411 w 1257"/>
                <a:gd name="T33" fmla="*/ 363 h 366"/>
                <a:gd name="T34" fmla="*/ 436 w 1257"/>
                <a:gd name="T35" fmla="*/ 358 h 366"/>
                <a:gd name="T36" fmla="*/ 462 w 1257"/>
                <a:gd name="T37" fmla="*/ 351 h 366"/>
                <a:gd name="T38" fmla="*/ 487 w 1257"/>
                <a:gd name="T39" fmla="*/ 343 h 366"/>
                <a:gd name="T40" fmla="*/ 513 w 1257"/>
                <a:gd name="T41" fmla="*/ 333 h 366"/>
                <a:gd name="T42" fmla="*/ 539 w 1257"/>
                <a:gd name="T43" fmla="*/ 322 h 366"/>
                <a:gd name="T44" fmla="*/ 565 w 1257"/>
                <a:gd name="T45" fmla="*/ 310 h 366"/>
                <a:gd name="T46" fmla="*/ 590 w 1257"/>
                <a:gd name="T47" fmla="*/ 298 h 366"/>
                <a:gd name="T48" fmla="*/ 616 w 1257"/>
                <a:gd name="T49" fmla="*/ 286 h 366"/>
                <a:gd name="T50" fmla="*/ 642 w 1257"/>
                <a:gd name="T51" fmla="*/ 275 h 366"/>
                <a:gd name="T52" fmla="*/ 667 w 1257"/>
                <a:gd name="T53" fmla="*/ 264 h 366"/>
                <a:gd name="T54" fmla="*/ 693 w 1257"/>
                <a:gd name="T55" fmla="*/ 253 h 366"/>
                <a:gd name="T56" fmla="*/ 718 w 1257"/>
                <a:gd name="T57" fmla="*/ 243 h 366"/>
                <a:gd name="T58" fmla="*/ 744 w 1257"/>
                <a:gd name="T59" fmla="*/ 234 h 366"/>
                <a:gd name="T60" fmla="*/ 770 w 1257"/>
                <a:gd name="T61" fmla="*/ 226 h 366"/>
                <a:gd name="T62" fmla="*/ 795 w 1257"/>
                <a:gd name="T63" fmla="*/ 218 h 366"/>
                <a:gd name="T64" fmla="*/ 821 w 1257"/>
                <a:gd name="T65" fmla="*/ 211 h 366"/>
                <a:gd name="T66" fmla="*/ 847 w 1257"/>
                <a:gd name="T67" fmla="*/ 204 h 366"/>
                <a:gd name="T68" fmla="*/ 872 w 1257"/>
                <a:gd name="T69" fmla="*/ 197 h 366"/>
                <a:gd name="T70" fmla="*/ 898 w 1257"/>
                <a:gd name="T71" fmla="*/ 190 h 366"/>
                <a:gd name="T72" fmla="*/ 924 w 1257"/>
                <a:gd name="T73" fmla="*/ 183 h 366"/>
                <a:gd name="T74" fmla="*/ 949 w 1257"/>
                <a:gd name="T75" fmla="*/ 175 h 366"/>
                <a:gd name="T76" fmla="*/ 975 w 1257"/>
                <a:gd name="T77" fmla="*/ 166 h 366"/>
                <a:gd name="T78" fmla="*/ 1001 w 1257"/>
                <a:gd name="T79" fmla="*/ 157 h 366"/>
                <a:gd name="T80" fmla="*/ 1026 w 1257"/>
                <a:gd name="T81" fmla="*/ 146 h 366"/>
                <a:gd name="T82" fmla="*/ 1052 w 1257"/>
                <a:gd name="T83" fmla="*/ 134 h 366"/>
                <a:gd name="T84" fmla="*/ 1078 w 1257"/>
                <a:gd name="T85" fmla="*/ 121 h 366"/>
                <a:gd name="T86" fmla="*/ 1103 w 1257"/>
                <a:gd name="T87" fmla="*/ 107 h 366"/>
                <a:gd name="T88" fmla="*/ 1129 w 1257"/>
                <a:gd name="T89" fmla="*/ 91 h 366"/>
                <a:gd name="T90" fmla="*/ 1155 w 1257"/>
                <a:gd name="T91" fmla="*/ 75 h 366"/>
                <a:gd name="T92" fmla="*/ 1180 w 1257"/>
                <a:gd name="T93" fmla="*/ 57 h 366"/>
                <a:gd name="T94" fmla="*/ 1206 w 1257"/>
                <a:gd name="T95" fmla="*/ 38 h 366"/>
                <a:gd name="T96" fmla="*/ 1232 w 1257"/>
                <a:gd name="T97" fmla="*/ 19 h 366"/>
                <a:gd name="T98" fmla="*/ 1257 w 1257"/>
                <a:gd name="T99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66">
                  <a:moveTo>
                    <a:pt x="0" y="88"/>
                  </a:moveTo>
                  <a:lnTo>
                    <a:pt x="26" y="119"/>
                  </a:lnTo>
                  <a:lnTo>
                    <a:pt x="51" y="149"/>
                  </a:lnTo>
                  <a:lnTo>
                    <a:pt x="77" y="179"/>
                  </a:lnTo>
                  <a:lnTo>
                    <a:pt x="103" y="208"/>
                  </a:lnTo>
                  <a:lnTo>
                    <a:pt x="128" y="235"/>
                  </a:lnTo>
                  <a:lnTo>
                    <a:pt x="154" y="260"/>
                  </a:lnTo>
                  <a:lnTo>
                    <a:pt x="180" y="284"/>
                  </a:lnTo>
                  <a:lnTo>
                    <a:pt x="205" y="304"/>
                  </a:lnTo>
                  <a:lnTo>
                    <a:pt x="231" y="322"/>
                  </a:lnTo>
                  <a:lnTo>
                    <a:pt x="257" y="337"/>
                  </a:lnTo>
                  <a:lnTo>
                    <a:pt x="282" y="349"/>
                  </a:lnTo>
                  <a:lnTo>
                    <a:pt x="308" y="358"/>
                  </a:lnTo>
                  <a:lnTo>
                    <a:pt x="334" y="363"/>
                  </a:lnTo>
                  <a:lnTo>
                    <a:pt x="359" y="366"/>
                  </a:lnTo>
                  <a:lnTo>
                    <a:pt x="385" y="366"/>
                  </a:lnTo>
                  <a:lnTo>
                    <a:pt x="411" y="363"/>
                  </a:lnTo>
                  <a:lnTo>
                    <a:pt x="436" y="358"/>
                  </a:lnTo>
                  <a:lnTo>
                    <a:pt x="462" y="351"/>
                  </a:lnTo>
                  <a:lnTo>
                    <a:pt x="487" y="343"/>
                  </a:lnTo>
                  <a:lnTo>
                    <a:pt x="513" y="333"/>
                  </a:lnTo>
                  <a:lnTo>
                    <a:pt x="539" y="322"/>
                  </a:lnTo>
                  <a:lnTo>
                    <a:pt x="565" y="310"/>
                  </a:lnTo>
                  <a:lnTo>
                    <a:pt x="590" y="298"/>
                  </a:lnTo>
                  <a:lnTo>
                    <a:pt x="616" y="286"/>
                  </a:lnTo>
                  <a:lnTo>
                    <a:pt x="642" y="275"/>
                  </a:lnTo>
                  <a:lnTo>
                    <a:pt x="667" y="264"/>
                  </a:lnTo>
                  <a:lnTo>
                    <a:pt x="693" y="253"/>
                  </a:lnTo>
                  <a:lnTo>
                    <a:pt x="718" y="243"/>
                  </a:lnTo>
                  <a:lnTo>
                    <a:pt x="744" y="234"/>
                  </a:lnTo>
                  <a:lnTo>
                    <a:pt x="770" y="226"/>
                  </a:lnTo>
                  <a:lnTo>
                    <a:pt x="795" y="218"/>
                  </a:lnTo>
                  <a:lnTo>
                    <a:pt x="821" y="211"/>
                  </a:lnTo>
                  <a:lnTo>
                    <a:pt x="847" y="204"/>
                  </a:lnTo>
                  <a:lnTo>
                    <a:pt x="872" y="197"/>
                  </a:lnTo>
                  <a:lnTo>
                    <a:pt x="898" y="190"/>
                  </a:lnTo>
                  <a:lnTo>
                    <a:pt x="924" y="183"/>
                  </a:lnTo>
                  <a:lnTo>
                    <a:pt x="949" y="175"/>
                  </a:lnTo>
                  <a:lnTo>
                    <a:pt x="975" y="166"/>
                  </a:lnTo>
                  <a:lnTo>
                    <a:pt x="1001" y="157"/>
                  </a:lnTo>
                  <a:lnTo>
                    <a:pt x="1026" y="146"/>
                  </a:lnTo>
                  <a:lnTo>
                    <a:pt x="1052" y="134"/>
                  </a:lnTo>
                  <a:lnTo>
                    <a:pt x="1078" y="121"/>
                  </a:lnTo>
                  <a:lnTo>
                    <a:pt x="1103" y="107"/>
                  </a:lnTo>
                  <a:lnTo>
                    <a:pt x="1129" y="91"/>
                  </a:lnTo>
                  <a:lnTo>
                    <a:pt x="1155" y="75"/>
                  </a:lnTo>
                  <a:lnTo>
                    <a:pt x="1180" y="57"/>
                  </a:lnTo>
                  <a:lnTo>
                    <a:pt x="1206" y="38"/>
                  </a:lnTo>
                  <a:lnTo>
                    <a:pt x="1232" y="19"/>
                  </a:lnTo>
                  <a:lnTo>
                    <a:pt x="1257" y="0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" name="Freeform 305"/>
            <p:cNvSpPr>
              <a:spLocks/>
            </p:cNvSpPr>
            <p:nvPr/>
          </p:nvSpPr>
          <p:spPr bwMode="auto">
            <a:xfrm>
              <a:off x="6214112" y="3083454"/>
              <a:ext cx="4543850" cy="804274"/>
            </a:xfrm>
            <a:custGeom>
              <a:avLst/>
              <a:gdLst>
                <a:gd name="T0" fmla="*/ 0 w 1308"/>
                <a:gd name="T1" fmla="*/ 230 h 368"/>
                <a:gd name="T2" fmla="*/ 25 w 1308"/>
                <a:gd name="T3" fmla="*/ 211 h 368"/>
                <a:gd name="T4" fmla="*/ 51 w 1308"/>
                <a:gd name="T5" fmla="*/ 191 h 368"/>
                <a:gd name="T6" fmla="*/ 77 w 1308"/>
                <a:gd name="T7" fmla="*/ 171 h 368"/>
                <a:gd name="T8" fmla="*/ 102 w 1308"/>
                <a:gd name="T9" fmla="*/ 151 h 368"/>
                <a:gd name="T10" fmla="*/ 128 w 1308"/>
                <a:gd name="T11" fmla="*/ 132 h 368"/>
                <a:gd name="T12" fmla="*/ 154 w 1308"/>
                <a:gd name="T13" fmla="*/ 113 h 368"/>
                <a:gd name="T14" fmla="*/ 179 w 1308"/>
                <a:gd name="T15" fmla="*/ 95 h 368"/>
                <a:gd name="T16" fmla="*/ 205 w 1308"/>
                <a:gd name="T17" fmla="*/ 79 h 368"/>
                <a:gd name="T18" fmla="*/ 231 w 1308"/>
                <a:gd name="T19" fmla="*/ 63 h 368"/>
                <a:gd name="T20" fmla="*/ 256 w 1308"/>
                <a:gd name="T21" fmla="*/ 50 h 368"/>
                <a:gd name="T22" fmla="*/ 282 w 1308"/>
                <a:gd name="T23" fmla="*/ 37 h 368"/>
                <a:gd name="T24" fmla="*/ 308 w 1308"/>
                <a:gd name="T25" fmla="*/ 26 h 368"/>
                <a:gd name="T26" fmla="*/ 333 w 1308"/>
                <a:gd name="T27" fmla="*/ 18 h 368"/>
                <a:gd name="T28" fmla="*/ 359 w 1308"/>
                <a:gd name="T29" fmla="*/ 10 h 368"/>
                <a:gd name="T30" fmla="*/ 385 w 1308"/>
                <a:gd name="T31" fmla="*/ 5 h 368"/>
                <a:gd name="T32" fmla="*/ 410 w 1308"/>
                <a:gd name="T33" fmla="*/ 2 h 368"/>
                <a:gd name="T34" fmla="*/ 436 w 1308"/>
                <a:gd name="T35" fmla="*/ 0 h 368"/>
                <a:gd name="T36" fmla="*/ 462 w 1308"/>
                <a:gd name="T37" fmla="*/ 0 h 368"/>
                <a:gd name="T38" fmla="*/ 487 w 1308"/>
                <a:gd name="T39" fmla="*/ 2 h 368"/>
                <a:gd name="T40" fmla="*/ 513 w 1308"/>
                <a:gd name="T41" fmla="*/ 5 h 368"/>
                <a:gd name="T42" fmla="*/ 539 w 1308"/>
                <a:gd name="T43" fmla="*/ 11 h 368"/>
                <a:gd name="T44" fmla="*/ 564 w 1308"/>
                <a:gd name="T45" fmla="*/ 17 h 368"/>
                <a:gd name="T46" fmla="*/ 590 w 1308"/>
                <a:gd name="T47" fmla="*/ 25 h 368"/>
                <a:gd name="T48" fmla="*/ 616 w 1308"/>
                <a:gd name="T49" fmla="*/ 35 h 368"/>
                <a:gd name="T50" fmla="*/ 641 w 1308"/>
                <a:gd name="T51" fmla="*/ 45 h 368"/>
                <a:gd name="T52" fmla="*/ 667 w 1308"/>
                <a:gd name="T53" fmla="*/ 57 h 368"/>
                <a:gd name="T54" fmla="*/ 693 w 1308"/>
                <a:gd name="T55" fmla="*/ 69 h 368"/>
                <a:gd name="T56" fmla="*/ 718 w 1308"/>
                <a:gd name="T57" fmla="*/ 82 h 368"/>
                <a:gd name="T58" fmla="*/ 744 w 1308"/>
                <a:gd name="T59" fmla="*/ 96 h 368"/>
                <a:gd name="T60" fmla="*/ 770 w 1308"/>
                <a:gd name="T61" fmla="*/ 110 h 368"/>
                <a:gd name="T62" fmla="*/ 795 w 1308"/>
                <a:gd name="T63" fmla="*/ 124 h 368"/>
                <a:gd name="T64" fmla="*/ 821 w 1308"/>
                <a:gd name="T65" fmla="*/ 139 h 368"/>
                <a:gd name="T66" fmla="*/ 846 w 1308"/>
                <a:gd name="T67" fmla="*/ 154 h 368"/>
                <a:gd name="T68" fmla="*/ 872 w 1308"/>
                <a:gd name="T69" fmla="*/ 169 h 368"/>
                <a:gd name="T70" fmla="*/ 898 w 1308"/>
                <a:gd name="T71" fmla="*/ 184 h 368"/>
                <a:gd name="T72" fmla="*/ 923 w 1308"/>
                <a:gd name="T73" fmla="*/ 199 h 368"/>
                <a:gd name="T74" fmla="*/ 949 w 1308"/>
                <a:gd name="T75" fmla="*/ 213 h 368"/>
                <a:gd name="T76" fmla="*/ 975 w 1308"/>
                <a:gd name="T77" fmla="*/ 227 h 368"/>
                <a:gd name="T78" fmla="*/ 1001 w 1308"/>
                <a:gd name="T79" fmla="*/ 241 h 368"/>
                <a:gd name="T80" fmla="*/ 1026 w 1308"/>
                <a:gd name="T81" fmla="*/ 255 h 368"/>
                <a:gd name="T82" fmla="*/ 1052 w 1308"/>
                <a:gd name="T83" fmla="*/ 268 h 368"/>
                <a:gd name="T84" fmla="*/ 1077 w 1308"/>
                <a:gd name="T85" fmla="*/ 281 h 368"/>
                <a:gd name="T86" fmla="*/ 1103 w 1308"/>
                <a:gd name="T87" fmla="*/ 293 h 368"/>
                <a:gd name="T88" fmla="*/ 1129 w 1308"/>
                <a:gd name="T89" fmla="*/ 304 h 368"/>
                <a:gd name="T90" fmla="*/ 1154 w 1308"/>
                <a:gd name="T91" fmla="*/ 315 h 368"/>
                <a:gd name="T92" fmla="*/ 1180 w 1308"/>
                <a:gd name="T93" fmla="*/ 326 h 368"/>
                <a:gd name="T94" fmla="*/ 1206 w 1308"/>
                <a:gd name="T95" fmla="*/ 335 h 368"/>
                <a:gd name="T96" fmla="*/ 1231 w 1308"/>
                <a:gd name="T97" fmla="*/ 345 h 368"/>
                <a:gd name="T98" fmla="*/ 1257 w 1308"/>
                <a:gd name="T99" fmla="*/ 353 h 368"/>
                <a:gd name="T100" fmla="*/ 1283 w 1308"/>
                <a:gd name="T101" fmla="*/ 361 h 368"/>
                <a:gd name="T102" fmla="*/ 1308 w 1308"/>
                <a:gd name="T103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368">
                  <a:moveTo>
                    <a:pt x="0" y="230"/>
                  </a:moveTo>
                  <a:lnTo>
                    <a:pt x="25" y="211"/>
                  </a:lnTo>
                  <a:lnTo>
                    <a:pt x="51" y="191"/>
                  </a:lnTo>
                  <a:lnTo>
                    <a:pt x="77" y="171"/>
                  </a:lnTo>
                  <a:lnTo>
                    <a:pt x="102" y="151"/>
                  </a:lnTo>
                  <a:lnTo>
                    <a:pt x="128" y="132"/>
                  </a:lnTo>
                  <a:lnTo>
                    <a:pt x="154" y="113"/>
                  </a:lnTo>
                  <a:lnTo>
                    <a:pt x="179" y="95"/>
                  </a:lnTo>
                  <a:lnTo>
                    <a:pt x="205" y="79"/>
                  </a:lnTo>
                  <a:lnTo>
                    <a:pt x="231" y="63"/>
                  </a:lnTo>
                  <a:lnTo>
                    <a:pt x="256" y="50"/>
                  </a:lnTo>
                  <a:lnTo>
                    <a:pt x="282" y="37"/>
                  </a:lnTo>
                  <a:lnTo>
                    <a:pt x="308" y="26"/>
                  </a:lnTo>
                  <a:lnTo>
                    <a:pt x="333" y="18"/>
                  </a:lnTo>
                  <a:lnTo>
                    <a:pt x="359" y="10"/>
                  </a:lnTo>
                  <a:lnTo>
                    <a:pt x="385" y="5"/>
                  </a:lnTo>
                  <a:lnTo>
                    <a:pt x="410" y="2"/>
                  </a:lnTo>
                  <a:lnTo>
                    <a:pt x="436" y="0"/>
                  </a:lnTo>
                  <a:lnTo>
                    <a:pt x="462" y="0"/>
                  </a:lnTo>
                  <a:lnTo>
                    <a:pt x="487" y="2"/>
                  </a:lnTo>
                  <a:lnTo>
                    <a:pt x="513" y="5"/>
                  </a:lnTo>
                  <a:lnTo>
                    <a:pt x="539" y="11"/>
                  </a:lnTo>
                  <a:lnTo>
                    <a:pt x="564" y="17"/>
                  </a:lnTo>
                  <a:lnTo>
                    <a:pt x="590" y="25"/>
                  </a:lnTo>
                  <a:lnTo>
                    <a:pt x="616" y="35"/>
                  </a:lnTo>
                  <a:lnTo>
                    <a:pt x="641" y="45"/>
                  </a:lnTo>
                  <a:lnTo>
                    <a:pt x="667" y="57"/>
                  </a:lnTo>
                  <a:lnTo>
                    <a:pt x="693" y="69"/>
                  </a:lnTo>
                  <a:lnTo>
                    <a:pt x="718" y="82"/>
                  </a:lnTo>
                  <a:lnTo>
                    <a:pt x="744" y="96"/>
                  </a:lnTo>
                  <a:lnTo>
                    <a:pt x="770" y="110"/>
                  </a:lnTo>
                  <a:lnTo>
                    <a:pt x="795" y="124"/>
                  </a:lnTo>
                  <a:lnTo>
                    <a:pt x="821" y="139"/>
                  </a:lnTo>
                  <a:lnTo>
                    <a:pt x="846" y="154"/>
                  </a:lnTo>
                  <a:lnTo>
                    <a:pt x="872" y="169"/>
                  </a:lnTo>
                  <a:lnTo>
                    <a:pt x="898" y="184"/>
                  </a:lnTo>
                  <a:lnTo>
                    <a:pt x="923" y="199"/>
                  </a:lnTo>
                  <a:lnTo>
                    <a:pt x="949" y="213"/>
                  </a:lnTo>
                  <a:lnTo>
                    <a:pt x="975" y="227"/>
                  </a:lnTo>
                  <a:lnTo>
                    <a:pt x="1001" y="241"/>
                  </a:lnTo>
                  <a:lnTo>
                    <a:pt x="1026" y="255"/>
                  </a:lnTo>
                  <a:lnTo>
                    <a:pt x="1052" y="268"/>
                  </a:lnTo>
                  <a:lnTo>
                    <a:pt x="1077" y="281"/>
                  </a:lnTo>
                  <a:lnTo>
                    <a:pt x="1103" y="293"/>
                  </a:lnTo>
                  <a:lnTo>
                    <a:pt x="1129" y="304"/>
                  </a:lnTo>
                  <a:lnTo>
                    <a:pt x="1154" y="315"/>
                  </a:lnTo>
                  <a:lnTo>
                    <a:pt x="1180" y="326"/>
                  </a:lnTo>
                  <a:lnTo>
                    <a:pt x="1206" y="335"/>
                  </a:lnTo>
                  <a:lnTo>
                    <a:pt x="1231" y="345"/>
                  </a:lnTo>
                  <a:lnTo>
                    <a:pt x="1257" y="353"/>
                  </a:lnTo>
                  <a:lnTo>
                    <a:pt x="1283" y="361"/>
                  </a:lnTo>
                  <a:lnTo>
                    <a:pt x="1308" y="368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" name="Line 306"/>
            <p:cNvSpPr>
              <a:spLocks noChangeShapeType="1"/>
            </p:cNvSpPr>
            <p:nvPr/>
          </p:nvSpPr>
          <p:spPr bwMode="auto">
            <a:xfrm>
              <a:off x="10671115" y="3872429"/>
              <a:ext cx="86847" cy="15299"/>
            </a:xfrm>
            <a:prstGeom prst="line">
              <a:avLst/>
            </a:pr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" name="Freeform 307"/>
            <p:cNvSpPr>
              <a:spLocks/>
            </p:cNvSpPr>
            <p:nvPr/>
          </p:nvSpPr>
          <p:spPr bwMode="auto">
            <a:xfrm>
              <a:off x="1934278" y="3516188"/>
              <a:ext cx="4366681" cy="443662"/>
            </a:xfrm>
            <a:custGeom>
              <a:avLst/>
              <a:gdLst>
                <a:gd name="T0" fmla="*/ 0 w 1257"/>
                <a:gd name="T1" fmla="*/ 0 h 203"/>
                <a:gd name="T2" fmla="*/ 26 w 1257"/>
                <a:gd name="T3" fmla="*/ 7 h 203"/>
                <a:gd name="T4" fmla="*/ 51 w 1257"/>
                <a:gd name="T5" fmla="*/ 13 h 203"/>
                <a:gd name="T6" fmla="*/ 77 w 1257"/>
                <a:gd name="T7" fmla="*/ 19 h 203"/>
                <a:gd name="T8" fmla="*/ 103 w 1257"/>
                <a:gd name="T9" fmla="*/ 23 h 203"/>
                <a:gd name="T10" fmla="*/ 128 w 1257"/>
                <a:gd name="T11" fmla="*/ 27 h 203"/>
                <a:gd name="T12" fmla="*/ 154 w 1257"/>
                <a:gd name="T13" fmla="*/ 31 h 203"/>
                <a:gd name="T14" fmla="*/ 180 w 1257"/>
                <a:gd name="T15" fmla="*/ 34 h 203"/>
                <a:gd name="T16" fmla="*/ 205 w 1257"/>
                <a:gd name="T17" fmla="*/ 36 h 203"/>
                <a:gd name="T18" fmla="*/ 231 w 1257"/>
                <a:gd name="T19" fmla="*/ 39 h 203"/>
                <a:gd name="T20" fmla="*/ 257 w 1257"/>
                <a:gd name="T21" fmla="*/ 42 h 203"/>
                <a:gd name="T22" fmla="*/ 282 w 1257"/>
                <a:gd name="T23" fmla="*/ 44 h 203"/>
                <a:gd name="T24" fmla="*/ 308 w 1257"/>
                <a:gd name="T25" fmla="*/ 47 h 203"/>
                <a:gd name="T26" fmla="*/ 334 w 1257"/>
                <a:gd name="T27" fmla="*/ 50 h 203"/>
                <a:gd name="T28" fmla="*/ 359 w 1257"/>
                <a:gd name="T29" fmla="*/ 53 h 203"/>
                <a:gd name="T30" fmla="*/ 385 w 1257"/>
                <a:gd name="T31" fmla="*/ 56 h 203"/>
                <a:gd name="T32" fmla="*/ 411 w 1257"/>
                <a:gd name="T33" fmla="*/ 60 h 203"/>
                <a:gd name="T34" fmla="*/ 436 w 1257"/>
                <a:gd name="T35" fmla="*/ 64 h 203"/>
                <a:gd name="T36" fmla="*/ 462 w 1257"/>
                <a:gd name="T37" fmla="*/ 69 h 203"/>
                <a:gd name="T38" fmla="*/ 487 w 1257"/>
                <a:gd name="T39" fmla="*/ 74 h 203"/>
                <a:gd name="T40" fmla="*/ 513 w 1257"/>
                <a:gd name="T41" fmla="*/ 80 h 203"/>
                <a:gd name="T42" fmla="*/ 539 w 1257"/>
                <a:gd name="T43" fmla="*/ 87 h 203"/>
                <a:gd name="T44" fmla="*/ 565 w 1257"/>
                <a:gd name="T45" fmla="*/ 94 h 203"/>
                <a:gd name="T46" fmla="*/ 590 w 1257"/>
                <a:gd name="T47" fmla="*/ 101 h 203"/>
                <a:gd name="T48" fmla="*/ 616 w 1257"/>
                <a:gd name="T49" fmla="*/ 110 h 203"/>
                <a:gd name="T50" fmla="*/ 642 w 1257"/>
                <a:gd name="T51" fmla="*/ 118 h 203"/>
                <a:gd name="T52" fmla="*/ 667 w 1257"/>
                <a:gd name="T53" fmla="*/ 128 h 203"/>
                <a:gd name="T54" fmla="*/ 693 w 1257"/>
                <a:gd name="T55" fmla="*/ 137 h 203"/>
                <a:gd name="T56" fmla="*/ 718 w 1257"/>
                <a:gd name="T57" fmla="*/ 146 h 203"/>
                <a:gd name="T58" fmla="*/ 744 w 1257"/>
                <a:gd name="T59" fmla="*/ 156 h 203"/>
                <a:gd name="T60" fmla="*/ 770 w 1257"/>
                <a:gd name="T61" fmla="*/ 164 h 203"/>
                <a:gd name="T62" fmla="*/ 795 w 1257"/>
                <a:gd name="T63" fmla="*/ 173 h 203"/>
                <a:gd name="T64" fmla="*/ 821 w 1257"/>
                <a:gd name="T65" fmla="*/ 181 h 203"/>
                <a:gd name="T66" fmla="*/ 847 w 1257"/>
                <a:gd name="T67" fmla="*/ 188 h 203"/>
                <a:gd name="T68" fmla="*/ 872 w 1257"/>
                <a:gd name="T69" fmla="*/ 194 h 203"/>
                <a:gd name="T70" fmla="*/ 898 w 1257"/>
                <a:gd name="T71" fmla="*/ 198 h 203"/>
                <a:gd name="T72" fmla="*/ 924 w 1257"/>
                <a:gd name="T73" fmla="*/ 202 h 203"/>
                <a:gd name="T74" fmla="*/ 949 w 1257"/>
                <a:gd name="T75" fmla="*/ 203 h 203"/>
                <a:gd name="T76" fmla="*/ 975 w 1257"/>
                <a:gd name="T77" fmla="*/ 203 h 203"/>
                <a:gd name="T78" fmla="*/ 1001 w 1257"/>
                <a:gd name="T79" fmla="*/ 202 h 203"/>
                <a:gd name="T80" fmla="*/ 1026 w 1257"/>
                <a:gd name="T81" fmla="*/ 199 h 203"/>
                <a:gd name="T82" fmla="*/ 1052 w 1257"/>
                <a:gd name="T83" fmla="*/ 194 h 203"/>
                <a:gd name="T84" fmla="*/ 1078 w 1257"/>
                <a:gd name="T85" fmla="*/ 188 h 203"/>
                <a:gd name="T86" fmla="*/ 1103 w 1257"/>
                <a:gd name="T87" fmla="*/ 180 h 203"/>
                <a:gd name="T88" fmla="*/ 1129 w 1257"/>
                <a:gd name="T89" fmla="*/ 171 h 203"/>
                <a:gd name="T90" fmla="*/ 1155 w 1257"/>
                <a:gd name="T91" fmla="*/ 161 h 203"/>
                <a:gd name="T92" fmla="*/ 1180 w 1257"/>
                <a:gd name="T93" fmla="*/ 150 h 203"/>
                <a:gd name="T94" fmla="*/ 1206 w 1257"/>
                <a:gd name="T95" fmla="*/ 138 h 203"/>
                <a:gd name="T96" fmla="*/ 1232 w 1257"/>
                <a:gd name="T97" fmla="*/ 126 h 203"/>
                <a:gd name="T98" fmla="*/ 1257 w 1257"/>
                <a:gd name="T99" fmla="*/ 11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03">
                  <a:moveTo>
                    <a:pt x="0" y="0"/>
                  </a:moveTo>
                  <a:lnTo>
                    <a:pt x="26" y="7"/>
                  </a:lnTo>
                  <a:lnTo>
                    <a:pt x="51" y="13"/>
                  </a:lnTo>
                  <a:lnTo>
                    <a:pt x="77" y="19"/>
                  </a:lnTo>
                  <a:lnTo>
                    <a:pt x="103" y="23"/>
                  </a:lnTo>
                  <a:lnTo>
                    <a:pt x="128" y="27"/>
                  </a:lnTo>
                  <a:lnTo>
                    <a:pt x="154" y="31"/>
                  </a:lnTo>
                  <a:lnTo>
                    <a:pt x="180" y="34"/>
                  </a:lnTo>
                  <a:lnTo>
                    <a:pt x="205" y="36"/>
                  </a:lnTo>
                  <a:lnTo>
                    <a:pt x="231" y="39"/>
                  </a:lnTo>
                  <a:lnTo>
                    <a:pt x="257" y="42"/>
                  </a:lnTo>
                  <a:lnTo>
                    <a:pt x="282" y="44"/>
                  </a:lnTo>
                  <a:lnTo>
                    <a:pt x="308" y="47"/>
                  </a:lnTo>
                  <a:lnTo>
                    <a:pt x="334" y="50"/>
                  </a:lnTo>
                  <a:lnTo>
                    <a:pt x="359" y="53"/>
                  </a:lnTo>
                  <a:lnTo>
                    <a:pt x="385" y="56"/>
                  </a:lnTo>
                  <a:lnTo>
                    <a:pt x="411" y="60"/>
                  </a:lnTo>
                  <a:lnTo>
                    <a:pt x="436" y="64"/>
                  </a:lnTo>
                  <a:lnTo>
                    <a:pt x="462" y="69"/>
                  </a:lnTo>
                  <a:lnTo>
                    <a:pt x="487" y="74"/>
                  </a:lnTo>
                  <a:lnTo>
                    <a:pt x="513" y="80"/>
                  </a:lnTo>
                  <a:lnTo>
                    <a:pt x="539" y="87"/>
                  </a:lnTo>
                  <a:lnTo>
                    <a:pt x="565" y="94"/>
                  </a:lnTo>
                  <a:lnTo>
                    <a:pt x="590" y="101"/>
                  </a:lnTo>
                  <a:lnTo>
                    <a:pt x="616" y="110"/>
                  </a:lnTo>
                  <a:lnTo>
                    <a:pt x="642" y="118"/>
                  </a:lnTo>
                  <a:lnTo>
                    <a:pt x="667" y="128"/>
                  </a:lnTo>
                  <a:lnTo>
                    <a:pt x="693" y="137"/>
                  </a:lnTo>
                  <a:lnTo>
                    <a:pt x="718" y="146"/>
                  </a:lnTo>
                  <a:lnTo>
                    <a:pt x="744" y="156"/>
                  </a:lnTo>
                  <a:lnTo>
                    <a:pt x="770" y="164"/>
                  </a:lnTo>
                  <a:lnTo>
                    <a:pt x="795" y="173"/>
                  </a:lnTo>
                  <a:lnTo>
                    <a:pt x="821" y="181"/>
                  </a:lnTo>
                  <a:lnTo>
                    <a:pt x="847" y="188"/>
                  </a:lnTo>
                  <a:lnTo>
                    <a:pt x="872" y="194"/>
                  </a:lnTo>
                  <a:lnTo>
                    <a:pt x="898" y="198"/>
                  </a:lnTo>
                  <a:lnTo>
                    <a:pt x="924" y="202"/>
                  </a:lnTo>
                  <a:lnTo>
                    <a:pt x="949" y="203"/>
                  </a:lnTo>
                  <a:lnTo>
                    <a:pt x="975" y="203"/>
                  </a:lnTo>
                  <a:lnTo>
                    <a:pt x="1001" y="202"/>
                  </a:lnTo>
                  <a:lnTo>
                    <a:pt x="1026" y="199"/>
                  </a:lnTo>
                  <a:lnTo>
                    <a:pt x="1052" y="194"/>
                  </a:lnTo>
                  <a:lnTo>
                    <a:pt x="1078" y="188"/>
                  </a:lnTo>
                  <a:lnTo>
                    <a:pt x="1103" y="180"/>
                  </a:lnTo>
                  <a:lnTo>
                    <a:pt x="1129" y="171"/>
                  </a:lnTo>
                  <a:lnTo>
                    <a:pt x="1155" y="161"/>
                  </a:lnTo>
                  <a:lnTo>
                    <a:pt x="1180" y="150"/>
                  </a:lnTo>
                  <a:lnTo>
                    <a:pt x="1206" y="138"/>
                  </a:lnTo>
                  <a:lnTo>
                    <a:pt x="1232" y="126"/>
                  </a:lnTo>
                  <a:lnTo>
                    <a:pt x="1257" y="113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" name="Freeform 308"/>
            <p:cNvSpPr>
              <a:spLocks/>
            </p:cNvSpPr>
            <p:nvPr/>
          </p:nvSpPr>
          <p:spPr bwMode="auto">
            <a:xfrm>
              <a:off x="6214112" y="3210214"/>
              <a:ext cx="4543850" cy="581350"/>
            </a:xfrm>
            <a:custGeom>
              <a:avLst/>
              <a:gdLst>
                <a:gd name="T0" fmla="*/ 0 w 1308"/>
                <a:gd name="T1" fmla="*/ 266 h 266"/>
                <a:gd name="T2" fmla="*/ 25 w 1308"/>
                <a:gd name="T3" fmla="*/ 253 h 266"/>
                <a:gd name="T4" fmla="*/ 51 w 1308"/>
                <a:gd name="T5" fmla="*/ 240 h 266"/>
                <a:gd name="T6" fmla="*/ 77 w 1308"/>
                <a:gd name="T7" fmla="*/ 227 h 266"/>
                <a:gd name="T8" fmla="*/ 102 w 1308"/>
                <a:gd name="T9" fmla="*/ 214 h 266"/>
                <a:gd name="T10" fmla="*/ 128 w 1308"/>
                <a:gd name="T11" fmla="*/ 201 h 266"/>
                <a:gd name="T12" fmla="*/ 154 w 1308"/>
                <a:gd name="T13" fmla="*/ 189 h 266"/>
                <a:gd name="T14" fmla="*/ 179 w 1308"/>
                <a:gd name="T15" fmla="*/ 177 h 266"/>
                <a:gd name="T16" fmla="*/ 205 w 1308"/>
                <a:gd name="T17" fmla="*/ 167 h 266"/>
                <a:gd name="T18" fmla="*/ 231 w 1308"/>
                <a:gd name="T19" fmla="*/ 156 h 266"/>
                <a:gd name="T20" fmla="*/ 256 w 1308"/>
                <a:gd name="T21" fmla="*/ 146 h 266"/>
                <a:gd name="T22" fmla="*/ 282 w 1308"/>
                <a:gd name="T23" fmla="*/ 137 h 266"/>
                <a:gd name="T24" fmla="*/ 308 w 1308"/>
                <a:gd name="T25" fmla="*/ 129 h 266"/>
                <a:gd name="T26" fmla="*/ 333 w 1308"/>
                <a:gd name="T27" fmla="*/ 121 h 266"/>
                <a:gd name="T28" fmla="*/ 359 w 1308"/>
                <a:gd name="T29" fmla="*/ 114 h 266"/>
                <a:gd name="T30" fmla="*/ 385 w 1308"/>
                <a:gd name="T31" fmla="*/ 107 h 266"/>
                <a:gd name="T32" fmla="*/ 410 w 1308"/>
                <a:gd name="T33" fmla="*/ 101 h 266"/>
                <a:gd name="T34" fmla="*/ 436 w 1308"/>
                <a:gd name="T35" fmla="*/ 95 h 266"/>
                <a:gd name="T36" fmla="*/ 462 w 1308"/>
                <a:gd name="T37" fmla="*/ 89 h 266"/>
                <a:gd name="T38" fmla="*/ 487 w 1308"/>
                <a:gd name="T39" fmla="*/ 84 h 266"/>
                <a:gd name="T40" fmla="*/ 513 w 1308"/>
                <a:gd name="T41" fmla="*/ 78 h 266"/>
                <a:gd name="T42" fmla="*/ 539 w 1308"/>
                <a:gd name="T43" fmla="*/ 73 h 266"/>
                <a:gd name="T44" fmla="*/ 564 w 1308"/>
                <a:gd name="T45" fmla="*/ 67 h 266"/>
                <a:gd name="T46" fmla="*/ 590 w 1308"/>
                <a:gd name="T47" fmla="*/ 62 h 266"/>
                <a:gd name="T48" fmla="*/ 616 w 1308"/>
                <a:gd name="T49" fmla="*/ 56 h 266"/>
                <a:gd name="T50" fmla="*/ 641 w 1308"/>
                <a:gd name="T51" fmla="*/ 50 h 266"/>
                <a:gd name="T52" fmla="*/ 667 w 1308"/>
                <a:gd name="T53" fmla="*/ 45 h 266"/>
                <a:gd name="T54" fmla="*/ 693 w 1308"/>
                <a:gd name="T55" fmla="*/ 39 h 266"/>
                <a:gd name="T56" fmla="*/ 718 w 1308"/>
                <a:gd name="T57" fmla="*/ 33 h 266"/>
                <a:gd name="T58" fmla="*/ 744 w 1308"/>
                <a:gd name="T59" fmla="*/ 28 h 266"/>
                <a:gd name="T60" fmla="*/ 770 w 1308"/>
                <a:gd name="T61" fmla="*/ 23 h 266"/>
                <a:gd name="T62" fmla="*/ 795 w 1308"/>
                <a:gd name="T63" fmla="*/ 18 h 266"/>
                <a:gd name="T64" fmla="*/ 821 w 1308"/>
                <a:gd name="T65" fmla="*/ 13 h 266"/>
                <a:gd name="T66" fmla="*/ 846 w 1308"/>
                <a:gd name="T67" fmla="*/ 9 h 266"/>
                <a:gd name="T68" fmla="*/ 872 w 1308"/>
                <a:gd name="T69" fmla="*/ 5 h 266"/>
                <a:gd name="T70" fmla="*/ 898 w 1308"/>
                <a:gd name="T71" fmla="*/ 3 h 266"/>
                <a:gd name="T72" fmla="*/ 923 w 1308"/>
                <a:gd name="T73" fmla="*/ 1 h 266"/>
                <a:gd name="T74" fmla="*/ 949 w 1308"/>
                <a:gd name="T75" fmla="*/ 0 h 266"/>
                <a:gd name="T76" fmla="*/ 975 w 1308"/>
                <a:gd name="T77" fmla="*/ 1 h 266"/>
                <a:gd name="T78" fmla="*/ 1001 w 1308"/>
                <a:gd name="T79" fmla="*/ 2 h 266"/>
                <a:gd name="T80" fmla="*/ 1026 w 1308"/>
                <a:gd name="T81" fmla="*/ 5 h 266"/>
                <a:gd name="T82" fmla="*/ 1052 w 1308"/>
                <a:gd name="T83" fmla="*/ 10 h 266"/>
                <a:gd name="T84" fmla="*/ 1077 w 1308"/>
                <a:gd name="T85" fmla="*/ 16 h 266"/>
                <a:gd name="T86" fmla="*/ 1103 w 1308"/>
                <a:gd name="T87" fmla="*/ 23 h 266"/>
                <a:gd name="T88" fmla="*/ 1129 w 1308"/>
                <a:gd name="T89" fmla="*/ 32 h 266"/>
                <a:gd name="T90" fmla="*/ 1154 w 1308"/>
                <a:gd name="T91" fmla="*/ 43 h 266"/>
                <a:gd name="T92" fmla="*/ 1180 w 1308"/>
                <a:gd name="T93" fmla="*/ 56 h 266"/>
                <a:gd name="T94" fmla="*/ 1206 w 1308"/>
                <a:gd name="T95" fmla="*/ 70 h 266"/>
                <a:gd name="T96" fmla="*/ 1231 w 1308"/>
                <a:gd name="T97" fmla="*/ 86 h 266"/>
                <a:gd name="T98" fmla="*/ 1257 w 1308"/>
                <a:gd name="T99" fmla="*/ 103 h 266"/>
                <a:gd name="T100" fmla="*/ 1283 w 1308"/>
                <a:gd name="T101" fmla="*/ 122 h 266"/>
                <a:gd name="T102" fmla="*/ 1308 w 1308"/>
                <a:gd name="T103" fmla="*/ 142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266">
                  <a:moveTo>
                    <a:pt x="0" y="266"/>
                  </a:moveTo>
                  <a:lnTo>
                    <a:pt x="25" y="253"/>
                  </a:lnTo>
                  <a:lnTo>
                    <a:pt x="51" y="240"/>
                  </a:lnTo>
                  <a:lnTo>
                    <a:pt x="77" y="227"/>
                  </a:lnTo>
                  <a:lnTo>
                    <a:pt x="102" y="214"/>
                  </a:lnTo>
                  <a:lnTo>
                    <a:pt x="128" y="201"/>
                  </a:lnTo>
                  <a:lnTo>
                    <a:pt x="154" y="189"/>
                  </a:lnTo>
                  <a:lnTo>
                    <a:pt x="179" y="177"/>
                  </a:lnTo>
                  <a:lnTo>
                    <a:pt x="205" y="167"/>
                  </a:lnTo>
                  <a:lnTo>
                    <a:pt x="231" y="156"/>
                  </a:lnTo>
                  <a:lnTo>
                    <a:pt x="256" y="146"/>
                  </a:lnTo>
                  <a:lnTo>
                    <a:pt x="282" y="137"/>
                  </a:lnTo>
                  <a:lnTo>
                    <a:pt x="308" y="129"/>
                  </a:lnTo>
                  <a:lnTo>
                    <a:pt x="333" y="121"/>
                  </a:lnTo>
                  <a:lnTo>
                    <a:pt x="359" y="114"/>
                  </a:lnTo>
                  <a:lnTo>
                    <a:pt x="385" y="107"/>
                  </a:lnTo>
                  <a:lnTo>
                    <a:pt x="410" y="101"/>
                  </a:lnTo>
                  <a:lnTo>
                    <a:pt x="436" y="95"/>
                  </a:lnTo>
                  <a:lnTo>
                    <a:pt x="462" y="89"/>
                  </a:lnTo>
                  <a:lnTo>
                    <a:pt x="487" y="84"/>
                  </a:lnTo>
                  <a:lnTo>
                    <a:pt x="513" y="78"/>
                  </a:lnTo>
                  <a:lnTo>
                    <a:pt x="539" y="73"/>
                  </a:lnTo>
                  <a:lnTo>
                    <a:pt x="564" y="67"/>
                  </a:lnTo>
                  <a:lnTo>
                    <a:pt x="590" y="62"/>
                  </a:lnTo>
                  <a:lnTo>
                    <a:pt x="616" y="56"/>
                  </a:lnTo>
                  <a:lnTo>
                    <a:pt x="641" y="50"/>
                  </a:lnTo>
                  <a:lnTo>
                    <a:pt x="667" y="45"/>
                  </a:lnTo>
                  <a:lnTo>
                    <a:pt x="693" y="39"/>
                  </a:lnTo>
                  <a:lnTo>
                    <a:pt x="718" y="33"/>
                  </a:lnTo>
                  <a:lnTo>
                    <a:pt x="744" y="28"/>
                  </a:lnTo>
                  <a:lnTo>
                    <a:pt x="770" y="23"/>
                  </a:lnTo>
                  <a:lnTo>
                    <a:pt x="795" y="18"/>
                  </a:lnTo>
                  <a:lnTo>
                    <a:pt x="821" y="13"/>
                  </a:lnTo>
                  <a:lnTo>
                    <a:pt x="846" y="9"/>
                  </a:lnTo>
                  <a:lnTo>
                    <a:pt x="872" y="5"/>
                  </a:lnTo>
                  <a:lnTo>
                    <a:pt x="898" y="3"/>
                  </a:lnTo>
                  <a:lnTo>
                    <a:pt x="923" y="1"/>
                  </a:lnTo>
                  <a:lnTo>
                    <a:pt x="949" y="0"/>
                  </a:lnTo>
                  <a:lnTo>
                    <a:pt x="975" y="1"/>
                  </a:lnTo>
                  <a:lnTo>
                    <a:pt x="1001" y="2"/>
                  </a:lnTo>
                  <a:lnTo>
                    <a:pt x="1026" y="5"/>
                  </a:lnTo>
                  <a:lnTo>
                    <a:pt x="1052" y="10"/>
                  </a:lnTo>
                  <a:lnTo>
                    <a:pt x="1077" y="16"/>
                  </a:lnTo>
                  <a:lnTo>
                    <a:pt x="1103" y="23"/>
                  </a:lnTo>
                  <a:lnTo>
                    <a:pt x="1129" y="32"/>
                  </a:lnTo>
                  <a:lnTo>
                    <a:pt x="1154" y="43"/>
                  </a:lnTo>
                  <a:lnTo>
                    <a:pt x="1180" y="56"/>
                  </a:lnTo>
                  <a:lnTo>
                    <a:pt x="1206" y="70"/>
                  </a:lnTo>
                  <a:lnTo>
                    <a:pt x="1231" y="86"/>
                  </a:lnTo>
                  <a:lnTo>
                    <a:pt x="1257" y="103"/>
                  </a:lnTo>
                  <a:lnTo>
                    <a:pt x="1283" y="122"/>
                  </a:lnTo>
                  <a:lnTo>
                    <a:pt x="1308" y="142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" name="Line 309"/>
            <p:cNvSpPr>
              <a:spLocks noChangeShapeType="1"/>
            </p:cNvSpPr>
            <p:nvPr/>
          </p:nvSpPr>
          <p:spPr bwMode="auto">
            <a:xfrm>
              <a:off x="10671115" y="3476849"/>
              <a:ext cx="86847" cy="43711"/>
            </a:xfrm>
            <a:prstGeom prst="line">
              <a:avLst/>
            </a:pr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" name="Freeform 310"/>
            <p:cNvSpPr>
              <a:spLocks/>
            </p:cNvSpPr>
            <p:nvPr/>
          </p:nvSpPr>
          <p:spPr bwMode="auto">
            <a:xfrm>
              <a:off x="1934278" y="2779666"/>
              <a:ext cx="4366681" cy="762749"/>
            </a:xfrm>
            <a:custGeom>
              <a:avLst/>
              <a:gdLst>
                <a:gd name="T0" fmla="*/ 0 w 1257"/>
                <a:gd name="T1" fmla="*/ 254 h 349"/>
                <a:gd name="T2" fmla="*/ 26 w 1257"/>
                <a:gd name="T3" fmla="*/ 262 h 349"/>
                <a:gd name="T4" fmla="*/ 51 w 1257"/>
                <a:gd name="T5" fmla="*/ 271 h 349"/>
                <a:gd name="T6" fmla="*/ 77 w 1257"/>
                <a:gd name="T7" fmla="*/ 281 h 349"/>
                <a:gd name="T8" fmla="*/ 103 w 1257"/>
                <a:gd name="T9" fmla="*/ 290 h 349"/>
                <a:gd name="T10" fmla="*/ 128 w 1257"/>
                <a:gd name="T11" fmla="*/ 300 h 349"/>
                <a:gd name="T12" fmla="*/ 154 w 1257"/>
                <a:gd name="T13" fmla="*/ 310 h 349"/>
                <a:gd name="T14" fmla="*/ 180 w 1257"/>
                <a:gd name="T15" fmla="*/ 319 h 349"/>
                <a:gd name="T16" fmla="*/ 205 w 1257"/>
                <a:gd name="T17" fmla="*/ 327 h 349"/>
                <a:gd name="T18" fmla="*/ 231 w 1257"/>
                <a:gd name="T19" fmla="*/ 334 h 349"/>
                <a:gd name="T20" fmla="*/ 257 w 1257"/>
                <a:gd name="T21" fmla="*/ 340 h 349"/>
                <a:gd name="T22" fmla="*/ 282 w 1257"/>
                <a:gd name="T23" fmla="*/ 345 h 349"/>
                <a:gd name="T24" fmla="*/ 308 w 1257"/>
                <a:gd name="T25" fmla="*/ 348 h 349"/>
                <a:gd name="T26" fmla="*/ 334 w 1257"/>
                <a:gd name="T27" fmla="*/ 349 h 349"/>
                <a:gd name="T28" fmla="*/ 359 w 1257"/>
                <a:gd name="T29" fmla="*/ 349 h 349"/>
                <a:gd name="T30" fmla="*/ 385 w 1257"/>
                <a:gd name="T31" fmla="*/ 347 h 349"/>
                <a:gd name="T32" fmla="*/ 411 w 1257"/>
                <a:gd name="T33" fmla="*/ 343 h 349"/>
                <a:gd name="T34" fmla="*/ 436 w 1257"/>
                <a:gd name="T35" fmla="*/ 338 h 349"/>
                <a:gd name="T36" fmla="*/ 462 w 1257"/>
                <a:gd name="T37" fmla="*/ 331 h 349"/>
                <a:gd name="T38" fmla="*/ 487 w 1257"/>
                <a:gd name="T39" fmla="*/ 322 h 349"/>
                <a:gd name="T40" fmla="*/ 513 w 1257"/>
                <a:gd name="T41" fmla="*/ 311 h 349"/>
                <a:gd name="T42" fmla="*/ 539 w 1257"/>
                <a:gd name="T43" fmla="*/ 299 h 349"/>
                <a:gd name="T44" fmla="*/ 565 w 1257"/>
                <a:gd name="T45" fmla="*/ 286 h 349"/>
                <a:gd name="T46" fmla="*/ 590 w 1257"/>
                <a:gd name="T47" fmla="*/ 271 h 349"/>
                <a:gd name="T48" fmla="*/ 616 w 1257"/>
                <a:gd name="T49" fmla="*/ 256 h 349"/>
                <a:gd name="T50" fmla="*/ 642 w 1257"/>
                <a:gd name="T51" fmla="*/ 239 h 349"/>
                <a:gd name="T52" fmla="*/ 667 w 1257"/>
                <a:gd name="T53" fmla="*/ 222 h 349"/>
                <a:gd name="T54" fmla="*/ 693 w 1257"/>
                <a:gd name="T55" fmla="*/ 204 h 349"/>
                <a:gd name="T56" fmla="*/ 718 w 1257"/>
                <a:gd name="T57" fmla="*/ 186 h 349"/>
                <a:gd name="T58" fmla="*/ 744 w 1257"/>
                <a:gd name="T59" fmla="*/ 168 h 349"/>
                <a:gd name="T60" fmla="*/ 770 w 1257"/>
                <a:gd name="T61" fmla="*/ 150 h 349"/>
                <a:gd name="T62" fmla="*/ 795 w 1257"/>
                <a:gd name="T63" fmla="*/ 132 h 349"/>
                <a:gd name="T64" fmla="*/ 821 w 1257"/>
                <a:gd name="T65" fmla="*/ 114 h 349"/>
                <a:gd name="T66" fmla="*/ 847 w 1257"/>
                <a:gd name="T67" fmla="*/ 98 h 349"/>
                <a:gd name="T68" fmla="*/ 872 w 1257"/>
                <a:gd name="T69" fmla="*/ 82 h 349"/>
                <a:gd name="T70" fmla="*/ 898 w 1257"/>
                <a:gd name="T71" fmla="*/ 67 h 349"/>
                <a:gd name="T72" fmla="*/ 924 w 1257"/>
                <a:gd name="T73" fmla="*/ 54 h 349"/>
                <a:gd name="T74" fmla="*/ 949 w 1257"/>
                <a:gd name="T75" fmla="*/ 41 h 349"/>
                <a:gd name="T76" fmla="*/ 975 w 1257"/>
                <a:gd name="T77" fmla="*/ 31 h 349"/>
                <a:gd name="T78" fmla="*/ 1001 w 1257"/>
                <a:gd name="T79" fmla="*/ 21 h 349"/>
                <a:gd name="T80" fmla="*/ 1026 w 1257"/>
                <a:gd name="T81" fmla="*/ 14 h 349"/>
                <a:gd name="T82" fmla="*/ 1052 w 1257"/>
                <a:gd name="T83" fmla="*/ 8 h 349"/>
                <a:gd name="T84" fmla="*/ 1078 w 1257"/>
                <a:gd name="T85" fmla="*/ 3 h 349"/>
                <a:gd name="T86" fmla="*/ 1103 w 1257"/>
                <a:gd name="T87" fmla="*/ 1 h 349"/>
                <a:gd name="T88" fmla="*/ 1129 w 1257"/>
                <a:gd name="T89" fmla="*/ 0 h 349"/>
                <a:gd name="T90" fmla="*/ 1155 w 1257"/>
                <a:gd name="T91" fmla="*/ 0 h 349"/>
                <a:gd name="T92" fmla="*/ 1180 w 1257"/>
                <a:gd name="T93" fmla="*/ 2 h 349"/>
                <a:gd name="T94" fmla="*/ 1206 w 1257"/>
                <a:gd name="T95" fmla="*/ 6 h 349"/>
                <a:gd name="T96" fmla="*/ 1232 w 1257"/>
                <a:gd name="T97" fmla="*/ 12 h 349"/>
                <a:gd name="T98" fmla="*/ 1257 w 1257"/>
                <a:gd name="T99" fmla="*/ 18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49">
                  <a:moveTo>
                    <a:pt x="0" y="254"/>
                  </a:moveTo>
                  <a:lnTo>
                    <a:pt x="26" y="262"/>
                  </a:lnTo>
                  <a:lnTo>
                    <a:pt x="51" y="271"/>
                  </a:lnTo>
                  <a:lnTo>
                    <a:pt x="77" y="281"/>
                  </a:lnTo>
                  <a:lnTo>
                    <a:pt x="103" y="290"/>
                  </a:lnTo>
                  <a:lnTo>
                    <a:pt x="128" y="300"/>
                  </a:lnTo>
                  <a:lnTo>
                    <a:pt x="154" y="310"/>
                  </a:lnTo>
                  <a:lnTo>
                    <a:pt x="180" y="319"/>
                  </a:lnTo>
                  <a:lnTo>
                    <a:pt x="205" y="327"/>
                  </a:lnTo>
                  <a:lnTo>
                    <a:pt x="231" y="334"/>
                  </a:lnTo>
                  <a:lnTo>
                    <a:pt x="257" y="340"/>
                  </a:lnTo>
                  <a:lnTo>
                    <a:pt x="282" y="345"/>
                  </a:lnTo>
                  <a:lnTo>
                    <a:pt x="308" y="348"/>
                  </a:lnTo>
                  <a:lnTo>
                    <a:pt x="334" y="349"/>
                  </a:lnTo>
                  <a:lnTo>
                    <a:pt x="359" y="349"/>
                  </a:lnTo>
                  <a:lnTo>
                    <a:pt x="385" y="347"/>
                  </a:lnTo>
                  <a:lnTo>
                    <a:pt x="411" y="343"/>
                  </a:lnTo>
                  <a:lnTo>
                    <a:pt x="436" y="338"/>
                  </a:lnTo>
                  <a:lnTo>
                    <a:pt x="462" y="331"/>
                  </a:lnTo>
                  <a:lnTo>
                    <a:pt x="487" y="322"/>
                  </a:lnTo>
                  <a:lnTo>
                    <a:pt x="513" y="311"/>
                  </a:lnTo>
                  <a:lnTo>
                    <a:pt x="539" y="299"/>
                  </a:lnTo>
                  <a:lnTo>
                    <a:pt x="565" y="286"/>
                  </a:lnTo>
                  <a:lnTo>
                    <a:pt x="590" y="271"/>
                  </a:lnTo>
                  <a:lnTo>
                    <a:pt x="616" y="256"/>
                  </a:lnTo>
                  <a:lnTo>
                    <a:pt x="642" y="239"/>
                  </a:lnTo>
                  <a:lnTo>
                    <a:pt x="667" y="222"/>
                  </a:lnTo>
                  <a:lnTo>
                    <a:pt x="693" y="204"/>
                  </a:lnTo>
                  <a:lnTo>
                    <a:pt x="718" y="186"/>
                  </a:lnTo>
                  <a:lnTo>
                    <a:pt x="744" y="168"/>
                  </a:lnTo>
                  <a:lnTo>
                    <a:pt x="770" y="150"/>
                  </a:lnTo>
                  <a:lnTo>
                    <a:pt x="795" y="132"/>
                  </a:lnTo>
                  <a:lnTo>
                    <a:pt x="821" y="114"/>
                  </a:lnTo>
                  <a:lnTo>
                    <a:pt x="847" y="98"/>
                  </a:lnTo>
                  <a:lnTo>
                    <a:pt x="872" y="82"/>
                  </a:lnTo>
                  <a:lnTo>
                    <a:pt x="898" y="67"/>
                  </a:lnTo>
                  <a:lnTo>
                    <a:pt x="924" y="54"/>
                  </a:lnTo>
                  <a:lnTo>
                    <a:pt x="949" y="41"/>
                  </a:lnTo>
                  <a:lnTo>
                    <a:pt x="975" y="31"/>
                  </a:lnTo>
                  <a:lnTo>
                    <a:pt x="1001" y="21"/>
                  </a:lnTo>
                  <a:lnTo>
                    <a:pt x="1026" y="14"/>
                  </a:lnTo>
                  <a:lnTo>
                    <a:pt x="1052" y="8"/>
                  </a:lnTo>
                  <a:lnTo>
                    <a:pt x="1078" y="3"/>
                  </a:lnTo>
                  <a:lnTo>
                    <a:pt x="1103" y="1"/>
                  </a:lnTo>
                  <a:lnTo>
                    <a:pt x="1129" y="0"/>
                  </a:lnTo>
                  <a:lnTo>
                    <a:pt x="1155" y="0"/>
                  </a:lnTo>
                  <a:lnTo>
                    <a:pt x="1180" y="2"/>
                  </a:lnTo>
                  <a:lnTo>
                    <a:pt x="1206" y="6"/>
                  </a:lnTo>
                  <a:lnTo>
                    <a:pt x="1232" y="12"/>
                  </a:lnTo>
                  <a:lnTo>
                    <a:pt x="1257" y="18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" name="Freeform 311"/>
            <p:cNvSpPr>
              <a:spLocks/>
            </p:cNvSpPr>
            <p:nvPr/>
          </p:nvSpPr>
          <p:spPr bwMode="auto">
            <a:xfrm>
              <a:off x="6214112" y="2805892"/>
              <a:ext cx="4543850" cy="1429334"/>
            </a:xfrm>
            <a:custGeom>
              <a:avLst/>
              <a:gdLst>
                <a:gd name="T0" fmla="*/ 0 w 1308"/>
                <a:gd name="T1" fmla="*/ 0 h 654"/>
                <a:gd name="T2" fmla="*/ 25 w 1308"/>
                <a:gd name="T3" fmla="*/ 6 h 654"/>
                <a:gd name="T4" fmla="*/ 51 w 1308"/>
                <a:gd name="T5" fmla="*/ 15 h 654"/>
                <a:gd name="T6" fmla="*/ 77 w 1308"/>
                <a:gd name="T7" fmla="*/ 24 h 654"/>
                <a:gd name="T8" fmla="*/ 102 w 1308"/>
                <a:gd name="T9" fmla="*/ 35 h 654"/>
                <a:gd name="T10" fmla="*/ 128 w 1308"/>
                <a:gd name="T11" fmla="*/ 48 h 654"/>
                <a:gd name="T12" fmla="*/ 154 w 1308"/>
                <a:gd name="T13" fmla="*/ 62 h 654"/>
                <a:gd name="T14" fmla="*/ 179 w 1308"/>
                <a:gd name="T15" fmla="*/ 77 h 654"/>
                <a:gd name="T16" fmla="*/ 205 w 1308"/>
                <a:gd name="T17" fmla="*/ 93 h 654"/>
                <a:gd name="T18" fmla="*/ 231 w 1308"/>
                <a:gd name="T19" fmla="*/ 111 h 654"/>
                <a:gd name="T20" fmla="*/ 256 w 1308"/>
                <a:gd name="T21" fmla="*/ 129 h 654"/>
                <a:gd name="T22" fmla="*/ 282 w 1308"/>
                <a:gd name="T23" fmla="*/ 149 h 654"/>
                <a:gd name="T24" fmla="*/ 308 w 1308"/>
                <a:gd name="T25" fmla="*/ 170 h 654"/>
                <a:gd name="T26" fmla="*/ 333 w 1308"/>
                <a:gd name="T27" fmla="*/ 192 h 654"/>
                <a:gd name="T28" fmla="*/ 359 w 1308"/>
                <a:gd name="T29" fmla="*/ 214 h 654"/>
                <a:gd name="T30" fmla="*/ 385 w 1308"/>
                <a:gd name="T31" fmla="*/ 237 h 654"/>
                <a:gd name="T32" fmla="*/ 410 w 1308"/>
                <a:gd name="T33" fmla="*/ 261 h 654"/>
                <a:gd name="T34" fmla="*/ 436 w 1308"/>
                <a:gd name="T35" fmla="*/ 285 h 654"/>
                <a:gd name="T36" fmla="*/ 462 w 1308"/>
                <a:gd name="T37" fmla="*/ 309 h 654"/>
                <a:gd name="T38" fmla="*/ 487 w 1308"/>
                <a:gd name="T39" fmla="*/ 334 h 654"/>
                <a:gd name="T40" fmla="*/ 513 w 1308"/>
                <a:gd name="T41" fmla="*/ 358 h 654"/>
                <a:gd name="T42" fmla="*/ 539 w 1308"/>
                <a:gd name="T43" fmla="*/ 383 h 654"/>
                <a:gd name="T44" fmla="*/ 564 w 1308"/>
                <a:gd name="T45" fmla="*/ 407 h 654"/>
                <a:gd name="T46" fmla="*/ 590 w 1308"/>
                <a:gd name="T47" fmla="*/ 430 h 654"/>
                <a:gd name="T48" fmla="*/ 616 w 1308"/>
                <a:gd name="T49" fmla="*/ 454 h 654"/>
                <a:gd name="T50" fmla="*/ 641 w 1308"/>
                <a:gd name="T51" fmla="*/ 476 h 654"/>
                <a:gd name="T52" fmla="*/ 667 w 1308"/>
                <a:gd name="T53" fmla="*/ 498 h 654"/>
                <a:gd name="T54" fmla="*/ 693 w 1308"/>
                <a:gd name="T55" fmla="*/ 518 h 654"/>
                <a:gd name="T56" fmla="*/ 718 w 1308"/>
                <a:gd name="T57" fmla="*/ 538 h 654"/>
                <a:gd name="T58" fmla="*/ 744 w 1308"/>
                <a:gd name="T59" fmla="*/ 556 h 654"/>
                <a:gd name="T60" fmla="*/ 770 w 1308"/>
                <a:gd name="T61" fmla="*/ 574 h 654"/>
                <a:gd name="T62" fmla="*/ 795 w 1308"/>
                <a:gd name="T63" fmla="*/ 589 h 654"/>
                <a:gd name="T64" fmla="*/ 821 w 1308"/>
                <a:gd name="T65" fmla="*/ 603 h 654"/>
                <a:gd name="T66" fmla="*/ 846 w 1308"/>
                <a:gd name="T67" fmla="*/ 616 h 654"/>
                <a:gd name="T68" fmla="*/ 872 w 1308"/>
                <a:gd name="T69" fmla="*/ 627 h 654"/>
                <a:gd name="T70" fmla="*/ 898 w 1308"/>
                <a:gd name="T71" fmla="*/ 636 h 654"/>
                <a:gd name="T72" fmla="*/ 923 w 1308"/>
                <a:gd name="T73" fmla="*/ 643 h 654"/>
                <a:gd name="T74" fmla="*/ 949 w 1308"/>
                <a:gd name="T75" fmla="*/ 648 h 654"/>
                <a:gd name="T76" fmla="*/ 975 w 1308"/>
                <a:gd name="T77" fmla="*/ 652 h 654"/>
                <a:gd name="T78" fmla="*/ 1001 w 1308"/>
                <a:gd name="T79" fmla="*/ 654 h 654"/>
                <a:gd name="T80" fmla="*/ 1026 w 1308"/>
                <a:gd name="T81" fmla="*/ 654 h 654"/>
                <a:gd name="T82" fmla="*/ 1052 w 1308"/>
                <a:gd name="T83" fmla="*/ 652 h 654"/>
                <a:gd name="T84" fmla="*/ 1077 w 1308"/>
                <a:gd name="T85" fmla="*/ 648 h 654"/>
                <a:gd name="T86" fmla="*/ 1103 w 1308"/>
                <a:gd name="T87" fmla="*/ 643 h 654"/>
                <a:gd name="T88" fmla="*/ 1129 w 1308"/>
                <a:gd name="T89" fmla="*/ 636 h 654"/>
                <a:gd name="T90" fmla="*/ 1154 w 1308"/>
                <a:gd name="T91" fmla="*/ 627 h 654"/>
                <a:gd name="T92" fmla="*/ 1180 w 1308"/>
                <a:gd name="T93" fmla="*/ 617 h 654"/>
                <a:gd name="T94" fmla="*/ 1206 w 1308"/>
                <a:gd name="T95" fmla="*/ 605 h 654"/>
                <a:gd name="T96" fmla="*/ 1231 w 1308"/>
                <a:gd name="T97" fmla="*/ 592 h 654"/>
                <a:gd name="T98" fmla="*/ 1257 w 1308"/>
                <a:gd name="T99" fmla="*/ 578 h 654"/>
                <a:gd name="T100" fmla="*/ 1283 w 1308"/>
                <a:gd name="T101" fmla="*/ 562 h 654"/>
                <a:gd name="T102" fmla="*/ 1308 w 1308"/>
                <a:gd name="T103" fmla="*/ 54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654">
                  <a:moveTo>
                    <a:pt x="0" y="0"/>
                  </a:moveTo>
                  <a:lnTo>
                    <a:pt x="25" y="6"/>
                  </a:lnTo>
                  <a:lnTo>
                    <a:pt x="51" y="15"/>
                  </a:lnTo>
                  <a:lnTo>
                    <a:pt x="77" y="24"/>
                  </a:lnTo>
                  <a:lnTo>
                    <a:pt x="102" y="35"/>
                  </a:lnTo>
                  <a:lnTo>
                    <a:pt x="128" y="48"/>
                  </a:lnTo>
                  <a:lnTo>
                    <a:pt x="154" y="62"/>
                  </a:lnTo>
                  <a:lnTo>
                    <a:pt x="179" y="77"/>
                  </a:lnTo>
                  <a:lnTo>
                    <a:pt x="205" y="93"/>
                  </a:lnTo>
                  <a:lnTo>
                    <a:pt x="231" y="111"/>
                  </a:lnTo>
                  <a:lnTo>
                    <a:pt x="256" y="129"/>
                  </a:lnTo>
                  <a:lnTo>
                    <a:pt x="282" y="149"/>
                  </a:lnTo>
                  <a:lnTo>
                    <a:pt x="308" y="170"/>
                  </a:lnTo>
                  <a:lnTo>
                    <a:pt x="333" y="192"/>
                  </a:lnTo>
                  <a:lnTo>
                    <a:pt x="359" y="214"/>
                  </a:lnTo>
                  <a:lnTo>
                    <a:pt x="385" y="237"/>
                  </a:lnTo>
                  <a:lnTo>
                    <a:pt x="410" y="261"/>
                  </a:lnTo>
                  <a:lnTo>
                    <a:pt x="436" y="285"/>
                  </a:lnTo>
                  <a:lnTo>
                    <a:pt x="462" y="309"/>
                  </a:lnTo>
                  <a:lnTo>
                    <a:pt x="487" y="334"/>
                  </a:lnTo>
                  <a:lnTo>
                    <a:pt x="513" y="358"/>
                  </a:lnTo>
                  <a:lnTo>
                    <a:pt x="539" y="383"/>
                  </a:lnTo>
                  <a:lnTo>
                    <a:pt x="564" y="407"/>
                  </a:lnTo>
                  <a:lnTo>
                    <a:pt x="590" y="430"/>
                  </a:lnTo>
                  <a:lnTo>
                    <a:pt x="616" y="454"/>
                  </a:lnTo>
                  <a:lnTo>
                    <a:pt x="641" y="476"/>
                  </a:lnTo>
                  <a:lnTo>
                    <a:pt x="667" y="498"/>
                  </a:lnTo>
                  <a:lnTo>
                    <a:pt x="693" y="518"/>
                  </a:lnTo>
                  <a:lnTo>
                    <a:pt x="718" y="538"/>
                  </a:lnTo>
                  <a:lnTo>
                    <a:pt x="744" y="556"/>
                  </a:lnTo>
                  <a:lnTo>
                    <a:pt x="770" y="574"/>
                  </a:lnTo>
                  <a:lnTo>
                    <a:pt x="795" y="589"/>
                  </a:lnTo>
                  <a:lnTo>
                    <a:pt x="821" y="603"/>
                  </a:lnTo>
                  <a:lnTo>
                    <a:pt x="846" y="616"/>
                  </a:lnTo>
                  <a:lnTo>
                    <a:pt x="872" y="627"/>
                  </a:lnTo>
                  <a:lnTo>
                    <a:pt x="898" y="636"/>
                  </a:lnTo>
                  <a:lnTo>
                    <a:pt x="923" y="643"/>
                  </a:lnTo>
                  <a:lnTo>
                    <a:pt x="949" y="648"/>
                  </a:lnTo>
                  <a:lnTo>
                    <a:pt x="975" y="652"/>
                  </a:lnTo>
                  <a:lnTo>
                    <a:pt x="1001" y="654"/>
                  </a:lnTo>
                  <a:lnTo>
                    <a:pt x="1026" y="654"/>
                  </a:lnTo>
                  <a:lnTo>
                    <a:pt x="1052" y="652"/>
                  </a:lnTo>
                  <a:lnTo>
                    <a:pt x="1077" y="648"/>
                  </a:lnTo>
                  <a:lnTo>
                    <a:pt x="1103" y="643"/>
                  </a:lnTo>
                  <a:lnTo>
                    <a:pt x="1129" y="636"/>
                  </a:lnTo>
                  <a:lnTo>
                    <a:pt x="1154" y="627"/>
                  </a:lnTo>
                  <a:lnTo>
                    <a:pt x="1180" y="617"/>
                  </a:lnTo>
                  <a:lnTo>
                    <a:pt x="1206" y="605"/>
                  </a:lnTo>
                  <a:lnTo>
                    <a:pt x="1231" y="592"/>
                  </a:lnTo>
                  <a:lnTo>
                    <a:pt x="1257" y="578"/>
                  </a:lnTo>
                  <a:lnTo>
                    <a:pt x="1283" y="562"/>
                  </a:lnTo>
                  <a:lnTo>
                    <a:pt x="1308" y="544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" name="Line 312"/>
            <p:cNvSpPr>
              <a:spLocks noChangeShapeType="1"/>
            </p:cNvSpPr>
            <p:nvPr/>
          </p:nvSpPr>
          <p:spPr bwMode="auto">
            <a:xfrm flipV="1">
              <a:off x="10671115" y="3994818"/>
              <a:ext cx="86847" cy="39339"/>
            </a:xfrm>
            <a:prstGeom prst="line">
              <a:avLst/>
            </a:pr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" name="Freeform 313"/>
            <p:cNvSpPr>
              <a:spLocks/>
            </p:cNvSpPr>
            <p:nvPr/>
          </p:nvSpPr>
          <p:spPr bwMode="auto">
            <a:xfrm>
              <a:off x="1934278" y="3734741"/>
              <a:ext cx="4366681" cy="310345"/>
            </a:xfrm>
            <a:custGeom>
              <a:avLst/>
              <a:gdLst>
                <a:gd name="T0" fmla="*/ 0 w 1257"/>
                <a:gd name="T1" fmla="*/ 115 h 142"/>
                <a:gd name="T2" fmla="*/ 26 w 1257"/>
                <a:gd name="T3" fmla="*/ 115 h 142"/>
                <a:gd name="T4" fmla="*/ 51 w 1257"/>
                <a:gd name="T5" fmla="*/ 113 h 142"/>
                <a:gd name="T6" fmla="*/ 77 w 1257"/>
                <a:gd name="T7" fmla="*/ 111 h 142"/>
                <a:gd name="T8" fmla="*/ 103 w 1257"/>
                <a:gd name="T9" fmla="*/ 107 h 142"/>
                <a:gd name="T10" fmla="*/ 128 w 1257"/>
                <a:gd name="T11" fmla="*/ 102 h 142"/>
                <a:gd name="T12" fmla="*/ 154 w 1257"/>
                <a:gd name="T13" fmla="*/ 96 h 142"/>
                <a:gd name="T14" fmla="*/ 180 w 1257"/>
                <a:gd name="T15" fmla="*/ 89 h 142"/>
                <a:gd name="T16" fmla="*/ 205 w 1257"/>
                <a:gd name="T17" fmla="*/ 82 h 142"/>
                <a:gd name="T18" fmla="*/ 231 w 1257"/>
                <a:gd name="T19" fmla="*/ 73 h 142"/>
                <a:gd name="T20" fmla="*/ 257 w 1257"/>
                <a:gd name="T21" fmla="*/ 64 h 142"/>
                <a:gd name="T22" fmla="*/ 282 w 1257"/>
                <a:gd name="T23" fmla="*/ 55 h 142"/>
                <a:gd name="T24" fmla="*/ 308 w 1257"/>
                <a:gd name="T25" fmla="*/ 46 h 142"/>
                <a:gd name="T26" fmla="*/ 334 w 1257"/>
                <a:gd name="T27" fmla="*/ 37 h 142"/>
                <a:gd name="T28" fmla="*/ 359 w 1257"/>
                <a:gd name="T29" fmla="*/ 29 h 142"/>
                <a:gd name="T30" fmla="*/ 385 w 1257"/>
                <a:gd name="T31" fmla="*/ 21 h 142"/>
                <a:gd name="T32" fmla="*/ 411 w 1257"/>
                <a:gd name="T33" fmla="*/ 14 h 142"/>
                <a:gd name="T34" fmla="*/ 436 w 1257"/>
                <a:gd name="T35" fmla="*/ 8 h 142"/>
                <a:gd name="T36" fmla="*/ 462 w 1257"/>
                <a:gd name="T37" fmla="*/ 4 h 142"/>
                <a:gd name="T38" fmla="*/ 487 w 1257"/>
                <a:gd name="T39" fmla="*/ 1 h 142"/>
                <a:gd name="T40" fmla="*/ 513 w 1257"/>
                <a:gd name="T41" fmla="*/ 0 h 142"/>
                <a:gd name="T42" fmla="*/ 539 w 1257"/>
                <a:gd name="T43" fmla="*/ 0 h 142"/>
                <a:gd name="T44" fmla="*/ 565 w 1257"/>
                <a:gd name="T45" fmla="*/ 2 h 142"/>
                <a:gd name="T46" fmla="*/ 590 w 1257"/>
                <a:gd name="T47" fmla="*/ 6 h 142"/>
                <a:gd name="T48" fmla="*/ 616 w 1257"/>
                <a:gd name="T49" fmla="*/ 12 h 142"/>
                <a:gd name="T50" fmla="*/ 642 w 1257"/>
                <a:gd name="T51" fmla="*/ 19 h 142"/>
                <a:gd name="T52" fmla="*/ 667 w 1257"/>
                <a:gd name="T53" fmla="*/ 28 h 142"/>
                <a:gd name="T54" fmla="*/ 693 w 1257"/>
                <a:gd name="T55" fmla="*/ 38 h 142"/>
                <a:gd name="T56" fmla="*/ 718 w 1257"/>
                <a:gd name="T57" fmla="*/ 50 h 142"/>
                <a:gd name="T58" fmla="*/ 744 w 1257"/>
                <a:gd name="T59" fmla="*/ 62 h 142"/>
                <a:gd name="T60" fmla="*/ 770 w 1257"/>
                <a:gd name="T61" fmla="*/ 74 h 142"/>
                <a:gd name="T62" fmla="*/ 795 w 1257"/>
                <a:gd name="T63" fmla="*/ 86 h 142"/>
                <a:gd name="T64" fmla="*/ 821 w 1257"/>
                <a:gd name="T65" fmla="*/ 98 h 142"/>
                <a:gd name="T66" fmla="*/ 847 w 1257"/>
                <a:gd name="T67" fmla="*/ 109 h 142"/>
                <a:gd name="T68" fmla="*/ 872 w 1257"/>
                <a:gd name="T69" fmla="*/ 119 h 142"/>
                <a:gd name="T70" fmla="*/ 898 w 1257"/>
                <a:gd name="T71" fmla="*/ 128 h 142"/>
                <a:gd name="T72" fmla="*/ 924 w 1257"/>
                <a:gd name="T73" fmla="*/ 135 h 142"/>
                <a:gd name="T74" fmla="*/ 949 w 1257"/>
                <a:gd name="T75" fmla="*/ 139 h 142"/>
                <a:gd name="T76" fmla="*/ 975 w 1257"/>
                <a:gd name="T77" fmla="*/ 142 h 142"/>
                <a:gd name="T78" fmla="*/ 1001 w 1257"/>
                <a:gd name="T79" fmla="*/ 142 h 142"/>
                <a:gd name="T80" fmla="*/ 1026 w 1257"/>
                <a:gd name="T81" fmla="*/ 139 h 142"/>
                <a:gd name="T82" fmla="*/ 1052 w 1257"/>
                <a:gd name="T83" fmla="*/ 133 h 142"/>
                <a:gd name="T84" fmla="*/ 1078 w 1257"/>
                <a:gd name="T85" fmla="*/ 125 h 142"/>
                <a:gd name="T86" fmla="*/ 1103 w 1257"/>
                <a:gd name="T87" fmla="*/ 115 h 142"/>
                <a:gd name="T88" fmla="*/ 1129 w 1257"/>
                <a:gd name="T89" fmla="*/ 102 h 142"/>
                <a:gd name="T90" fmla="*/ 1155 w 1257"/>
                <a:gd name="T91" fmla="*/ 88 h 142"/>
                <a:gd name="T92" fmla="*/ 1180 w 1257"/>
                <a:gd name="T93" fmla="*/ 71 h 142"/>
                <a:gd name="T94" fmla="*/ 1206 w 1257"/>
                <a:gd name="T95" fmla="*/ 53 h 142"/>
                <a:gd name="T96" fmla="*/ 1232 w 1257"/>
                <a:gd name="T97" fmla="*/ 35 h 142"/>
                <a:gd name="T98" fmla="*/ 1257 w 1257"/>
                <a:gd name="T99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142">
                  <a:moveTo>
                    <a:pt x="0" y="115"/>
                  </a:moveTo>
                  <a:lnTo>
                    <a:pt x="26" y="115"/>
                  </a:lnTo>
                  <a:lnTo>
                    <a:pt x="51" y="113"/>
                  </a:lnTo>
                  <a:lnTo>
                    <a:pt x="77" y="111"/>
                  </a:lnTo>
                  <a:lnTo>
                    <a:pt x="103" y="107"/>
                  </a:lnTo>
                  <a:lnTo>
                    <a:pt x="128" y="102"/>
                  </a:lnTo>
                  <a:lnTo>
                    <a:pt x="154" y="96"/>
                  </a:lnTo>
                  <a:lnTo>
                    <a:pt x="180" y="89"/>
                  </a:lnTo>
                  <a:lnTo>
                    <a:pt x="205" y="82"/>
                  </a:lnTo>
                  <a:lnTo>
                    <a:pt x="231" y="73"/>
                  </a:lnTo>
                  <a:lnTo>
                    <a:pt x="257" y="64"/>
                  </a:lnTo>
                  <a:lnTo>
                    <a:pt x="282" y="55"/>
                  </a:lnTo>
                  <a:lnTo>
                    <a:pt x="308" y="46"/>
                  </a:lnTo>
                  <a:lnTo>
                    <a:pt x="334" y="37"/>
                  </a:lnTo>
                  <a:lnTo>
                    <a:pt x="359" y="29"/>
                  </a:lnTo>
                  <a:lnTo>
                    <a:pt x="385" y="21"/>
                  </a:lnTo>
                  <a:lnTo>
                    <a:pt x="411" y="14"/>
                  </a:lnTo>
                  <a:lnTo>
                    <a:pt x="436" y="8"/>
                  </a:lnTo>
                  <a:lnTo>
                    <a:pt x="462" y="4"/>
                  </a:lnTo>
                  <a:lnTo>
                    <a:pt x="487" y="1"/>
                  </a:lnTo>
                  <a:lnTo>
                    <a:pt x="513" y="0"/>
                  </a:lnTo>
                  <a:lnTo>
                    <a:pt x="539" y="0"/>
                  </a:lnTo>
                  <a:lnTo>
                    <a:pt x="565" y="2"/>
                  </a:lnTo>
                  <a:lnTo>
                    <a:pt x="590" y="6"/>
                  </a:lnTo>
                  <a:lnTo>
                    <a:pt x="616" y="12"/>
                  </a:lnTo>
                  <a:lnTo>
                    <a:pt x="642" y="19"/>
                  </a:lnTo>
                  <a:lnTo>
                    <a:pt x="667" y="28"/>
                  </a:lnTo>
                  <a:lnTo>
                    <a:pt x="693" y="38"/>
                  </a:lnTo>
                  <a:lnTo>
                    <a:pt x="718" y="50"/>
                  </a:lnTo>
                  <a:lnTo>
                    <a:pt x="744" y="62"/>
                  </a:lnTo>
                  <a:lnTo>
                    <a:pt x="770" y="74"/>
                  </a:lnTo>
                  <a:lnTo>
                    <a:pt x="795" y="86"/>
                  </a:lnTo>
                  <a:lnTo>
                    <a:pt x="821" y="98"/>
                  </a:lnTo>
                  <a:lnTo>
                    <a:pt x="847" y="109"/>
                  </a:lnTo>
                  <a:lnTo>
                    <a:pt x="872" y="119"/>
                  </a:lnTo>
                  <a:lnTo>
                    <a:pt x="898" y="128"/>
                  </a:lnTo>
                  <a:lnTo>
                    <a:pt x="924" y="135"/>
                  </a:lnTo>
                  <a:lnTo>
                    <a:pt x="949" y="139"/>
                  </a:lnTo>
                  <a:lnTo>
                    <a:pt x="975" y="142"/>
                  </a:lnTo>
                  <a:lnTo>
                    <a:pt x="1001" y="142"/>
                  </a:lnTo>
                  <a:lnTo>
                    <a:pt x="1026" y="139"/>
                  </a:lnTo>
                  <a:lnTo>
                    <a:pt x="1052" y="133"/>
                  </a:lnTo>
                  <a:lnTo>
                    <a:pt x="1078" y="125"/>
                  </a:lnTo>
                  <a:lnTo>
                    <a:pt x="1103" y="115"/>
                  </a:lnTo>
                  <a:lnTo>
                    <a:pt x="1129" y="102"/>
                  </a:lnTo>
                  <a:lnTo>
                    <a:pt x="1155" y="88"/>
                  </a:lnTo>
                  <a:lnTo>
                    <a:pt x="1180" y="71"/>
                  </a:lnTo>
                  <a:lnTo>
                    <a:pt x="1206" y="53"/>
                  </a:lnTo>
                  <a:lnTo>
                    <a:pt x="1232" y="35"/>
                  </a:lnTo>
                  <a:lnTo>
                    <a:pt x="1257" y="15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" name="Freeform 314"/>
            <p:cNvSpPr>
              <a:spLocks/>
            </p:cNvSpPr>
            <p:nvPr/>
          </p:nvSpPr>
          <p:spPr bwMode="auto">
            <a:xfrm>
              <a:off x="6214112" y="3489962"/>
              <a:ext cx="4543850" cy="858912"/>
            </a:xfrm>
            <a:custGeom>
              <a:avLst/>
              <a:gdLst>
                <a:gd name="T0" fmla="*/ 0 w 1308"/>
                <a:gd name="T1" fmla="*/ 147 h 393"/>
                <a:gd name="T2" fmla="*/ 25 w 1308"/>
                <a:gd name="T3" fmla="*/ 127 h 393"/>
                <a:gd name="T4" fmla="*/ 51 w 1308"/>
                <a:gd name="T5" fmla="*/ 108 h 393"/>
                <a:gd name="T6" fmla="*/ 77 w 1308"/>
                <a:gd name="T7" fmla="*/ 89 h 393"/>
                <a:gd name="T8" fmla="*/ 102 w 1308"/>
                <a:gd name="T9" fmla="*/ 71 h 393"/>
                <a:gd name="T10" fmla="*/ 128 w 1308"/>
                <a:gd name="T11" fmla="*/ 54 h 393"/>
                <a:gd name="T12" fmla="*/ 154 w 1308"/>
                <a:gd name="T13" fmla="*/ 39 h 393"/>
                <a:gd name="T14" fmla="*/ 179 w 1308"/>
                <a:gd name="T15" fmla="*/ 26 h 393"/>
                <a:gd name="T16" fmla="*/ 205 w 1308"/>
                <a:gd name="T17" fmla="*/ 15 h 393"/>
                <a:gd name="T18" fmla="*/ 231 w 1308"/>
                <a:gd name="T19" fmla="*/ 7 h 393"/>
                <a:gd name="T20" fmla="*/ 256 w 1308"/>
                <a:gd name="T21" fmla="*/ 2 h 393"/>
                <a:gd name="T22" fmla="*/ 282 w 1308"/>
                <a:gd name="T23" fmla="*/ 0 h 393"/>
                <a:gd name="T24" fmla="*/ 308 w 1308"/>
                <a:gd name="T25" fmla="*/ 1 h 393"/>
                <a:gd name="T26" fmla="*/ 333 w 1308"/>
                <a:gd name="T27" fmla="*/ 6 h 393"/>
                <a:gd name="T28" fmla="*/ 359 w 1308"/>
                <a:gd name="T29" fmla="*/ 14 h 393"/>
                <a:gd name="T30" fmla="*/ 385 w 1308"/>
                <a:gd name="T31" fmla="*/ 25 h 393"/>
                <a:gd name="T32" fmla="*/ 410 w 1308"/>
                <a:gd name="T33" fmla="*/ 39 h 393"/>
                <a:gd name="T34" fmla="*/ 436 w 1308"/>
                <a:gd name="T35" fmla="*/ 55 h 393"/>
                <a:gd name="T36" fmla="*/ 462 w 1308"/>
                <a:gd name="T37" fmla="*/ 75 h 393"/>
                <a:gd name="T38" fmla="*/ 487 w 1308"/>
                <a:gd name="T39" fmla="*/ 96 h 393"/>
                <a:gd name="T40" fmla="*/ 513 w 1308"/>
                <a:gd name="T41" fmla="*/ 120 h 393"/>
                <a:gd name="T42" fmla="*/ 539 w 1308"/>
                <a:gd name="T43" fmla="*/ 145 h 393"/>
                <a:gd name="T44" fmla="*/ 564 w 1308"/>
                <a:gd name="T45" fmla="*/ 171 h 393"/>
                <a:gd name="T46" fmla="*/ 590 w 1308"/>
                <a:gd name="T47" fmla="*/ 197 h 393"/>
                <a:gd name="T48" fmla="*/ 616 w 1308"/>
                <a:gd name="T49" fmla="*/ 223 h 393"/>
                <a:gd name="T50" fmla="*/ 641 w 1308"/>
                <a:gd name="T51" fmla="*/ 249 h 393"/>
                <a:gd name="T52" fmla="*/ 667 w 1308"/>
                <a:gd name="T53" fmla="*/ 274 h 393"/>
                <a:gd name="T54" fmla="*/ 693 w 1308"/>
                <a:gd name="T55" fmla="*/ 298 h 393"/>
                <a:gd name="T56" fmla="*/ 718 w 1308"/>
                <a:gd name="T57" fmla="*/ 319 h 393"/>
                <a:gd name="T58" fmla="*/ 744 w 1308"/>
                <a:gd name="T59" fmla="*/ 339 h 393"/>
                <a:gd name="T60" fmla="*/ 770 w 1308"/>
                <a:gd name="T61" fmla="*/ 356 h 393"/>
                <a:gd name="T62" fmla="*/ 795 w 1308"/>
                <a:gd name="T63" fmla="*/ 370 h 393"/>
                <a:gd name="T64" fmla="*/ 821 w 1308"/>
                <a:gd name="T65" fmla="*/ 381 h 393"/>
                <a:gd name="T66" fmla="*/ 846 w 1308"/>
                <a:gd name="T67" fmla="*/ 389 h 393"/>
                <a:gd name="T68" fmla="*/ 872 w 1308"/>
                <a:gd name="T69" fmla="*/ 393 h 393"/>
                <a:gd name="T70" fmla="*/ 898 w 1308"/>
                <a:gd name="T71" fmla="*/ 393 h 393"/>
                <a:gd name="T72" fmla="*/ 923 w 1308"/>
                <a:gd name="T73" fmla="*/ 390 h 393"/>
                <a:gd name="T74" fmla="*/ 949 w 1308"/>
                <a:gd name="T75" fmla="*/ 384 h 393"/>
                <a:gd name="T76" fmla="*/ 975 w 1308"/>
                <a:gd name="T77" fmla="*/ 374 h 393"/>
                <a:gd name="T78" fmla="*/ 1001 w 1308"/>
                <a:gd name="T79" fmla="*/ 361 h 393"/>
                <a:gd name="T80" fmla="*/ 1026 w 1308"/>
                <a:gd name="T81" fmla="*/ 345 h 393"/>
                <a:gd name="T82" fmla="*/ 1052 w 1308"/>
                <a:gd name="T83" fmla="*/ 326 h 393"/>
                <a:gd name="T84" fmla="*/ 1077 w 1308"/>
                <a:gd name="T85" fmla="*/ 305 h 393"/>
                <a:gd name="T86" fmla="*/ 1103 w 1308"/>
                <a:gd name="T87" fmla="*/ 282 h 393"/>
                <a:gd name="T88" fmla="*/ 1129 w 1308"/>
                <a:gd name="T89" fmla="*/ 257 h 393"/>
                <a:gd name="T90" fmla="*/ 1154 w 1308"/>
                <a:gd name="T91" fmla="*/ 231 h 393"/>
                <a:gd name="T92" fmla="*/ 1180 w 1308"/>
                <a:gd name="T93" fmla="*/ 204 h 393"/>
                <a:gd name="T94" fmla="*/ 1206 w 1308"/>
                <a:gd name="T95" fmla="*/ 177 h 393"/>
                <a:gd name="T96" fmla="*/ 1231 w 1308"/>
                <a:gd name="T97" fmla="*/ 150 h 393"/>
                <a:gd name="T98" fmla="*/ 1257 w 1308"/>
                <a:gd name="T99" fmla="*/ 122 h 393"/>
                <a:gd name="T100" fmla="*/ 1283 w 1308"/>
                <a:gd name="T101" fmla="*/ 96 h 393"/>
                <a:gd name="T102" fmla="*/ 1308 w 1308"/>
                <a:gd name="T103" fmla="*/ 7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393">
                  <a:moveTo>
                    <a:pt x="0" y="147"/>
                  </a:moveTo>
                  <a:lnTo>
                    <a:pt x="25" y="127"/>
                  </a:lnTo>
                  <a:lnTo>
                    <a:pt x="51" y="108"/>
                  </a:lnTo>
                  <a:lnTo>
                    <a:pt x="77" y="89"/>
                  </a:lnTo>
                  <a:lnTo>
                    <a:pt x="102" y="71"/>
                  </a:lnTo>
                  <a:lnTo>
                    <a:pt x="128" y="54"/>
                  </a:lnTo>
                  <a:lnTo>
                    <a:pt x="154" y="39"/>
                  </a:lnTo>
                  <a:lnTo>
                    <a:pt x="179" y="26"/>
                  </a:lnTo>
                  <a:lnTo>
                    <a:pt x="205" y="15"/>
                  </a:lnTo>
                  <a:lnTo>
                    <a:pt x="231" y="7"/>
                  </a:lnTo>
                  <a:lnTo>
                    <a:pt x="256" y="2"/>
                  </a:lnTo>
                  <a:lnTo>
                    <a:pt x="282" y="0"/>
                  </a:lnTo>
                  <a:lnTo>
                    <a:pt x="308" y="1"/>
                  </a:lnTo>
                  <a:lnTo>
                    <a:pt x="333" y="6"/>
                  </a:lnTo>
                  <a:lnTo>
                    <a:pt x="359" y="14"/>
                  </a:lnTo>
                  <a:lnTo>
                    <a:pt x="385" y="25"/>
                  </a:lnTo>
                  <a:lnTo>
                    <a:pt x="410" y="39"/>
                  </a:lnTo>
                  <a:lnTo>
                    <a:pt x="436" y="55"/>
                  </a:lnTo>
                  <a:lnTo>
                    <a:pt x="462" y="75"/>
                  </a:lnTo>
                  <a:lnTo>
                    <a:pt x="487" y="96"/>
                  </a:lnTo>
                  <a:lnTo>
                    <a:pt x="513" y="120"/>
                  </a:lnTo>
                  <a:lnTo>
                    <a:pt x="539" y="145"/>
                  </a:lnTo>
                  <a:lnTo>
                    <a:pt x="564" y="171"/>
                  </a:lnTo>
                  <a:lnTo>
                    <a:pt x="590" y="197"/>
                  </a:lnTo>
                  <a:lnTo>
                    <a:pt x="616" y="223"/>
                  </a:lnTo>
                  <a:lnTo>
                    <a:pt x="641" y="249"/>
                  </a:lnTo>
                  <a:lnTo>
                    <a:pt x="667" y="274"/>
                  </a:lnTo>
                  <a:lnTo>
                    <a:pt x="693" y="298"/>
                  </a:lnTo>
                  <a:lnTo>
                    <a:pt x="718" y="319"/>
                  </a:lnTo>
                  <a:lnTo>
                    <a:pt x="744" y="339"/>
                  </a:lnTo>
                  <a:lnTo>
                    <a:pt x="770" y="356"/>
                  </a:lnTo>
                  <a:lnTo>
                    <a:pt x="795" y="370"/>
                  </a:lnTo>
                  <a:lnTo>
                    <a:pt x="821" y="381"/>
                  </a:lnTo>
                  <a:lnTo>
                    <a:pt x="846" y="389"/>
                  </a:lnTo>
                  <a:lnTo>
                    <a:pt x="872" y="393"/>
                  </a:lnTo>
                  <a:lnTo>
                    <a:pt x="898" y="393"/>
                  </a:lnTo>
                  <a:lnTo>
                    <a:pt x="923" y="390"/>
                  </a:lnTo>
                  <a:lnTo>
                    <a:pt x="949" y="384"/>
                  </a:lnTo>
                  <a:lnTo>
                    <a:pt x="975" y="374"/>
                  </a:lnTo>
                  <a:lnTo>
                    <a:pt x="1001" y="361"/>
                  </a:lnTo>
                  <a:lnTo>
                    <a:pt x="1026" y="345"/>
                  </a:lnTo>
                  <a:lnTo>
                    <a:pt x="1052" y="326"/>
                  </a:lnTo>
                  <a:lnTo>
                    <a:pt x="1077" y="305"/>
                  </a:lnTo>
                  <a:lnTo>
                    <a:pt x="1103" y="282"/>
                  </a:lnTo>
                  <a:lnTo>
                    <a:pt x="1129" y="257"/>
                  </a:lnTo>
                  <a:lnTo>
                    <a:pt x="1154" y="231"/>
                  </a:lnTo>
                  <a:lnTo>
                    <a:pt x="1180" y="204"/>
                  </a:lnTo>
                  <a:lnTo>
                    <a:pt x="1206" y="177"/>
                  </a:lnTo>
                  <a:lnTo>
                    <a:pt x="1231" y="150"/>
                  </a:lnTo>
                  <a:lnTo>
                    <a:pt x="1257" y="122"/>
                  </a:lnTo>
                  <a:lnTo>
                    <a:pt x="1283" y="96"/>
                  </a:lnTo>
                  <a:lnTo>
                    <a:pt x="1308" y="70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" name="Line 315"/>
            <p:cNvSpPr>
              <a:spLocks noChangeShapeType="1"/>
            </p:cNvSpPr>
            <p:nvPr/>
          </p:nvSpPr>
          <p:spPr bwMode="auto">
            <a:xfrm flipV="1">
              <a:off x="10671115" y="3642949"/>
              <a:ext cx="86847" cy="56824"/>
            </a:xfrm>
            <a:prstGeom prst="line">
              <a:avLst/>
            </a:pr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" name="Freeform 316"/>
            <p:cNvSpPr>
              <a:spLocks/>
            </p:cNvSpPr>
            <p:nvPr/>
          </p:nvSpPr>
          <p:spPr bwMode="auto">
            <a:xfrm>
              <a:off x="1934278" y="3339160"/>
              <a:ext cx="4366681" cy="931034"/>
            </a:xfrm>
            <a:custGeom>
              <a:avLst/>
              <a:gdLst>
                <a:gd name="T0" fmla="*/ 0 w 1257"/>
                <a:gd name="T1" fmla="*/ 426 h 426"/>
                <a:gd name="T2" fmla="*/ 26 w 1257"/>
                <a:gd name="T3" fmla="*/ 411 h 426"/>
                <a:gd name="T4" fmla="*/ 51 w 1257"/>
                <a:gd name="T5" fmla="*/ 395 h 426"/>
                <a:gd name="T6" fmla="*/ 77 w 1257"/>
                <a:gd name="T7" fmla="*/ 376 h 426"/>
                <a:gd name="T8" fmla="*/ 103 w 1257"/>
                <a:gd name="T9" fmla="*/ 355 h 426"/>
                <a:gd name="T10" fmla="*/ 128 w 1257"/>
                <a:gd name="T11" fmla="*/ 333 h 426"/>
                <a:gd name="T12" fmla="*/ 154 w 1257"/>
                <a:gd name="T13" fmla="*/ 308 h 426"/>
                <a:gd name="T14" fmla="*/ 180 w 1257"/>
                <a:gd name="T15" fmla="*/ 282 h 426"/>
                <a:gd name="T16" fmla="*/ 205 w 1257"/>
                <a:gd name="T17" fmla="*/ 254 h 426"/>
                <a:gd name="T18" fmla="*/ 231 w 1257"/>
                <a:gd name="T19" fmla="*/ 226 h 426"/>
                <a:gd name="T20" fmla="*/ 257 w 1257"/>
                <a:gd name="T21" fmla="*/ 198 h 426"/>
                <a:gd name="T22" fmla="*/ 282 w 1257"/>
                <a:gd name="T23" fmla="*/ 170 h 426"/>
                <a:gd name="T24" fmla="*/ 308 w 1257"/>
                <a:gd name="T25" fmla="*/ 142 h 426"/>
                <a:gd name="T26" fmla="*/ 334 w 1257"/>
                <a:gd name="T27" fmla="*/ 117 h 426"/>
                <a:gd name="T28" fmla="*/ 359 w 1257"/>
                <a:gd name="T29" fmla="*/ 92 h 426"/>
                <a:gd name="T30" fmla="*/ 385 w 1257"/>
                <a:gd name="T31" fmla="*/ 70 h 426"/>
                <a:gd name="T32" fmla="*/ 411 w 1257"/>
                <a:gd name="T33" fmla="*/ 50 h 426"/>
                <a:gd name="T34" fmla="*/ 436 w 1257"/>
                <a:gd name="T35" fmla="*/ 34 h 426"/>
                <a:gd name="T36" fmla="*/ 462 w 1257"/>
                <a:gd name="T37" fmla="*/ 20 h 426"/>
                <a:gd name="T38" fmla="*/ 487 w 1257"/>
                <a:gd name="T39" fmla="*/ 10 h 426"/>
                <a:gd name="T40" fmla="*/ 513 w 1257"/>
                <a:gd name="T41" fmla="*/ 3 h 426"/>
                <a:gd name="T42" fmla="*/ 539 w 1257"/>
                <a:gd name="T43" fmla="*/ 0 h 426"/>
                <a:gd name="T44" fmla="*/ 565 w 1257"/>
                <a:gd name="T45" fmla="*/ 0 h 426"/>
                <a:gd name="T46" fmla="*/ 590 w 1257"/>
                <a:gd name="T47" fmla="*/ 3 h 426"/>
                <a:gd name="T48" fmla="*/ 616 w 1257"/>
                <a:gd name="T49" fmla="*/ 9 h 426"/>
                <a:gd name="T50" fmla="*/ 642 w 1257"/>
                <a:gd name="T51" fmla="*/ 19 h 426"/>
                <a:gd name="T52" fmla="*/ 667 w 1257"/>
                <a:gd name="T53" fmla="*/ 30 h 426"/>
                <a:gd name="T54" fmla="*/ 693 w 1257"/>
                <a:gd name="T55" fmla="*/ 44 h 426"/>
                <a:gd name="T56" fmla="*/ 718 w 1257"/>
                <a:gd name="T57" fmla="*/ 60 h 426"/>
                <a:gd name="T58" fmla="*/ 744 w 1257"/>
                <a:gd name="T59" fmla="*/ 77 h 426"/>
                <a:gd name="T60" fmla="*/ 770 w 1257"/>
                <a:gd name="T61" fmla="*/ 96 h 426"/>
                <a:gd name="T62" fmla="*/ 795 w 1257"/>
                <a:gd name="T63" fmla="*/ 115 h 426"/>
                <a:gd name="T64" fmla="*/ 821 w 1257"/>
                <a:gd name="T65" fmla="*/ 134 h 426"/>
                <a:gd name="T66" fmla="*/ 847 w 1257"/>
                <a:gd name="T67" fmla="*/ 154 h 426"/>
                <a:gd name="T68" fmla="*/ 872 w 1257"/>
                <a:gd name="T69" fmla="*/ 173 h 426"/>
                <a:gd name="T70" fmla="*/ 898 w 1257"/>
                <a:gd name="T71" fmla="*/ 192 h 426"/>
                <a:gd name="T72" fmla="*/ 924 w 1257"/>
                <a:gd name="T73" fmla="*/ 209 h 426"/>
                <a:gd name="T74" fmla="*/ 949 w 1257"/>
                <a:gd name="T75" fmla="*/ 226 h 426"/>
                <a:gd name="T76" fmla="*/ 975 w 1257"/>
                <a:gd name="T77" fmla="*/ 241 h 426"/>
                <a:gd name="T78" fmla="*/ 1001 w 1257"/>
                <a:gd name="T79" fmla="*/ 255 h 426"/>
                <a:gd name="T80" fmla="*/ 1026 w 1257"/>
                <a:gd name="T81" fmla="*/ 268 h 426"/>
                <a:gd name="T82" fmla="*/ 1052 w 1257"/>
                <a:gd name="T83" fmla="*/ 279 h 426"/>
                <a:gd name="T84" fmla="*/ 1078 w 1257"/>
                <a:gd name="T85" fmla="*/ 289 h 426"/>
                <a:gd name="T86" fmla="*/ 1103 w 1257"/>
                <a:gd name="T87" fmla="*/ 297 h 426"/>
                <a:gd name="T88" fmla="*/ 1129 w 1257"/>
                <a:gd name="T89" fmla="*/ 303 h 426"/>
                <a:gd name="T90" fmla="*/ 1155 w 1257"/>
                <a:gd name="T91" fmla="*/ 308 h 426"/>
                <a:gd name="T92" fmla="*/ 1180 w 1257"/>
                <a:gd name="T93" fmla="*/ 312 h 426"/>
                <a:gd name="T94" fmla="*/ 1206 w 1257"/>
                <a:gd name="T95" fmla="*/ 314 h 426"/>
                <a:gd name="T96" fmla="*/ 1232 w 1257"/>
                <a:gd name="T97" fmla="*/ 316 h 426"/>
                <a:gd name="T98" fmla="*/ 1257 w 1257"/>
                <a:gd name="T99" fmla="*/ 315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426">
                  <a:moveTo>
                    <a:pt x="0" y="426"/>
                  </a:moveTo>
                  <a:lnTo>
                    <a:pt x="26" y="411"/>
                  </a:lnTo>
                  <a:lnTo>
                    <a:pt x="51" y="395"/>
                  </a:lnTo>
                  <a:lnTo>
                    <a:pt x="77" y="376"/>
                  </a:lnTo>
                  <a:lnTo>
                    <a:pt x="103" y="355"/>
                  </a:lnTo>
                  <a:lnTo>
                    <a:pt x="128" y="333"/>
                  </a:lnTo>
                  <a:lnTo>
                    <a:pt x="154" y="308"/>
                  </a:lnTo>
                  <a:lnTo>
                    <a:pt x="180" y="282"/>
                  </a:lnTo>
                  <a:lnTo>
                    <a:pt x="205" y="254"/>
                  </a:lnTo>
                  <a:lnTo>
                    <a:pt x="231" y="226"/>
                  </a:lnTo>
                  <a:lnTo>
                    <a:pt x="257" y="198"/>
                  </a:lnTo>
                  <a:lnTo>
                    <a:pt x="282" y="170"/>
                  </a:lnTo>
                  <a:lnTo>
                    <a:pt x="308" y="142"/>
                  </a:lnTo>
                  <a:lnTo>
                    <a:pt x="334" y="117"/>
                  </a:lnTo>
                  <a:lnTo>
                    <a:pt x="359" y="92"/>
                  </a:lnTo>
                  <a:lnTo>
                    <a:pt x="385" y="70"/>
                  </a:lnTo>
                  <a:lnTo>
                    <a:pt x="411" y="50"/>
                  </a:lnTo>
                  <a:lnTo>
                    <a:pt x="436" y="34"/>
                  </a:lnTo>
                  <a:lnTo>
                    <a:pt x="462" y="20"/>
                  </a:lnTo>
                  <a:lnTo>
                    <a:pt x="487" y="10"/>
                  </a:lnTo>
                  <a:lnTo>
                    <a:pt x="513" y="3"/>
                  </a:lnTo>
                  <a:lnTo>
                    <a:pt x="539" y="0"/>
                  </a:lnTo>
                  <a:lnTo>
                    <a:pt x="565" y="0"/>
                  </a:lnTo>
                  <a:lnTo>
                    <a:pt x="590" y="3"/>
                  </a:lnTo>
                  <a:lnTo>
                    <a:pt x="616" y="9"/>
                  </a:lnTo>
                  <a:lnTo>
                    <a:pt x="642" y="19"/>
                  </a:lnTo>
                  <a:lnTo>
                    <a:pt x="667" y="30"/>
                  </a:lnTo>
                  <a:lnTo>
                    <a:pt x="693" y="44"/>
                  </a:lnTo>
                  <a:lnTo>
                    <a:pt x="718" y="60"/>
                  </a:lnTo>
                  <a:lnTo>
                    <a:pt x="744" y="77"/>
                  </a:lnTo>
                  <a:lnTo>
                    <a:pt x="770" y="96"/>
                  </a:lnTo>
                  <a:lnTo>
                    <a:pt x="795" y="115"/>
                  </a:lnTo>
                  <a:lnTo>
                    <a:pt x="821" y="134"/>
                  </a:lnTo>
                  <a:lnTo>
                    <a:pt x="847" y="154"/>
                  </a:lnTo>
                  <a:lnTo>
                    <a:pt x="872" y="173"/>
                  </a:lnTo>
                  <a:lnTo>
                    <a:pt x="898" y="192"/>
                  </a:lnTo>
                  <a:lnTo>
                    <a:pt x="924" y="209"/>
                  </a:lnTo>
                  <a:lnTo>
                    <a:pt x="949" y="226"/>
                  </a:lnTo>
                  <a:lnTo>
                    <a:pt x="975" y="241"/>
                  </a:lnTo>
                  <a:lnTo>
                    <a:pt x="1001" y="255"/>
                  </a:lnTo>
                  <a:lnTo>
                    <a:pt x="1026" y="268"/>
                  </a:lnTo>
                  <a:lnTo>
                    <a:pt x="1052" y="279"/>
                  </a:lnTo>
                  <a:lnTo>
                    <a:pt x="1078" y="289"/>
                  </a:lnTo>
                  <a:lnTo>
                    <a:pt x="1103" y="297"/>
                  </a:lnTo>
                  <a:lnTo>
                    <a:pt x="1129" y="303"/>
                  </a:lnTo>
                  <a:lnTo>
                    <a:pt x="1155" y="308"/>
                  </a:lnTo>
                  <a:lnTo>
                    <a:pt x="1180" y="312"/>
                  </a:lnTo>
                  <a:lnTo>
                    <a:pt x="1206" y="314"/>
                  </a:lnTo>
                  <a:lnTo>
                    <a:pt x="1232" y="316"/>
                  </a:lnTo>
                  <a:lnTo>
                    <a:pt x="1257" y="315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" name="Freeform 317"/>
            <p:cNvSpPr>
              <a:spLocks/>
            </p:cNvSpPr>
            <p:nvPr/>
          </p:nvSpPr>
          <p:spPr bwMode="auto">
            <a:xfrm>
              <a:off x="6214112" y="3527116"/>
              <a:ext cx="4543850" cy="517970"/>
            </a:xfrm>
            <a:custGeom>
              <a:avLst/>
              <a:gdLst>
                <a:gd name="T0" fmla="*/ 0 w 1308"/>
                <a:gd name="T1" fmla="*/ 230 h 237"/>
                <a:gd name="T2" fmla="*/ 25 w 1308"/>
                <a:gd name="T3" fmla="*/ 229 h 237"/>
                <a:gd name="T4" fmla="*/ 51 w 1308"/>
                <a:gd name="T5" fmla="*/ 228 h 237"/>
                <a:gd name="T6" fmla="*/ 77 w 1308"/>
                <a:gd name="T7" fmla="*/ 226 h 237"/>
                <a:gd name="T8" fmla="*/ 102 w 1308"/>
                <a:gd name="T9" fmla="*/ 222 h 237"/>
                <a:gd name="T10" fmla="*/ 128 w 1308"/>
                <a:gd name="T11" fmla="*/ 218 h 237"/>
                <a:gd name="T12" fmla="*/ 154 w 1308"/>
                <a:gd name="T13" fmla="*/ 212 h 237"/>
                <a:gd name="T14" fmla="*/ 179 w 1308"/>
                <a:gd name="T15" fmla="*/ 205 h 237"/>
                <a:gd name="T16" fmla="*/ 205 w 1308"/>
                <a:gd name="T17" fmla="*/ 198 h 237"/>
                <a:gd name="T18" fmla="*/ 231 w 1308"/>
                <a:gd name="T19" fmla="*/ 189 h 237"/>
                <a:gd name="T20" fmla="*/ 256 w 1308"/>
                <a:gd name="T21" fmla="*/ 180 h 237"/>
                <a:gd name="T22" fmla="*/ 282 w 1308"/>
                <a:gd name="T23" fmla="*/ 170 h 237"/>
                <a:gd name="T24" fmla="*/ 308 w 1308"/>
                <a:gd name="T25" fmla="*/ 159 h 237"/>
                <a:gd name="T26" fmla="*/ 333 w 1308"/>
                <a:gd name="T27" fmla="*/ 148 h 237"/>
                <a:gd name="T28" fmla="*/ 359 w 1308"/>
                <a:gd name="T29" fmla="*/ 136 h 237"/>
                <a:gd name="T30" fmla="*/ 385 w 1308"/>
                <a:gd name="T31" fmla="*/ 123 h 237"/>
                <a:gd name="T32" fmla="*/ 410 w 1308"/>
                <a:gd name="T33" fmla="*/ 111 h 237"/>
                <a:gd name="T34" fmla="*/ 436 w 1308"/>
                <a:gd name="T35" fmla="*/ 98 h 237"/>
                <a:gd name="T36" fmla="*/ 462 w 1308"/>
                <a:gd name="T37" fmla="*/ 85 h 237"/>
                <a:gd name="T38" fmla="*/ 487 w 1308"/>
                <a:gd name="T39" fmla="*/ 73 h 237"/>
                <a:gd name="T40" fmla="*/ 513 w 1308"/>
                <a:gd name="T41" fmla="*/ 61 h 237"/>
                <a:gd name="T42" fmla="*/ 539 w 1308"/>
                <a:gd name="T43" fmla="*/ 50 h 237"/>
                <a:gd name="T44" fmla="*/ 564 w 1308"/>
                <a:gd name="T45" fmla="*/ 39 h 237"/>
                <a:gd name="T46" fmla="*/ 590 w 1308"/>
                <a:gd name="T47" fmla="*/ 30 h 237"/>
                <a:gd name="T48" fmla="*/ 616 w 1308"/>
                <a:gd name="T49" fmla="*/ 21 h 237"/>
                <a:gd name="T50" fmla="*/ 641 w 1308"/>
                <a:gd name="T51" fmla="*/ 14 h 237"/>
                <a:gd name="T52" fmla="*/ 667 w 1308"/>
                <a:gd name="T53" fmla="*/ 8 h 237"/>
                <a:gd name="T54" fmla="*/ 693 w 1308"/>
                <a:gd name="T55" fmla="*/ 4 h 237"/>
                <a:gd name="T56" fmla="*/ 718 w 1308"/>
                <a:gd name="T57" fmla="*/ 1 h 237"/>
                <a:gd name="T58" fmla="*/ 744 w 1308"/>
                <a:gd name="T59" fmla="*/ 0 h 237"/>
                <a:gd name="T60" fmla="*/ 770 w 1308"/>
                <a:gd name="T61" fmla="*/ 1 h 237"/>
                <a:gd name="T62" fmla="*/ 795 w 1308"/>
                <a:gd name="T63" fmla="*/ 2 h 237"/>
                <a:gd name="T64" fmla="*/ 821 w 1308"/>
                <a:gd name="T65" fmla="*/ 6 h 237"/>
                <a:gd name="T66" fmla="*/ 846 w 1308"/>
                <a:gd name="T67" fmla="*/ 10 h 237"/>
                <a:gd name="T68" fmla="*/ 872 w 1308"/>
                <a:gd name="T69" fmla="*/ 16 h 237"/>
                <a:gd name="T70" fmla="*/ 898 w 1308"/>
                <a:gd name="T71" fmla="*/ 24 h 237"/>
                <a:gd name="T72" fmla="*/ 923 w 1308"/>
                <a:gd name="T73" fmla="*/ 32 h 237"/>
                <a:gd name="T74" fmla="*/ 949 w 1308"/>
                <a:gd name="T75" fmla="*/ 41 h 237"/>
                <a:gd name="T76" fmla="*/ 975 w 1308"/>
                <a:gd name="T77" fmla="*/ 51 h 237"/>
                <a:gd name="T78" fmla="*/ 1001 w 1308"/>
                <a:gd name="T79" fmla="*/ 62 h 237"/>
                <a:gd name="T80" fmla="*/ 1026 w 1308"/>
                <a:gd name="T81" fmla="*/ 74 h 237"/>
                <a:gd name="T82" fmla="*/ 1052 w 1308"/>
                <a:gd name="T83" fmla="*/ 86 h 237"/>
                <a:gd name="T84" fmla="*/ 1077 w 1308"/>
                <a:gd name="T85" fmla="*/ 98 h 237"/>
                <a:gd name="T86" fmla="*/ 1103 w 1308"/>
                <a:gd name="T87" fmla="*/ 111 h 237"/>
                <a:gd name="T88" fmla="*/ 1129 w 1308"/>
                <a:gd name="T89" fmla="*/ 124 h 237"/>
                <a:gd name="T90" fmla="*/ 1154 w 1308"/>
                <a:gd name="T91" fmla="*/ 138 h 237"/>
                <a:gd name="T92" fmla="*/ 1180 w 1308"/>
                <a:gd name="T93" fmla="*/ 153 h 237"/>
                <a:gd name="T94" fmla="*/ 1206 w 1308"/>
                <a:gd name="T95" fmla="*/ 168 h 237"/>
                <a:gd name="T96" fmla="*/ 1231 w 1308"/>
                <a:gd name="T97" fmla="*/ 184 h 237"/>
                <a:gd name="T98" fmla="*/ 1257 w 1308"/>
                <a:gd name="T99" fmla="*/ 201 h 237"/>
                <a:gd name="T100" fmla="*/ 1283 w 1308"/>
                <a:gd name="T101" fmla="*/ 218 h 237"/>
                <a:gd name="T102" fmla="*/ 1308 w 1308"/>
                <a:gd name="T103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237">
                  <a:moveTo>
                    <a:pt x="0" y="230"/>
                  </a:moveTo>
                  <a:lnTo>
                    <a:pt x="25" y="229"/>
                  </a:lnTo>
                  <a:lnTo>
                    <a:pt x="51" y="228"/>
                  </a:lnTo>
                  <a:lnTo>
                    <a:pt x="77" y="226"/>
                  </a:lnTo>
                  <a:lnTo>
                    <a:pt x="102" y="222"/>
                  </a:lnTo>
                  <a:lnTo>
                    <a:pt x="128" y="218"/>
                  </a:lnTo>
                  <a:lnTo>
                    <a:pt x="154" y="212"/>
                  </a:lnTo>
                  <a:lnTo>
                    <a:pt x="179" y="205"/>
                  </a:lnTo>
                  <a:lnTo>
                    <a:pt x="205" y="198"/>
                  </a:lnTo>
                  <a:lnTo>
                    <a:pt x="231" y="189"/>
                  </a:lnTo>
                  <a:lnTo>
                    <a:pt x="256" y="180"/>
                  </a:lnTo>
                  <a:lnTo>
                    <a:pt x="282" y="170"/>
                  </a:lnTo>
                  <a:lnTo>
                    <a:pt x="308" y="159"/>
                  </a:lnTo>
                  <a:lnTo>
                    <a:pt x="333" y="148"/>
                  </a:lnTo>
                  <a:lnTo>
                    <a:pt x="359" y="136"/>
                  </a:lnTo>
                  <a:lnTo>
                    <a:pt x="385" y="123"/>
                  </a:lnTo>
                  <a:lnTo>
                    <a:pt x="410" y="111"/>
                  </a:lnTo>
                  <a:lnTo>
                    <a:pt x="436" y="98"/>
                  </a:lnTo>
                  <a:lnTo>
                    <a:pt x="462" y="85"/>
                  </a:lnTo>
                  <a:lnTo>
                    <a:pt x="487" y="73"/>
                  </a:lnTo>
                  <a:lnTo>
                    <a:pt x="513" y="61"/>
                  </a:lnTo>
                  <a:lnTo>
                    <a:pt x="539" y="50"/>
                  </a:lnTo>
                  <a:lnTo>
                    <a:pt x="564" y="39"/>
                  </a:lnTo>
                  <a:lnTo>
                    <a:pt x="590" y="30"/>
                  </a:lnTo>
                  <a:lnTo>
                    <a:pt x="616" y="21"/>
                  </a:lnTo>
                  <a:lnTo>
                    <a:pt x="641" y="14"/>
                  </a:lnTo>
                  <a:lnTo>
                    <a:pt x="667" y="8"/>
                  </a:lnTo>
                  <a:lnTo>
                    <a:pt x="693" y="4"/>
                  </a:lnTo>
                  <a:lnTo>
                    <a:pt x="718" y="1"/>
                  </a:lnTo>
                  <a:lnTo>
                    <a:pt x="744" y="0"/>
                  </a:lnTo>
                  <a:lnTo>
                    <a:pt x="770" y="1"/>
                  </a:lnTo>
                  <a:lnTo>
                    <a:pt x="795" y="2"/>
                  </a:lnTo>
                  <a:lnTo>
                    <a:pt x="821" y="6"/>
                  </a:lnTo>
                  <a:lnTo>
                    <a:pt x="846" y="10"/>
                  </a:lnTo>
                  <a:lnTo>
                    <a:pt x="872" y="16"/>
                  </a:lnTo>
                  <a:lnTo>
                    <a:pt x="898" y="24"/>
                  </a:lnTo>
                  <a:lnTo>
                    <a:pt x="923" y="32"/>
                  </a:lnTo>
                  <a:lnTo>
                    <a:pt x="949" y="41"/>
                  </a:lnTo>
                  <a:lnTo>
                    <a:pt x="975" y="51"/>
                  </a:lnTo>
                  <a:lnTo>
                    <a:pt x="1001" y="62"/>
                  </a:lnTo>
                  <a:lnTo>
                    <a:pt x="1026" y="74"/>
                  </a:lnTo>
                  <a:lnTo>
                    <a:pt x="1052" y="86"/>
                  </a:lnTo>
                  <a:lnTo>
                    <a:pt x="1077" y="98"/>
                  </a:lnTo>
                  <a:lnTo>
                    <a:pt x="1103" y="111"/>
                  </a:lnTo>
                  <a:lnTo>
                    <a:pt x="1129" y="124"/>
                  </a:lnTo>
                  <a:lnTo>
                    <a:pt x="1154" y="138"/>
                  </a:lnTo>
                  <a:lnTo>
                    <a:pt x="1180" y="153"/>
                  </a:lnTo>
                  <a:lnTo>
                    <a:pt x="1206" y="168"/>
                  </a:lnTo>
                  <a:lnTo>
                    <a:pt x="1231" y="184"/>
                  </a:lnTo>
                  <a:lnTo>
                    <a:pt x="1257" y="201"/>
                  </a:lnTo>
                  <a:lnTo>
                    <a:pt x="1283" y="218"/>
                  </a:lnTo>
                  <a:lnTo>
                    <a:pt x="1308" y="237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" name="Line 318"/>
            <p:cNvSpPr>
              <a:spLocks noChangeShapeType="1"/>
            </p:cNvSpPr>
            <p:nvPr/>
          </p:nvSpPr>
          <p:spPr bwMode="auto">
            <a:xfrm>
              <a:off x="10671115" y="4003560"/>
              <a:ext cx="86847" cy="41525"/>
            </a:xfrm>
            <a:prstGeom prst="line">
              <a:avLst/>
            </a:pr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" name="Freeform 319"/>
            <p:cNvSpPr>
              <a:spLocks/>
            </p:cNvSpPr>
            <p:nvPr/>
          </p:nvSpPr>
          <p:spPr bwMode="auto">
            <a:xfrm>
              <a:off x="1934278" y="3708514"/>
              <a:ext cx="4366681" cy="847984"/>
            </a:xfrm>
            <a:custGeom>
              <a:avLst/>
              <a:gdLst>
                <a:gd name="T0" fmla="*/ 0 w 1257"/>
                <a:gd name="T1" fmla="*/ 192 h 388"/>
                <a:gd name="T2" fmla="*/ 26 w 1257"/>
                <a:gd name="T3" fmla="*/ 216 h 388"/>
                <a:gd name="T4" fmla="*/ 51 w 1257"/>
                <a:gd name="T5" fmla="*/ 238 h 388"/>
                <a:gd name="T6" fmla="*/ 77 w 1257"/>
                <a:gd name="T7" fmla="*/ 258 h 388"/>
                <a:gd name="T8" fmla="*/ 103 w 1257"/>
                <a:gd name="T9" fmla="*/ 277 h 388"/>
                <a:gd name="T10" fmla="*/ 128 w 1257"/>
                <a:gd name="T11" fmla="*/ 295 h 388"/>
                <a:gd name="T12" fmla="*/ 154 w 1257"/>
                <a:gd name="T13" fmla="*/ 310 h 388"/>
                <a:gd name="T14" fmla="*/ 180 w 1257"/>
                <a:gd name="T15" fmla="*/ 324 h 388"/>
                <a:gd name="T16" fmla="*/ 205 w 1257"/>
                <a:gd name="T17" fmla="*/ 337 h 388"/>
                <a:gd name="T18" fmla="*/ 231 w 1257"/>
                <a:gd name="T19" fmla="*/ 348 h 388"/>
                <a:gd name="T20" fmla="*/ 257 w 1257"/>
                <a:gd name="T21" fmla="*/ 358 h 388"/>
                <a:gd name="T22" fmla="*/ 282 w 1257"/>
                <a:gd name="T23" fmla="*/ 366 h 388"/>
                <a:gd name="T24" fmla="*/ 308 w 1257"/>
                <a:gd name="T25" fmla="*/ 373 h 388"/>
                <a:gd name="T26" fmla="*/ 334 w 1257"/>
                <a:gd name="T27" fmla="*/ 379 h 388"/>
                <a:gd name="T28" fmla="*/ 359 w 1257"/>
                <a:gd name="T29" fmla="*/ 383 h 388"/>
                <a:gd name="T30" fmla="*/ 385 w 1257"/>
                <a:gd name="T31" fmla="*/ 386 h 388"/>
                <a:gd name="T32" fmla="*/ 411 w 1257"/>
                <a:gd name="T33" fmla="*/ 388 h 388"/>
                <a:gd name="T34" fmla="*/ 436 w 1257"/>
                <a:gd name="T35" fmla="*/ 388 h 388"/>
                <a:gd name="T36" fmla="*/ 462 w 1257"/>
                <a:gd name="T37" fmla="*/ 387 h 388"/>
                <a:gd name="T38" fmla="*/ 487 w 1257"/>
                <a:gd name="T39" fmla="*/ 385 h 388"/>
                <a:gd name="T40" fmla="*/ 513 w 1257"/>
                <a:gd name="T41" fmla="*/ 382 h 388"/>
                <a:gd name="T42" fmla="*/ 539 w 1257"/>
                <a:gd name="T43" fmla="*/ 378 h 388"/>
                <a:gd name="T44" fmla="*/ 565 w 1257"/>
                <a:gd name="T45" fmla="*/ 373 h 388"/>
                <a:gd name="T46" fmla="*/ 590 w 1257"/>
                <a:gd name="T47" fmla="*/ 367 h 388"/>
                <a:gd name="T48" fmla="*/ 616 w 1257"/>
                <a:gd name="T49" fmla="*/ 360 h 388"/>
                <a:gd name="T50" fmla="*/ 642 w 1257"/>
                <a:gd name="T51" fmla="*/ 352 h 388"/>
                <a:gd name="T52" fmla="*/ 667 w 1257"/>
                <a:gd name="T53" fmla="*/ 343 h 388"/>
                <a:gd name="T54" fmla="*/ 693 w 1257"/>
                <a:gd name="T55" fmla="*/ 333 h 388"/>
                <a:gd name="T56" fmla="*/ 718 w 1257"/>
                <a:gd name="T57" fmla="*/ 323 h 388"/>
                <a:gd name="T58" fmla="*/ 744 w 1257"/>
                <a:gd name="T59" fmla="*/ 313 h 388"/>
                <a:gd name="T60" fmla="*/ 770 w 1257"/>
                <a:gd name="T61" fmla="*/ 301 h 388"/>
                <a:gd name="T62" fmla="*/ 795 w 1257"/>
                <a:gd name="T63" fmla="*/ 290 h 388"/>
                <a:gd name="T64" fmla="*/ 821 w 1257"/>
                <a:gd name="T65" fmla="*/ 278 h 388"/>
                <a:gd name="T66" fmla="*/ 847 w 1257"/>
                <a:gd name="T67" fmla="*/ 265 h 388"/>
                <a:gd name="T68" fmla="*/ 872 w 1257"/>
                <a:gd name="T69" fmla="*/ 253 h 388"/>
                <a:gd name="T70" fmla="*/ 898 w 1257"/>
                <a:gd name="T71" fmla="*/ 240 h 388"/>
                <a:gd name="T72" fmla="*/ 924 w 1257"/>
                <a:gd name="T73" fmla="*/ 226 h 388"/>
                <a:gd name="T74" fmla="*/ 949 w 1257"/>
                <a:gd name="T75" fmla="*/ 213 h 388"/>
                <a:gd name="T76" fmla="*/ 975 w 1257"/>
                <a:gd name="T77" fmla="*/ 198 h 388"/>
                <a:gd name="T78" fmla="*/ 1001 w 1257"/>
                <a:gd name="T79" fmla="*/ 184 h 388"/>
                <a:gd name="T80" fmla="*/ 1026 w 1257"/>
                <a:gd name="T81" fmla="*/ 169 h 388"/>
                <a:gd name="T82" fmla="*/ 1052 w 1257"/>
                <a:gd name="T83" fmla="*/ 154 h 388"/>
                <a:gd name="T84" fmla="*/ 1078 w 1257"/>
                <a:gd name="T85" fmla="*/ 137 h 388"/>
                <a:gd name="T86" fmla="*/ 1103 w 1257"/>
                <a:gd name="T87" fmla="*/ 120 h 388"/>
                <a:gd name="T88" fmla="*/ 1129 w 1257"/>
                <a:gd name="T89" fmla="*/ 103 h 388"/>
                <a:gd name="T90" fmla="*/ 1155 w 1257"/>
                <a:gd name="T91" fmla="*/ 84 h 388"/>
                <a:gd name="T92" fmla="*/ 1180 w 1257"/>
                <a:gd name="T93" fmla="*/ 64 h 388"/>
                <a:gd name="T94" fmla="*/ 1206 w 1257"/>
                <a:gd name="T95" fmla="*/ 44 h 388"/>
                <a:gd name="T96" fmla="*/ 1232 w 1257"/>
                <a:gd name="T97" fmla="*/ 22 h 388"/>
                <a:gd name="T98" fmla="*/ 1257 w 1257"/>
                <a:gd name="T99" fmla="*/ 0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88">
                  <a:moveTo>
                    <a:pt x="0" y="192"/>
                  </a:moveTo>
                  <a:lnTo>
                    <a:pt x="26" y="216"/>
                  </a:lnTo>
                  <a:lnTo>
                    <a:pt x="51" y="238"/>
                  </a:lnTo>
                  <a:lnTo>
                    <a:pt x="77" y="258"/>
                  </a:lnTo>
                  <a:lnTo>
                    <a:pt x="103" y="277"/>
                  </a:lnTo>
                  <a:lnTo>
                    <a:pt x="128" y="295"/>
                  </a:lnTo>
                  <a:lnTo>
                    <a:pt x="154" y="310"/>
                  </a:lnTo>
                  <a:lnTo>
                    <a:pt x="180" y="324"/>
                  </a:lnTo>
                  <a:lnTo>
                    <a:pt x="205" y="337"/>
                  </a:lnTo>
                  <a:lnTo>
                    <a:pt x="231" y="348"/>
                  </a:lnTo>
                  <a:lnTo>
                    <a:pt x="257" y="358"/>
                  </a:lnTo>
                  <a:lnTo>
                    <a:pt x="282" y="366"/>
                  </a:lnTo>
                  <a:lnTo>
                    <a:pt x="308" y="373"/>
                  </a:lnTo>
                  <a:lnTo>
                    <a:pt x="334" y="379"/>
                  </a:lnTo>
                  <a:lnTo>
                    <a:pt x="359" y="383"/>
                  </a:lnTo>
                  <a:lnTo>
                    <a:pt x="385" y="386"/>
                  </a:lnTo>
                  <a:lnTo>
                    <a:pt x="411" y="388"/>
                  </a:lnTo>
                  <a:lnTo>
                    <a:pt x="436" y="388"/>
                  </a:lnTo>
                  <a:lnTo>
                    <a:pt x="462" y="387"/>
                  </a:lnTo>
                  <a:lnTo>
                    <a:pt x="487" y="385"/>
                  </a:lnTo>
                  <a:lnTo>
                    <a:pt x="513" y="382"/>
                  </a:lnTo>
                  <a:lnTo>
                    <a:pt x="539" y="378"/>
                  </a:lnTo>
                  <a:lnTo>
                    <a:pt x="565" y="373"/>
                  </a:lnTo>
                  <a:lnTo>
                    <a:pt x="590" y="367"/>
                  </a:lnTo>
                  <a:lnTo>
                    <a:pt x="616" y="360"/>
                  </a:lnTo>
                  <a:lnTo>
                    <a:pt x="642" y="352"/>
                  </a:lnTo>
                  <a:lnTo>
                    <a:pt x="667" y="343"/>
                  </a:lnTo>
                  <a:lnTo>
                    <a:pt x="693" y="333"/>
                  </a:lnTo>
                  <a:lnTo>
                    <a:pt x="718" y="323"/>
                  </a:lnTo>
                  <a:lnTo>
                    <a:pt x="744" y="313"/>
                  </a:lnTo>
                  <a:lnTo>
                    <a:pt x="770" y="301"/>
                  </a:lnTo>
                  <a:lnTo>
                    <a:pt x="795" y="290"/>
                  </a:lnTo>
                  <a:lnTo>
                    <a:pt x="821" y="278"/>
                  </a:lnTo>
                  <a:lnTo>
                    <a:pt x="847" y="265"/>
                  </a:lnTo>
                  <a:lnTo>
                    <a:pt x="872" y="253"/>
                  </a:lnTo>
                  <a:lnTo>
                    <a:pt x="898" y="240"/>
                  </a:lnTo>
                  <a:lnTo>
                    <a:pt x="924" y="226"/>
                  </a:lnTo>
                  <a:lnTo>
                    <a:pt x="949" y="213"/>
                  </a:lnTo>
                  <a:lnTo>
                    <a:pt x="975" y="198"/>
                  </a:lnTo>
                  <a:lnTo>
                    <a:pt x="1001" y="184"/>
                  </a:lnTo>
                  <a:lnTo>
                    <a:pt x="1026" y="169"/>
                  </a:lnTo>
                  <a:lnTo>
                    <a:pt x="1052" y="154"/>
                  </a:lnTo>
                  <a:lnTo>
                    <a:pt x="1078" y="137"/>
                  </a:lnTo>
                  <a:lnTo>
                    <a:pt x="1103" y="120"/>
                  </a:lnTo>
                  <a:lnTo>
                    <a:pt x="1129" y="103"/>
                  </a:lnTo>
                  <a:lnTo>
                    <a:pt x="1155" y="84"/>
                  </a:lnTo>
                  <a:lnTo>
                    <a:pt x="1180" y="64"/>
                  </a:lnTo>
                  <a:lnTo>
                    <a:pt x="1206" y="44"/>
                  </a:lnTo>
                  <a:lnTo>
                    <a:pt x="1232" y="22"/>
                  </a:lnTo>
                  <a:lnTo>
                    <a:pt x="1257" y="0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8" name="Freeform 320"/>
            <p:cNvSpPr>
              <a:spLocks/>
            </p:cNvSpPr>
            <p:nvPr/>
          </p:nvSpPr>
          <p:spPr bwMode="auto">
            <a:xfrm>
              <a:off x="6214112" y="3020074"/>
              <a:ext cx="4543850" cy="736522"/>
            </a:xfrm>
            <a:custGeom>
              <a:avLst/>
              <a:gdLst>
                <a:gd name="T0" fmla="*/ 0 w 1308"/>
                <a:gd name="T1" fmla="*/ 337 h 337"/>
                <a:gd name="T2" fmla="*/ 25 w 1308"/>
                <a:gd name="T3" fmla="*/ 315 h 337"/>
                <a:gd name="T4" fmla="*/ 51 w 1308"/>
                <a:gd name="T5" fmla="*/ 292 h 337"/>
                <a:gd name="T6" fmla="*/ 77 w 1308"/>
                <a:gd name="T7" fmla="*/ 268 h 337"/>
                <a:gd name="T8" fmla="*/ 102 w 1308"/>
                <a:gd name="T9" fmla="*/ 244 h 337"/>
                <a:gd name="T10" fmla="*/ 128 w 1308"/>
                <a:gd name="T11" fmla="*/ 219 h 337"/>
                <a:gd name="T12" fmla="*/ 154 w 1308"/>
                <a:gd name="T13" fmla="*/ 195 h 337"/>
                <a:gd name="T14" fmla="*/ 179 w 1308"/>
                <a:gd name="T15" fmla="*/ 171 h 337"/>
                <a:gd name="T16" fmla="*/ 205 w 1308"/>
                <a:gd name="T17" fmla="*/ 147 h 337"/>
                <a:gd name="T18" fmla="*/ 231 w 1308"/>
                <a:gd name="T19" fmla="*/ 124 h 337"/>
                <a:gd name="T20" fmla="*/ 256 w 1308"/>
                <a:gd name="T21" fmla="*/ 102 h 337"/>
                <a:gd name="T22" fmla="*/ 282 w 1308"/>
                <a:gd name="T23" fmla="*/ 82 h 337"/>
                <a:gd name="T24" fmla="*/ 308 w 1308"/>
                <a:gd name="T25" fmla="*/ 64 h 337"/>
                <a:gd name="T26" fmla="*/ 333 w 1308"/>
                <a:gd name="T27" fmla="*/ 48 h 337"/>
                <a:gd name="T28" fmla="*/ 359 w 1308"/>
                <a:gd name="T29" fmla="*/ 34 h 337"/>
                <a:gd name="T30" fmla="*/ 385 w 1308"/>
                <a:gd name="T31" fmla="*/ 22 h 337"/>
                <a:gd name="T32" fmla="*/ 410 w 1308"/>
                <a:gd name="T33" fmla="*/ 13 h 337"/>
                <a:gd name="T34" fmla="*/ 436 w 1308"/>
                <a:gd name="T35" fmla="*/ 6 h 337"/>
                <a:gd name="T36" fmla="*/ 462 w 1308"/>
                <a:gd name="T37" fmla="*/ 2 h 337"/>
                <a:gd name="T38" fmla="*/ 487 w 1308"/>
                <a:gd name="T39" fmla="*/ 0 h 337"/>
                <a:gd name="T40" fmla="*/ 513 w 1308"/>
                <a:gd name="T41" fmla="*/ 0 h 337"/>
                <a:gd name="T42" fmla="*/ 539 w 1308"/>
                <a:gd name="T43" fmla="*/ 3 h 337"/>
                <a:gd name="T44" fmla="*/ 564 w 1308"/>
                <a:gd name="T45" fmla="*/ 7 h 337"/>
                <a:gd name="T46" fmla="*/ 590 w 1308"/>
                <a:gd name="T47" fmla="*/ 13 h 337"/>
                <a:gd name="T48" fmla="*/ 616 w 1308"/>
                <a:gd name="T49" fmla="*/ 20 h 337"/>
                <a:gd name="T50" fmla="*/ 641 w 1308"/>
                <a:gd name="T51" fmla="*/ 27 h 337"/>
                <a:gd name="T52" fmla="*/ 667 w 1308"/>
                <a:gd name="T53" fmla="*/ 36 h 337"/>
                <a:gd name="T54" fmla="*/ 693 w 1308"/>
                <a:gd name="T55" fmla="*/ 44 h 337"/>
                <a:gd name="T56" fmla="*/ 718 w 1308"/>
                <a:gd name="T57" fmla="*/ 52 h 337"/>
                <a:gd name="T58" fmla="*/ 744 w 1308"/>
                <a:gd name="T59" fmla="*/ 60 h 337"/>
                <a:gd name="T60" fmla="*/ 770 w 1308"/>
                <a:gd name="T61" fmla="*/ 68 h 337"/>
                <a:gd name="T62" fmla="*/ 795 w 1308"/>
                <a:gd name="T63" fmla="*/ 75 h 337"/>
                <a:gd name="T64" fmla="*/ 821 w 1308"/>
                <a:gd name="T65" fmla="*/ 81 h 337"/>
                <a:gd name="T66" fmla="*/ 846 w 1308"/>
                <a:gd name="T67" fmla="*/ 86 h 337"/>
                <a:gd name="T68" fmla="*/ 872 w 1308"/>
                <a:gd name="T69" fmla="*/ 90 h 337"/>
                <a:gd name="T70" fmla="*/ 898 w 1308"/>
                <a:gd name="T71" fmla="*/ 93 h 337"/>
                <a:gd name="T72" fmla="*/ 923 w 1308"/>
                <a:gd name="T73" fmla="*/ 96 h 337"/>
                <a:gd name="T74" fmla="*/ 949 w 1308"/>
                <a:gd name="T75" fmla="*/ 98 h 337"/>
                <a:gd name="T76" fmla="*/ 975 w 1308"/>
                <a:gd name="T77" fmla="*/ 99 h 337"/>
                <a:gd name="T78" fmla="*/ 1001 w 1308"/>
                <a:gd name="T79" fmla="*/ 101 h 337"/>
                <a:gd name="T80" fmla="*/ 1026 w 1308"/>
                <a:gd name="T81" fmla="*/ 101 h 337"/>
                <a:gd name="T82" fmla="*/ 1052 w 1308"/>
                <a:gd name="T83" fmla="*/ 102 h 337"/>
                <a:gd name="T84" fmla="*/ 1077 w 1308"/>
                <a:gd name="T85" fmla="*/ 103 h 337"/>
                <a:gd name="T86" fmla="*/ 1103 w 1308"/>
                <a:gd name="T87" fmla="*/ 103 h 337"/>
                <a:gd name="T88" fmla="*/ 1129 w 1308"/>
                <a:gd name="T89" fmla="*/ 104 h 337"/>
                <a:gd name="T90" fmla="*/ 1154 w 1308"/>
                <a:gd name="T91" fmla="*/ 106 h 337"/>
                <a:gd name="T92" fmla="*/ 1180 w 1308"/>
                <a:gd name="T93" fmla="*/ 107 h 337"/>
                <a:gd name="T94" fmla="*/ 1206 w 1308"/>
                <a:gd name="T95" fmla="*/ 109 h 337"/>
                <a:gd name="T96" fmla="*/ 1231 w 1308"/>
                <a:gd name="T97" fmla="*/ 111 h 337"/>
                <a:gd name="T98" fmla="*/ 1257 w 1308"/>
                <a:gd name="T99" fmla="*/ 113 h 337"/>
                <a:gd name="T100" fmla="*/ 1283 w 1308"/>
                <a:gd name="T101" fmla="*/ 115 h 337"/>
                <a:gd name="T102" fmla="*/ 1308 w 1308"/>
                <a:gd name="T103" fmla="*/ 118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337">
                  <a:moveTo>
                    <a:pt x="0" y="337"/>
                  </a:moveTo>
                  <a:lnTo>
                    <a:pt x="25" y="315"/>
                  </a:lnTo>
                  <a:lnTo>
                    <a:pt x="51" y="292"/>
                  </a:lnTo>
                  <a:lnTo>
                    <a:pt x="77" y="268"/>
                  </a:lnTo>
                  <a:lnTo>
                    <a:pt x="102" y="244"/>
                  </a:lnTo>
                  <a:lnTo>
                    <a:pt x="128" y="219"/>
                  </a:lnTo>
                  <a:lnTo>
                    <a:pt x="154" y="195"/>
                  </a:lnTo>
                  <a:lnTo>
                    <a:pt x="179" y="171"/>
                  </a:lnTo>
                  <a:lnTo>
                    <a:pt x="205" y="147"/>
                  </a:lnTo>
                  <a:lnTo>
                    <a:pt x="231" y="124"/>
                  </a:lnTo>
                  <a:lnTo>
                    <a:pt x="256" y="102"/>
                  </a:lnTo>
                  <a:lnTo>
                    <a:pt x="282" y="82"/>
                  </a:lnTo>
                  <a:lnTo>
                    <a:pt x="308" y="64"/>
                  </a:lnTo>
                  <a:lnTo>
                    <a:pt x="333" y="48"/>
                  </a:lnTo>
                  <a:lnTo>
                    <a:pt x="359" y="34"/>
                  </a:lnTo>
                  <a:lnTo>
                    <a:pt x="385" y="22"/>
                  </a:lnTo>
                  <a:lnTo>
                    <a:pt x="410" y="13"/>
                  </a:lnTo>
                  <a:lnTo>
                    <a:pt x="436" y="6"/>
                  </a:lnTo>
                  <a:lnTo>
                    <a:pt x="462" y="2"/>
                  </a:lnTo>
                  <a:lnTo>
                    <a:pt x="487" y="0"/>
                  </a:lnTo>
                  <a:lnTo>
                    <a:pt x="513" y="0"/>
                  </a:lnTo>
                  <a:lnTo>
                    <a:pt x="539" y="3"/>
                  </a:lnTo>
                  <a:lnTo>
                    <a:pt x="564" y="7"/>
                  </a:lnTo>
                  <a:lnTo>
                    <a:pt x="590" y="13"/>
                  </a:lnTo>
                  <a:lnTo>
                    <a:pt x="616" y="20"/>
                  </a:lnTo>
                  <a:lnTo>
                    <a:pt x="641" y="27"/>
                  </a:lnTo>
                  <a:lnTo>
                    <a:pt x="667" y="36"/>
                  </a:lnTo>
                  <a:lnTo>
                    <a:pt x="693" y="44"/>
                  </a:lnTo>
                  <a:lnTo>
                    <a:pt x="718" y="52"/>
                  </a:lnTo>
                  <a:lnTo>
                    <a:pt x="744" y="60"/>
                  </a:lnTo>
                  <a:lnTo>
                    <a:pt x="770" y="68"/>
                  </a:lnTo>
                  <a:lnTo>
                    <a:pt x="795" y="75"/>
                  </a:lnTo>
                  <a:lnTo>
                    <a:pt x="821" y="81"/>
                  </a:lnTo>
                  <a:lnTo>
                    <a:pt x="846" y="86"/>
                  </a:lnTo>
                  <a:lnTo>
                    <a:pt x="872" y="90"/>
                  </a:lnTo>
                  <a:lnTo>
                    <a:pt x="898" y="93"/>
                  </a:lnTo>
                  <a:lnTo>
                    <a:pt x="923" y="96"/>
                  </a:lnTo>
                  <a:lnTo>
                    <a:pt x="949" y="98"/>
                  </a:lnTo>
                  <a:lnTo>
                    <a:pt x="975" y="99"/>
                  </a:lnTo>
                  <a:lnTo>
                    <a:pt x="1001" y="101"/>
                  </a:lnTo>
                  <a:lnTo>
                    <a:pt x="1026" y="101"/>
                  </a:lnTo>
                  <a:lnTo>
                    <a:pt x="1052" y="102"/>
                  </a:lnTo>
                  <a:lnTo>
                    <a:pt x="1077" y="103"/>
                  </a:lnTo>
                  <a:lnTo>
                    <a:pt x="1103" y="103"/>
                  </a:lnTo>
                  <a:lnTo>
                    <a:pt x="1129" y="104"/>
                  </a:lnTo>
                  <a:lnTo>
                    <a:pt x="1154" y="106"/>
                  </a:lnTo>
                  <a:lnTo>
                    <a:pt x="1180" y="107"/>
                  </a:lnTo>
                  <a:lnTo>
                    <a:pt x="1206" y="109"/>
                  </a:lnTo>
                  <a:lnTo>
                    <a:pt x="1231" y="111"/>
                  </a:lnTo>
                  <a:lnTo>
                    <a:pt x="1257" y="113"/>
                  </a:lnTo>
                  <a:lnTo>
                    <a:pt x="1283" y="115"/>
                  </a:lnTo>
                  <a:lnTo>
                    <a:pt x="1308" y="118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9" name="Line 321"/>
            <p:cNvSpPr>
              <a:spLocks noChangeShapeType="1"/>
            </p:cNvSpPr>
            <p:nvPr/>
          </p:nvSpPr>
          <p:spPr bwMode="auto">
            <a:xfrm>
              <a:off x="10671115" y="3271409"/>
              <a:ext cx="86847" cy="6557"/>
            </a:xfrm>
            <a:prstGeom prst="line">
              <a:avLst/>
            </a:pr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0" name="Freeform 322"/>
            <p:cNvSpPr>
              <a:spLocks/>
            </p:cNvSpPr>
            <p:nvPr/>
          </p:nvSpPr>
          <p:spPr bwMode="auto">
            <a:xfrm>
              <a:off x="1934278" y="3205843"/>
              <a:ext cx="4366681" cy="802088"/>
            </a:xfrm>
            <a:custGeom>
              <a:avLst/>
              <a:gdLst>
                <a:gd name="T0" fmla="*/ 0 w 1257"/>
                <a:gd name="T1" fmla="*/ 335 h 367"/>
                <a:gd name="T2" fmla="*/ 26 w 1257"/>
                <a:gd name="T3" fmla="*/ 321 h 367"/>
                <a:gd name="T4" fmla="*/ 51 w 1257"/>
                <a:gd name="T5" fmla="*/ 305 h 367"/>
                <a:gd name="T6" fmla="*/ 77 w 1257"/>
                <a:gd name="T7" fmla="*/ 289 h 367"/>
                <a:gd name="T8" fmla="*/ 103 w 1257"/>
                <a:gd name="T9" fmla="*/ 271 h 367"/>
                <a:gd name="T10" fmla="*/ 128 w 1257"/>
                <a:gd name="T11" fmla="*/ 254 h 367"/>
                <a:gd name="T12" fmla="*/ 154 w 1257"/>
                <a:gd name="T13" fmla="*/ 236 h 367"/>
                <a:gd name="T14" fmla="*/ 180 w 1257"/>
                <a:gd name="T15" fmla="*/ 218 h 367"/>
                <a:gd name="T16" fmla="*/ 205 w 1257"/>
                <a:gd name="T17" fmla="*/ 200 h 367"/>
                <a:gd name="T18" fmla="*/ 231 w 1257"/>
                <a:gd name="T19" fmla="*/ 182 h 367"/>
                <a:gd name="T20" fmla="*/ 257 w 1257"/>
                <a:gd name="T21" fmla="*/ 165 h 367"/>
                <a:gd name="T22" fmla="*/ 282 w 1257"/>
                <a:gd name="T23" fmla="*/ 148 h 367"/>
                <a:gd name="T24" fmla="*/ 308 w 1257"/>
                <a:gd name="T25" fmla="*/ 132 h 367"/>
                <a:gd name="T26" fmla="*/ 334 w 1257"/>
                <a:gd name="T27" fmla="*/ 116 h 367"/>
                <a:gd name="T28" fmla="*/ 359 w 1257"/>
                <a:gd name="T29" fmla="*/ 102 h 367"/>
                <a:gd name="T30" fmla="*/ 385 w 1257"/>
                <a:gd name="T31" fmla="*/ 88 h 367"/>
                <a:gd name="T32" fmla="*/ 411 w 1257"/>
                <a:gd name="T33" fmla="*/ 75 h 367"/>
                <a:gd name="T34" fmla="*/ 436 w 1257"/>
                <a:gd name="T35" fmla="*/ 63 h 367"/>
                <a:gd name="T36" fmla="*/ 462 w 1257"/>
                <a:gd name="T37" fmla="*/ 52 h 367"/>
                <a:gd name="T38" fmla="*/ 487 w 1257"/>
                <a:gd name="T39" fmla="*/ 42 h 367"/>
                <a:gd name="T40" fmla="*/ 513 w 1257"/>
                <a:gd name="T41" fmla="*/ 33 h 367"/>
                <a:gd name="T42" fmla="*/ 539 w 1257"/>
                <a:gd name="T43" fmla="*/ 25 h 367"/>
                <a:gd name="T44" fmla="*/ 565 w 1257"/>
                <a:gd name="T45" fmla="*/ 18 h 367"/>
                <a:gd name="T46" fmla="*/ 590 w 1257"/>
                <a:gd name="T47" fmla="*/ 12 h 367"/>
                <a:gd name="T48" fmla="*/ 616 w 1257"/>
                <a:gd name="T49" fmla="*/ 8 h 367"/>
                <a:gd name="T50" fmla="*/ 642 w 1257"/>
                <a:gd name="T51" fmla="*/ 4 h 367"/>
                <a:gd name="T52" fmla="*/ 667 w 1257"/>
                <a:gd name="T53" fmla="*/ 2 h 367"/>
                <a:gd name="T54" fmla="*/ 693 w 1257"/>
                <a:gd name="T55" fmla="*/ 0 h 367"/>
                <a:gd name="T56" fmla="*/ 718 w 1257"/>
                <a:gd name="T57" fmla="*/ 0 h 367"/>
                <a:gd name="T58" fmla="*/ 744 w 1257"/>
                <a:gd name="T59" fmla="*/ 1 h 367"/>
                <a:gd name="T60" fmla="*/ 770 w 1257"/>
                <a:gd name="T61" fmla="*/ 4 h 367"/>
                <a:gd name="T62" fmla="*/ 795 w 1257"/>
                <a:gd name="T63" fmla="*/ 7 h 367"/>
                <a:gd name="T64" fmla="*/ 821 w 1257"/>
                <a:gd name="T65" fmla="*/ 12 h 367"/>
                <a:gd name="T66" fmla="*/ 847 w 1257"/>
                <a:gd name="T67" fmla="*/ 19 h 367"/>
                <a:gd name="T68" fmla="*/ 872 w 1257"/>
                <a:gd name="T69" fmla="*/ 27 h 367"/>
                <a:gd name="T70" fmla="*/ 898 w 1257"/>
                <a:gd name="T71" fmla="*/ 37 h 367"/>
                <a:gd name="T72" fmla="*/ 924 w 1257"/>
                <a:gd name="T73" fmla="*/ 49 h 367"/>
                <a:gd name="T74" fmla="*/ 949 w 1257"/>
                <a:gd name="T75" fmla="*/ 63 h 367"/>
                <a:gd name="T76" fmla="*/ 975 w 1257"/>
                <a:gd name="T77" fmla="*/ 78 h 367"/>
                <a:gd name="T78" fmla="*/ 1001 w 1257"/>
                <a:gd name="T79" fmla="*/ 96 h 367"/>
                <a:gd name="T80" fmla="*/ 1026 w 1257"/>
                <a:gd name="T81" fmla="*/ 116 h 367"/>
                <a:gd name="T82" fmla="*/ 1052 w 1257"/>
                <a:gd name="T83" fmla="*/ 137 h 367"/>
                <a:gd name="T84" fmla="*/ 1078 w 1257"/>
                <a:gd name="T85" fmla="*/ 161 h 367"/>
                <a:gd name="T86" fmla="*/ 1103 w 1257"/>
                <a:gd name="T87" fmla="*/ 187 h 367"/>
                <a:gd name="T88" fmla="*/ 1129 w 1257"/>
                <a:gd name="T89" fmla="*/ 214 h 367"/>
                <a:gd name="T90" fmla="*/ 1155 w 1257"/>
                <a:gd name="T91" fmla="*/ 243 h 367"/>
                <a:gd name="T92" fmla="*/ 1180 w 1257"/>
                <a:gd name="T93" fmla="*/ 273 h 367"/>
                <a:gd name="T94" fmla="*/ 1206 w 1257"/>
                <a:gd name="T95" fmla="*/ 304 h 367"/>
                <a:gd name="T96" fmla="*/ 1232 w 1257"/>
                <a:gd name="T97" fmla="*/ 335 h 367"/>
                <a:gd name="T98" fmla="*/ 1257 w 1257"/>
                <a:gd name="T9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67">
                  <a:moveTo>
                    <a:pt x="0" y="335"/>
                  </a:moveTo>
                  <a:lnTo>
                    <a:pt x="26" y="321"/>
                  </a:lnTo>
                  <a:lnTo>
                    <a:pt x="51" y="305"/>
                  </a:lnTo>
                  <a:lnTo>
                    <a:pt x="77" y="289"/>
                  </a:lnTo>
                  <a:lnTo>
                    <a:pt x="103" y="271"/>
                  </a:lnTo>
                  <a:lnTo>
                    <a:pt x="128" y="254"/>
                  </a:lnTo>
                  <a:lnTo>
                    <a:pt x="154" y="236"/>
                  </a:lnTo>
                  <a:lnTo>
                    <a:pt x="180" y="218"/>
                  </a:lnTo>
                  <a:lnTo>
                    <a:pt x="205" y="200"/>
                  </a:lnTo>
                  <a:lnTo>
                    <a:pt x="231" y="182"/>
                  </a:lnTo>
                  <a:lnTo>
                    <a:pt x="257" y="165"/>
                  </a:lnTo>
                  <a:lnTo>
                    <a:pt x="282" y="148"/>
                  </a:lnTo>
                  <a:lnTo>
                    <a:pt x="308" y="132"/>
                  </a:lnTo>
                  <a:lnTo>
                    <a:pt x="334" y="116"/>
                  </a:lnTo>
                  <a:lnTo>
                    <a:pt x="359" y="102"/>
                  </a:lnTo>
                  <a:lnTo>
                    <a:pt x="385" y="88"/>
                  </a:lnTo>
                  <a:lnTo>
                    <a:pt x="411" y="75"/>
                  </a:lnTo>
                  <a:lnTo>
                    <a:pt x="436" y="63"/>
                  </a:lnTo>
                  <a:lnTo>
                    <a:pt x="462" y="52"/>
                  </a:lnTo>
                  <a:lnTo>
                    <a:pt x="487" y="42"/>
                  </a:lnTo>
                  <a:lnTo>
                    <a:pt x="513" y="33"/>
                  </a:lnTo>
                  <a:lnTo>
                    <a:pt x="539" y="25"/>
                  </a:lnTo>
                  <a:lnTo>
                    <a:pt x="565" y="18"/>
                  </a:lnTo>
                  <a:lnTo>
                    <a:pt x="590" y="12"/>
                  </a:lnTo>
                  <a:lnTo>
                    <a:pt x="616" y="8"/>
                  </a:lnTo>
                  <a:lnTo>
                    <a:pt x="642" y="4"/>
                  </a:lnTo>
                  <a:lnTo>
                    <a:pt x="667" y="2"/>
                  </a:lnTo>
                  <a:lnTo>
                    <a:pt x="693" y="0"/>
                  </a:lnTo>
                  <a:lnTo>
                    <a:pt x="718" y="0"/>
                  </a:lnTo>
                  <a:lnTo>
                    <a:pt x="744" y="1"/>
                  </a:lnTo>
                  <a:lnTo>
                    <a:pt x="770" y="4"/>
                  </a:lnTo>
                  <a:lnTo>
                    <a:pt x="795" y="7"/>
                  </a:lnTo>
                  <a:lnTo>
                    <a:pt x="821" y="12"/>
                  </a:lnTo>
                  <a:lnTo>
                    <a:pt x="847" y="19"/>
                  </a:lnTo>
                  <a:lnTo>
                    <a:pt x="872" y="27"/>
                  </a:lnTo>
                  <a:lnTo>
                    <a:pt x="898" y="37"/>
                  </a:lnTo>
                  <a:lnTo>
                    <a:pt x="924" y="49"/>
                  </a:lnTo>
                  <a:lnTo>
                    <a:pt x="949" y="63"/>
                  </a:lnTo>
                  <a:lnTo>
                    <a:pt x="975" y="78"/>
                  </a:lnTo>
                  <a:lnTo>
                    <a:pt x="1001" y="96"/>
                  </a:lnTo>
                  <a:lnTo>
                    <a:pt x="1026" y="116"/>
                  </a:lnTo>
                  <a:lnTo>
                    <a:pt x="1052" y="137"/>
                  </a:lnTo>
                  <a:lnTo>
                    <a:pt x="1078" y="161"/>
                  </a:lnTo>
                  <a:lnTo>
                    <a:pt x="1103" y="187"/>
                  </a:lnTo>
                  <a:lnTo>
                    <a:pt x="1129" y="214"/>
                  </a:lnTo>
                  <a:lnTo>
                    <a:pt x="1155" y="243"/>
                  </a:lnTo>
                  <a:lnTo>
                    <a:pt x="1180" y="273"/>
                  </a:lnTo>
                  <a:lnTo>
                    <a:pt x="1206" y="304"/>
                  </a:lnTo>
                  <a:lnTo>
                    <a:pt x="1232" y="335"/>
                  </a:lnTo>
                  <a:lnTo>
                    <a:pt x="1257" y="367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1" name="Freeform 323"/>
            <p:cNvSpPr>
              <a:spLocks/>
            </p:cNvSpPr>
            <p:nvPr/>
          </p:nvSpPr>
          <p:spPr bwMode="auto">
            <a:xfrm>
              <a:off x="6214112" y="3937995"/>
              <a:ext cx="4543850" cy="1097134"/>
            </a:xfrm>
            <a:custGeom>
              <a:avLst/>
              <a:gdLst>
                <a:gd name="T0" fmla="*/ 0 w 1308"/>
                <a:gd name="T1" fmla="*/ 0 h 502"/>
                <a:gd name="T2" fmla="*/ 25 w 1308"/>
                <a:gd name="T3" fmla="*/ 32 h 502"/>
                <a:gd name="T4" fmla="*/ 51 w 1308"/>
                <a:gd name="T5" fmla="*/ 63 h 502"/>
                <a:gd name="T6" fmla="*/ 77 w 1308"/>
                <a:gd name="T7" fmla="*/ 94 h 502"/>
                <a:gd name="T8" fmla="*/ 102 w 1308"/>
                <a:gd name="T9" fmla="*/ 124 h 502"/>
                <a:gd name="T10" fmla="*/ 128 w 1308"/>
                <a:gd name="T11" fmla="*/ 152 h 502"/>
                <a:gd name="T12" fmla="*/ 154 w 1308"/>
                <a:gd name="T13" fmla="*/ 179 h 502"/>
                <a:gd name="T14" fmla="*/ 179 w 1308"/>
                <a:gd name="T15" fmla="*/ 204 h 502"/>
                <a:gd name="T16" fmla="*/ 205 w 1308"/>
                <a:gd name="T17" fmla="*/ 226 h 502"/>
                <a:gd name="T18" fmla="*/ 231 w 1308"/>
                <a:gd name="T19" fmla="*/ 246 h 502"/>
                <a:gd name="T20" fmla="*/ 256 w 1308"/>
                <a:gd name="T21" fmla="*/ 264 h 502"/>
                <a:gd name="T22" fmla="*/ 282 w 1308"/>
                <a:gd name="T23" fmla="*/ 279 h 502"/>
                <a:gd name="T24" fmla="*/ 308 w 1308"/>
                <a:gd name="T25" fmla="*/ 291 h 502"/>
                <a:gd name="T26" fmla="*/ 333 w 1308"/>
                <a:gd name="T27" fmla="*/ 301 h 502"/>
                <a:gd name="T28" fmla="*/ 359 w 1308"/>
                <a:gd name="T29" fmla="*/ 309 h 502"/>
                <a:gd name="T30" fmla="*/ 385 w 1308"/>
                <a:gd name="T31" fmla="*/ 314 h 502"/>
                <a:gd name="T32" fmla="*/ 410 w 1308"/>
                <a:gd name="T33" fmla="*/ 318 h 502"/>
                <a:gd name="T34" fmla="*/ 436 w 1308"/>
                <a:gd name="T35" fmla="*/ 320 h 502"/>
                <a:gd name="T36" fmla="*/ 462 w 1308"/>
                <a:gd name="T37" fmla="*/ 321 h 502"/>
                <a:gd name="T38" fmla="*/ 487 w 1308"/>
                <a:gd name="T39" fmla="*/ 321 h 502"/>
                <a:gd name="T40" fmla="*/ 513 w 1308"/>
                <a:gd name="T41" fmla="*/ 320 h 502"/>
                <a:gd name="T42" fmla="*/ 539 w 1308"/>
                <a:gd name="T43" fmla="*/ 320 h 502"/>
                <a:gd name="T44" fmla="*/ 564 w 1308"/>
                <a:gd name="T45" fmla="*/ 319 h 502"/>
                <a:gd name="T46" fmla="*/ 590 w 1308"/>
                <a:gd name="T47" fmla="*/ 319 h 502"/>
                <a:gd name="T48" fmla="*/ 616 w 1308"/>
                <a:gd name="T49" fmla="*/ 319 h 502"/>
                <a:gd name="T50" fmla="*/ 641 w 1308"/>
                <a:gd name="T51" fmla="*/ 321 h 502"/>
                <a:gd name="T52" fmla="*/ 667 w 1308"/>
                <a:gd name="T53" fmla="*/ 324 h 502"/>
                <a:gd name="T54" fmla="*/ 693 w 1308"/>
                <a:gd name="T55" fmla="*/ 328 h 502"/>
                <a:gd name="T56" fmla="*/ 718 w 1308"/>
                <a:gd name="T57" fmla="*/ 334 h 502"/>
                <a:gd name="T58" fmla="*/ 744 w 1308"/>
                <a:gd name="T59" fmla="*/ 341 h 502"/>
                <a:gd name="T60" fmla="*/ 770 w 1308"/>
                <a:gd name="T61" fmla="*/ 349 h 502"/>
                <a:gd name="T62" fmla="*/ 795 w 1308"/>
                <a:gd name="T63" fmla="*/ 359 h 502"/>
                <a:gd name="T64" fmla="*/ 821 w 1308"/>
                <a:gd name="T65" fmla="*/ 370 h 502"/>
                <a:gd name="T66" fmla="*/ 846 w 1308"/>
                <a:gd name="T67" fmla="*/ 383 h 502"/>
                <a:gd name="T68" fmla="*/ 872 w 1308"/>
                <a:gd name="T69" fmla="*/ 396 h 502"/>
                <a:gd name="T70" fmla="*/ 898 w 1308"/>
                <a:gd name="T71" fmla="*/ 410 h 502"/>
                <a:gd name="T72" fmla="*/ 923 w 1308"/>
                <a:gd name="T73" fmla="*/ 424 h 502"/>
                <a:gd name="T74" fmla="*/ 949 w 1308"/>
                <a:gd name="T75" fmla="*/ 437 h 502"/>
                <a:gd name="T76" fmla="*/ 975 w 1308"/>
                <a:gd name="T77" fmla="*/ 451 h 502"/>
                <a:gd name="T78" fmla="*/ 1001 w 1308"/>
                <a:gd name="T79" fmla="*/ 464 h 502"/>
                <a:gd name="T80" fmla="*/ 1026 w 1308"/>
                <a:gd name="T81" fmla="*/ 475 h 502"/>
                <a:gd name="T82" fmla="*/ 1052 w 1308"/>
                <a:gd name="T83" fmla="*/ 485 h 502"/>
                <a:gd name="T84" fmla="*/ 1077 w 1308"/>
                <a:gd name="T85" fmla="*/ 493 h 502"/>
                <a:gd name="T86" fmla="*/ 1103 w 1308"/>
                <a:gd name="T87" fmla="*/ 498 h 502"/>
                <a:gd name="T88" fmla="*/ 1129 w 1308"/>
                <a:gd name="T89" fmla="*/ 501 h 502"/>
                <a:gd name="T90" fmla="*/ 1154 w 1308"/>
                <a:gd name="T91" fmla="*/ 502 h 502"/>
                <a:gd name="T92" fmla="*/ 1180 w 1308"/>
                <a:gd name="T93" fmla="*/ 500 h 502"/>
                <a:gd name="T94" fmla="*/ 1206 w 1308"/>
                <a:gd name="T95" fmla="*/ 495 h 502"/>
                <a:gd name="T96" fmla="*/ 1231 w 1308"/>
                <a:gd name="T97" fmla="*/ 487 h 502"/>
                <a:gd name="T98" fmla="*/ 1257 w 1308"/>
                <a:gd name="T99" fmla="*/ 476 h 502"/>
                <a:gd name="T100" fmla="*/ 1283 w 1308"/>
                <a:gd name="T101" fmla="*/ 463 h 502"/>
                <a:gd name="T102" fmla="*/ 1308 w 1308"/>
                <a:gd name="T103" fmla="*/ 448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502">
                  <a:moveTo>
                    <a:pt x="0" y="0"/>
                  </a:moveTo>
                  <a:lnTo>
                    <a:pt x="25" y="32"/>
                  </a:lnTo>
                  <a:lnTo>
                    <a:pt x="51" y="63"/>
                  </a:lnTo>
                  <a:lnTo>
                    <a:pt x="77" y="94"/>
                  </a:lnTo>
                  <a:lnTo>
                    <a:pt x="102" y="124"/>
                  </a:lnTo>
                  <a:lnTo>
                    <a:pt x="128" y="152"/>
                  </a:lnTo>
                  <a:lnTo>
                    <a:pt x="154" y="179"/>
                  </a:lnTo>
                  <a:lnTo>
                    <a:pt x="179" y="204"/>
                  </a:lnTo>
                  <a:lnTo>
                    <a:pt x="205" y="226"/>
                  </a:lnTo>
                  <a:lnTo>
                    <a:pt x="231" y="246"/>
                  </a:lnTo>
                  <a:lnTo>
                    <a:pt x="256" y="264"/>
                  </a:lnTo>
                  <a:lnTo>
                    <a:pt x="282" y="279"/>
                  </a:lnTo>
                  <a:lnTo>
                    <a:pt x="308" y="291"/>
                  </a:lnTo>
                  <a:lnTo>
                    <a:pt x="333" y="301"/>
                  </a:lnTo>
                  <a:lnTo>
                    <a:pt x="359" y="309"/>
                  </a:lnTo>
                  <a:lnTo>
                    <a:pt x="385" y="314"/>
                  </a:lnTo>
                  <a:lnTo>
                    <a:pt x="410" y="318"/>
                  </a:lnTo>
                  <a:lnTo>
                    <a:pt x="436" y="320"/>
                  </a:lnTo>
                  <a:lnTo>
                    <a:pt x="462" y="321"/>
                  </a:lnTo>
                  <a:lnTo>
                    <a:pt x="487" y="321"/>
                  </a:lnTo>
                  <a:lnTo>
                    <a:pt x="513" y="320"/>
                  </a:lnTo>
                  <a:lnTo>
                    <a:pt x="539" y="320"/>
                  </a:lnTo>
                  <a:lnTo>
                    <a:pt x="564" y="319"/>
                  </a:lnTo>
                  <a:lnTo>
                    <a:pt x="590" y="319"/>
                  </a:lnTo>
                  <a:lnTo>
                    <a:pt x="616" y="319"/>
                  </a:lnTo>
                  <a:lnTo>
                    <a:pt x="641" y="321"/>
                  </a:lnTo>
                  <a:lnTo>
                    <a:pt x="667" y="324"/>
                  </a:lnTo>
                  <a:lnTo>
                    <a:pt x="693" y="328"/>
                  </a:lnTo>
                  <a:lnTo>
                    <a:pt x="718" y="334"/>
                  </a:lnTo>
                  <a:lnTo>
                    <a:pt x="744" y="341"/>
                  </a:lnTo>
                  <a:lnTo>
                    <a:pt x="770" y="349"/>
                  </a:lnTo>
                  <a:lnTo>
                    <a:pt x="795" y="359"/>
                  </a:lnTo>
                  <a:lnTo>
                    <a:pt x="821" y="370"/>
                  </a:lnTo>
                  <a:lnTo>
                    <a:pt x="846" y="383"/>
                  </a:lnTo>
                  <a:lnTo>
                    <a:pt x="872" y="396"/>
                  </a:lnTo>
                  <a:lnTo>
                    <a:pt x="898" y="410"/>
                  </a:lnTo>
                  <a:lnTo>
                    <a:pt x="923" y="424"/>
                  </a:lnTo>
                  <a:lnTo>
                    <a:pt x="949" y="437"/>
                  </a:lnTo>
                  <a:lnTo>
                    <a:pt x="975" y="451"/>
                  </a:lnTo>
                  <a:lnTo>
                    <a:pt x="1001" y="464"/>
                  </a:lnTo>
                  <a:lnTo>
                    <a:pt x="1026" y="475"/>
                  </a:lnTo>
                  <a:lnTo>
                    <a:pt x="1052" y="485"/>
                  </a:lnTo>
                  <a:lnTo>
                    <a:pt x="1077" y="493"/>
                  </a:lnTo>
                  <a:lnTo>
                    <a:pt x="1103" y="498"/>
                  </a:lnTo>
                  <a:lnTo>
                    <a:pt x="1129" y="501"/>
                  </a:lnTo>
                  <a:lnTo>
                    <a:pt x="1154" y="502"/>
                  </a:lnTo>
                  <a:lnTo>
                    <a:pt x="1180" y="500"/>
                  </a:lnTo>
                  <a:lnTo>
                    <a:pt x="1206" y="495"/>
                  </a:lnTo>
                  <a:lnTo>
                    <a:pt x="1231" y="487"/>
                  </a:lnTo>
                  <a:lnTo>
                    <a:pt x="1257" y="476"/>
                  </a:lnTo>
                  <a:lnTo>
                    <a:pt x="1283" y="463"/>
                  </a:lnTo>
                  <a:lnTo>
                    <a:pt x="1308" y="448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2" name="Line 324"/>
            <p:cNvSpPr>
              <a:spLocks noChangeShapeType="1"/>
            </p:cNvSpPr>
            <p:nvPr/>
          </p:nvSpPr>
          <p:spPr bwMode="auto">
            <a:xfrm flipV="1">
              <a:off x="10671115" y="4917110"/>
              <a:ext cx="86847" cy="32783"/>
            </a:xfrm>
            <a:prstGeom prst="line">
              <a:avLst/>
            </a:pr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3" name="Freeform 325"/>
            <p:cNvSpPr>
              <a:spLocks/>
            </p:cNvSpPr>
            <p:nvPr/>
          </p:nvSpPr>
          <p:spPr bwMode="auto">
            <a:xfrm>
              <a:off x="1934278" y="3072526"/>
              <a:ext cx="4366681" cy="2187712"/>
            </a:xfrm>
            <a:custGeom>
              <a:avLst/>
              <a:gdLst>
                <a:gd name="T0" fmla="*/ 0 w 1257"/>
                <a:gd name="T1" fmla="*/ 0 h 1001"/>
                <a:gd name="T2" fmla="*/ 26 w 1257"/>
                <a:gd name="T3" fmla="*/ 4 h 1001"/>
                <a:gd name="T4" fmla="*/ 51 w 1257"/>
                <a:gd name="T5" fmla="*/ 12 h 1001"/>
                <a:gd name="T6" fmla="*/ 77 w 1257"/>
                <a:gd name="T7" fmla="*/ 23 h 1001"/>
                <a:gd name="T8" fmla="*/ 103 w 1257"/>
                <a:gd name="T9" fmla="*/ 38 h 1001"/>
                <a:gd name="T10" fmla="*/ 128 w 1257"/>
                <a:gd name="T11" fmla="*/ 56 h 1001"/>
                <a:gd name="T12" fmla="*/ 154 w 1257"/>
                <a:gd name="T13" fmla="*/ 78 h 1001"/>
                <a:gd name="T14" fmla="*/ 180 w 1257"/>
                <a:gd name="T15" fmla="*/ 104 h 1001"/>
                <a:gd name="T16" fmla="*/ 205 w 1257"/>
                <a:gd name="T17" fmla="*/ 133 h 1001"/>
                <a:gd name="T18" fmla="*/ 231 w 1257"/>
                <a:gd name="T19" fmla="*/ 165 h 1001"/>
                <a:gd name="T20" fmla="*/ 257 w 1257"/>
                <a:gd name="T21" fmla="*/ 201 h 1001"/>
                <a:gd name="T22" fmla="*/ 282 w 1257"/>
                <a:gd name="T23" fmla="*/ 240 h 1001"/>
                <a:gd name="T24" fmla="*/ 308 w 1257"/>
                <a:gd name="T25" fmla="*/ 281 h 1001"/>
                <a:gd name="T26" fmla="*/ 334 w 1257"/>
                <a:gd name="T27" fmla="*/ 325 h 1001"/>
                <a:gd name="T28" fmla="*/ 359 w 1257"/>
                <a:gd name="T29" fmla="*/ 370 h 1001"/>
                <a:gd name="T30" fmla="*/ 385 w 1257"/>
                <a:gd name="T31" fmla="*/ 417 h 1001"/>
                <a:gd name="T32" fmla="*/ 411 w 1257"/>
                <a:gd name="T33" fmla="*/ 464 h 1001"/>
                <a:gd name="T34" fmla="*/ 436 w 1257"/>
                <a:gd name="T35" fmla="*/ 512 h 1001"/>
                <a:gd name="T36" fmla="*/ 462 w 1257"/>
                <a:gd name="T37" fmla="*/ 561 h 1001"/>
                <a:gd name="T38" fmla="*/ 487 w 1257"/>
                <a:gd name="T39" fmla="*/ 608 h 1001"/>
                <a:gd name="T40" fmla="*/ 513 w 1257"/>
                <a:gd name="T41" fmla="*/ 655 h 1001"/>
                <a:gd name="T42" fmla="*/ 539 w 1257"/>
                <a:gd name="T43" fmla="*/ 700 h 1001"/>
                <a:gd name="T44" fmla="*/ 565 w 1257"/>
                <a:gd name="T45" fmla="*/ 744 h 1001"/>
                <a:gd name="T46" fmla="*/ 590 w 1257"/>
                <a:gd name="T47" fmla="*/ 785 h 1001"/>
                <a:gd name="T48" fmla="*/ 616 w 1257"/>
                <a:gd name="T49" fmla="*/ 823 h 1001"/>
                <a:gd name="T50" fmla="*/ 642 w 1257"/>
                <a:gd name="T51" fmla="*/ 859 h 1001"/>
                <a:gd name="T52" fmla="*/ 667 w 1257"/>
                <a:gd name="T53" fmla="*/ 891 h 1001"/>
                <a:gd name="T54" fmla="*/ 693 w 1257"/>
                <a:gd name="T55" fmla="*/ 919 h 1001"/>
                <a:gd name="T56" fmla="*/ 718 w 1257"/>
                <a:gd name="T57" fmla="*/ 943 h 1001"/>
                <a:gd name="T58" fmla="*/ 744 w 1257"/>
                <a:gd name="T59" fmla="*/ 963 h 1001"/>
                <a:gd name="T60" fmla="*/ 770 w 1257"/>
                <a:gd name="T61" fmla="*/ 979 h 1001"/>
                <a:gd name="T62" fmla="*/ 795 w 1257"/>
                <a:gd name="T63" fmla="*/ 991 h 1001"/>
                <a:gd name="T64" fmla="*/ 821 w 1257"/>
                <a:gd name="T65" fmla="*/ 998 h 1001"/>
                <a:gd name="T66" fmla="*/ 847 w 1257"/>
                <a:gd name="T67" fmla="*/ 1001 h 1001"/>
                <a:gd name="T68" fmla="*/ 872 w 1257"/>
                <a:gd name="T69" fmla="*/ 1000 h 1001"/>
                <a:gd name="T70" fmla="*/ 898 w 1257"/>
                <a:gd name="T71" fmla="*/ 995 h 1001"/>
                <a:gd name="T72" fmla="*/ 924 w 1257"/>
                <a:gd name="T73" fmla="*/ 985 h 1001"/>
                <a:gd name="T74" fmla="*/ 949 w 1257"/>
                <a:gd name="T75" fmla="*/ 972 h 1001"/>
                <a:gd name="T76" fmla="*/ 975 w 1257"/>
                <a:gd name="T77" fmla="*/ 955 h 1001"/>
                <a:gd name="T78" fmla="*/ 1001 w 1257"/>
                <a:gd name="T79" fmla="*/ 935 h 1001"/>
                <a:gd name="T80" fmla="*/ 1026 w 1257"/>
                <a:gd name="T81" fmla="*/ 912 h 1001"/>
                <a:gd name="T82" fmla="*/ 1052 w 1257"/>
                <a:gd name="T83" fmla="*/ 886 h 1001"/>
                <a:gd name="T84" fmla="*/ 1078 w 1257"/>
                <a:gd name="T85" fmla="*/ 858 h 1001"/>
                <a:gd name="T86" fmla="*/ 1103 w 1257"/>
                <a:gd name="T87" fmla="*/ 827 h 1001"/>
                <a:gd name="T88" fmla="*/ 1129 w 1257"/>
                <a:gd name="T89" fmla="*/ 795 h 1001"/>
                <a:gd name="T90" fmla="*/ 1155 w 1257"/>
                <a:gd name="T91" fmla="*/ 762 h 1001"/>
                <a:gd name="T92" fmla="*/ 1180 w 1257"/>
                <a:gd name="T93" fmla="*/ 727 h 1001"/>
                <a:gd name="T94" fmla="*/ 1206 w 1257"/>
                <a:gd name="T95" fmla="*/ 691 h 1001"/>
                <a:gd name="T96" fmla="*/ 1232 w 1257"/>
                <a:gd name="T97" fmla="*/ 655 h 1001"/>
                <a:gd name="T98" fmla="*/ 1257 w 1257"/>
                <a:gd name="T99" fmla="*/ 619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1001">
                  <a:moveTo>
                    <a:pt x="0" y="0"/>
                  </a:moveTo>
                  <a:lnTo>
                    <a:pt x="26" y="4"/>
                  </a:lnTo>
                  <a:lnTo>
                    <a:pt x="51" y="12"/>
                  </a:lnTo>
                  <a:lnTo>
                    <a:pt x="77" y="23"/>
                  </a:lnTo>
                  <a:lnTo>
                    <a:pt x="103" y="38"/>
                  </a:lnTo>
                  <a:lnTo>
                    <a:pt x="128" y="56"/>
                  </a:lnTo>
                  <a:lnTo>
                    <a:pt x="154" y="78"/>
                  </a:lnTo>
                  <a:lnTo>
                    <a:pt x="180" y="104"/>
                  </a:lnTo>
                  <a:lnTo>
                    <a:pt x="205" y="133"/>
                  </a:lnTo>
                  <a:lnTo>
                    <a:pt x="231" y="165"/>
                  </a:lnTo>
                  <a:lnTo>
                    <a:pt x="257" y="201"/>
                  </a:lnTo>
                  <a:lnTo>
                    <a:pt x="282" y="240"/>
                  </a:lnTo>
                  <a:lnTo>
                    <a:pt x="308" y="281"/>
                  </a:lnTo>
                  <a:lnTo>
                    <a:pt x="334" y="325"/>
                  </a:lnTo>
                  <a:lnTo>
                    <a:pt x="359" y="370"/>
                  </a:lnTo>
                  <a:lnTo>
                    <a:pt x="385" y="417"/>
                  </a:lnTo>
                  <a:lnTo>
                    <a:pt x="411" y="464"/>
                  </a:lnTo>
                  <a:lnTo>
                    <a:pt x="436" y="512"/>
                  </a:lnTo>
                  <a:lnTo>
                    <a:pt x="462" y="561"/>
                  </a:lnTo>
                  <a:lnTo>
                    <a:pt x="487" y="608"/>
                  </a:lnTo>
                  <a:lnTo>
                    <a:pt x="513" y="655"/>
                  </a:lnTo>
                  <a:lnTo>
                    <a:pt x="539" y="700"/>
                  </a:lnTo>
                  <a:lnTo>
                    <a:pt x="565" y="744"/>
                  </a:lnTo>
                  <a:lnTo>
                    <a:pt x="590" y="785"/>
                  </a:lnTo>
                  <a:lnTo>
                    <a:pt x="616" y="823"/>
                  </a:lnTo>
                  <a:lnTo>
                    <a:pt x="642" y="859"/>
                  </a:lnTo>
                  <a:lnTo>
                    <a:pt x="667" y="891"/>
                  </a:lnTo>
                  <a:lnTo>
                    <a:pt x="693" y="919"/>
                  </a:lnTo>
                  <a:lnTo>
                    <a:pt x="718" y="943"/>
                  </a:lnTo>
                  <a:lnTo>
                    <a:pt x="744" y="963"/>
                  </a:lnTo>
                  <a:lnTo>
                    <a:pt x="770" y="979"/>
                  </a:lnTo>
                  <a:lnTo>
                    <a:pt x="795" y="991"/>
                  </a:lnTo>
                  <a:lnTo>
                    <a:pt x="821" y="998"/>
                  </a:lnTo>
                  <a:lnTo>
                    <a:pt x="847" y="1001"/>
                  </a:lnTo>
                  <a:lnTo>
                    <a:pt x="872" y="1000"/>
                  </a:lnTo>
                  <a:lnTo>
                    <a:pt x="898" y="995"/>
                  </a:lnTo>
                  <a:lnTo>
                    <a:pt x="924" y="985"/>
                  </a:lnTo>
                  <a:lnTo>
                    <a:pt x="949" y="972"/>
                  </a:lnTo>
                  <a:lnTo>
                    <a:pt x="975" y="955"/>
                  </a:lnTo>
                  <a:lnTo>
                    <a:pt x="1001" y="935"/>
                  </a:lnTo>
                  <a:lnTo>
                    <a:pt x="1026" y="912"/>
                  </a:lnTo>
                  <a:lnTo>
                    <a:pt x="1052" y="886"/>
                  </a:lnTo>
                  <a:lnTo>
                    <a:pt x="1078" y="858"/>
                  </a:lnTo>
                  <a:lnTo>
                    <a:pt x="1103" y="827"/>
                  </a:lnTo>
                  <a:lnTo>
                    <a:pt x="1129" y="795"/>
                  </a:lnTo>
                  <a:lnTo>
                    <a:pt x="1155" y="762"/>
                  </a:lnTo>
                  <a:lnTo>
                    <a:pt x="1180" y="727"/>
                  </a:lnTo>
                  <a:lnTo>
                    <a:pt x="1206" y="691"/>
                  </a:lnTo>
                  <a:lnTo>
                    <a:pt x="1232" y="655"/>
                  </a:lnTo>
                  <a:lnTo>
                    <a:pt x="1257" y="619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" name="Freeform 326"/>
            <p:cNvSpPr>
              <a:spLocks/>
            </p:cNvSpPr>
            <p:nvPr/>
          </p:nvSpPr>
          <p:spPr bwMode="auto">
            <a:xfrm>
              <a:off x="6214112" y="3579568"/>
              <a:ext cx="4543850" cy="924478"/>
            </a:xfrm>
            <a:custGeom>
              <a:avLst/>
              <a:gdLst>
                <a:gd name="T0" fmla="*/ 0 w 1308"/>
                <a:gd name="T1" fmla="*/ 423 h 423"/>
                <a:gd name="T2" fmla="*/ 25 w 1308"/>
                <a:gd name="T3" fmla="*/ 387 h 423"/>
                <a:gd name="T4" fmla="*/ 51 w 1308"/>
                <a:gd name="T5" fmla="*/ 351 h 423"/>
                <a:gd name="T6" fmla="*/ 77 w 1308"/>
                <a:gd name="T7" fmla="*/ 315 h 423"/>
                <a:gd name="T8" fmla="*/ 102 w 1308"/>
                <a:gd name="T9" fmla="*/ 280 h 423"/>
                <a:gd name="T10" fmla="*/ 128 w 1308"/>
                <a:gd name="T11" fmla="*/ 246 h 423"/>
                <a:gd name="T12" fmla="*/ 154 w 1308"/>
                <a:gd name="T13" fmla="*/ 214 h 423"/>
                <a:gd name="T14" fmla="*/ 179 w 1308"/>
                <a:gd name="T15" fmla="*/ 183 h 423"/>
                <a:gd name="T16" fmla="*/ 205 w 1308"/>
                <a:gd name="T17" fmla="*/ 153 h 423"/>
                <a:gd name="T18" fmla="*/ 231 w 1308"/>
                <a:gd name="T19" fmla="*/ 126 h 423"/>
                <a:gd name="T20" fmla="*/ 256 w 1308"/>
                <a:gd name="T21" fmla="*/ 101 h 423"/>
                <a:gd name="T22" fmla="*/ 282 w 1308"/>
                <a:gd name="T23" fmla="*/ 79 h 423"/>
                <a:gd name="T24" fmla="*/ 308 w 1308"/>
                <a:gd name="T25" fmla="*/ 59 h 423"/>
                <a:gd name="T26" fmla="*/ 333 w 1308"/>
                <a:gd name="T27" fmla="*/ 41 h 423"/>
                <a:gd name="T28" fmla="*/ 359 w 1308"/>
                <a:gd name="T29" fmla="*/ 27 h 423"/>
                <a:gd name="T30" fmla="*/ 385 w 1308"/>
                <a:gd name="T31" fmla="*/ 16 h 423"/>
                <a:gd name="T32" fmla="*/ 410 w 1308"/>
                <a:gd name="T33" fmla="*/ 7 h 423"/>
                <a:gd name="T34" fmla="*/ 436 w 1308"/>
                <a:gd name="T35" fmla="*/ 2 h 423"/>
                <a:gd name="T36" fmla="*/ 462 w 1308"/>
                <a:gd name="T37" fmla="*/ 0 h 423"/>
                <a:gd name="T38" fmla="*/ 487 w 1308"/>
                <a:gd name="T39" fmla="*/ 1 h 423"/>
                <a:gd name="T40" fmla="*/ 513 w 1308"/>
                <a:gd name="T41" fmla="*/ 4 h 423"/>
                <a:gd name="T42" fmla="*/ 539 w 1308"/>
                <a:gd name="T43" fmla="*/ 11 h 423"/>
                <a:gd name="T44" fmla="*/ 564 w 1308"/>
                <a:gd name="T45" fmla="*/ 20 h 423"/>
                <a:gd name="T46" fmla="*/ 590 w 1308"/>
                <a:gd name="T47" fmla="*/ 32 h 423"/>
                <a:gd name="T48" fmla="*/ 616 w 1308"/>
                <a:gd name="T49" fmla="*/ 46 h 423"/>
                <a:gd name="T50" fmla="*/ 641 w 1308"/>
                <a:gd name="T51" fmla="*/ 61 h 423"/>
                <a:gd name="T52" fmla="*/ 667 w 1308"/>
                <a:gd name="T53" fmla="*/ 78 h 423"/>
                <a:gd name="T54" fmla="*/ 693 w 1308"/>
                <a:gd name="T55" fmla="*/ 97 h 423"/>
                <a:gd name="T56" fmla="*/ 718 w 1308"/>
                <a:gd name="T57" fmla="*/ 116 h 423"/>
                <a:gd name="T58" fmla="*/ 744 w 1308"/>
                <a:gd name="T59" fmla="*/ 135 h 423"/>
                <a:gd name="T60" fmla="*/ 770 w 1308"/>
                <a:gd name="T61" fmla="*/ 155 h 423"/>
                <a:gd name="T62" fmla="*/ 795 w 1308"/>
                <a:gd name="T63" fmla="*/ 174 h 423"/>
                <a:gd name="T64" fmla="*/ 821 w 1308"/>
                <a:gd name="T65" fmla="*/ 192 h 423"/>
                <a:gd name="T66" fmla="*/ 846 w 1308"/>
                <a:gd name="T67" fmla="*/ 210 h 423"/>
                <a:gd name="T68" fmla="*/ 872 w 1308"/>
                <a:gd name="T69" fmla="*/ 226 h 423"/>
                <a:gd name="T70" fmla="*/ 898 w 1308"/>
                <a:gd name="T71" fmla="*/ 241 h 423"/>
                <a:gd name="T72" fmla="*/ 923 w 1308"/>
                <a:gd name="T73" fmla="*/ 255 h 423"/>
                <a:gd name="T74" fmla="*/ 949 w 1308"/>
                <a:gd name="T75" fmla="*/ 266 h 423"/>
                <a:gd name="T76" fmla="*/ 975 w 1308"/>
                <a:gd name="T77" fmla="*/ 277 h 423"/>
                <a:gd name="T78" fmla="*/ 1001 w 1308"/>
                <a:gd name="T79" fmla="*/ 285 h 423"/>
                <a:gd name="T80" fmla="*/ 1026 w 1308"/>
                <a:gd name="T81" fmla="*/ 292 h 423"/>
                <a:gd name="T82" fmla="*/ 1052 w 1308"/>
                <a:gd name="T83" fmla="*/ 297 h 423"/>
                <a:gd name="T84" fmla="*/ 1077 w 1308"/>
                <a:gd name="T85" fmla="*/ 301 h 423"/>
                <a:gd name="T86" fmla="*/ 1103 w 1308"/>
                <a:gd name="T87" fmla="*/ 304 h 423"/>
                <a:gd name="T88" fmla="*/ 1129 w 1308"/>
                <a:gd name="T89" fmla="*/ 306 h 423"/>
                <a:gd name="T90" fmla="*/ 1154 w 1308"/>
                <a:gd name="T91" fmla="*/ 307 h 423"/>
                <a:gd name="T92" fmla="*/ 1180 w 1308"/>
                <a:gd name="T93" fmla="*/ 307 h 423"/>
                <a:gd name="T94" fmla="*/ 1206 w 1308"/>
                <a:gd name="T95" fmla="*/ 306 h 423"/>
                <a:gd name="T96" fmla="*/ 1231 w 1308"/>
                <a:gd name="T97" fmla="*/ 305 h 423"/>
                <a:gd name="T98" fmla="*/ 1257 w 1308"/>
                <a:gd name="T99" fmla="*/ 304 h 423"/>
                <a:gd name="T100" fmla="*/ 1283 w 1308"/>
                <a:gd name="T101" fmla="*/ 303 h 423"/>
                <a:gd name="T102" fmla="*/ 1308 w 1308"/>
                <a:gd name="T103" fmla="*/ 302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423">
                  <a:moveTo>
                    <a:pt x="0" y="423"/>
                  </a:moveTo>
                  <a:lnTo>
                    <a:pt x="25" y="387"/>
                  </a:lnTo>
                  <a:lnTo>
                    <a:pt x="51" y="351"/>
                  </a:lnTo>
                  <a:lnTo>
                    <a:pt x="77" y="315"/>
                  </a:lnTo>
                  <a:lnTo>
                    <a:pt x="102" y="280"/>
                  </a:lnTo>
                  <a:lnTo>
                    <a:pt x="128" y="246"/>
                  </a:lnTo>
                  <a:lnTo>
                    <a:pt x="154" y="214"/>
                  </a:lnTo>
                  <a:lnTo>
                    <a:pt x="179" y="183"/>
                  </a:lnTo>
                  <a:lnTo>
                    <a:pt x="205" y="153"/>
                  </a:lnTo>
                  <a:lnTo>
                    <a:pt x="231" y="126"/>
                  </a:lnTo>
                  <a:lnTo>
                    <a:pt x="256" y="101"/>
                  </a:lnTo>
                  <a:lnTo>
                    <a:pt x="282" y="79"/>
                  </a:lnTo>
                  <a:lnTo>
                    <a:pt x="308" y="59"/>
                  </a:lnTo>
                  <a:lnTo>
                    <a:pt x="333" y="41"/>
                  </a:lnTo>
                  <a:lnTo>
                    <a:pt x="359" y="27"/>
                  </a:lnTo>
                  <a:lnTo>
                    <a:pt x="385" y="16"/>
                  </a:lnTo>
                  <a:lnTo>
                    <a:pt x="410" y="7"/>
                  </a:lnTo>
                  <a:lnTo>
                    <a:pt x="436" y="2"/>
                  </a:lnTo>
                  <a:lnTo>
                    <a:pt x="462" y="0"/>
                  </a:lnTo>
                  <a:lnTo>
                    <a:pt x="487" y="1"/>
                  </a:lnTo>
                  <a:lnTo>
                    <a:pt x="513" y="4"/>
                  </a:lnTo>
                  <a:lnTo>
                    <a:pt x="539" y="11"/>
                  </a:lnTo>
                  <a:lnTo>
                    <a:pt x="564" y="20"/>
                  </a:lnTo>
                  <a:lnTo>
                    <a:pt x="590" y="32"/>
                  </a:lnTo>
                  <a:lnTo>
                    <a:pt x="616" y="46"/>
                  </a:lnTo>
                  <a:lnTo>
                    <a:pt x="641" y="61"/>
                  </a:lnTo>
                  <a:lnTo>
                    <a:pt x="667" y="78"/>
                  </a:lnTo>
                  <a:lnTo>
                    <a:pt x="693" y="97"/>
                  </a:lnTo>
                  <a:lnTo>
                    <a:pt x="718" y="116"/>
                  </a:lnTo>
                  <a:lnTo>
                    <a:pt x="744" y="135"/>
                  </a:lnTo>
                  <a:lnTo>
                    <a:pt x="770" y="155"/>
                  </a:lnTo>
                  <a:lnTo>
                    <a:pt x="795" y="174"/>
                  </a:lnTo>
                  <a:lnTo>
                    <a:pt x="821" y="192"/>
                  </a:lnTo>
                  <a:lnTo>
                    <a:pt x="846" y="210"/>
                  </a:lnTo>
                  <a:lnTo>
                    <a:pt x="872" y="226"/>
                  </a:lnTo>
                  <a:lnTo>
                    <a:pt x="898" y="241"/>
                  </a:lnTo>
                  <a:lnTo>
                    <a:pt x="923" y="255"/>
                  </a:lnTo>
                  <a:lnTo>
                    <a:pt x="949" y="266"/>
                  </a:lnTo>
                  <a:lnTo>
                    <a:pt x="975" y="277"/>
                  </a:lnTo>
                  <a:lnTo>
                    <a:pt x="1001" y="285"/>
                  </a:lnTo>
                  <a:lnTo>
                    <a:pt x="1026" y="292"/>
                  </a:lnTo>
                  <a:lnTo>
                    <a:pt x="1052" y="297"/>
                  </a:lnTo>
                  <a:lnTo>
                    <a:pt x="1077" y="301"/>
                  </a:lnTo>
                  <a:lnTo>
                    <a:pt x="1103" y="304"/>
                  </a:lnTo>
                  <a:lnTo>
                    <a:pt x="1129" y="306"/>
                  </a:lnTo>
                  <a:lnTo>
                    <a:pt x="1154" y="307"/>
                  </a:lnTo>
                  <a:lnTo>
                    <a:pt x="1180" y="307"/>
                  </a:lnTo>
                  <a:lnTo>
                    <a:pt x="1206" y="306"/>
                  </a:lnTo>
                  <a:lnTo>
                    <a:pt x="1231" y="305"/>
                  </a:lnTo>
                  <a:lnTo>
                    <a:pt x="1257" y="304"/>
                  </a:lnTo>
                  <a:lnTo>
                    <a:pt x="1283" y="303"/>
                  </a:lnTo>
                  <a:lnTo>
                    <a:pt x="1308" y="302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" name="Line 327"/>
            <p:cNvSpPr>
              <a:spLocks noChangeShapeType="1"/>
            </p:cNvSpPr>
            <p:nvPr/>
          </p:nvSpPr>
          <p:spPr bwMode="auto">
            <a:xfrm flipV="1">
              <a:off x="10671115" y="4239597"/>
              <a:ext cx="86847" cy="2186"/>
            </a:xfrm>
            <a:prstGeom prst="line">
              <a:avLst/>
            </a:pr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6" name="Freeform 328"/>
            <p:cNvSpPr>
              <a:spLocks/>
            </p:cNvSpPr>
            <p:nvPr/>
          </p:nvSpPr>
          <p:spPr bwMode="auto">
            <a:xfrm>
              <a:off x="1934278" y="3457179"/>
              <a:ext cx="4366681" cy="882953"/>
            </a:xfrm>
            <a:custGeom>
              <a:avLst/>
              <a:gdLst>
                <a:gd name="T0" fmla="*/ 0 w 1257"/>
                <a:gd name="T1" fmla="*/ 8 h 404"/>
                <a:gd name="T2" fmla="*/ 26 w 1257"/>
                <a:gd name="T3" fmla="*/ 4 h 404"/>
                <a:gd name="T4" fmla="*/ 51 w 1257"/>
                <a:gd name="T5" fmla="*/ 1 h 404"/>
                <a:gd name="T6" fmla="*/ 77 w 1257"/>
                <a:gd name="T7" fmla="*/ 0 h 404"/>
                <a:gd name="T8" fmla="*/ 103 w 1257"/>
                <a:gd name="T9" fmla="*/ 1 h 404"/>
                <a:gd name="T10" fmla="*/ 128 w 1257"/>
                <a:gd name="T11" fmla="*/ 3 h 404"/>
                <a:gd name="T12" fmla="*/ 154 w 1257"/>
                <a:gd name="T13" fmla="*/ 7 h 404"/>
                <a:gd name="T14" fmla="*/ 180 w 1257"/>
                <a:gd name="T15" fmla="*/ 14 h 404"/>
                <a:gd name="T16" fmla="*/ 205 w 1257"/>
                <a:gd name="T17" fmla="*/ 21 h 404"/>
                <a:gd name="T18" fmla="*/ 231 w 1257"/>
                <a:gd name="T19" fmla="*/ 31 h 404"/>
                <a:gd name="T20" fmla="*/ 257 w 1257"/>
                <a:gd name="T21" fmla="*/ 43 h 404"/>
                <a:gd name="T22" fmla="*/ 282 w 1257"/>
                <a:gd name="T23" fmla="*/ 56 h 404"/>
                <a:gd name="T24" fmla="*/ 308 w 1257"/>
                <a:gd name="T25" fmla="*/ 71 h 404"/>
                <a:gd name="T26" fmla="*/ 334 w 1257"/>
                <a:gd name="T27" fmla="*/ 88 h 404"/>
                <a:gd name="T28" fmla="*/ 359 w 1257"/>
                <a:gd name="T29" fmla="*/ 105 h 404"/>
                <a:gd name="T30" fmla="*/ 385 w 1257"/>
                <a:gd name="T31" fmla="*/ 124 h 404"/>
                <a:gd name="T32" fmla="*/ 411 w 1257"/>
                <a:gd name="T33" fmla="*/ 144 h 404"/>
                <a:gd name="T34" fmla="*/ 436 w 1257"/>
                <a:gd name="T35" fmla="*/ 165 h 404"/>
                <a:gd name="T36" fmla="*/ 462 w 1257"/>
                <a:gd name="T37" fmla="*/ 186 h 404"/>
                <a:gd name="T38" fmla="*/ 487 w 1257"/>
                <a:gd name="T39" fmla="*/ 208 h 404"/>
                <a:gd name="T40" fmla="*/ 513 w 1257"/>
                <a:gd name="T41" fmla="*/ 230 h 404"/>
                <a:gd name="T42" fmla="*/ 539 w 1257"/>
                <a:gd name="T43" fmla="*/ 251 h 404"/>
                <a:gd name="T44" fmla="*/ 565 w 1257"/>
                <a:gd name="T45" fmla="*/ 272 h 404"/>
                <a:gd name="T46" fmla="*/ 590 w 1257"/>
                <a:gd name="T47" fmla="*/ 292 h 404"/>
                <a:gd name="T48" fmla="*/ 616 w 1257"/>
                <a:gd name="T49" fmla="*/ 312 h 404"/>
                <a:gd name="T50" fmla="*/ 642 w 1257"/>
                <a:gd name="T51" fmla="*/ 330 h 404"/>
                <a:gd name="T52" fmla="*/ 667 w 1257"/>
                <a:gd name="T53" fmla="*/ 346 h 404"/>
                <a:gd name="T54" fmla="*/ 693 w 1257"/>
                <a:gd name="T55" fmla="*/ 361 h 404"/>
                <a:gd name="T56" fmla="*/ 718 w 1257"/>
                <a:gd name="T57" fmla="*/ 374 h 404"/>
                <a:gd name="T58" fmla="*/ 744 w 1257"/>
                <a:gd name="T59" fmla="*/ 385 h 404"/>
                <a:gd name="T60" fmla="*/ 770 w 1257"/>
                <a:gd name="T61" fmla="*/ 393 h 404"/>
                <a:gd name="T62" fmla="*/ 795 w 1257"/>
                <a:gd name="T63" fmla="*/ 399 h 404"/>
                <a:gd name="T64" fmla="*/ 821 w 1257"/>
                <a:gd name="T65" fmla="*/ 403 h 404"/>
                <a:gd name="T66" fmla="*/ 847 w 1257"/>
                <a:gd name="T67" fmla="*/ 404 h 404"/>
                <a:gd name="T68" fmla="*/ 872 w 1257"/>
                <a:gd name="T69" fmla="*/ 403 h 404"/>
                <a:gd name="T70" fmla="*/ 898 w 1257"/>
                <a:gd name="T71" fmla="*/ 399 h 404"/>
                <a:gd name="T72" fmla="*/ 924 w 1257"/>
                <a:gd name="T73" fmla="*/ 392 h 404"/>
                <a:gd name="T74" fmla="*/ 949 w 1257"/>
                <a:gd name="T75" fmla="*/ 384 h 404"/>
                <a:gd name="T76" fmla="*/ 975 w 1257"/>
                <a:gd name="T77" fmla="*/ 373 h 404"/>
                <a:gd name="T78" fmla="*/ 1001 w 1257"/>
                <a:gd name="T79" fmla="*/ 361 h 404"/>
                <a:gd name="T80" fmla="*/ 1026 w 1257"/>
                <a:gd name="T81" fmla="*/ 347 h 404"/>
                <a:gd name="T82" fmla="*/ 1052 w 1257"/>
                <a:gd name="T83" fmla="*/ 331 h 404"/>
                <a:gd name="T84" fmla="*/ 1078 w 1257"/>
                <a:gd name="T85" fmla="*/ 315 h 404"/>
                <a:gd name="T86" fmla="*/ 1103 w 1257"/>
                <a:gd name="T87" fmla="*/ 298 h 404"/>
                <a:gd name="T88" fmla="*/ 1129 w 1257"/>
                <a:gd name="T89" fmla="*/ 280 h 404"/>
                <a:gd name="T90" fmla="*/ 1155 w 1257"/>
                <a:gd name="T91" fmla="*/ 263 h 404"/>
                <a:gd name="T92" fmla="*/ 1180 w 1257"/>
                <a:gd name="T93" fmla="*/ 246 h 404"/>
                <a:gd name="T94" fmla="*/ 1206 w 1257"/>
                <a:gd name="T95" fmla="*/ 230 h 404"/>
                <a:gd name="T96" fmla="*/ 1232 w 1257"/>
                <a:gd name="T97" fmla="*/ 215 h 404"/>
                <a:gd name="T98" fmla="*/ 1257 w 1257"/>
                <a:gd name="T99" fmla="*/ 201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404">
                  <a:moveTo>
                    <a:pt x="0" y="8"/>
                  </a:moveTo>
                  <a:lnTo>
                    <a:pt x="26" y="4"/>
                  </a:lnTo>
                  <a:lnTo>
                    <a:pt x="51" y="1"/>
                  </a:lnTo>
                  <a:lnTo>
                    <a:pt x="77" y="0"/>
                  </a:lnTo>
                  <a:lnTo>
                    <a:pt x="103" y="1"/>
                  </a:lnTo>
                  <a:lnTo>
                    <a:pt x="128" y="3"/>
                  </a:lnTo>
                  <a:lnTo>
                    <a:pt x="154" y="7"/>
                  </a:lnTo>
                  <a:lnTo>
                    <a:pt x="180" y="14"/>
                  </a:lnTo>
                  <a:lnTo>
                    <a:pt x="205" y="21"/>
                  </a:lnTo>
                  <a:lnTo>
                    <a:pt x="231" y="31"/>
                  </a:lnTo>
                  <a:lnTo>
                    <a:pt x="257" y="43"/>
                  </a:lnTo>
                  <a:lnTo>
                    <a:pt x="282" y="56"/>
                  </a:lnTo>
                  <a:lnTo>
                    <a:pt x="308" y="71"/>
                  </a:lnTo>
                  <a:lnTo>
                    <a:pt x="334" y="88"/>
                  </a:lnTo>
                  <a:lnTo>
                    <a:pt x="359" y="105"/>
                  </a:lnTo>
                  <a:lnTo>
                    <a:pt x="385" y="124"/>
                  </a:lnTo>
                  <a:lnTo>
                    <a:pt x="411" y="144"/>
                  </a:lnTo>
                  <a:lnTo>
                    <a:pt x="436" y="165"/>
                  </a:lnTo>
                  <a:lnTo>
                    <a:pt x="462" y="186"/>
                  </a:lnTo>
                  <a:lnTo>
                    <a:pt x="487" y="208"/>
                  </a:lnTo>
                  <a:lnTo>
                    <a:pt x="513" y="230"/>
                  </a:lnTo>
                  <a:lnTo>
                    <a:pt x="539" y="251"/>
                  </a:lnTo>
                  <a:lnTo>
                    <a:pt x="565" y="272"/>
                  </a:lnTo>
                  <a:lnTo>
                    <a:pt x="590" y="292"/>
                  </a:lnTo>
                  <a:lnTo>
                    <a:pt x="616" y="312"/>
                  </a:lnTo>
                  <a:lnTo>
                    <a:pt x="642" y="330"/>
                  </a:lnTo>
                  <a:lnTo>
                    <a:pt x="667" y="346"/>
                  </a:lnTo>
                  <a:lnTo>
                    <a:pt x="693" y="361"/>
                  </a:lnTo>
                  <a:lnTo>
                    <a:pt x="718" y="374"/>
                  </a:lnTo>
                  <a:lnTo>
                    <a:pt x="744" y="385"/>
                  </a:lnTo>
                  <a:lnTo>
                    <a:pt x="770" y="393"/>
                  </a:lnTo>
                  <a:lnTo>
                    <a:pt x="795" y="399"/>
                  </a:lnTo>
                  <a:lnTo>
                    <a:pt x="821" y="403"/>
                  </a:lnTo>
                  <a:lnTo>
                    <a:pt x="847" y="404"/>
                  </a:lnTo>
                  <a:lnTo>
                    <a:pt x="872" y="403"/>
                  </a:lnTo>
                  <a:lnTo>
                    <a:pt x="898" y="399"/>
                  </a:lnTo>
                  <a:lnTo>
                    <a:pt x="924" y="392"/>
                  </a:lnTo>
                  <a:lnTo>
                    <a:pt x="949" y="384"/>
                  </a:lnTo>
                  <a:lnTo>
                    <a:pt x="975" y="373"/>
                  </a:lnTo>
                  <a:lnTo>
                    <a:pt x="1001" y="361"/>
                  </a:lnTo>
                  <a:lnTo>
                    <a:pt x="1026" y="347"/>
                  </a:lnTo>
                  <a:lnTo>
                    <a:pt x="1052" y="331"/>
                  </a:lnTo>
                  <a:lnTo>
                    <a:pt x="1078" y="315"/>
                  </a:lnTo>
                  <a:lnTo>
                    <a:pt x="1103" y="298"/>
                  </a:lnTo>
                  <a:lnTo>
                    <a:pt x="1129" y="280"/>
                  </a:lnTo>
                  <a:lnTo>
                    <a:pt x="1155" y="263"/>
                  </a:lnTo>
                  <a:lnTo>
                    <a:pt x="1180" y="246"/>
                  </a:lnTo>
                  <a:lnTo>
                    <a:pt x="1206" y="230"/>
                  </a:lnTo>
                  <a:lnTo>
                    <a:pt x="1232" y="215"/>
                  </a:lnTo>
                  <a:lnTo>
                    <a:pt x="1257" y="201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7" name="Freeform 329"/>
            <p:cNvSpPr>
              <a:spLocks/>
            </p:cNvSpPr>
            <p:nvPr/>
          </p:nvSpPr>
          <p:spPr bwMode="auto">
            <a:xfrm>
              <a:off x="6214112" y="3817791"/>
              <a:ext cx="4543850" cy="1263234"/>
            </a:xfrm>
            <a:custGeom>
              <a:avLst/>
              <a:gdLst>
                <a:gd name="T0" fmla="*/ 0 w 1308"/>
                <a:gd name="T1" fmla="*/ 50 h 578"/>
                <a:gd name="T2" fmla="*/ 25 w 1308"/>
                <a:gd name="T3" fmla="*/ 36 h 578"/>
                <a:gd name="T4" fmla="*/ 51 w 1308"/>
                <a:gd name="T5" fmla="*/ 25 h 578"/>
                <a:gd name="T6" fmla="*/ 77 w 1308"/>
                <a:gd name="T7" fmla="*/ 15 h 578"/>
                <a:gd name="T8" fmla="*/ 102 w 1308"/>
                <a:gd name="T9" fmla="*/ 8 h 578"/>
                <a:gd name="T10" fmla="*/ 128 w 1308"/>
                <a:gd name="T11" fmla="*/ 3 h 578"/>
                <a:gd name="T12" fmla="*/ 154 w 1308"/>
                <a:gd name="T13" fmla="*/ 0 h 578"/>
                <a:gd name="T14" fmla="*/ 179 w 1308"/>
                <a:gd name="T15" fmla="*/ 0 h 578"/>
                <a:gd name="T16" fmla="*/ 205 w 1308"/>
                <a:gd name="T17" fmla="*/ 3 h 578"/>
                <a:gd name="T18" fmla="*/ 231 w 1308"/>
                <a:gd name="T19" fmla="*/ 8 h 578"/>
                <a:gd name="T20" fmla="*/ 256 w 1308"/>
                <a:gd name="T21" fmla="*/ 16 h 578"/>
                <a:gd name="T22" fmla="*/ 282 w 1308"/>
                <a:gd name="T23" fmla="*/ 26 h 578"/>
                <a:gd name="T24" fmla="*/ 308 w 1308"/>
                <a:gd name="T25" fmla="*/ 39 h 578"/>
                <a:gd name="T26" fmla="*/ 333 w 1308"/>
                <a:gd name="T27" fmla="*/ 53 h 578"/>
                <a:gd name="T28" fmla="*/ 359 w 1308"/>
                <a:gd name="T29" fmla="*/ 69 h 578"/>
                <a:gd name="T30" fmla="*/ 385 w 1308"/>
                <a:gd name="T31" fmla="*/ 87 h 578"/>
                <a:gd name="T32" fmla="*/ 410 w 1308"/>
                <a:gd name="T33" fmla="*/ 106 h 578"/>
                <a:gd name="T34" fmla="*/ 436 w 1308"/>
                <a:gd name="T35" fmla="*/ 126 h 578"/>
                <a:gd name="T36" fmla="*/ 462 w 1308"/>
                <a:gd name="T37" fmla="*/ 147 h 578"/>
                <a:gd name="T38" fmla="*/ 487 w 1308"/>
                <a:gd name="T39" fmla="*/ 169 h 578"/>
                <a:gd name="T40" fmla="*/ 513 w 1308"/>
                <a:gd name="T41" fmla="*/ 192 h 578"/>
                <a:gd name="T42" fmla="*/ 539 w 1308"/>
                <a:gd name="T43" fmla="*/ 214 h 578"/>
                <a:gd name="T44" fmla="*/ 564 w 1308"/>
                <a:gd name="T45" fmla="*/ 237 h 578"/>
                <a:gd name="T46" fmla="*/ 590 w 1308"/>
                <a:gd name="T47" fmla="*/ 259 h 578"/>
                <a:gd name="T48" fmla="*/ 616 w 1308"/>
                <a:gd name="T49" fmla="*/ 281 h 578"/>
                <a:gd name="T50" fmla="*/ 641 w 1308"/>
                <a:gd name="T51" fmla="*/ 303 h 578"/>
                <a:gd name="T52" fmla="*/ 667 w 1308"/>
                <a:gd name="T53" fmla="*/ 325 h 578"/>
                <a:gd name="T54" fmla="*/ 693 w 1308"/>
                <a:gd name="T55" fmla="*/ 346 h 578"/>
                <a:gd name="T56" fmla="*/ 718 w 1308"/>
                <a:gd name="T57" fmla="*/ 367 h 578"/>
                <a:gd name="T58" fmla="*/ 744 w 1308"/>
                <a:gd name="T59" fmla="*/ 387 h 578"/>
                <a:gd name="T60" fmla="*/ 770 w 1308"/>
                <a:gd name="T61" fmla="*/ 406 h 578"/>
                <a:gd name="T62" fmla="*/ 795 w 1308"/>
                <a:gd name="T63" fmla="*/ 424 h 578"/>
                <a:gd name="T64" fmla="*/ 821 w 1308"/>
                <a:gd name="T65" fmla="*/ 442 h 578"/>
                <a:gd name="T66" fmla="*/ 846 w 1308"/>
                <a:gd name="T67" fmla="*/ 459 h 578"/>
                <a:gd name="T68" fmla="*/ 872 w 1308"/>
                <a:gd name="T69" fmla="*/ 475 h 578"/>
                <a:gd name="T70" fmla="*/ 898 w 1308"/>
                <a:gd name="T71" fmla="*/ 490 h 578"/>
                <a:gd name="T72" fmla="*/ 923 w 1308"/>
                <a:gd name="T73" fmla="*/ 504 h 578"/>
                <a:gd name="T74" fmla="*/ 949 w 1308"/>
                <a:gd name="T75" fmla="*/ 517 h 578"/>
                <a:gd name="T76" fmla="*/ 975 w 1308"/>
                <a:gd name="T77" fmla="*/ 529 h 578"/>
                <a:gd name="T78" fmla="*/ 1001 w 1308"/>
                <a:gd name="T79" fmla="*/ 540 h 578"/>
                <a:gd name="T80" fmla="*/ 1026 w 1308"/>
                <a:gd name="T81" fmla="*/ 549 h 578"/>
                <a:gd name="T82" fmla="*/ 1052 w 1308"/>
                <a:gd name="T83" fmla="*/ 558 h 578"/>
                <a:gd name="T84" fmla="*/ 1077 w 1308"/>
                <a:gd name="T85" fmla="*/ 565 h 578"/>
                <a:gd name="T86" fmla="*/ 1103 w 1308"/>
                <a:gd name="T87" fmla="*/ 570 h 578"/>
                <a:gd name="T88" fmla="*/ 1129 w 1308"/>
                <a:gd name="T89" fmla="*/ 574 h 578"/>
                <a:gd name="T90" fmla="*/ 1154 w 1308"/>
                <a:gd name="T91" fmla="*/ 577 h 578"/>
                <a:gd name="T92" fmla="*/ 1180 w 1308"/>
                <a:gd name="T93" fmla="*/ 578 h 578"/>
                <a:gd name="T94" fmla="*/ 1206 w 1308"/>
                <a:gd name="T95" fmla="*/ 578 h 578"/>
                <a:gd name="T96" fmla="*/ 1231 w 1308"/>
                <a:gd name="T97" fmla="*/ 576 h 578"/>
                <a:gd name="T98" fmla="*/ 1257 w 1308"/>
                <a:gd name="T99" fmla="*/ 572 h 578"/>
                <a:gd name="T100" fmla="*/ 1283 w 1308"/>
                <a:gd name="T101" fmla="*/ 567 h 578"/>
                <a:gd name="T102" fmla="*/ 1308 w 1308"/>
                <a:gd name="T103" fmla="*/ 559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578">
                  <a:moveTo>
                    <a:pt x="0" y="50"/>
                  </a:moveTo>
                  <a:lnTo>
                    <a:pt x="25" y="36"/>
                  </a:lnTo>
                  <a:lnTo>
                    <a:pt x="51" y="25"/>
                  </a:lnTo>
                  <a:lnTo>
                    <a:pt x="77" y="15"/>
                  </a:lnTo>
                  <a:lnTo>
                    <a:pt x="102" y="8"/>
                  </a:lnTo>
                  <a:lnTo>
                    <a:pt x="128" y="3"/>
                  </a:lnTo>
                  <a:lnTo>
                    <a:pt x="154" y="0"/>
                  </a:lnTo>
                  <a:lnTo>
                    <a:pt x="179" y="0"/>
                  </a:lnTo>
                  <a:lnTo>
                    <a:pt x="205" y="3"/>
                  </a:lnTo>
                  <a:lnTo>
                    <a:pt x="231" y="8"/>
                  </a:lnTo>
                  <a:lnTo>
                    <a:pt x="256" y="16"/>
                  </a:lnTo>
                  <a:lnTo>
                    <a:pt x="282" y="26"/>
                  </a:lnTo>
                  <a:lnTo>
                    <a:pt x="308" y="39"/>
                  </a:lnTo>
                  <a:lnTo>
                    <a:pt x="333" y="53"/>
                  </a:lnTo>
                  <a:lnTo>
                    <a:pt x="359" y="69"/>
                  </a:lnTo>
                  <a:lnTo>
                    <a:pt x="385" y="87"/>
                  </a:lnTo>
                  <a:lnTo>
                    <a:pt x="410" y="106"/>
                  </a:lnTo>
                  <a:lnTo>
                    <a:pt x="436" y="126"/>
                  </a:lnTo>
                  <a:lnTo>
                    <a:pt x="462" y="147"/>
                  </a:lnTo>
                  <a:lnTo>
                    <a:pt x="487" y="169"/>
                  </a:lnTo>
                  <a:lnTo>
                    <a:pt x="513" y="192"/>
                  </a:lnTo>
                  <a:lnTo>
                    <a:pt x="539" y="214"/>
                  </a:lnTo>
                  <a:lnTo>
                    <a:pt x="564" y="237"/>
                  </a:lnTo>
                  <a:lnTo>
                    <a:pt x="590" y="259"/>
                  </a:lnTo>
                  <a:lnTo>
                    <a:pt x="616" y="281"/>
                  </a:lnTo>
                  <a:lnTo>
                    <a:pt x="641" y="303"/>
                  </a:lnTo>
                  <a:lnTo>
                    <a:pt x="667" y="325"/>
                  </a:lnTo>
                  <a:lnTo>
                    <a:pt x="693" y="346"/>
                  </a:lnTo>
                  <a:lnTo>
                    <a:pt x="718" y="367"/>
                  </a:lnTo>
                  <a:lnTo>
                    <a:pt x="744" y="387"/>
                  </a:lnTo>
                  <a:lnTo>
                    <a:pt x="770" y="406"/>
                  </a:lnTo>
                  <a:lnTo>
                    <a:pt x="795" y="424"/>
                  </a:lnTo>
                  <a:lnTo>
                    <a:pt x="821" y="442"/>
                  </a:lnTo>
                  <a:lnTo>
                    <a:pt x="846" y="459"/>
                  </a:lnTo>
                  <a:lnTo>
                    <a:pt x="872" y="475"/>
                  </a:lnTo>
                  <a:lnTo>
                    <a:pt x="898" y="490"/>
                  </a:lnTo>
                  <a:lnTo>
                    <a:pt x="923" y="504"/>
                  </a:lnTo>
                  <a:lnTo>
                    <a:pt x="949" y="517"/>
                  </a:lnTo>
                  <a:lnTo>
                    <a:pt x="975" y="529"/>
                  </a:lnTo>
                  <a:lnTo>
                    <a:pt x="1001" y="540"/>
                  </a:lnTo>
                  <a:lnTo>
                    <a:pt x="1026" y="549"/>
                  </a:lnTo>
                  <a:lnTo>
                    <a:pt x="1052" y="558"/>
                  </a:lnTo>
                  <a:lnTo>
                    <a:pt x="1077" y="565"/>
                  </a:lnTo>
                  <a:lnTo>
                    <a:pt x="1103" y="570"/>
                  </a:lnTo>
                  <a:lnTo>
                    <a:pt x="1129" y="574"/>
                  </a:lnTo>
                  <a:lnTo>
                    <a:pt x="1154" y="577"/>
                  </a:lnTo>
                  <a:lnTo>
                    <a:pt x="1180" y="578"/>
                  </a:lnTo>
                  <a:lnTo>
                    <a:pt x="1206" y="578"/>
                  </a:lnTo>
                  <a:lnTo>
                    <a:pt x="1231" y="576"/>
                  </a:lnTo>
                  <a:lnTo>
                    <a:pt x="1257" y="572"/>
                  </a:lnTo>
                  <a:lnTo>
                    <a:pt x="1283" y="567"/>
                  </a:lnTo>
                  <a:lnTo>
                    <a:pt x="1308" y="559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8" name="Line 330"/>
            <p:cNvSpPr>
              <a:spLocks noChangeShapeType="1"/>
            </p:cNvSpPr>
            <p:nvPr/>
          </p:nvSpPr>
          <p:spPr bwMode="auto">
            <a:xfrm flipV="1">
              <a:off x="10671115" y="5039500"/>
              <a:ext cx="86847" cy="17484"/>
            </a:xfrm>
            <a:prstGeom prst="line">
              <a:avLst/>
            </a:pr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9" name="Freeform 331"/>
            <p:cNvSpPr>
              <a:spLocks/>
            </p:cNvSpPr>
            <p:nvPr/>
          </p:nvSpPr>
          <p:spPr bwMode="auto">
            <a:xfrm>
              <a:off x="1934278" y="3109680"/>
              <a:ext cx="4366681" cy="601020"/>
            </a:xfrm>
            <a:custGeom>
              <a:avLst/>
              <a:gdLst>
                <a:gd name="T0" fmla="*/ 0 w 1257"/>
                <a:gd name="T1" fmla="*/ 266 h 275"/>
                <a:gd name="T2" fmla="*/ 26 w 1257"/>
                <a:gd name="T3" fmla="*/ 271 h 275"/>
                <a:gd name="T4" fmla="*/ 51 w 1257"/>
                <a:gd name="T5" fmla="*/ 274 h 275"/>
                <a:gd name="T6" fmla="*/ 77 w 1257"/>
                <a:gd name="T7" fmla="*/ 275 h 275"/>
                <a:gd name="T8" fmla="*/ 103 w 1257"/>
                <a:gd name="T9" fmla="*/ 275 h 275"/>
                <a:gd name="T10" fmla="*/ 128 w 1257"/>
                <a:gd name="T11" fmla="*/ 273 h 275"/>
                <a:gd name="T12" fmla="*/ 154 w 1257"/>
                <a:gd name="T13" fmla="*/ 270 h 275"/>
                <a:gd name="T14" fmla="*/ 180 w 1257"/>
                <a:gd name="T15" fmla="*/ 265 h 275"/>
                <a:gd name="T16" fmla="*/ 205 w 1257"/>
                <a:gd name="T17" fmla="*/ 259 h 275"/>
                <a:gd name="T18" fmla="*/ 231 w 1257"/>
                <a:gd name="T19" fmla="*/ 251 h 275"/>
                <a:gd name="T20" fmla="*/ 257 w 1257"/>
                <a:gd name="T21" fmla="*/ 243 h 275"/>
                <a:gd name="T22" fmla="*/ 282 w 1257"/>
                <a:gd name="T23" fmla="*/ 234 h 275"/>
                <a:gd name="T24" fmla="*/ 308 w 1257"/>
                <a:gd name="T25" fmla="*/ 224 h 275"/>
                <a:gd name="T26" fmla="*/ 334 w 1257"/>
                <a:gd name="T27" fmla="*/ 213 h 275"/>
                <a:gd name="T28" fmla="*/ 359 w 1257"/>
                <a:gd name="T29" fmla="*/ 202 h 275"/>
                <a:gd name="T30" fmla="*/ 385 w 1257"/>
                <a:gd name="T31" fmla="*/ 191 h 275"/>
                <a:gd name="T32" fmla="*/ 411 w 1257"/>
                <a:gd name="T33" fmla="*/ 179 h 275"/>
                <a:gd name="T34" fmla="*/ 436 w 1257"/>
                <a:gd name="T35" fmla="*/ 168 h 275"/>
                <a:gd name="T36" fmla="*/ 462 w 1257"/>
                <a:gd name="T37" fmla="*/ 156 h 275"/>
                <a:gd name="T38" fmla="*/ 487 w 1257"/>
                <a:gd name="T39" fmla="*/ 144 h 275"/>
                <a:gd name="T40" fmla="*/ 513 w 1257"/>
                <a:gd name="T41" fmla="*/ 132 h 275"/>
                <a:gd name="T42" fmla="*/ 539 w 1257"/>
                <a:gd name="T43" fmla="*/ 120 h 275"/>
                <a:gd name="T44" fmla="*/ 565 w 1257"/>
                <a:gd name="T45" fmla="*/ 109 h 275"/>
                <a:gd name="T46" fmla="*/ 590 w 1257"/>
                <a:gd name="T47" fmla="*/ 97 h 275"/>
                <a:gd name="T48" fmla="*/ 616 w 1257"/>
                <a:gd name="T49" fmla="*/ 86 h 275"/>
                <a:gd name="T50" fmla="*/ 642 w 1257"/>
                <a:gd name="T51" fmla="*/ 75 h 275"/>
                <a:gd name="T52" fmla="*/ 667 w 1257"/>
                <a:gd name="T53" fmla="*/ 65 h 275"/>
                <a:gd name="T54" fmla="*/ 693 w 1257"/>
                <a:gd name="T55" fmla="*/ 55 h 275"/>
                <a:gd name="T56" fmla="*/ 718 w 1257"/>
                <a:gd name="T57" fmla="*/ 45 h 275"/>
                <a:gd name="T58" fmla="*/ 744 w 1257"/>
                <a:gd name="T59" fmla="*/ 37 h 275"/>
                <a:gd name="T60" fmla="*/ 770 w 1257"/>
                <a:gd name="T61" fmla="*/ 28 h 275"/>
                <a:gd name="T62" fmla="*/ 795 w 1257"/>
                <a:gd name="T63" fmla="*/ 21 h 275"/>
                <a:gd name="T64" fmla="*/ 821 w 1257"/>
                <a:gd name="T65" fmla="*/ 15 h 275"/>
                <a:gd name="T66" fmla="*/ 847 w 1257"/>
                <a:gd name="T67" fmla="*/ 9 h 275"/>
                <a:gd name="T68" fmla="*/ 872 w 1257"/>
                <a:gd name="T69" fmla="*/ 5 h 275"/>
                <a:gd name="T70" fmla="*/ 898 w 1257"/>
                <a:gd name="T71" fmla="*/ 2 h 275"/>
                <a:gd name="T72" fmla="*/ 924 w 1257"/>
                <a:gd name="T73" fmla="*/ 0 h 275"/>
                <a:gd name="T74" fmla="*/ 949 w 1257"/>
                <a:gd name="T75" fmla="*/ 0 h 275"/>
                <a:gd name="T76" fmla="*/ 975 w 1257"/>
                <a:gd name="T77" fmla="*/ 1 h 275"/>
                <a:gd name="T78" fmla="*/ 1001 w 1257"/>
                <a:gd name="T79" fmla="*/ 3 h 275"/>
                <a:gd name="T80" fmla="*/ 1026 w 1257"/>
                <a:gd name="T81" fmla="*/ 7 h 275"/>
                <a:gd name="T82" fmla="*/ 1052 w 1257"/>
                <a:gd name="T83" fmla="*/ 13 h 275"/>
                <a:gd name="T84" fmla="*/ 1078 w 1257"/>
                <a:gd name="T85" fmla="*/ 20 h 275"/>
                <a:gd name="T86" fmla="*/ 1103 w 1257"/>
                <a:gd name="T87" fmla="*/ 29 h 275"/>
                <a:gd name="T88" fmla="*/ 1129 w 1257"/>
                <a:gd name="T89" fmla="*/ 40 h 275"/>
                <a:gd name="T90" fmla="*/ 1155 w 1257"/>
                <a:gd name="T91" fmla="*/ 53 h 275"/>
                <a:gd name="T92" fmla="*/ 1180 w 1257"/>
                <a:gd name="T93" fmla="*/ 67 h 275"/>
                <a:gd name="T94" fmla="*/ 1206 w 1257"/>
                <a:gd name="T95" fmla="*/ 83 h 275"/>
                <a:gd name="T96" fmla="*/ 1232 w 1257"/>
                <a:gd name="T97" fmla="*/ 101 h 275"/>
                <a:gd name="T98" fmla="*/ 1257 w 1257"/>
                <a:gd name="T99" fmla="*/ 12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75">
                  <a:moveTo>
                    <a:pt x="0" y="266"/>
                  </a:moveTo>
                  <a:lnTo>
                    <a:pt x="26" y="271"/>
                  </a:lnTo>
                  <a:lnTo>
                    <a:pt x="51" y="274"/>
                  </a:lnTo>
                  <a:lnTo>
                    <a:pt x="77" y="275"/>
                  </a:lnTo>
                  <a:lnTo>
                    <a:pt x="103" y="275"/>
                  </a:lnTo>
                  <a:lnTo>
                    <a:pt x="128" y="273"/>
                  </a:lnTo>
                  <a:lnTo>
                    <a:pt x="154" y="270"/>
                  </a:lnTo>
                  <a:lnTo>
                    <a:pt x="180" y="265"/>
                  </a:lnTo>
                  <a:lnTo>
                    <a:pt x="205" y="259"/>
                  </a:lnTo>
                  <a:lnTo>
                    <a:pt x="231" y="251"/>
                  </a:lnTo>
                  <a:lnTo>
                    <a:pt x="257" y="243"/>
                  </a:lnTo>
                  <a:lnTo>
                    <a:pt x="282" y="234"/>
                  </a:lnTo>
                  <a:lnTo>
                    <a:pt x="308" y="224"/>
                  </a:lnTo>
                  <a:lnTo>
                    <a:pt x="334" y="213"/>
                  </a:lnTo>
                  <a:lnTo>
                    <a:pt x="359" y="202"/>
                  </a:lnTo>
                  <a:lnTo>
                    <a:pt x="385" y="191"/>
                  </a:lnTo>
                  <a:lnTo>
                    <a:pt x="411" y="179"/>
                  </a:lnTo>
                  <a:lnTo>
                    <a:pt x="436" y="168"/>
                  </a:lnTo>
                  <a:lnTo>
                    <a:pt x="462" y="156"/>
                  </a:lnTo>
                  <a:lnTo>
                    <a:pt x="487" y="144"/>
                  </a:lnTo>
                  <a:lnTo>
                    <a:pt x="513" y="132"/>
                  </a:lnTo>
                  <a:lnTo>
                    <a:pt x="539" y="120"/>
                  </a:lnTo>
                  <a:lnTo>
                    <a:pt x="565" y="109"/>
                  </a:lnTo>
                  <a:lnTo>
                    <a:pt x="590" y="97"/>
                  </a:lnTo>
                  <a:lnTo>
                    <a:pt x="616" y="86"/>
                  </a:lnTo>
                  <a:lnTo>
                    <a:pt x="642" y="75"/>
                  </a:lnTo>
                  <a:lnTo>
                    <a:pt x="667" y="65"/>
                  </a:lnTo>
                  <a:lnTo>
                    <a:pt x="693" y="55"/>
                  </a:lnTo>
                  <a:lnTo>
                    <a:pt x="718" y="45"/>
                  </a:lnTo>
                  <a:lnTo>
                    <a:pt x="744" y="37"/>
                  </a:lnTo>
                  <a:lnTo>
                    <a:pt x="770" y="28"/>
                  </a:lnTo>
                  <a:lnTo>
                    <a:pt x="795" y="21"/>
                  </a:lnTo>
                  <a:lnTo>
                    <a:pt x="821" y="15"/>
                  </a:lnTo>
                  <a:lnTo>
                    <a:pt x="847" y="9"/>
                  </a:lnTo>
                  <a:lnTo>
                    <a:pt x="872" y="5"/>
                  </a:lnTo>
                  <a:lnTo>
                    <a:pt x="898" y="2"/>
                  </a:lnTo>
                  <a:lnTo>
                    <a:pt x="924" y="0"/>
                  </a:lnTo>
                  <a:lnTo>
                    <a:pt x="949" y="0"/>
                  </a:lnTo>
                  <a:lnTo>
                    <a:pt x="975" y="1"/>
                  </a:lnTo>
                  <a:lnTo>
                    <a:pt x="1001" y="3"/>
                  </a:lnTo>
                  <a:lnTo>
                    <a:pt x="1026" y="7"/>
                  </a:lnTo>
                  <a:lnTo>
                    <a:pt x="1052" y="13"/>
                  </a:lnTo>
                  <a:lnTo>
                    <a:pt x="1078" y="20"/>
                  </a:lnTo>
                  <a:lnTo>
                    <a:pt x="1103" y="29"/>
                  </a:lnTo>
                  <a:lnTo>
                    <a:pt x="1129" y="40"/>
                  </a:lnTo>
                  <a:lnTo>
                    <a:pt x="1155" y="53"/>
                  </a:lnTo>
                  <a:lnTo>
                    <a:pt x="1180" y="67"/>
                  </a:lnTo>
                  <a:lnTo>
                    <a:pt x="1206" y="83"/>
                  </a:lnTo>
                  <a:lnTo>
                    <a:pt x="1232" y="101"/>
                  </a:lnTo>
                  <a:lnTo>
                    <a:pt x="1257" y="120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0" name="Freeform 332"/>
            <p:cNvSpPr>
              <a:spLocks/>
            </p:cNvSpPr>
            <p:nvPr/>
          </p:nvSpPr>
          <p:spPr bwMode="auto">
            <a:xfrm>
              <a:off x="6214112" y="3330418"/>
              <a:ext cx="4543850" cy="1300388"/>
            </a:xfrm>
            <a:custGeom>
              <a:avLst/>
              <a:gdLst>
                <a:gd name="T0" fmla="*/ 0 w 1308"/>
                <a:gd name="T1" fmla="*/ 0 h 595"/>
                <a:gd name="T2" fmla="*/ 25 w 1308"/>
                <a:gd name="T3" fmla="*/ 19 h 595"/>
                <a:gd name="T4" fmla="*/ 51 w 1308"/>
                <a:gd name="T5" fmla="*/ 40 h 595"/>
                <a:gd name="T6" fmla="*/ 77 w 1308"/>
                <a:gd name="T7" fmla="*/ 63 h 595"/>
                <a:gd name="T8" fmla="*/ 102 w 1308"/>
                <a:gd name="T9" fmla="*/ 87 h 595"/>
                <a:gd name="T10" fmla="*/ 128 w 1308"/>
                <a:gd name="T11" fmla="*/ 112 h 595"/>
                <a:gd name="T12" fmla="*/ 154 w 1308"/>
                <a:gd name="T13" fmla="*/ 138 h 595"/>
                <a:gd name="T14" fmla="*/ 179 w 1308"/>
                <a:gd name="T15" fmla="*/ 165 h 595"/>
                <a:gd name="T16" fmla="*/ 205 w 1308"/>
                <a:gd name="T17" fmla="*/ 193 h 595"/>
                <a:gd name="T18" fmla="*/ 231 w 1308"/>
                <a:gd name="T19" fmla="*/ 221 h 595"/>
                <a:gd name="T20" fmla="*/ 256 w 1308"/>
                <a:gd name="T21" fmla="*/ 249 h 595"/>
                <a:gd name="T22" fmla="*/ 282 w 1308"/>
                <a:gd name="T23" fmla="*/ 278 h 595"/>
                <a:gd name="T24" fmla="*/ 308 w 1308"/>
                <a:gd name="T25" fmla="*/ 306 h 595"/>
                <a:gd name="T26" fmla="*/ 333 w 1308"/>
                <a:gd name="T27" fmla="*/ 335 h 595"/>
                <a:gd name="T28" fmla="*/ 359 w 1308"/>
                <a:gd name="T29" fmla="*/ 362 h 595"/>
                <a:gd name="T30" fmla="*/ 385 w 1308"/>
                <a:gd name="T31" fmla="*/ 389 h 595"/>
                <a:gd name="T32" fmla="*/ 410 w 1308"/>
                <a:gd name="T33" fmla="*/ 415 h 595"/>
                <a:gd name="T34" fmla="*/ 436 w 1308"/>
                <a:gd name="T35" fmla="*/ 440 h 595"/>
                <a:gd name="T36" fmla="*/ 462 w 1308"/>
                <a:gd name="T37" fmla="*/ 463 h 595"/>
                <a:gd name="T38" fmla="*/ 487 w 1308"/>
                <a:gd name="T39" fmla="*/ 485 h 595"/>
                <a:gd name="T40" fmla="*/ 513 w 1308"/>
                <a:gd name="T41" fmla="*/ 506 h 595"/>
                <a:gd name="T42" fmla="*/ 539 w 1308"/>
                <a:gd name="T43" fmla="*/ 524 h 595"/>
                <a:gd name="T44" fmla="*/ 564 w 1308"/>
                <a:gd name="T45" fmla="*/ 541 h 595"/>
                <a:gd name="T46" fmla="*/ 590 w 1308"/>
                <a:gd name="T47" fmla="*/ 556 h 595"/>
                <a:gd name="T48" fmla="*/ 616 w 1308"/>
                <a:gd name="T49" fmla="*/ 568 h 595"/>
                <a:gd name="T50" fmla="*/ 641 w 1308"/>
                <a:gd name="T51" fmla="*/ 579 h 595"/>
                <a:gd name="T52" fmla="*/ 667 w 1308"/>
                <a:gd name="T53" fmla="*/ 586 h 595"/>
                <a:gd name="T54" fmla="*/ 693 w 1308"/>
                <a:gd name="T55" fmla="*/ 592 h 595"/>
                <a:gd name="T56" fmla="*/ 718 w 1308"/>
                <a:gd name="T57" fmla="*/ 595 h 595"/>
                <a:gd name="T58" fmla="*/ 744 w 1308"/>
                <a:gd name="T59" fmla="*/ 595 h 595"/>
                <a:gd name="T60" fmla="*/ 770 w 1308"/>
                <a:gd name="T61" fmla="*/ 592 h 595"/>
                <a:gd name="T62" fmla="*/ 795 w 1308"/>
                <a:gd name="T63" fmla="*/ 587 h 595"/>
                <a:gd name="T64" fmla="*/ 821 w 1308"/>
                <a:gd name="T65" fmla="*/ 579 h 595"/>
                <a:gd name="T66" fmla="*/ 846 w 1308"/>
                <a:gd name="T67" fmla="*/ 569 h 595"/>
                <a:gd name="T68" fmla="*/ 872 w 1308"/>
                <a:gd name="T69" fmla="*/ 555 h 595"/>
                <a:gd name="T70" fmla="*/ 898 w 1308"/>
                <a:gd name="T71" fmla="*/ 540 h 595"/>
                <a:gd name="T72" fmla="*/ 923 w 1308"/>
                <a:gd name="T73" fmla="*/ 521 h 595"/>
                <a:gd name="T74" fmla="*/ 949 w 1308"/>
                <a:gd name="T75" fmla="*/ 501 h 595"/>
                <a:gd name="T76" fmla="*/ 975 w 1308"/>
                <a:gd name="T77" fmla="*/ 478 h 595"/>
                <a:gd name="T78" fmla="*/ 1001 w 1308"/>
                <a:gd name="T79" fmla="*/ 453 h 595"/>
                <a:gd name="T80" fmla="*/ 1026 w 1308"/>
                <a:gd name="T81" fmla="*/ 427 h 595"/>
                <a:gd name="T82" fmla="*/ 1052 w 1308"/>
                <a:gd name="T83" fmla="*/ 399 h 595"/>
                <a:gd name="T84" fmla="*/ 1077 w 1308"/>
                <a:gd name="T85" fmla="*/ 370 h 595"/>
                <a:gd name="T86" fmla="*/ 1103 w 1308"/>
                <a:gd name="T87" fmla="*/ 341 h 595"/>
                <a:gd name="T88" fmla="*/ 1129 w 1308"/>
                <a:gd name="T89" fmla="*/ 310 h 595"/>
                <a:gd name="T90" fmla="*/ 1154 w 1308"/>
                <a:gd name="T91" fmla="*/ 280 h 595"/>
                <a:gd name="T92" fmla="*/ 1180 w 1308"/>
                <a:gd name="T93" fmla="*/ 250 h 595"/>
                <a:gd name="T94" fmla="*/ 1206 w 1308"/>
                <a:gd name="T95" fmla="*/ 220 h 595"/>
                <a:gd name="T96" fmla="*/ 1231 w 1308"/>
                <a:gd name="T97" fmla="*/ 190 h 595"/>
                <a:gd name="T98" fmla="*/ 1257 w 1308"/>
                <a:gd name="T99" fmla="*/ 162 h 595"/>
                <a:gd name="T100" fmla="*/ 1283 w 1308"/>
                <a:gd name="T101" fmla="*/ 135 h 595"/>
                <a:gd name="T102" fmla="*/ 1308 w 1308"/>
                <a:gd name="T103" fmla="*/ 109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595">
                  <a:moveTo>
                    <a:pt x="0" y="0"/>
                  </a:moveTo>
                  <a:lnTo>
                    <a:pt x="25" y="19"/>
                  </a:lnTo>
                  <a:lnTo>
                    <a:pt x="51" y="40"/>
                  </a:lnTo>
                  <a:lnTo>
                    <a:pt x="77" y="63"/>
                  </a:lnTo>
                  <a:lnTo>
                    <a:pt x="102" y="87"/>
                  </a:lnTo>
                  <a:lnTo>
                    <a:pt x="128" y="112"/>
                  </a:lnTo>
                  <a:lnTo>
                    <a:pt x="154" y="138"/>
                  </a:lnTo>
                  <a:lnTo>
                    <a:pt x="179" y="165"/>
                  </a:lnTo>
                  <a:lnTo>
                    <a:pt x="205" y="193"/>
                  </a:lnTo>
                  <a:lnTo>
                    <a:pt x="231" y="221"/>
                  </a:lnTo>
                  <a:lnTo>
                    <a:pt x="256" y="249"/>
                  </a:lnTo>
                  <a:lnTo>
                    <a:pt x="282" y="278"/>
                  </a:lnTo>
                  <a:lnTo>
                    <a:pt x="308" y="306"/>
                  </a:lnTo>
                  <a:lnTo>
                    <a:pt x="333" y="335"/>
                  </a:lnTo>
                  <a:lnTo>
                    <a:pt x="359" y="362"/>
                  </a:lnTo>
                  <a:lnTo>
                    <a:pt x="385" y="389"/>
                  </a:lnTo>
                  <a:lnTo>
                    <a:pt x="410" y="415"/>
                  </a:lnTo>
                  <a:lnTo>
                    <a:pt x="436" y="440"/>
                  </a:lnTo>
                  <a:lnTo>
                    <a:pt x="462" y="463"/>
                  </a:lnTo>
                  <a:lnTo>
                    <a:pt x="487" y="485"/>
                  </a:lnTo>
                  <a:lnTo>
                    <a:pt x="513" y="506"/>
                  </a:lnTo>
                  <a:lnTo>
                    <a:pt x="539" y="524"/>
                  </a:lnTo>
                  <a:lnTo>
                    <a:pt x="564" y="541"/>
                  </a:lnTo>
                  <a:lnTo>
                    <a:pt x="590" y="556"/>
                  </a:lnTo>
                  <a:lnTo>
                    <a:pt x="616" y="568"/>
                  </a:lnTo>
                  <a:lnTo>
                    <a:pt x="641" y="579"/>
                  </a:lnTo>
                  <a:lnTo>
                    <a:pt x="667" y="586"/>
                  </a:lnTo>
                  <a:lnTo>
                    <a:pt x="693" y="592"/>
                  </a:lnTo>
                  <a:lnTo>
                    <a:pt x="718" y="595"/>
                  </a:lnTo>
                  <a:lnTo>
                    <a:pt x="744" y="595"/>
                  </a:lnTo>
                  <a:lnTo>
                    <a:pt x="770" y="592"/>
                  </a:lnTo>
                  <a:lnTo>
                    <a:pt x="795" y="587"/>
                  </a:lnTo>
                  <a:lnTo>
                    <a:pt x="821" y="579"/>
                  </a:lnTo>
                  <a:lnTo>
                    <a:pt x="846" y="569"/>
                  </a:lnTo>
                  <a:lnTo>
                    <a:pt x="872" y="555"/>
                  </a:lnTo>
                  <a:lnTo>
                    <a:pt x="898" y="540"/>
                  </a:lnTo>
                  <a:lnTo>
                    <a:pt x="923" y="521"/>
                  </a:lnTo>
                  <a:lnTo>
                    <a:pt x="949" y="501"/>
                  </a:lnTo>
                  <a:lnTo>
                    <a:pt x="975" y="478"/>
                  </a:lnTo>
                  <a:lnTo>
                    <a:pt x="1001" y="453"/>
                  </a:lnTo>
                  <a:lnTo>
                    <a:pt x="1026" y="427"/>
                  </a:lnTo>
                  <a:lnTo>
                    <a:pt x="1052" y="399"/>
                  </a:lnTo>
                  <a:lnTo>
                    <a:pt x="1077" y="370"/>
                  </a:lnTo>
                  <a:lnTo>
                    <a:pt x="1103" y="341"/>
                  </a:lnTo>
                  <a:lnTo>
                    <a:pt x="1129" y="310"/>
                  </a:lnTo>
                  <a:lnTo>
                    <a:pt x="1154" y="280"/>
                  </a:lnTo>
                  <a:lnTo>
                    <a:pt x="1180" y="250"/>
                  </a:lnTo>
                  <a:lnTo>
                    <a:pt x="1206" y="220"/>
                  </a:lnTo>
                  <a:lnTo>
                    <a:pt x="1231" y="190"/>
                  </a:lnTo>
                  <a:lnTo>
                    <a:pt x="1257" y="162"/>
                  </a:lnTo>
                  <a:lnTo>
                    <a:pt x="1283" y="135"/>
                  </a:lnTo>
                  <a:lnTo>
                    <a:pt x="1308" y="109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1" name="Line 333"/>
            <p:cNvSpPr>
              <a:spLocks noChangeShapeType="1"/>
            </p:cNvSpPr>
            <p:nvPr/>
          </p:nvSpPr>
          <p:spPr bwMode="auto">
            <a:xfrm flipV="1">
              <a:off x="10671115" y="3568641"/>
              <a:ext cx="86847" cy="56824"/>
            </a:xfrm>
            <a:prstGeom prst="line">
              <a:avLst/>
            </a:pr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2" name="Freeform 334"/>
            <p:cNvSpPr>
              <a:spLocks/>
            </p:cNvSpPr>
            <p:nvPr/>
          </p:nvSpPr>
          <p:spPr bwMode="auto">
            <a:xfrm>
              <a:off x="1934278" y="3144649"/>
              <a:ext cx="4366681" cy="1335357"/>
            </a:xfrm>
            <a:custGeom>
              <a:avLst/>
              <a:gdLst>
                <a:gd name="T0" fmla="*/ 0 w 1257"/>
                <a:gd name="T1" fmla="*/ 451 h 611"/>
                <a:gd name="T2" fmla="*/ 26 w 1257"/>
                <a:gd name="T3" fmla="*/ 466 h 611"/>
                <a:gd name="T4" fmla="*/ 51 w 1257"/>
                <a:gd name="T5" fmla="*/ 483 h 611"/>
                <a:gd name="T6" fmla="*/ 77 w 1257"/>
                <a:gd name="T7" fmla="*/ 499 h 611"/>
                <a:gd name="T8" fmla="*/ 103 w 1257"/>
                <a:gd name="T9" fmla="*/ 514 h 611"/>
                <a:gd name="T10" fmla="*/ 128 w 1257"/>
                <a:gd name="T11" fmla="*/ 530 h 611"/>
                <a:gd name="T12" fmla="*/ 154 w 1257"/>
                <a:gd name="T13" fmla="*/ 545 h 611"/>
                <a:gd name="T14" fmla="*/ 180 w 1257"/>
                <a:gd name="T15" fmla="*/ 558 h 611"/>
                <a:gd name="T16" fmla="*/ 205 w 1257"/>
                <a:gd name="T17" fmla="*/ 571 h 611"/>
                <a:gd name="T18" fmla="*/ 231 w 1257"/>
                <a:gd name="T19" fmla="*/ 582 h 611"/>
                <a:gd name="T20" fmla="*/ 257 w 1257"/>
                <a:gd name="T21" fmla="*/ 592 h 611"/>
                <a:gd name="T22" fmla="*/ 282 w 1257"/>
                <a:gd name="T23" fmla="*/ 600 h 611"/>
                <a:gd name="T24" fmla="*/ 308 w 1257"/>
                <a:gd name="T25" fmla="*/ 606 h 611"/>
                <a:gd name="T26" fmla="*/ 334 w 1257"/>
                <a:gd name="T27" fmla="*/ 609 h 611"/>
                <a:gd name="T28" fmla="*/ 359 w 1257"/>
                <a:gd name="T29" fmla="*/ 611 h 611"/>
                <a:gd name="T30" fmla="*/ 385 w 1257"/>
                <a:gd name="T31" fmla="*/ 610 h 611"/>
                <a:gd name="T32" fmla="*/ 411 w 1257"/>
                <a:gd name="T33" fmla="*/ 607 h 611"/>
                <a:gd name="T34" fmla="*/ 436 w 1257"/>
                <a:gd name="T35" fmla="*/ 601 h 611"/>
                <a:gd name="T36" fmla="*/ 462 w 1257"/>
                <a:gd name="T37" fmla="*/ 593 h 611"/>
                <a:gd name="T38" fmla="*/ 487 w 1257"/>
                <a:gd name="T39" fmla="*/ 583 h 611"/>
                <a:gd name="T40" fmla="*/ 513 w 1257"/>
                <a:gd name="T41" fmla="*/ 570 h 611"/>
                <a:gd name="T42" fmla="*/ 539 w 1257"/>
                <a:gd name="T43" fmla="*/ 554 h 611"/>
                <a:gd name="T44" fmla="*/ 565 w 1257"/>
                <a:gd name="T45" fmla="*/ 537 h 611"/>
                <a:gd name="T46" fmla="*/ 590 w 1257"/>
                <a:gd name="T47" fmla="*/ 517 h 611"/>
                <a:gd name="T48" fmla="*/ 616 w 1257"/>
                <a:gd name="T49" fmla="*/ 495 h 611"/>
                <a:gd name="T50" fmla="*/ 642 w 1257"/>
                <a:gd name="T51" fmla="*/ 472 h 611"/>
                <a:gd name="T52" fmla="*/ 667 w 1257"/>
                <a:gd name="T53" fmla="*/ 447 h 611"/>
                <a:gd name="T54" fmla="*/ 693 w 1257"/>
                <a:gd name="T55" fmla="*/ 421 h 611"/>
                <a:gd name="T56" fmla="*/ 718 w 1257"/>
                <a:gd name="T57" fmla="*/ 393 h 611"/>
                <a:gd name="T58" fmla="*/ 744 w 1257"/>
                <a:gd name="T59" fmla="*/ 365 h 611"/>
                <a:gd name="T60" fmla="*/ 770 w 1257"/>
                <a:gd name="T61" fmla="*/ 336 h 611"/>
                <a:gd name="T62" fmla="*/ 795 w 1257"/>
                <a:gd name="T63" fmla="*/ 307 h 611"/>
                <a:gd name="T64" fmla="*/ 821 w 1257"/>
                <a:gd name="T65" fmla="*/ 277 h 611"/>
                <a:gd name="T66" fmla="*/ 847 w 1257"/>
                <a:gd name="T67" fmla="*/ 248 h 611"/>
                <a:gd name="T68" fmla="*/ 872 w 1257"/>
                <a:gd name="T69" fmla="*/ 219 h 611"/>
                <a:gd name="T70" fmla="*/ 898 w 1257"/>
                <a:gd name="T71" fmla="*/ 191 h 611"/>
                <a:gd name="T72" fmla="*/ 924 w 1257"/>
                <a:gd name="T73" fmla="*/ 164 h 611"/>
                <a:gd name="T74" fmla="*/ 949 w 1257"/>
                <a:gd name="T75" fmla="*/ 139 h 611"/>
                <a:gd name="T76" fmla="*/ 975 w 1257"/>
                <a:gd name="T77" fmla="*/ 115 h 611"/>
                <a:gd name="T78" fmla="*/ 1001 w 1257"/>
                <a:gd name="T79" fmla="*/ 93 h 611"/>
                <a:gd name="T80" fmla="*/ 1026 w 1257"/>
                <a:gd name="T81" fmla="*/ 73 h 611"/>
                <a:gd name="T82" fmla="*/ 1052 w 1257"/>
                <a:gd name="T83" fmla="*/ 55 h 611"/>
                <a:gd name="T84" fmla="*/ 1078 w 1257"/>
                <a:gd name="T85" fmla="*/ 39 h 611"/>
                <a:gd name="T86" fmla="*/ 1103 w 1257"/>
                <a:gd name="T87" fmla="*/ 26 h 611"/>
                <a:gd name="T88" fmla="*/ 1129 w 1257"/>
                <a:gd name="T89" fmla="*/ 16 h 611"/>
                <a:gd name="T90" fmla="*/ 1155 w 1257"/>
                <a:gd name="T91" fmla="*/ 8 h 611"/>
                <a:gd name="T92" fmla="*/ 1180 w 1257"/>
                <a:gd name="T93" fmla="*/ 3 h 611"/>
                <a:gd name="T94" fmla="*/ 1206 w 1257"/>
                <a:gd name="T95" fmla="*/ 0 h 611"/>
                <a:gd name="T96" fmla="*/ 1232 w 1257"/>
                <a:gd name="T97" fmla="*/ 0 h 611"/>
                <a:gd name="T98" fmla="*/ 1257 w 1257"/>
                <a:gd name="T99" fmla="*/ 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611">
                  <a:moveTo>
                    <a:pt x="0" y="451"/>
                  </a:moveTo>
                  <a:lnTo>
                    <a:pt x="26" y="466"/>
                  </a:lnTo>
                  <a:lnTo>
                    <a:pt x="51" y="483"/>
                  </a:lnTo>
                  <a:lnTo>
                    <a:pt x="77" y="499"/>
                  </a:lnTo>
                  <a:lnTo>
                    <a:pt x="103" y="514"/>
                  </a:lnTo>
                  <a:lnTo>
                    <a:pt x="128" y="530"/>
                  </a:lnTo>
                  <a:lnTo>
                    <a:pt x="154" y="545"/>
                  </a:lnTo>
                  <a:lnTo>
                    <a:pt x="180" y="558"/>
                  </a:lnTo>
                  <a:lnTo>
                    <a:pt x="205" y="571"/>
                  </a:lnTo>
                  <a:lnTo>
                    <a:pt x="231" y="582"/>
                  </a:lnTo>
                  <a:lnTo>
                    <a:pt x="257" y="592"/>
                  </a:lnTo>
                  <a:lnTo>
                    <a:pt x="282" y="600"/>
                  </a:lnTo>
                  <a:lnTo>
                    <a:pt x="308" y="606"/>
                  </a:lnTo>
                  <a:lnTo>
                    <a:pt x="334" y="609"/>
                  </a:lnTo>
                  <a:lnTo>
                    <a:pt x="359" y="611"/>
                  </a:lnTo>
                  <a:lnTo>
                    <a:pt x="385" y="610"/>
                  </a:lnTo>
                  <a:lnTo>
                    <a:pt x="411" y="607"/>
                  </a:lnTo>
                  <a:lnTo>
                    <a:pt x="436" y="601"/>
                  </a:lnTo>
                  <a:lnTo>
                    <a:pt x="462" y="593"/>
                  </a:lnTo>
                  <a:lnTo>
                    <a:pt x="487" y="583"/>
                  </a:lnTo>
                  <a:lnTo>
                    <a:pt x="513" y="570"/>
                  </a:lnTo>
                  <a:lnTo>
                    <a:pt x="539" y="554"/>
                  </a:lnTo>
                  <a:lnTo>
                    <a:pt x="565" y="537"/>
                  </a:lnTo>
                  <a:lnTo>
                    <a:pt x="590" y="517"/>
                  </a:lnTo>
                  <a:lnTo>
                    <a:pt x="616" y="495"/>
                  </a:lnTo>
                  <a:lnTo>
                    <a:pt x="642" y="472"/>
                  </a:lnTo>
                  <a:lnTo>
                    <a:pt x="667" y="447"/>
                  </a:lnTo>
                  <a:lnTo>
                    <a:pt x="693" y="421"/>
                  </a:lnTo>
                  <a:lnTo>
                    <a:pt x="718" y="393"/>
                  </a:lnTo>
                  <a:lnTo>
                    <a:pt x="744" y="365"/>
                  </a:lnTo>
                  <a:lnTo>
                    <a:pt x="770" y="336"/>
                  </a:lnTo>
                  <a:lnTo>
                    <a:pt x="795" y="307"/>
                  </a:lnTo>
                  <a:lnTo>
                    <a:pt x="821" y="277"/>
                  </a:lnTo>
                  <a:lnTo>
                    <a:pt x="847" y="248"/>
                  </a:lnTo>
                  <a:lnTo>
                    <a:pt x="872" y="219"/>
                  </a:lnTo>
                  <a:lnTo>
                    <a:pt x="898" y="191"/>
                  </a:lnTo>
                  <a:lnTo>
                    <a:pt x="924" y="164"/>
                  </a:lnTo>
                  <a:lnTo>
                    <a:pt x="949" y="139"/>
                  </a:lnTo>
                  <a:lnTo>
                    <a:pt x="975" y="115"/>
                  </a:lnTo>
                  <a:lnTo>
                    <a:pt x="1001" y="93"/>
                  </a:lnTo>
                  <a:lnTo>
                    <a:pt x="1026" y="73"/>
                  </a:lnTo>
                  <a:lnTo>
                    <a:pt x="1052" y="55"/>
                  </a:lnTo>
                  <a:lnTo>
                    <a:pt x="1078" y="39"/>
                  </a:lnTo>
                  <a:lnTo>
                    <a:pt x="1103" y="26"/>
                  </a:lnTo>
                  <a:lnTo>
                    <a:pt x="1129" y="16"/>
                  </a:lnTo>
                  <a:lnTo>
                    <a:pt x="1155" y="8"/>
                  </a:lnTo>
                  <a:lnTo>
                    <a:pt x="1180" y="3"/>
                  </a:lnTo>
                  <a:lnTo>
                    <a:pt x="1206" y="0"/>
                  </a:lnTo>
                  <a:lnTo>
                    <a:pt x="1232" y="0"/>
                  </a:lnTo>
                  <a:lnTo>
                    <a:pt x="1257" y="2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3" name="Freeform 335"/>
            <p:cNvSpPr>
              <a:spLocks/>
            </p:cNvSpPr>
            <p:nvPr/>
          </p:nvSpPr>
          <p:spPr bwMode="auto">
            <a:xfrm>
              <a:off x="6214112" y="3144649"/>
              <a:ext cx="4543850" cy="238222"/>
            </a:xfrm>
            <a:custGeom>
              <a:avLst/>
              <a:gdLst>
                <a:gd name="T0" fmla="*/ 0 w 1308"/>
                <a:gd name="T1" fmla="*/ 0 h 109"/>
                <a:gd name="T2" fmla="*/ 25 w 1308"/>
                <a:gd name="T3" fmla="*/ 2 h 109"/>
                <a:gd name="T4" fmla="*/ 51 w 1308"/>
                <a:gd name="T5" fmla="*/ 6 h 109"/>
                <a:gd name="T6" fmla="*/ 77 w 1308"/>
                <a:gd name="T7" fmla="*/ 12 h 109"/>
                <a:gd name="T8" fmla="*/ 102 w 1308"/>
                <a:gd name="T9" fmla="*/ 20 h 109"/>
                <a:gd name="T10" fmla="*/ 128 w 1308"/>
                <a:gd name="T11" fmla="*/ 28 h 109"/>
                <a:gd name="T12" fmla="*/ 154 w 1308"/>
                <a:gd name="T13" fmla="*/ 38 h 109"/>
                <a:gd name="T14" fmla="*/ 179 w 1308"/>
                <a:gd name="T15" fmla="*/ 48 h 109"/>
                <a:gd name="T16" fmla="*/ 205 w 1308"/>
                <a:gd name="T17" fmla="*/ 58 h 109"/>
                <a:gd name="T18" fmla="*/ 231 w 1308"/>
                <a:gd name="T19" fmla="*/ 68 h 109"/>
                <a:gd name="T20" fmla="*/ 256 w 1308"/>
                <a:gd name="T21" fmla="*/ 78 h 109"/>
                <a:gd name="T22" fmla="*/ 282 w 1308"/>
                <a:gd name="T23" fmla="*/ 86 h 109"/>
                <a:gd name="T24" fmla="*/ 308 w 1308"/>
                <a:gd name="T25" fmla="*/ 94 h 109"/>
                <a:gd name="T26" fmla="*/ 333 w 1308"/>
                <a:gd name="T27" fmla="*/ 100 h 109"/>
                <a:gd name="T28" fmla="*/ 359 w 1308"/>
                <a:gd name="T29" fmla="*/ 105 h 109"/>
                <a:gd name="T30" fmla="*/ 385 w 1308"/>
                <a:gd name="T31" fmla="*/ 108 h 109"/>
                <a:gd name="T32" fmla="*/ 410 w 1308"/>
                <a:gd name="T33" fmla="*/ 109 h 109"/>
                <a:gd name="T34" fmla="*/ 436 w 1308"/>
                <a:gd name="T35" fmla="*/ 109 h 109"/>
                <a:gd name="T36" fmla="*/ 462 w 1308"/>
                <a:gd name="T37" fmla="*/ 107 h 109"/>
                <a:gd name="T38" fmla="*/ 487 w 1308"/>
                <a:gd name="T39" fmla="*/ 104 h 109"/>
                <a:gd name="T40" fmla="*/ 513 w 1308"/>
                <a:gd name="T41" fmla="*/ 99 h 109"/>
                <a:gd name="T42" fmla="*/ 539 w 1308"/>
                <a:gd name="T43" fmla="*/ 94 h 109"/>
                <a:gd name="T44" fmla="*/ 564 w 1308"/>
                <a:gd name="T45" fmla="*/ 88 h 109"/>
                <a:gd name="T46" fmla="*/ 590 w 1308"/>
                <a:gd name="T47" fmla="*/ 81 h 109"/>
                <a:gd name="T48" fmla="*/ 616 w 1308"/>
                <a:gd name="T49" fmla="*/ 74 h 109"/>
                <a:gd name="T50" fmla="*/ 641 w 1308"/>
                <a:gd name="T51" fmla="*/ 68 h 109"/>
                <a:gd name="T52" fmla="*/ 667 w 1308"/>
                <a:gd name="T53" fmla="*/ 63 h 109"/>
                <a:gd name="T54" fmla="*/ 693 w 1308"/>
                <a:gd name="T55" fmla="*/ 58 h 109"/>
                <a:gd name="T56" fmla="*/ 718 w 1308"/>
                <a:gd name="T57" fmla="*/ 54 h 109"/>
                <a:gd name="T58" fmla="*/ 744 w 1308"/>
                <a:gd name="T59" fmla="*/ 51 h 109"/>
                <a:gd name="T60" fmla="*/ 770 w 1308"/>
                <a:gd name="T61" fmla="*/ 50 h 109"/>
                <a:gd name="T62" fmla="*/ 795 w 1308"/>
                <a:gd name="T63" fmla="*/ 50 h 109"/>
                <a:gd name="T64" fmla="*/ 821 w 1308"/>
                <a:gd name="T65" fmla="*/ 52 h 109"/>
                <a:gd name="T66" fmla="*/ 846 w 1308"/>
                <a:gd name="T67" fmla="*/ 55 h 109"/>
                <a:gd name="T68" fmla="*/ 872 w 1308"/>
                <a:gd name="T69" fmla="*/ 59 h 109"/>
                <a:gd name="T70" fmla="*/ 898 w 1308"/>
                <a:gd name="T71" fmla="*/ 64 h 109"/>
                <a:gd name="T72" fmla="*/ 923 w 1308"/>
                <a:gd name="T73" fmla="*/ 69 h 109"/>
                <a:gd name="T74" fmla="*/ 949 w 1308"/>
                <a:gd name="T75" fmla="*/ 75 h 109"/>
                <a:gd name="T76" fmla="*/ 975 w 1308"/>
                <a:gd name="T77" fmla="*/ 81 h 109"/>
                <a:gd name="T78" fmla="*/ 1001 w 1308"/>
                <a:gd name="T79" fmla="*/ 87 h 109"/>
                <a:gd name="T80" fmla="*/ 1026 w 1308"/>
                <a:gd name="T81" fmla="*/ 92 h 109"/>
                <a:gd name="T82" fmla="*/ 1052 w 1308"/>
                <a:gd name="T83" fmla="*/ 95 h 109"/>
                <a:gd name="T84" fmla="*/ 1077 w 1308"/>
                <a:gd name="T85" fmla="*/ 98 h 109"/>
                <a:gd name="T86" fmla="*/ 1103 w 1308"/>
                <a:gd name="T87" fmla="*/ 99 h 109"/>
                <a:gd name="T88" fmla="*/ 1129 w 1308"/>
                <a:gd name="T89" fmla="*/ 98 h 109"/>
                <a:gd name="T90" fmla="*/ 1154 w 1308"/>
                <a:gd name="T91" fmla="*/ 96 h 109"/>
                <a:gd name="T92" fmla="*/ 1180 w 1308"/>
                <a:gd name="T93" fmla="*/ 92 h 109"/>
                <a:gd name="T94" fmla="*/ 1206 w 1308"/>
                <a:gd name="T95" fmla="*/ 86 h 109"/>
                <a:gd name="T96" fmla="*/ 1231 w 1308"/>
                <a:gd name="T97" fmla="*/ 78 h 109"/>
                <a:gd name="T98" fmla="*/ 1257 w 1308"/>
                <a:gd name="T99" fmla="*/ 68 h 109"/>
                <a:gd name="T100" fmla="*/ 1283 w 1308"/>
                <a:gd name="T101" fmla="*/ 57 h 109"/>
                <a:gd name="T102" fmla="*/ 1308 w 1308"/>
                <a:gd name="T103" fmla="*/ 4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109">
                  <a:moveTo>
                    <a:pt x="0" y="0"/>
                  </a:moveTo>
                  <a:lnTo>
                    <a:pt x="25" y="2"/>
                  </a:lnTo>
                  <a:lnTo>
                    <a:pt x="51" y="6"/>
                  </a:lnTo>
                  <a:lnTo>
                    <a:pt x="77" y="12"/>
                  </a:lnTo>
                  <a:lnTo>
                    <a:pt x="102" y="20"/>
                  </a:lnTo>
                  <a:lnTo>
                    <a:pt x="128" y="28"/>
                  </a:lnTo>
                  <a:lnTo>
                    <a:pt x="154" y="38"/>
                  </a:lnTo>
                  <a:lnTo>
                    <a:pt x="179" y="48"/>
                  </a:lnTo>
                  <a:lnTo>
                    <a:pt x="205" y="58"/>
                  </a:lnTo>
                  <a:lnTo>
                    <a:pt x="231" y="68"/>
                  </a:lnTo>
                  <a:lnTo>
                    <a:pt x="256" y="78"/>
                  </a:lnTo>
                  <a:lnTo>
                    <a:pt x="282" y="86"/>
                  </a:lnTo>
                  <a:lnTo>
                    <a:pt x="308" y="94"/>
                  </a:lnTo>
                  <a:lnTo>
                    <a:pt x="333" y="100"/>
                  </a:lnTo>
                  <a:lnTo>
                    <a:pt x="359" y="105"/>
                  </a:lnTo>
                  <a:lnTo>
                    <a:pt x="385" y="108"/>
                  </a:lnTo>
                  <a:lnTo>
                    <a:pt x="410" y="109"/>
                  </a:lnTo>
                  <a:lnTo>
                    <a:pt x="436" y="109"/>
                  </a:lnTo>
                  <a:lnTo>
                    <a:pt x="462" y="107"/>
                  </a:lnTo>
                  <a:lnTo>
                    <a:pt x="487" y="104"/>
                  </a:lnTo>
                  <a:lnTo>
                    <a:pt x="513" y="99"/>
                  </a:lnTo>
                  <a:lnTo>
                    <a:pt x="539" y="94"/>
                  </a:lnTo>
                  <a:lnTo>
                    <a:pt x="564" y="88"/>
                  </a:lnTo>
                  <a:lnTo>
                    <a:pt x="590" y="81"/>
                  </a:lnTo>
                  <a:lnTo>
                    <a:pt x="616" y="74"/>
                  </a:lnTo>
                  <a:lnTo>
                    <a:pt x="641" y="68"/>
                  </a:lnTo>
                  <a:lnTo>
                    <a:pt x="667" y="63"/>
                  </a:lnTo>
                  <a:lnTo>
                    <a:pt x="693" y="58"/>
                  </a:lnTo>
                  <a:lnTo>
                    <a:pt x="718" y="54"/>
                  </a:lnTo>
                  <a:lnTo>
                    <a:pt x="744" y="51"/>
                  </a:lnTo>
                  <a:lnTo>
                    <a:pt x="770" y="50"/>
                  </a:lnTo>
                  <a:lnTo>
                    <a:pt x="795" y="50"/>
                  </a:lnTo>
                  <a:lnTo>
                    <a:pt x="821" y="52"/>
                  </a:lnTo>
                  <a:lnTo>
                    <a:pt x="846" y="55"/>
                  </a:lnTo>
                  <a:lnTo>
                    <a:pt x="872" y="59"/>
                  </a:lnTo>
                  <a:lnTo>
                    <a:pt x="898" y="64"/>
                  </a:lnTo>
                  <a:lnTo>
                    <a:pt x="923" y="69"/>
                  </a:lnTo>
                  <a:lnTo>
                    <a:pt x="949" y="75"/>
                  </a:lnTo>
                  <a:lnTo>
                    <a:pt x="975" y="81"/>
                  </a:lnTo>
                  <a:lnTo>
                    <a:pt x="1001" y="87"/>
                  </a:lnTo>
                  <a:lnTo>
                    <a:pt x="1026" y="92"/>
                  </a:lnTo>
                  <a:lnTo>
                    <a:pt x="1052" y="95"/>
                  </a:lnTo>
                  <a:lnTo>
                    <a:pt x="1077" y="98"/>
                  </a:lnTo>
                  <a:lnTo>
                    <a:pt x="1103" y="99"/>
                  </a:lnTo>
                  <a:lnTo>
                    <a:pt x="1129" y="98"/>
                  </a:lnTo>
                  <a:lnTo>
                    <a:pt x="1154" y="96"/>
                  </a:lnTo>
                  <a:lnTo>
                    <a:pt x="1180" y="92"/>
                  </a:lnTo>
                  <a:lnTo>
                    <a:pt x="1206" y="86"/>
                  </a:lnTo>
                  <a:lnTo>
                    <a:pt x="1231" y="78"/>
                  </a:lnTo>
                  <a:lnTo>
                    <a:pt x="1257" y="68"/>
                  </a:lnTo>
                  <a:lnTo>
                    <a:pt x="1283" y="57"/>
                  </a:lnTo>
                  <a:lnTo>
                    <a:pt x="1308" y="46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4" name="Line 336"/>
            <p:cNvSpPr>
              <a:spLocks noChangeShapeType="1"/>
            </p:cNvSpPr>
            <p:nvPr/>
          </p:nvSpPr>
          <p:spPr bwMode="auto">
            <a:xfrm flipV="1">
              <a:off x="10671115" y="3245183"/>
              <a:ext cx="86847" cy="24041"/>
            </a:xfrm>
            <a:prstGeom prst="line">
              <a:avLst/>
            </a:pr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5" name="Freeform 337"/>
            <p:cNvSpPr>
              <a:spLocks/>
            </p:cNvSpPr>
            <p:nvPr/>
          </p:nvSpPr>
          <p:spPr bwMode="auto">
            <a:xfrm>
              <a:off x="1934278" y="3802492"/>
              <a:ext cx="4366681" cy="795532"/>
            </a:xfrm>
            <a:custGeom>
              <a:avLst/>
              <a:gdLst>
                <a:gd name="T0" fmla="*/ 0 w 1257"/>
                <a:gd name="T1" fmla="*/ 10 h 364"/>
                <a:gd name="T2" fmla="*/ 26 w 1257"/>
                <a:gd name="T3" fmla="*/ 19 h 364"/>
                <a:gd name="T4" fmla="*/ 51 w 1257"/>
                <a:gd name="T5" fmla="*/ 28 h 364"/>
                <a:gd name="T6" fmla="*/ 77 w 1257"/>
                <a:gd name="T7" fmla="*/ 39 h 364"/>
                <a:gd name="T8" fmla="*/ 103 w 1257"/>
                <a:gd name="T9" fmla="*/ 51 h 364"/>
                <a:gd name="T10" fmla="*/ 128 w 1257"/>
                <a:gd name="T11" fmla="*/ 63 h 364"/>
                <a:gd name="T12" fmla="*/ 154 w 1257"/>
                <a:gd name="T13" fmla="*/ 77 h 364"/>
                <a:gd name="T14" fmla="*/ 180 w 1257"/>
                <a:gd name="T15" fmla="*/ 92 h 364"/>
                <a:gd name="T16" fmla="*/ 205 w 1257"/>
                <a:gd name="T17" fmla="*/ 108 h 364"/>
                <a:gd name="T18" fmla="*/ 231 w 1257"/>
                <a:gd name="T19" fmla="*/ 124 h 364"/>
                <a:gd name="T20" fmla="*/ 257 w 1257"/>
                <a:gd name="T21" fmla="*/ 142 h 364"/>
                <a:gd name="T22" fmla="*/ 282 w 1257"/>
                <a:gd name="T23" fmla="*/ 160 h 364"/>
                <a:gd name="T24" fmla="*/ 308 w 1257"/>
                <a:gd name="T25" fmla="*/ 179 h 364"/>
                <a:gd name="T26" fmla="*/ 334 w 1257"/>
                <a:gd name="T27" fmla="*/ 198 h 364"/>
                <a:gd name="T28" fmla="*/ 359 w 1257"/>
                <a:gd name="T29" fmla="*/ 217 h 364"/>
                <a:gd name="T30" fmla="*/ 385 w 1257"/>
                <a:gd name="T31" fmla="*/ 236 h 364"/>
                <a:gd name="T32" fmla="*/ 411 w 1257"/>
                <a:gd name="T33" fmla="*/ 254 h 364"/>
                <a:gd name="T34" fmla="*/ 436 w 1257"/>
                <a:gd name="T35" fmla="*/ 272 h 364"/>
                <a:gd name="T36" fmla="*/ 462 w 1257"/>
                <a:gd name="T37" fmla="*/ 289 h 364"/>
                <a:gd name="T38" fmla="*/ 487 w 1257"/>
                <a:gd name="T39" fmla="*/ 305 h 364"/>
                <a:gd name="T40" fmla="*/ 513 w 1257"/>
                <a:gd name="T41" fmla="*/ 319 h 364"/>
                <a:gd name="T42" fmla="*/ 539 w 1257"/>
                <a:gd name="T43" fmla="*/ 332 h 364"/>
                <a:gd name="T44" fmla="*/ 565 w 1257"/>
                <a:gd name="T45" fmla="*/ 343 h 364"/>
                <a:gd name="T46" fmla="*/ 590 w 1257"/>
                <a:gd name="T47" fmla="*/ 352 h 364"/>
                <a:gd name="T48" fmla="*/ 616 w 1257"/>
                <a:gd name="T49" fmla="*/ 358 h 364"/>
                <a:gd name="T50" fmla="*/ 642 w 1257"/>
                <a:gd name="T51" fmla="*/ 362 h 364"/>
                <a:gd name="T52" fmla="*/ 667 w 1257"/>
                <a:gd name="T53" fmla="*/ 364 h 364"/>
                <a:gd name="T54" fmla="*/ 693 w 1257"/>
                <a:gd name="T55" fmla="*/ 363 h 364"/>
                <a:gd name="T56" fmla="*/ 718 w 1257"/>
                <a:gd name="T57" fmla="*/ 359 h 364"/>
                <a:gd name="T58" fmla="*/ 744 w 1257"/>
                <a:gd name="T59" fmla="*/ 353 h 364"/>
                <a:gd name="T60" fmla="*/ 770 w 1257"/>
                <a:gd name="T61" fmla="*/ 344 h 364"/>
                <a:gd name="T62" fmla="*/ 795 w 1257"/>
                <a:gd name="T63" fmla="*/ 332 h 364"/>
                <a:gd name="T64" fmla="*/ 821 w 1257"/>
                <a:gd name="T65" fmla="*/ 319 h 364"/>
                <a:gd name="T66" fmla="*/ 847 w 1257"/>
                <a:gd name="T67" fmla="*/ 303 h 364"/>
                <a:gd name="T68" fmla="*/ 872 w 1257"/>
                <a:gd name="T69" fmla="*/ 285 h 364"/>
                <a:gd name="T70" fmla="*/ 898 w 1257"/>
                <a:gd name="T71" fmla="*/ 266 h 364"/>
                <a:gd name="T72" fmla="*/ 924 w 1257"/>
                <a:gd name="T73" fmla="*/ 246 h 364"/>
                <a:gd name="T74" fmla="*/ 949 w 1257"/>
                <a:gd name="T75" fmla="*/ 224 h 364"/>
                <a:gd name="T76" fmla="*/ 975 w 1257"/>
                <a:gd name="T77" fmla="*/ 202 h 364"/>
                <a:gd name="T78" fmla="*/ 1001 w 1257"/>
                <a:gd name="T79" fmla="*/ 180 h 364"/>
                <a:gd name="T80" fmla="*/ 1026 w 1257"/>
                <a:gd name="T81" fmla="*/ 157 h 364"/>
                <a:gd name="T82" fmla="*/ 1052 w 1257"/>
                <a:gd name="T83" fmla="*/ 135 h 364"/>
                <a:gd name="T84" fmla="*/ 1078 w 1257"/>
                <a:gd name="T85" fmla="*/ 113 h 364"/>
                <a:gd name="T86" fmla="*/ 1103 w 1257"/>
                <a:gd name="T87" fmla="*/ 93 h 364"/>
                <a:gd name="T88" fmla="*/ 1129 w 1257"/>
                <a:gd name="T89" fmla="*/ 73 h 364"/>
                <a:gd name="T90" fmla="*/ 1155 w 1257"/>
                <a:gd name="T91" fmla="*/ 55 h 364"/>
                <a:gd name="T92" fmla="*/ 1180 w 1257"/>
                <a:gd name="T93" fmla="*/ 38 h 364"/>
                <a:gd name="T94" fmla="*/ 1206 w 1257"/>
                <a:gd name="T95" fmla="*/ 23 h 364"/>
                <a:gd name="T96" fmla="*/ 1232 w 1257"/>
                <a:gd name="T97" fmla="*/ 10 h 364"/>
                <a:gd name="T98" fmla="*/ 1257 w 1257"/>
                <a:gd name="T99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64">
                  <a:moveTo>
                    <a:pt x="0" y="10"/>
                  </a:moveTo>
                  <a:lnTo>
                    <a:pt x="26" y="19"/>
                  </a:lnTo>
                  <a:lnTo>
                    <a:pt x="51" y="28"/>
                  </a:lnTo>
                  <a:lnTo>
                    <a:pt x="77" y="39"/>
                  </a:lnTo>
                  <a:lnTo>
                    <a:pt x="103" y="51"/>
                  </a:lnTo>
                  <a:lnTo>
                    <a:pt x="128" y="63"/>
                  </a:lnTo>
                  <a:lnTo>
                    <a:pt x="154" y="77"/>
                  </a:lnTo>
                  <a:lnTo>
                    <a:pt x="180" y="92"/>
                  </a:lnTo>
                  <a:lnTo>
                    <a:pt x="205" y="108"/>
                  </a:lnTo>
                  <a:lnTo>
                    <a:pt x="231" y="124"/>
                  </a:lnTo>
                  <a:lnTo>
                    <a:pt x="257" y="142"/>
                  </a:lnTo>
                  <a:lnTo>
                    <a:pt x="282" y="160"/>
                  </a:lnTo>
                  <a:lnTo>
                    <a:pt x="308" y="179"/>
                  </a:lnTo>
                  <a:lnTo>
                    <a:pt x="334" y="198"/>
                  </a:lnTo>
                  <a:lnTo>
                    <a:pt x="359" y="217"/>
                  </a:lnTo>
                  <a:lnTo>
                    <a:pt x="385" y="236"/>
                  </a:lnTo>
                  <a:lnTo>
                    <a:pt x="411" y="254"/>
                  </a:lnTo>
                  <a:lnTo>
                    <a:pt x="436" y="272"/>
                  </a:lnTo>
                  <a:lnTo>
                    <a:pt x="462" y="289"/>
                  </a:lnTo>
                  <a:lnTo>
                    <a:pt x="487" y="305"/>
                  </a:lnTo>
                  <a:lnTo>
                    <a:pt x="513" y="319"/>
                  </a:lnTo>
                  <a:lnTo>
                    <a:pt x="539" y="332"/>
                  </a:lnTo>
                  <a:lnTo>
                    <a:pt x="565" y="343"/>
                  </a:lnTo>
                  <a:lnTo>
                    <a:pt x="590" y="352"/>
                  </a:lnTo>
                  <a:lnTo>
                    <a:pt x="616" y="358"/>
                  </a:lnTo>
                  <a:lnTo>
                    <a:pt x="642" y="362"/>
                  </a:lnTo>
                  <a:lnTo>
                    <a:pt x="667" y="364"/>
                  </a:lnTo>
                  <a:lnTo>
                    <a:pt x="693" y="363"/>
                  </a:lnTo>
                  <a:lnTo>
                    <a:pt x="718" y="359"/>
                  </a:lnTo>
                  <a:lnTo>
                    <a:pt x="744" y="353"/>
                  </a:lnTo>
                  <a:lnTo>
                    <a:pt x="770" y="344"/>
                  </a:lnTo>
                  <a:lnTo>
                    <a:pt x="795" y="332"/>
                  </a:lnTo>
                  <a:lnTo>
                    <a:pt x="821" y="319"/>
                  </a:lnTo>
                  <a:lnTo>
                    <a:pt x="847" y="303"/>
                  </a:lnTo>
                  <a:lnTo>
                    <a:pt x="872" y="285"/>
                  </a:lnTo>
                  <a:lnTo>
                    <a:pt x="898" y="266"/>
                  </a:lnTo>
                  <a:lnTo>
                    <a:pt x="924" y="246"/>
                  </a:lnTo>
                  <a:lnTo>
                    <a:pt x="949" y="224"/>
                  </a:lnTo>
                  <a:lnTo>
                    <a:pt x="975" y="202"/>
                  </a:lnTo>
                  <a:lnTo>
                    <a:pt x="1001" y="180"/>
                  </a:lnTo>
                  <a:lnTo>
                    <a:pt x="1026" y="157"/>
                  </a:lnTo>
                  <a:lnTo>
                    <a:pt x="1052" y="135"/>
                  </a:lnTo>
                  <a:lnTo>
                    <a:pt x="1078" y="113"/>
                  </a:lnTo>
                  <a:lnTo>
                    <a:pt x="1103" y="93"/>
                  </a:lnTo>
                  <a:lnTo>
                    <a:pt x="1129" y="73"/>
                  </a:lnTo>
                  <a:lnTo>
                    <a:pt x="1155" y="55"/>
                  </a:lnTo>
                  <a:lnTo>
                    <a:pt x="1180" y="38"/>
                  </a:lnTo>
                  <a:lnTo>
                    <a:pt x="1206" y="23"/>
                  </a:lnTo>
                  <a:lnTo>
                    <a:pt x="1232" y="10"/>
                  </a:lnTo>
                  <a:lnTo>
                    <a:pt x="1257" y="0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6" name="Freeform 338"/>
            <p:cNvSpPr>
              <a:spLocks/>
            </p:cNvSpPr>
            <p:nvPr/>
          </p:nvSpPr>
          <p:spPr bwMode="auto">
            <a:xfrm>
              <a:off x="6214112" y="3754410"/>
              <a:ext cx="4543850" cy="961632"/>
            </a:xfrm>
            <a:custGeom>
              <a:avLst/>
              <a:gdLst>
                <a:gd name="T0" fmla="*/ 0 w 1308"/>
                <a:gd name="T1" fmla="*/ 32 h 440"/>
                <a:gd name="T2" fmla="*/ 25 w 1308"/>
                <a:gd name="T3" fmla="*/ 22 h 440"/>
                <a:gd name="T4" fmla="*/ 51 w 1308"/>
                <a:gd name="T5" fmla="*/ 13 h 440"/>
                <a:gd name="T6" fmla="*/ 77 w 1308"/>
                <a:gd name="T7" fmla="*/ 6 h 440"/>
                <a:gd name="T8" fmla="*/ 102 w 1308"/>
                <a:gd name="T9" fmla="*/ 2 h 440"/>
                <a:gd name="T10" fmla="*/ 128 w 1308"/>
                <a:gd name="T11" fmla="*/ 0 h 440"/>
                <a:gd name="T12" fmla="*/ 154 w 1308"/>
                <a:gd name="T13" fmla="*/ 0 h 440"/>
                <a:gd name="T14" fmla="*/ 179 w 1308"/>
                <a:gd name="T15" fmla="*/ 3 h 440"/>
                <a:gd name="T16" fmla="*/ 205 w 1308"/>
                <a:gd name="T17" fmla="*/ 8 h 440"/>
                <a:gd name="T18" fmla="*/ 231 w 1308"/>
                <a:gd name="T19" fmla="*/ 16 h 440"/>
                <a:gd name="T20" fmla="*/ 256 w 1308"/>
                <a:gd name="T21" fmla="*/ 26 h 440"/>
                <a:gd name="T22" fmla="*/ 282 w 1308"/>
                <a:gd name="T23" fmla="*/ 38 h 440"/>
                <a:gd name="T24" fmla="*/ 308 w 1308"/>
                <a:gd name="T25" fmla="*/ 52 h 440"/>
                <a:gd name="T26" fmla="*/ 333 w 1308"/>
                <a:gd name="T27" fmla="*/ 68 h 440"/>
                <a:gd name="T28" fmla="*/ 359 w 1308"/>
                <a:gd name="T29" fmla="*/ 86 h 440"/>
                <a:gd name="T30" fmla="*/ 385 w 1308"/>
                <a:gd name="T31" fmla="*/ 106 h 440"/>
                <a:gd name="T32" fmla="*/ 410 w 1308"/>
                <a:gd name="T33" fmla="*/ 127 h 440"/>
                <a:gd name="T34" fmla="*/ 436 w 1308"/>
                <a:gd name="T35" fmla="*/ 150 h 440"/>
                <a:gd name="T36" fmla="*/ 462 w 1308"/>
                <a:gd name="T37" fmla="*/ 174 h 440"/>
                <a:gd name="T38" fmla="*/ 487 w 1308"/>
                <a:gd name="T39" fmla="*/ 198 h 440"/>
                <a:gd name="T40" fmla="*/ 513 w 1308"/>
                <a:gd name="T41" fmla="*/ 223 h 440"/>
                <a:gd name="T42" fmla="*/ 539 w 1308"/>
                <a:gd name="T43" fmla="*/ 248 h 440"/>
                <a:gd name="T44" fmla="*/ 564 w 1308"/>
                <a:gd name="T45" fmla="*/ 273 h 440"/>
                <a:gd name="T46" fmla="*/ 590 w 1308"/>
                <a:gd name="T47" fmla="*/ 297 h 440"/>
                <a:gd name="T48" fmla="*/ 616 w 1308"/>
                <a:gd name="T49" fmla="*/ 320 h 440"/>
                <a:gd name="T50" fmla="*/ 641 w 1308"/>
                <a:gd name="T51" fmla="*/ 342 h 440"/>
                <a:gd name="T52" fmla="*/ 667 w 1308"/>
                <a:gd name="T53" fmla="*/ 362 h 440"/>
                <a:gd name="T54" fmla="*/ 693 w 1308"/>
                <a:gd name="T55" fmla="*/ 381 h 440"/>
                <a:gd name="T56" fmla="*/ 718 w 1308"/>
                <a:gd name="T57" fmla="*/ 397 h 440"/>
                <a:gd name="T58" fmla="*/ 744 w 1308"/>
                <a:gd name="T59" fmla="*/ 411 h 440"/>
                <a:gd name="T60" fmla="*/ 770 w 1308"/>
                <a:gd name="T61" fmla="*/ 422 h 440"/>
                <a:gd name="T62" fmla="*/ 795 w 1308"/>
                <a:gd name="T63" fmla="*/ 431 h 440"/>
                <a:gd name="T64" fmla="*/ 821 w 1308"/>
                <a:gd name="T65" fmla="*/ 437 h 440"/>
                <a:gd name="T66" fmla="*/ 846 w 1308"/>
                <a:gd name="T67" fmla="*/ 440 h 440"/>
                <a:gd name="T68" fmla="*/ 872 w 1308"/>
                <a:gd name="T69" fmla="*/ 440 h 440"/>
                <a:gd name="T70" fmla="*/ 898 w 1308"/>
                <a:gd name="T71" fmla="*/ 438 h 440"/>
                <a:gd name="T72" fmla="*/ 923 w 1308"/>
                <a:gd name="T73" fmla="*/ 433 h 440"/>
                <a:gd name="T74" fmla="*/ 949 w 1308"/>
                <a:gd name="T75" fmla="*/ 426 h 440"/>
                <a:gd name="T76" fmla="*/ 975 w 1308"/>
                <a:gd name="T77" fmla="*/ 416 h 440"/>
                <a:gd name="T78" fmla="*/ 1001 w 1308"/>
                <a:gd name="T79" fmla="*/ 405 h 440"/>
                <a:gd name="T80" fmla="*/ 1026 w 1308"/>
                <a:gd name="T81" fmla="*/ 392 h 440"/>
                <a:gd name="T82" fmla="*/ 1052 w 1308"/>
                <a:gd name="T83" fmla="*/ 377 h 440"/>
                <a:gd name="T84" fmla="*/ 1077 w 1308"/>
                <a:gd name="T85" fmla="*/ 361 h 440"/>
                <a:gd name="T86" fmla="*/ 1103 w 1308"/>
                <a:gd name="T87" fmla="*/ 344 h 440"/>
                <a:gd name="T88" fmla="*/ 1129 w 1308"/>
                <a:gd name="T89" fmla="*/ 327 h 440"/>
                <a:gd name="T90" fmla="*/ 1154 w 1308"/>
                <a:gd name="T91" fmla="*/ 309 h 440"/>
                <a:gd name="T92" fmla="*/ 1180 w 1308"/>
                <a:gd name="T93" fmla="*/ 292 h 440"/>
                <a:gd name="T94" fmla="*/ 1206 w 1308"/>
                <a:gd name="T95" fmla="*/ 274 h 440"/>
                <a:gd name="T96" fmla="*/ 1231 w 1308"/>
                <a:gd name="T97" fmla="*/ 257 h 440"/>
                <a:gd name="T98" fmla="*/ 1257 w 1308"/>
                <a:gd name="T99" fmla="*/ 240 h 440"/>
                <a:gd name="T100" fmla="*/ 1283 w 1308"/>
                <a:gd name="T101" fmla="*/ 224 h 440"/>
                <a:gd name="T102" fmla="*/ 1308 w 1308"/>
                <a:gd name="T103" fmla="*/ 209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440">
                  <a:moveTo>
                    <a:pt x="0" y="32"/>
                  </a:moveTo>
                  <a:lnTo>
                    <a:pt x="25" y="22"/>
                  </a:lnTo>
                  <a:lnTo>
                    <a:pt x="51" y="13"/>
                  </a:lnTo>
                  <a:lnTo>
                    <a:pt x="77" y="6"/>
                  </a:lnTo>
                  <a:lnTo>
                    <a:pt x="102" y="2"/>
                  </a:lnTo>
                  <a:lnTo>
                    <a:pt x="128" y="0"/>
                  </a:lnTo>
                  <a:lnTo>
                    <a:pt x="154" y="0"/>
                  </a:lnTo>
                  <a:lnTo>
                    <a:pt x="179" y="3"/>
                  </a:lnTo>
                  <a:lnTo>
                    <a:pt x="205" y="8"/>
                  </a:lnTo>
                  <a:lnTo>
                    <a:pt x="231" y="16"/>
                  </a:lnTo>
                  <a:lnTo>
                    <a:pt x="256" y="26"/>
                  </a:lnTo>
                  <a:lnTo>
                    <a:pt x="282" y="38"/>
                  </a:lnTo>
                  <a:lnTo>
                    <a:pt x="308" y="52"/>
                  </a:lnTo>
                  <a:lnTo>
                    <a:pt x="333" y="68"/>
                  </a:lnTo>
                  <a:lnTo>
                    <a:pt x="359" y="86"/>
                  </a:lnTo>
                  <a:lnTo>
                    <a:pt x="385" y="106"/>
                  </a:lnTo>
                  <a:lnTo>
                    <a:pt x="410" y="127"/>
                  </a:lnTo>
                  <a:lnTo>
                    <a:pt x="436" y="150"/>
                  </a:lnTo>
                  <a:lnTo>
                    <a:pt x="462" y="174"/>
                  </a:lnTo>
                  <a:lnTo>
                    <a:pt x="487" y="198"/>
                  </a:lnTo>
                  <a:lnTo>
                    <a:pt x="513" y="223"/>
                  </a:lnTo>
                  <a:lnTo>
                    <a:pt x="539" y="248"/>
                  </a:lnTo>
                  <a:lnTo>
                    <a:pt x="564" y="273"/>
                  </a:lnTo>
                  <a:lnTo>
                    <a:pt x="590" y="297"/>
                  </a:lnTo>
                  <a:lnTo>
                    <a:pt x="616" y="320"/>
                  </a:lnTo>
                  <a:lnTo>
                    <a:pt x="641" y="342"/>
                  </a:lnTo>
                  <a:lnTo>
                    <a:pt x="667" y="362"/>
                  </a:lnTo>
                  <a:lnTo>
                    <a:pt x="693" y="381"/>
                  </a:lnTo>
                  <a:lnTo>
                    <a:pt x="718" y="397"/>
                  </a:lnTo>
                  <a:lnTo>
                    <a:pt x="744" y="411"/>
                  </a:lnTo>
                  <a:lnTo>
                    <a:pt x="770" y="422"/>
                  </a:lnTo>
                  <a:lnTo>
                    <a:pt x="795" y="431"/>
                  </a:lnTo>
                  <a:lnTo>
                    <a:pt x="821" y="437"/>
                  </a:lnTo>
                  <a:lnTo>
                    <a:pt x="846" y="440"/>
                  </a:lnTo>
                  <a:lnTo>
                    <a:pt x="872" y="440"/>
                  </a:lnTo>
                  <a:lnTo>
                    <a:pt x="898" y="438"/>
                  </a:lnTo>
                  <a:lnTo>
                    <a:pt x="923" y="433"/>
                  </a:lnTo>
                  <a:lnTo>
                    <a:pt x="949" y="426"/>
                  </a:lnTo>
                  <a:lnTo>
                    <a:pt x="975" y="416"/>
                  </a:lnTo>
                  <a:lnTo>
                    <a:pt x="1001" y="405"/>
                  </a:lnTo>
                  <a:lnTo>
                    <a:pt x="1026" y="392"/>
                  </a:lnTo>
                  <a:lnTo>
                    <a:pt x="1052" y="377"/>
                  </a:lnTo>
                  <a:lnTo>
                    <a:pt x="1077" y="361"/>
                  </a:lnTo>
                  <a:lnTo>
                    <a:pt x="1103" y="344"/>
                  </a:lnTo>
                  <a:lnTo>
                    <a:pt x="1129" y="327"/>
                  </a:lnTo>
                  <a:lnTo>
                    <a:pt x="1154" y="309"/>
                  </a:lnTo>
                  <a:lnTo>
                    <a:pt x="1180" y="292"/>
                  </a:lnTo>
                  <a:lnTo>
                    <a:pt x="1206" y="274"/>
                  </a:lnTo>
                  <a:lnTo>
                    <a:pt x="1231" y="257"/>
                  </a:lnTo>
                  <a:lnTo>
                    <a:pt x="1257" y="240"/>
                  </a:lnTo>
                  <a:lnTo>
                    <a:pt x="1283" y="224"/>
                  </a:lnTo>
                  <a:lnTo>
                    <a:pt x="1308" y="209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7" name="Line 339"/>
            <p:cNvSpPr>
              <a:spLocks noChangeShapeType="1"/>
            </p:cNvSpPr>
            <p:nvPr/>
          </p:nvSpPr>
          <p:spPr bwMode="auto">
            <a:xfrm flipV="1">
              <a:off x="10671115" y="4211185"/>
              <a:ext cx="86847" cy="32783"/>
            </a:xfrm>
            <a:prstGeom prst="line">
              <a:avLst/>
            </a:pr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8" name="Freeform 340"/>
            <p:cNvSpPr>
              <a:spLocks/>
            </p:cNvSpPr>
            <p:nvPr/>
          </p:nvSpPr>
          <p:spPr bwMode="auto">
            <a:xfrm>
              <a:off x="1934278" y="2926096"/>
              <a:ext cx="4366681" cy="1473045"/>
            </a:xfrm>
            <a:custGeom>
              <a:avLst/>
              <a:gdLst>
                <a:gd name="T0" fmla="*/ 0 w 1257"/>
                <a:gd name="T1" fmla="*/ 102 h 674"/>
                <a:gd name="T2" fmla="*/ 26 w 1257"/>
                <a:gd name="T3" fmla="*/ 75 h 674"/>
                <a:gd name="T4" fmla="*/ 51 w 1257"/>
                <a:gd name="T5" fmla="*/ 53 h 674"/>
                <a:gd name="T6" fmla="*/ 77 w 1257"/>
                <a:gd name="T7" fmla="*/ 34 h 674"/>
                <a:gd name="T8" fmla="*/ 103 w 1257"/>
                <a:gd name="T9" fmla="*/ 19 h 674"/>
                <a:gd name="T10" fmla="*/ 128 w 1257"/>
                <a:gd name="T11" fmla="*/ 8 h 674"/>
                <a:gd name="T12" fmla="*/ 154 w 1257"/>
                <a:gd name="T13" fmla="*/ 2 h 674"/>
                <a:gd name="T14" fmla="*/ 180 w 1257"/>
                <a:gd name="T15" fmla="*/ 0 h 674"/>
                <a:gd name="T16" fmla="*/ 205 w 1257"/>
                <a:gd name="T17" fmla="*/ 2 h 674"/>
                <a:gd name="T18" fmla="*/ 231 w 1257"/>
                <a:gd name="T19" fmla="*/ 8 h 674"/>
                <a:gd name="T20" fmla="*/ 257 w 1257"/>
                <a:gd name="T21" fmla="*/ 18 h 674"/>
                <a:gd name="T22" fmla="*/ 282 w 1257"/>
                <a:gd name="T23" fmla="*/ 32 h 674"/>
                <a:gd name="T24" fmla="*/ 308 w 1257"/>
                <a:gd name="T25" fmla="*/ 49 h 674"/>
                <a:gd name="T26" fmla="*/ 334 w 1257"/>
                <a:gd name="T27" fmla="*/ 70 h 674"/>
                <a:gd name="T28" fmla="*/ 359 w 1257"/>
                <a:gd name="T29" fmla="*/ 93 h 674"/>
                <a:gd name="T30" fmla="*/ 385 w 1257"/>
                <a:gd name="T31" fmla="*/ 119 h 674"/>
                <a:gd name="T32" fmla="*/ 411 w 1257"/>
                <a:gd name="T33" fmla="*/ 147 h 674"/>
                <a:gd name="T34" fmla="*/ 436 w 1257"/>
                <a:gd name="T35" fmla="*/ 177 h 674"/>
                <a:gd name="T36" fmla="*/ 462 w 1257"/>
                <a:gd name="T37" fmla="*/ 209 h 674"/>
                <a:gd name="T38" fmla="*/ 487 w 1257"/>
                <a:gd name="T39" fmla="*/ 241 h 674"/>
                <a:gd name="T40" fmla="*/ 513 w 1257"/>
                <a:gd name="T41" fmla="*/ 275 h 674"/>
                <a:gd name="T42" fmla="*/ 539 w 1257"/>
                <a:gd name="T43" fmla="*/ 308 h 674"/>
                <a:gd name="T44" fmla="*/ 565 w 1257"/>
                <a:gd name="T45" fmla="*/ 342 h 674"/>
                <a:gd name="T46" fmla="*/ 590 w 1257"/>
                <a:gd name="T47" fmla="*/ 375 h 674"/>
                <a:gd name="T48" fmla="*/ 616 w 1257"/>
                <a:gd name="T49" fmla="*/ 407 h 674"/>
                <a:gd name="T50" fmla="*/ 642 w 1257"/>
                <a:gd name="T51" fmla="*/ 439 h 674"/>
                <a:gd name="T52" fmla="*/ 667 w 1257"/>
                <a:gd name="T53" fmla="*/ 469 h 674"/>
                <a:gd name="T54" fmla="*/ 693 w 1257"/>
                <a:gd name="T55" fmla="*/ 497 h 674"/>
                <a:gd name="T56" fmla="*/ 718 w 1257"/>
                <a:gd name="T57" fmla="*/ 524 h 674"/>
                <a:gd name="T58" fmla="*/ 744 w 1257"/>
                <a:gd name="T59" fmla="*/ 549 h 674"/>
                <a:gd name="T60" fmla="*/ 770 w 1257"/>
                <a:gd name="T61" fmla="*/ 572 h 674"/>
                <a:gd name="T62" fmla="*/ 795 w 1257"/>
                <a:gd name="T63" fmla="*/ 592 h 674"/>
                <a:gd name="T64" fmla="*/ 821 w 1257"/>
                <a:gd name="T65" fmla="*/ 611 h 674"/>
                <a:gd name="T66" fmla="*/ 847 w 1257"/>
                <a:gd name="T67" fmla="*/ 626 h 674"/>
                <a:gd name="T68" fmla="*/ 872 w 1257"/>
                <a:gd name="T69" fmla="*/ 640 h 674"/>
                <a:gd name="T70" fmla="*/ 898 w 1257"/>
                <a:gd name="T71" fmla="*/ 651 h 674"/>
                <a:gd name="T72" fmla="*/ 924 w 1257"/>
                <a:gd name="T73" fmla="*/ 660 h 674"/>
                <a:gd name="T74" fmla="*/ 949 w 1257"/>
                <a:gd name="T75" fmla="*/ 667 h 674"/>
                <a:gd name="T76" fmla="*/ 975 w 1257"/>
                <a:gd name="T77" fmla="*/ 671 h 674"/>
                <a:gd name="T78" fmla="*/ 1001 w 1257"/>
                <a:gd name="T79" fmla="*/ 673 h 674"/>
                <a:gd name="T80" fmla="*/ 1026 w 1257"/>
                <a:gd name="T81" fmla="*/ 674 h 674"/>
                <a:gd name="T82" fmla="*/ 1052 w 1257"/>
                <a:gd name="T83" fmla="*/ 673 h 674"/>
                <a:gd name="T84" fmla="*/ 1078 w 1257"/>
                <a:gd name="T85" fmla="*/ 670 h 674"/>
                <a:gd name="T86" fmla="*/ 1103 w 1257"/>
                <a:gd name="T87" fmla="*/ 666 h 674"/>
                <a:gd name="T88" fmla="*/ 1129 w 1257"/>
                <a:gd name="T89" fmla="*/ 661 h 674"/>
                <a:gd name="T90" fmla="*/ 1155 w 1257"/>
                <a:gd name="T91" fmla="*/ 655 h 674"/>
                <a:gd name="T92" fmla="*/ 1180 w 1257"/>
                <a:gd name="T93" fmla="*/ 648 h 674"/>
                <a:gd name="T94" fmla="*/ 1206 w 1257"/>
                <a:gd name="T95" fmla="*/ 640 h 674"/>
                <a:gd name="T96" fmla="*/ 1232 w 1257"/>
                <a:gd name="T97" fmla="*/ 632 h 674"/>
                <a:gd name="T98" fmla="*/ 1257 w 1257"/>
                <a:gd name="T99" fmla="*/ 623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674">
                  <a:moveTo>
                    <a:pt x="0" y="102"/>
                  </a:moveTo>
                  <a:lnTo>
                    <a:pt x="26" y="75"/>
                  </a:lnTo>
                  <a:lnTo>
                    <a:pt x="51" y="53"/>
                  </a:lnTo>
                  <a:lnTo>
                    <a:pt x="77" y="34"/>
                  </a:lnTo>
                  <a:lnTo>
                    <a:pt x="103" y="19"/>
                  </a:lnTo>
                  <a:lnTo>
                    <a:pt x="128" y="8"/>
                  </a:lnTo>
                  <a:lnTo>
                    <a:pt x="154" y="2"/>
                  </a:lnTo>
                  <a:lnTo>
                    <a:pt x="180" y="0"/>
                  </a:lnTo>
                  <a:lnTo>
                    <a:pt x="205" y="2"/>
                  </a:lnTo>
                  <a:lnTo>
                    <a:pt x="231" y="8"/>
                  </a:lnTo>
                  <a:lnTo>
                    <a:pt x="257" y="18"/>
                  </a:lnTo>
                  <a:lnTo>
                    <a:pt x="282" y="32"/>
                  </a:lnTo>
                  <a:lnTo>
                    <a:pt x="308" y="49"/>
                  </a:lnTo>
                  <a:lnTo>
                    <a:pt x="334" y="70"/>
                  </a:lnTo>
                  <a:lnTo>
                    <a:pt x="359" y="93"/>
                  </a:lnTo>
                  <a:lnTo>
                    <a:pt x="385" y="119"/>
                  </a:lnTo>
                  <a:lnTo>
                    <a:pt x="411" y="147"/>
                  </a:lnTo>
                  <a:lnTo>
                    <a:pt x="436" y="177"/>
                  </a:lnTo>
                  <a:lnTo>
                    <a:pt x="462" y="209"/>
                  </a:lnTo>
                  <a:lnTo>
                    <a:pt x="487" y="241"/>
                  </a:lnTo>
                  <a:lnTo>
                    <a:pt x="513" y="275"/>
                  </a:lnTo>
                  <a:lnTo>
                    <a:pt x="539" y="308"/>
                  </a:lnTo>
                  <a:lnTo>
                    <a:pt x="565" y="342"/>
                  </a:lnTo>
                  <a:lnTo>
                    <a:pt x="590" y="375"/>
                  </a:lnTo>
                  <a:lnTo>
                    <a:pt x="616" y="407"/>
                  </a:lnTo>
                  <a:lnTo>
                    <a:pt x="642" y="439"/>
                  </a:lnTo>
                  <a:lnTo>
                    <a:pt x="667" y="469"/>
                  </a:lnTo>
                  <a:lnTo>
                    <a:pt x="693" y="497"/>
                  </a:lnTo>
                  <a:lnTo>
                    <a:pt x="718" y="524"/>
                  </a:lnTo>
                  <a:lnTo>
                    <a:pt x="744" y="549"/>
                  </a:lnTo>
                  <a:lnTo>
                    <a:pt x="770" y="572"/>
                  </a:lnTo>
                  <a:lnTo>
                    <a:pt x="795" y="592"/>
                  </a:lnTo>
                  <a:lnTo>
                    <a:pt x="821" y="611"/>
                  </a:lnTo>
                  <a:lnTo>
                    <a:pt x="847" y="626"/>
                  </a:lnTo>
                  <a:lnTo>
                    <a:pt x="872" y="640"/>
                  </a:lnTo>
                  <a:lnTo>
                    <a:pt x="898" y="651"/>
                  </a:lnTo>
                  <a:lnTo>
                    <a:pt x="924" y="660"/>
                  </a:lnTo>
                  <a:lnTo>
                    <a:pt x="949" y="667"/>
                  </a:lnTo>
                  <a:lnTo>
                    <a:pt x="975" y="671"/>
                  </a:lnTo>
                  <a:lnTo>
                    <a:pt x="1001" y="673"/>
                  </a:lnTo>
                  <a:lnTo>
                    <a:pt x="1026" y="674"/>
                  </a:lnTo>
                  <a:lnTo>
                    <a:pt x="1052" y="673"/>
                  </a:lnTo>
                  <a:lnTo>
                    <a:pt x="1078" y="670"/>
                  </a:lnTo>
                  <a:lnTo>
                    <a:pt x="1103" y="666"/>
                  </a:lnTo>
                  <a:lnTo>
                    <a:pt x="1129" y="661"/>
                  </a:lnTo>
                  <a:lnTo>
                    <a:pt x="1155" y="655"/>
                  </a:lnTo>
                  <a:lnTo>
                    <a:pt x="1180" y="648"/>
                  </a:lnTo>
                  <a:lnTo>
                    <a:pt x="1206" y="640"/>
                  </a:lnTo>
                  <a:lnTo>
                    <a:pt x="1232" y="632"/>
                  </a:lnTo>
                  <a:lnTo>
                    <a:pt x="1257" y="623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9" name="Freeform 341"/>
            <p:cNvSpPr>
              <a:spLocks/>
            </p:cNvSpPr>
            <p:nvPr/>
          </p:nvSpPr>
          <p:spPr bwMode="auto">
            <a:xfrm>
              <a:off x="6214112" y="3380685"/>
              <a:ext cx="4543850" cy="926663"/>
            </a:xfrm>
            <a:custGeom>
              <a:avLst/>
              <a:gdLst>
                <a:gd name="T0" fmla="*/ 0 w 1308"/>
                <a:gd name="T1" fmla="*/ 424 h 424"/>
                <a:gd name="T2" fmla="*/ 25 w 1308"/>
                <a:gd name="T3" fmla="*/ 415 h 424"/>
                <a:gd name="T4" fmla="*/ 51 w 1308"/>
                <a:gd name="T5" fmla="*/ 407 h 424"/>
                <a:gd name="T6" fmla="*/ 77 w 1308"/>
                <a:gd name="T7" fmla="*/ 398 h 424"/>
                <a:gd name="T8" fmla="*/ 102 w 1308"/>
                <a:gd name="T9" fmla="*/ 389 h 424"/>
                <a:gd name="T10" fmla="*/ 128 w 1308"/>
                <a:gd name="T11" fmla="*/ 380 h 424"/>
                <a:gd name="T12" fmla="*/ 154 w 1308"/>
                <a:gd name="T13" fmla="*/ 371 h 424"/>
                <a:gd name="T14" fmla="*/ 179 w 1308"/>
                <a:gd name="T15" fmla="*/ 363 h 424"/>
                <a:gd name="T16" fmla="*/ 205 w 1308"/>
                <a:gd name="T17" fmla="*/ 354 h 424"/>
                <a:gd name="T18" fmla="*/ 231 w 1308"/>
                <a:gd name="T19" fmla="*/ 346 h 424"/>
                <a:gd name="T20" fmla="*/ 256 w 1308"/>
                <a:gd name="T21" fmla="*/ 337 h 424"/>
                <a:gd name="T22" fmla="*/ 282 w 1308"/>
                <a:gd name="T23" fmla="*/ 328 h 424"/>
                <a:gd name="T24" fmla="*/ 308 w 1308"/>
                <a:gd name="T25" fmla="*/ 320 h 424"/>
                <a:gd name="T26" fmla="*/ 333 w 1308"/>
                <a:gd name="T27" fmla="*/ 311 h 424"/>
                <a:gd name="T28" fmla="*/ 359 w 1308"/>
                <a:gd name="T29" fmla="*/ 302 h 424"/>
                <a:gd name="T30" fmla="*/ 385 w 1308"/>
                <a:gd name="T31" fmla="*/ 293 h 424"/>
                <a:gd name="T32" fmla="*/ 410 w 1308"/>
                <a:gd name="T33" fmla="*/ 283 h 424"/>
                <a:gd name="T34" fmla="*/ 436 w 1308"/>
                <a:gd name="T35" fmla="*/ 273 h 424"/>
                <a:gd name="T36" fmla="*/ 462 w 1308"/>
                <a:gd name="T37" fmla="*/ 262 h 424"/>
                <a:gd name="T38" fmla="*/ 487 w 1308"/>
                <a:gd name="T39" fmla="*/ 251 h 424"/>
                <a:gd name="T40" fmla="*/ 513 w 1308"/>
                <a:gd name="T41" fmla="*/ 239 h 424"/>
                <a:gd name="T42" fmla="*/ 539 w 1308"/>
                <a:gd name="T43" fmla="*/ 227 h 424"/>
                <a:gd name="T44" fmla="*/ 564 w 1308"/>
                <a:gd name="T45" fmla="*/ 214 h 424"/>
                <a:gd name="T46" fmla="*/ 590 w 1308"/>
                <a:gd name="T47" fmla="*/ 201 h 424"/>
                <a:gd name="T48" fmla="*/ 616 w 1308"/>
                <a:gd name="T49" fmla="*/ 188 h 424"/>
                <a:gd name="T50" fmla="*/ 641 w 1308"/>
                <a:gd name="T51" fmla="*/ 174 h 424"/>
                <a:gd name="T52" fmla="*/ 667 w 1308"/>
                <a:gd name="T53" fmla="*/ 159 h 424"/>
                <a:gd name="T54" fmla="*/ 693 w 1308"/>
                <a:gd name="T55" fmla="*/ 144 h 424"/>
                <a:gd name="T56" fmla="*/ 718 w 1308"/>
                <a:gd name="T57" fmla="*/ 130 h 424"/>
                <a:gd name="T58" fmla="*/ 744 w 1308"/>
                <a:gd name="T59" fmla="*/ 115 h 424"/>
                <a:gd name="T60" fmla="*/ 770 w 1308"/>
                <a:gd name="T61" fmla="*/ 100 h 424"/>
                <a:gd name="T62" fmla="*/ 795 w 1308"/>
                <a:gd name="T63" fmla="*/ 86 h 424"/>
                <a:gd name="T64" fmla="*/ 821 w 1308"/>
                <a:gd name="T65" fmla="*/ 72 h 424"/>
                <a:gd name="T66" fmla="*/ 846 w 1308"/>
                <a:gd name="T67" fmla="*/ 59 h 424"/>
                <a:gd name="T68" fmla="*/ 872 w 1308"/>
                <a:gd name="T69" fmla="*/ 47 h 424"/>
                <a:gd name="T70" fmla="*/ 898 w 1308"/>
                <a:gd name="T71" fmla="*/ 36 h 424"/>
                <a:gd name="T72" fmla="*/ 923 w 1308"/>
                <a:gd name="T73" fmla="*/ 26 h 424"/>
                <a:gd name="T74" fmla="*/ 949 w 1308"/>
                <a:gd name="T75" fmla="*/ 18 h 424"/>
                <a:gd name="T76" fmla="*/ 975 w 1308"/>
                <a:gd name="T77" fmla="*/ 11 h 424"/>
                <a:gd name="T78" fmla="*/ 1001 w 1308"/>
                <a:gd name="T79" fmla="*/ 6 h 424"/>
                <a:gd name="T80" fmla="*/ 1026 w 1308"/>
                <a:gd name="T81" fmla="*/ 2 h 424"/>
                <a:gd name="T82" fmla="*/ 1052 w 1308"/>
                <a:gd name="T83" fmla="*/ 0 h 424"/>
                <a:gd name="T84" fmla="*/ 1077 w 1308"/>
                <a:gd name="T85" fmla="*/ 0 h 424"/>
                <a:gd name="T86" fmla="*/ 1103 w 1308"/>
                <a:gd name="T87" fmla="*/ 1 h 424"/>
                <a:gd name="T88" fmla="*/ 1129 w 1308"/>
                <a:gd name="T89" fmla="*/ 3 h 424"/>
                <a:gd name="T90" fmla="*/ 1154 w 1308"/>
                <a:gd name="T91" fmla="*/ 7 h 424"/>
                <a:gd name="T92" fmla="*/ 1180 w 1308"/>
                <a:gd name="T93" fmla="*/ 12 h 424"/>
                <a:gd name="T94" fmla="*/ 1206 w 1308"/>
                <a:gd name="T95" fmla="*/ 18 h 424"/>
                <a:gd name="T96" fmla="*/ 1231 w 1308"/>
                <a:gd name="T97" fmla="*/ 25 h 424"/>
                <a:gd name="T98" fmla="*/ 1257 w 1308"/>
                <a:gd name="T99" fmla="*/ 32 h 424"/>
                <a:gd name="T100" fmla="*/ 1283 w 1308"/>
                <a:gd name="T101" fmla="*/ 39 h 424"/>
                <a:gd name="T102" fmla="*/ 1308 w 1308"/>
                <a:gd name="T103" fmla="*/ 47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424">
                  <a:moveTo>
                    <a:pt x="0" y="424"/>
                  </a:moveTo>
                  <a:lnTo>
                    <a:pt x="25" y="415"/>
                  </a:lnTo>
                  <a:lnTo>
                    <a:pt x="51" y="407"/>
                  </a:lnTo>
                  <a:lnTo>
                    <a:pt x="77" y="398"/>
                  </a:lnTo>
                  <a:lnTo>
                    <a:pt x="102" y="389"/>
                  </a:lnTo>
                  <a:lnTo>
                    <a:pt x="128" y="380"/>
                  </a:lnTo>
                  <a:lnTo>
                    <a:pt x="154" y="371"/>
                  </a:lnTo>
                  <a:lnTo>
                    <a:pt x="179" y="363"/>
                  </a:lnTo>
                  <a:lnTo>
                    <a:pt x="205" y="354"/>
                  </a:lnTo>
                  <a:lnTo>
                    <a:pt x="231" y="346"/>
                  </a:lnTo>
                  <a:lnTo>
                    <a:pt x="256" y="337"/>
                  </a:lnTo>
                  <a:lnTo>
                    <a:pt x="282" y="328"/>
                  </a:lnTo>
                  <a:lnTo>
                    <a:pt x="308" y="320"/>
                  </a:lnTo>
                  <a:lnTo>
                    <a:pt x="333" y="311"/>
                  </a:lnTo>
                  <a:lnTo>
                    <a:pt x="359" y="302"/>
                  </a:lnTo>
                  <a:lnTo>
                    <a:pt x="385" y="293"/>
                  </a:lnTo>
                  <a:lnTo>
                    <a:pt x="410" y="283"/>
                  </a:lnTo>
                  <a:lnTo>
                    <a:pt x="436" y="273"/>
                  </a:lnTo>
                  <a:lnTo>
                    <a:pt x="462" y="262"/>
                  </a:lnTo>
                  <a:lnTo>
                    <a:pt x="487" y="251"/>
                  </a:lnTo>
                  <a:lnTo>
                    <a:pt x="513" y="239"/>
                  </a:lnTo>
                  <a:lnTo>
                    <a:pt x="539" y="227"/>
                  </a:lnTo>
                  <a:lnTo>
                    <a:pt x="564" y="214"/>
                  </a:lnTo>
                  <a:lnTo>
                    <a:pt x="590" y="201"/>
                  </a:lnTo>
                  <a:lnTo>
                    <a:pt x="616" y="188"/>
                  </a:lnTo>
                  <a:lnTo>
                    <a:pt x="641" y="174"/>
                  </a:lnTo>
                  <a:lnTo>
                    <a:pt x="667" y="159"/>
                  </a:lnTo>
                  <a:lnTo>
                    <a:pt x="693" y="144"/>
                  </a:lnTo>
                  <a:lnTo>
                    <a:pt x="718" y="130"/>
                  </a:lnTo>
                  <a:lnTo>
                    <a:pt x="744" y="115"/>
                  </a:lnTo>
                  <a:lnTo>
                    <a:pt x="770" y="100"/>
                  </a:lnTo>
                  <a:lnTo>
                    <a:pt x="795" y="86"/>
                  </a:lnTo>
                  <a:lnTo>
                    <a:pt x="821" y="72"/>
                  </a:lnTo>
                  <a:lnTo>
                    <a:pt x="846" y="59"/>
                  </a:lnTo>
                  <a:lnTo>
                    <a:pt x="872" y="47"/>
                  </a:lnTo>
                  <a:lnTo>
                    <a:pt x="898" y="36"/>
                  </a:lnTo>
                  <a:lnTo>
                    <a:pt x="923" y="26"/>
                  </a:lnTo>
                  <a:lnTo>
                    <a:pt x="949" y="18"/>
                  </a:lnTo>
                  <a:lnTo>
                    <a:pt x="975" y="11"/>
                  </a:lnTo>
                  <a:lnTo>
                    <a:pt x="1001" y="6"/>
                  </a:lnTo>
                  <a:lnTo>
                    <a:pt x="1026" y="2"/>
                  </a:lnTo>
                  <a:lnTo>
                    <a:pt x="1052" y="0"/>
                  </a:lnTo>
                  <a:lnTo>
                    <a:pt x="1077" y="0"/>
                  </a:lnTo>
                  <a:lnTo>
                    <a:pt x="1103" y="1"/>
                  </a:lnTo>
                  <a:lnTo>
                    <a:pt x="1129" y="3"/>
                  </a:lnTo>
                  <a:lnTo>
                    <a:pt x="1154" y="7"/>
                  </a:lnTo>
                  <a:lnTo>
                    <a:pt x="1180" y="12"/>
                  </a:lnTo>
                  <a:lnTo>
                    <a:pt x="1206" y="18"/>
                  </a:lnTo>
                  <a:lnTo>
                    <a:pt x="1231" y="25"/>
                  </a:lnTo>
                  <a:lnTo>
                    <a:pt x="1257" y="32"/>
                  </a:lnTo>
                  <a:lnTo>
                    <a:pt x="1283" y="39"/>
                  </a:lnTo>
                  <a:lnTo>
                    <a:pt x="1308" y="47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0" name="Line 342"/>
            <p:cNvSpPr>
              <a:spLocks noChangeShapeType="1"/>
            </p:cNvSpPr>
            <p:nvPr/>
          </p:nvSpPr>
          <p:spPr bwMode="auto">
            <a:xfrm>
              <a:off x="10671115" y="3465921"/>
              <a:ext cx="86847" cy="17484"/>
            </a:xfrm>
            <a:prstGeom prst="line">
              <a:avLst/>
            </a:pr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1" name="Freeform 343"/>
            <p:cNvSpPr>
              <a:spLocks/>
            </p:cNvSpPr>
            <p:nvPr/>
          </p:nvSpPr>
          <p:spPr bwMode="auto">
            <a:xfrm>
              <a:off x="1934278" y="3441880"/>
              <a:ext cx="4366681" cy="627246"/>
            </a:xfrm>
            <a:custGeom>
              <a:avLst/>
              <a:gdLst>
                <a:gd name="T0" fmla="*/ 0 w 1257"/>
                <a:gd name="T1" fmla="*/ 287 h 287"/>
                <a:gd name="T2" fmla="*/ 26 w 1257"/>
                <a:gd name="T3" fmla="*/ 279 h 287"/>
                <a:gd name="T4" fmla="*/ 51 w 1257"/>
                <a:gd name="T5" fmla="*/ 272 h 287"/>
                <a:gd name="T6" fmla="*/ 77 w 1257"/>
                <a:gd name="T7" fmla="*/ 266 h 287"/>
                <a:gd name="T8" fmla="*/ 103 w 1257"/>
                <a:gd name="T9" fmla="*/ 260 h 287"/>
                <a:gd name="T10" fmla="*/ 128 w 1257"/>
                <a:gd name="T11" fmla="*/ 255 h 287"/>
                <a:gd name="T12" fmla="*/ 154 w 1257"/>
                <a:gd name="T13" fmla="*/ 251 h 287"/>
                <a:gd name="T14" fmla="*/ 180 w 1257"/>
                <a:gd name="T15" fmla="*/ 248 h 287"/>
                <a:gd name="T16" fmla="*/ 205 w 1257"/>
                <a:gd name="T17" fmla="*/ 245 h 287"/>
                <a:gd name="T18" fmla="*/ 231 w 1257"/>
                <a:gd name="T19" fmla="*/ 242 h 287"/>
                <a:gd name="T20" fmla="*/ 257 w 1257"/>
                <a:gd name="T21" fmla="*/ 240 h 287"/>
                <a:gd name="T22" fmla="*/ 282 w 1257"/>
                <a:gd name="T23" fmla="*/ 238 h 287"/>
                <a:gd name="T24" fmla="*/ 308 w 1257"/>
                <a:gd name="T25" fmla="*/ 237 h 287"/>
                <a:gd name="T26" fmla="*/ 334 w 1257"/>
                <a:gd name="T27" fmla="*/ 235 h 287"/>
                <a:gd name="T28" fmla="*/ 359 w 1257"/>
                <a:gd name="T29" fmla="*/ 233 h 287"/>
                <a:gd name="T30" fmla="*/ 385 w 1257"/>
                <a:gd name="T31" fmla="*/ 231 h 287"/>
                <a:gd name="T32" fmla="*/ 411 w 1257"/>
                <a:gd name="T33" fmla="*/ 228 h 287"/>
                <a:gd name="T34" fmla="*/ 436 w 1257"/>
                <a:gd name="T35" fmla="*/ 225 h 287"/>
                <a:gd name="T36" fmla="*/ 462 w 1257"/>
                <a:gd name="T37" fmla="*/ 222 h 287"/>
                <a:gd name="T38" fmla="*/ 487 w 1257"/>
                <a:gd name="T39" fmla="*/ 218 h 287"/>
                <a:gd name="T40" fmla="*/ 513 w 1257"/>
                <a:gd name="T41" fmla="*/ 213 h 287"/>
                <a:gd name="T42" fmla="*/ 539 w 1257"/>
                <a:gd name="T43" fmla="*/ 207 h 287"/>
                <a:gd name="T44" fmla="*/ 565 w 1257"/>
                <a:gd name="T45" fmla="*/ 200 h 287"/>
                <a:gd name="T46" fmla="*/ 590 w 1257"/>
                <a:gd name="T47" fmla="*/ 193 h 287"/>
                <a:gd name="T48" fmla="*/ 616 w 1257"/>
                <a:gd name="T49" fmla="*/ 185 h 287"/>
                <a:gd name="T50" fmla="*/ 642 w 1257"/>
                <a:gd name="T51" fmla="*/ 176 h 287"/>
                <a:gd name="T52" fmla="*/ 667 w 1257"/>
                <a:gd name="T53" fmla="*/ 166 h 287"/>
                <a:gd name="T54" fmla="*/ 693 w 1257"/>
                <a:gd name="T55" fmla="*/ 155 h 287"/>
                <a:gd name="T56" fmla="*/ 718 w 1257"/>
                <a:gd name="T57" fmla="*/ 144 h 287"/>
                <a:gd name="T58" fmla="*/ 744 w 1257"/>
                <a:gd name="T59" fmla="*/ 132 h 287"/>
                <a:gd name="T60" fmla="*/ 770 w 1257"/>
                <a:gd name="T61" fmla="*/ 120 h 287"/>
                <a:gd name="T62" fmla="*/ 795 w 1257"/>
                <a:gd name="T63" fmla="*/ 107 h 287"/>
                <a:gd name="T64" fmla="*/ 821 w 1257"/>
                <a:gd name="T65" fmla="*/ 94 h 287"/>
                <a:gd name="T66" fmla="*/ 847 w 1257"/>
                <a:gd name="T67" fmla="*/ 81 h 287"/>
                <a:gd name="T68" fmla="*/ 872 w 1257"/>
                <a:gd name="T69" fmla="*/ 69 h 287"/>
                <a:gd name="T70" fmla="*/ 898 w 1257"/>
                <a:gd name="T71" fmla="*/ 57 h 287"/>
                <a:gd name="T72" fmla="*/ 924 w 1257"/>
                <a:gd name="T73" fmla="*/ 45 h 287"/>
                <a:gd name="T74" fmla="*/ 949 w 1257"/>
                <a:gd name="T75" fmla="*/ 34 h 287"/>
                <a:gd name="T76" fmla="*/ 975 w 1257"/>
                <a:gd name="T77" fmla="*/ 25 h 287"/>
                <a:gd name="T78" fmla="*/ 1001 w 1257"/>
                <a:gd name="T79" fmla="*/ 16 h 287"/>
                <a:gd name="T80" fmla="*/ 1026 w 1257"/>
                <a:gd name="T81" fmla="*/ 9 h 287"/>
                <a:gd name="T82" fmla="*/ 1052 w 1257"/>
                <a:gd name="T83" fmla="*/ 4 h 287"/>
                <a:gd name="T84" fmla="*/ 1078 w 1257"/>
                <a:gd name="T85" fmla="*/ 1 h 287"/>
                <a:gd name="T86" fmla="*/ 1103 w 1257"/>
                <a:gd name="T87" fmla="*/ 0 h 287"/>
                <a:gd name="T88" fmla="*/ 1129 w 1257"/>
                <a:gd name="T89" fmla="*/ 1 h 287"/>
                <a:gd name="T90" fmla="*/ 1155 w 1257"/>
                <a:gd name="T91" fmla="*/ 4 h 287"/>
                <a:gd name="T92" fmla="*/ 1180 w 1257"/>
                <a:gd name="T93" fmla="*/ 10 h 287"/>
                <a:gd name="T94" fmla="*/ 1206 w 1257"/>
                <a:gd name="T95" fmla="*/ 18 h 287"/>
                <a:gd name="T96" fmla="*/ 1232 w 1257"/>
                <a:gd name="T97" fmla="*/ 29 h 287"/>
                <a:gd name="T98" fmla="*/ 1257 w 1257"/>
                <a:gd name="T99" fmla="*/ 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87">
                  <a:moveTo>
                    <a:pt x="0" y="287"/>
                  </a:moveTo>
                  <a:lnTo>
                    <a:pt x="26" y="279"/>
                  </a:lnTo>
                  <a:lnTo>
                    <a:pt x="51" y="272"/>
                  </a:lnTo>
                  <a:lnTo>
                    <a:pt x="77" y="266"/>
                  </a:lnTo>
                  <a:lnTo>
                    <a:pt x="103" y="260"/>
                  </a:lnTo>
                  <a:lnTo>
                    <a:pt x="128" y="255"/>
                  </a:lnTo>
                  <a:lnTo>
                    <a:pt x="154" y="251"/>
                  </a:lnTo>
                  <a:lnTo>
                    <a:pt x="180" y="248"/>
                  </a:lnTo>
                  <a:lnTo>
                    <a:pt x="205" y="245"/>
                  </a:lnTo>
                  <a:lnTo>
                    <a:pt x="231" y="242"/>
                  </a:lnTo>
                  <a:lnTo>
                    <a:pt x="257" y="240"/>
                  </a:lnTo>
                  <a:lnTo>
                    <a:pt x="282" y="238"/>
                  </a:lnTo>
                  <a:lnTo>
                    <a:pt x="308" y="237"/>
                  </a:lnTo>
                  <a:lnTo>
                    <a:pt x="334" y="235"/>
                  </a:lnTo>
                  <a:lnTo>
                    <a:pt x="359" y="233"/>
                  </a:lnTo>
                  <a:lnTo>
                    <a:pt x="385" y="231"/>
                  </a:lnTo>
                  <a:lnTo>
                    <a:pt x="411" y="228"/>
                  </a:lnTo>
                  <a:lnTo>
                    <a:pt x="436" y="225"/>
                  </a:lnTo>
                  <a:lnTo>
                    <a:pt x="462" y="222"/>
                  </a:lnTo>
                  <a:lnTo>
                    <a:pt x="487" y="218"/>
                  </a:lnTo>
                  <a:lnTo>
                    <a:pt x="513" y="213"/>
                  </a:lnTo>
                  <a:lnTo>
                    <a:pt x="539" y="207"/>
                  </a:lnTo>
                  <a:lnTo>
                    <a:pt x="565" y="200"/>
                  </a:lnTo>
                  <a:lnTo>
                    <a:pt x="590" y="193"/>
                  </a:lnTo>
                  <a:lnTo>
                    <a:pt x="616" y="185"/>
                  </a:lnTo>
                  <a:lnTo>
                    <a:pt x="642" y="176"/>
                  </a:lnTo>
                  <a:lnTo>
                    <a:pt x="667" y="166"/>
                  </a:lnTo>
                  <a:lnTo>
                    <a:pt x="693" y="155"/>
                  </a:lnTo>
                  <a:lnTo>
                    <a:pt x="718" y="144"/>
                  </a:lnTo>
                  <a:lnTo>
                    <a:pt x="744" y="132"/>
                  </a:lnTo>
                  <a:lnTo>
                    <a:pt x="770" y="120"/>
                  </a:lnTo>
                  <a:lnTo>
                    <a:pt x="795" y="107"/>
                  </a:lnTo>
                  <a:lnTo>
                    <a:pt x="821" y="94"/>
                  </a:lnTo>
                  <a:lnTo>
                    <a:pt x="847" y="81"/>
                  </a:lnTo>
                  <a:lnTo>
                    <a:pt x="872" y="69"/>
                  </a:lnTo>
                  <a:lnTo>
                    <a:pt x="898" y="57"/>
                  </a:lnTo>
                  <a:lnTo>
                    <a:pt x="924" y="45"/>
                  </a:lnTo>
                  <a:lnTo>
                    <a:pt x="949" y="34"/>
                  </a:lnTo>
                  <a:lnTo>
                    <a:pt x="975" y="25"/>
                  </a:lnTo>
                  <a:lnTo>
                    <a:pt x="1001" y="16"/>
                  </a:lnTo>
                  <a:lnTo>
                    <a:pt x="1026" y="9"/>
                  </a:lnTo>
                  <a:lnTo>
                    <a:pt x="1052" y="4"/>
                  </a:lnTo>
                  <a:lnTo>
                    <a:pt x="1078" y="1"/>
                  </a:lnTo>
                  <a:lnTo>
                    <a:pt x="1103" y="0"/>
                  </a:lnTo>
                  <a:lnTo>
                    <a:pt x="1129" y="1"/>
                  </a:lnTo>
                  <a:lnTo>
                    <a:pt x="1155" y="4"/>
                  </a:lnTo>
                  <a:lnTo>
                    <a:pt x="1180" y="10"/>
                  </a:lnTo>
                  <a:lnTo>
                    <a:pt x="1206" y="18"/>
                  </a:lnTo>
                  <a:lnTo>
                    <a:pt x="1232" y="29"/>
                  </a:lnTo>
                  <a:lnTo>
                    <a:pt x="1257" y="42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2" name="Freeform 344"/>
            <p:cNvSpPr>
              <a:spLocks/>
            </p:cNvSpPr>
            <p:nvPr/>
          </p:nvSpPr>
          <p:spPr bwMode="auto">
            <a:xfrm>
              <a:off x="6214112" y="2832118"/>
              <a:ext cx="4543850" cy="1289460"/>
            </a:xfrm>
            <a:custGeom>
              <a:avLst/>
              <a:gdLst>
                <a:gd name="T0" fmla="*/ 0 w 1308"/>
                <a:gd name="T1" fmla="*/ 308 h 590"/>
                <a:gd name="T2" fmla="*/ 25 w 1308"/>
                <a:gd name="T3" fmla="*/ 321 h 590"/>
                <a:gd name="T4" fmla="*/ 51 w 1308"/>
                <a:gd name="T5" fmla="*/ 337 h 590"/>
                <a:gd name="T6" fmla="*/ 77 w 1308"/>
                <a:gd name="T7" fmla="*/ 354 h 590"/>
                <a:gd name="T8" fmla="*/ 102 w 1308"/>
                <a:gd name="T9" fmla="*/ 373 h 590"/>
                <a:gd name="T10" fmla="*/ 128 w 1308"/>
                <a:gd name="T11" fmla="*/ 393 h 590"/>
                <a:gd name="T12" fmla="*/ 154 w 1308"/>
                <a:gd name="T13" fmla="*/ 415 h 590"/>
                <a:gd name="T14" fmla="*/ 179 w 1308"/>
                <a:gd name="T15" fmla="*/ 437 h 590"/>
                <a:gd name="T16" fmla="*/ 205 w 1308"/>
                <a:gd name="T17" fmla="*/ 459 h 590"/>
                <a:gd name="T18" fmla="*/ 231 w 1308"/>
                <a:gd name="T19" fmla="*/ 481 h 590"/>
                <a:gd name="T20" fmla="*/ 256 w 1308"/>
                <a:gd name="T21" fmla="*/ 502 h 590"/>
                <a:gd name="T22" fmla="*/ 282 w 1308"/>
                <a:gd name="T23" fmla="*/ 522 h 590"/>
                <a:gd name="T24" fmla="*/ 308 w 1308"/>
                <a:gd name="T25" fmla="*/ 541 h 590"/>
                <a:gd name="T26" fmla="*/ 333 w 1308"/>
                <a:gd name="T27" fmla="*/ 557 h 590"/>
                <a:gd name="T28" fmla="*/ 359 w 1308"/>
                <a:gd name="T29" fmla="*/ 570 h 590"/>
                <a:gd name="T30" fmla="*/ 385 w 1308"/>
                <a:gd name="T31" fmla="*/ 580 h 590"/>
                <a:gd name="T32" fmla="*/ 410 w 1308"/>
                <a:gd name="T33" fmla="*/ 587 h 590"/>
                <a:gd name="T34" fmla="*/ 436 w 1308"/>
                <a:gd name="T35" fmla="*/ 590 h 590"/>
                <a:gd name="T36" fmla="*/ 462 w 1308"/>
                <a:gd name="T37" fmla="*/ 590 h 590"/>
                <a:gd name="T38" fmla="*/ 487 w 1308"/>
                <a:gd name="T39" fmla="*/ 585 h 590"/>
                <a:gd name="T40" fmla="*/ 513 w 1308"/>
                <a:gd name="T41" fmla="*/ 577 h 590"/>
                <a:gd name="T42" fmla="*/ 539 w 1308"/>
                <a:gd name="T43" fmla="*/ 564 h 590"/>
                <a:gd name="T44" fmla="*/ 564 w 1308"/>
                <a:gd name="T45" fmla="*/ 548 h 590"/>
                <a:gd name="T46" fmla="*/ 590 w 1308"/>
                <a:gd name="T47" fmla="*/ 528 h 590"/>
                <a:gd name="T48" fmla="*/ 616 w 1308"/>
                <a:gd name="T49" fmla="*/ 504 h 590"/>
                <a:gd name="T50" fmla="*/ 641 w 1308"/>
                <a:gd name="T51" fmla="*/ 478 h 590"/>
                <a:gd name="T52" fmla="*/ 667 w 1308"/>
                <a:gd name="T53" fmla="*/ 449 h 590"/>
                <a:gd name="T54" fmla="*/ 693 w 1308"/>
                <a:gd name="T55" fmla="*/ 418 h 590"/>
                <a:gd name="T56" fmla="*/ 718 w 1308"/>
                <a:gd name="T57" fmla="*/ 385 h 590"/>
                <a:gd name="T58" fmla="*/ 744 w 1308"/>
                <a:gd name="T59" fmla="*/ 351 h 590"/>
                <a:gd name="T60" fmla="*/ 770 w 1308"/>
                <a:gd name="T61" fmla="*/ 316 h 590"/>
                <a:gd name="T62" fmla="*/ 795 w 1308"/>
                <a:gd name="T63" fmla="*/ 281 h 590"/>
                <a:gd name="T64" fmla="*/ 821 w 1308"/>
                <a:gd name="T65" fmla="*/ 247 h 590"/>
                <a:gd name="T66" fmla="*/ 846 w 1308"/>
                <a:gd name="T67" fmla="*/ 214 h 590"/>
                <a:gd name="T68" fmla="*/ 872 w 1308"/>
                <a:gd name="T69" fmla="*/ 182 h 590"/>
                <a:gd name="T70" fmla="*/ 898 w 1308"/>
                <a:gd name="T71" fmla="*/ 152 h 590"/>
                <a:gd name="T72" fmla="*/ 923 w 1308"/>
                <a:gd name="T73" fmla="*/ 124 h 590"/>
                <a:gd name="T74" fmla="*/ 949 w 1308"/>
                <a:gd name="T75" fmla="*/ 99 h 590"/>
                <a:gd name="T76" fmla="*/ 975 w 1308"/>
                <a:gd name="T77" fmla="*/ 76 h 590"/>
                <a:gd name="T78" fmla="*/ 1001 w 1308"/>
                <a:gd name="T79" fmla="*/ 56 h 590"/>
                <a:gd name="T80" fmla="*/ 1026 w 1308"/>
                <a:gd name="T81" fmla="*/ 39 h 590"/>
                <a:gd name="T82" fmla="*/ 1052 w 1308"/>
                <a:gd name="T83" fmla="*/ 26 h 590"/>
                <a:gd name="T84" fmla="*/ 1077 w 1308"/>
                <a:gd name="T85" fmla="*/ 15 h 590"/>
                <a:gd name="T86" fmla="*/ 1103 w 1308"/>
                <a:gd name="T87" fmla="*/ 7 h 590"/>
                <a:gd name="T88" fmla="*/ 1129 w 1308"/>
                <a:gd name="T89" fmla="*/ 2 h 590"/>
                <a:gd name="T90" fmla="*/ 1154 w 1308"/>
                <a:gd name="T91" fmla="*/ 0 h 590"/>
                <a:gd name="T92" fmla="*/ 1180 w 1308"/>
                <a:gd name="T93" fmla="*/ 0 h 590"/>
                <a:gd name="T94" fmla="*/ 1206 w 1308"/>
                <a:gd name="T95" fmla="*/ 2 h 590"/>
                <a:gd name="T96" fmla="*/ 1231 w 1308"/>
                <a:gd name="T97" fmla="*/ 7 h 590"/>
                <a:gd name="T98" fmla="*/ 1257 w 1308"/>
                <a:gd name="T99" fmla="*/ 13 h 590"/>
                <a:gd name="T100" fmla="*/ 1283 w 1308"/>
                <a:gd name="T101" fmla="*/ 20 h 590"/>
                <a:gd name="T102" fmla="*/ 1308 w 1308"/>
                <a:gd name="T103" fmla="*/ 3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590">
                  <a:moveTo>
                    <a:pt x="0" y="308"/>
                  </a:moveTo>
                  <a:lnTo>
                    <a:pt x="25" y="321"/>
                  </a:lnTo>
                  <a:lnTo>
                    <a:pt x="51" y="337"/>
                  </a:lnTo>
                  <a:lnTo>
                    <a:pt x="77" y="354"/>
                  </a:lnTo>
                  <a:lnTo>
                    <a:pt x="102" y="373"/>
                  </a:lnTo>
                  <a:lnTo>
                    <a:pt x="128" y="393"/>
                  </a:lnTo>
                  <a:lnTo>
                    <a:pt x="154" y="415"/>
                  </a:lnTo>
                  <a:lnTo>
                    <a:pt x="179" y="437"/>
                  </a:lnTo>
                  <a:lnTo>
                    <a:pt x="205" y="459"/>
                  </a:lnTo>
                  <a:lnTo>
                    <a:pt x="231" y="481"/>
                  </a:lnTo>
                  <a:lnTo>
                    <a:pt x="256" y="502"/>
                  </a:lnTo>
                  <a:lnTo>
                    <a:pt x="282" y="522"/>
                  </a:lnTo>
                  <a:lnTo>
                    <a:pt x="308" y="541"/>
                  </a:lnTo>
                  <a:lnTo>
                    <a:pt x="333" y="557"/>
                  </a:lnTo>
                  <a:lnTo>
                    <a:pt x="359" y="570"/>
                  </a:lnTo>
                  <a:lnTo>
                    <a:pt x="385" y="580"/>
                  </a:lnTo>
                  <a:lnTo>
                    <a:pt x="410" y="587"/>
                  </a:lnTo>
                  <a:lnTo>
                    <a:pt x="436" y="590"/>
                  </a:lnTo>
                  <a:lnTo>
                    <a:pt x="462" y="590"/>
                  </a:lnTo>
                  <a:lnTo>
                    <a:pt x="487" y="585"/>
                  </a:lnTo>
                  <a:lnTo>
                    <a:pt x="513" y="577"/>
                  </a:lnTo>
                  <a:lnTo>
                    <a:pt x="539" y="564"/>
                  </a:lnTo>
                  <a:lnTo>
                    <a:pt x="564" y="548"/>
                  </a:lnTo>
                  <a:lnTo>
                    <a:pt x="590" y="528"/>
                  </a:lnTo>
                  <a:lnTo>
                    <a:pt x="616" y="504"/>
                  </a:lnTo>
                  <a:lnTo>
                    <a:pt x="641" y="478"/>
                  </a:lnTo>
                  <a:lnTo>
                    <a:pt x="667" y="449"/>
                  </a:lnTo>
                  <a:lnTo>
                    <a:pt x="693" y="418"/>
                  </a:lnTo>
                  <a:lnTo>
                    <a:pt x="718" y="385"/>
                  </a:lnTo>
                  <a:lnTo>
                    <a:pt x="744" y="351"/>
                  </a:lnTo>
                  <a:lnTo>
                    <a:pt x="770" y="316"/>
                  </a:lnTo>
                  <a:lnTo>
                    <a:pt x="795" y="281"/>
                  </a:lnTo>
                  <a:lnTo>
                    <a:pt x="821" y="247"/>
                  </a:lnTo>
                  <a:lnTo>
                    <a:pt x="846" y="214"/>
                  </a:lnTo>
                  <a:lnTo>
                    <a:pt x="872" y="182"/>
                  </a:lnTo>
                  <a:lnTo>
                    <a:pt x="898" y="152"/>
                  </a:lnTo>
                  <a:lnTo>
                    <a:pt x="923" y="124"/>
                  </a:lnTo>
                  <a:lnTo>
                    <a:pt x="949" y="99"/>
                  </a:lnTo>
                  <a:lnTo>
                    <a:pt x="975" y="76"/>
                  </a:lnTo>
                  <a:lnTo>
                    <a:pt x="1001" y="56"/>
                  </a:lnTo>
                  <a:lnTo>
                    <a:pt x="1026" y="39"/>
                  </a:lnTo>
                  <a:lnTo>
                    <a:pt x="1052" y="26"/>
                  </a:lnTo>
                  <a:lnTo>
                    <a:pt x="1077" y="15"/>
                  </a:lnTo>
                  <a:lnTo>
                    <a:pt x="1103" y="7"/>
                  </a:lnTo>
                  <a:lnTo>
                    <a:pt x="1129" y="2"/>
                  </a:lnTo>
                  <a:lnTo>
                    <a:pt x="1154" y="0"/>
                  </a:lnTo>
                  <a:lnTo>
                    <a:pt x="1180" y="0"/>
                  </a:lnTo>
                  <a:lnTo>
                    <a:pt x="1206" y="2"/>
                  </a:lnTo>
                  <a:lnTo>
                    <a:pt x="1231" y="7"/>
                  </a:lnTo>
                  <a:lnTo>
                    <a:pt x="1257" y="13"/>
                  </a:lnTo>
                  <a:lnTo>
                    <a:pt x="1283" y="20"/>
                  </a:lnTo>
                  <a:lnTo>
                    <a:pt x="1308" y="30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3" name="Line 345"/>
            <p:cNvSpPr>
              <a:spLocks noChangeShapeType="1"/>
            </p:cNvSpPr>
            <p:nvPr/>
          </p:nvSpPr>
          <p:spPr bwMode="auto">
            <a:xfrm>
              <a:off x="10671115" y="2875829"/>
              <a:ext cx="86847" cy="21855"/>
            </a:xfrm>
            <a:prstGeom prst="line">
              <a:avLst/>
            </a:pr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4" name="Freeform 346"/>
            <p:cNvSpPr>
              <a:spLocks/>
            </p:cNvSpPr>
            <p:nvPr/>
          </p:nvSpPr>
          <p:spPr bwMode="auto">
            <a:xfrm>
              <a:off x="1934278" y="3874614"/>
              <a:ext cx="4366681" cy="305974"/>
            </a:xfrm>
            <a:custGeom>
              <a:avLst/>
              <a:gdLst>
                <a:gd name="T0" fmla="*/ 0 w 1257"/>
                <a:gd name="T1" fmla="*/ 0 h 140"/>
                <a:gd name="T2" fmla="*/ 26 w 1257"/>
                <a:gd name="T3" fmla="*/ 13 h 140"/>
                <a:gd name="T4" fmla="*/ 51 w 1257"/>
                <a:gd name="T5" fmla="*/ 26 h 140"/>
                <a:gd name="T6" fmla="*/ 77 w 1257"/>
                <a:gd name="T7" fmla="*/ 38 h 140"/>
                <a:gd name="T8" fmla="*/ 103 w 1257"/>
                <a:gd name="T9" fmla="*/ 50 h 140"/>
                <a:gd name="T10" fmla="*/ 128 w 1257"/>
                <a:gd name="T11" fmla="*/ 61 h 140"/>
                <a:gd name="T12" fmla="*/ 154 w 1257"/>
                <a:gd name="T13" fmla="*/ 71 h 140"/>
                <a:gd name="T14" fmla="*/ 180 w 1257"/>
                <a:gd name="T15" fmla="*/ 82 h 140"/>
                <a:gd name="T16" fmla="*/ 205 w 1257"/>
                <a:gd name="T17" fmla="*/ 91 h 140"/>
                <a:gd name="T18" fmla="*/ 231 w 1257"/>
                <a:gd name="T19" fmla="*/ 100 h 140"/>
                <a:gd name="T20" fmla="*/ 257 w 1257"/>
                <a:gd name="T21" fmla="*/ 108 h 140"/>
                <a:gd name="T22" fmla="*/ 282 w 1257"/>
                <a:gd name="T23" fmla="*/ 116 h 140"/>
                <a:gd name="T24" fmla="*/ 308 w 1257"/>
                <a:gd name="T25" fmla="*/ 122 h 140"/>
                <a:gd name="T26" fmla="*/ 334 w 1257"/>
                <a:gd name="T27" fmla="*/ 128 h 140"/>
                <a:gd name="T28" fmla="*/ 359 w 1257"/>
                <a:gd name="T29" fmla="*/ 132 h 140"/>
                <a:gd name="T30" fmla="*/ 385 w 1257"/>
                <a:gd name="T31" fmla="*/ 136 h 140"/>
                <a:gd name="T32" fmla="*/ 411 w 1257"/>
                <a:gd name="T33" fmla="*/ 138 h 140"/>
                <a:gd name="T34" fmla="*/ 436 w 1257"/>
                <a:gd name="T35" fmla="*/ 140 h 140"/>
                <a:gd name="T36" fmla="*/ 462 w 1257"/>
                <a:gd name="T37" fmla="*/ 140 h 140"/>
                <a:gd name="T38" fmla="*/ 487 w 1257"/>
                <a:gd name="T39" fmla="*/ 140 h 140"/>
                <a:gd name="T40" fmla="*/ 513 w 1257"/>
                <a:gd name="T41" fmla="*/ 138 h 140"/>
                <a:gd name="T42" fmla="*/ 539 w 1257"/>
                <a:gd name="T43" fmla="*/ 136 h 140"/>
                <a:gd name="T44" fmla="*/ 565 w 1257"/>
                <a:gd name="T45" fmla="*/ 133 h 140"/>
                <a:gd name="T46" fmla="*/ 590 w 1257"/>
                <a:gd name="T47" fmla="*/ 130 h 140"/>
                <a:gd name="T48" fmla="*/ 616 w 1257"/>
                <a:gd name="T49" fmla="*/ 126 h 140"/>
                <a:gd name="T50" fmla="*/ 642 w 1257"/>
                <a:gd name="T51" fmla="*/ 121 h 140"/>
                <a:gd name="T52" fmla="*/ 667 w 1257"/>
                <a:gd name="T53" fmla="*/ 116 h 140"/>
                <a:gd name="T54" fmla="*/ 693 w 1257"/>
                <a:gd name="T55" fmla="*/ 111 h 140"/>
                <a:gd name="T56" fmla="*/ 718 w 1257"/>
                <a:gd name="T57" fmla="*/ 106 h 140"/>
                <a:gd name="T58" fmla="*/ 744 w 1257"/>
                <a:gd name="T59" fmla="*/ 100 h 140"/>
                <a:gd name="T60" fmla="*/ 770 w 1257"/>
                <a:gd name="T61" fmla="*/ 95 h 140"/>
                <a:gd name="T62" fmla="*/ 795 w 1257"/>
                <a:gd name="T63" fmla="*/ 90 h 140"/>
                <a:gd name="T64" fmla="*/ 821 w 1257"/>
                <a:gd name="T65" fmla="*/ 84 h 140"/>
                <a:gd name="T66" fmla="*/ 847 w 1257"/>
                <a:gd name="T67" fmla="*/ 79 h 140"/>
                <a:gd name="T68" fmla="*/ 872 w 1257"/>
                <a:gd name="T69" fmla="*/ 75 h 140"/>
                <a:gd name="T70" fmla="*/ 898 w 1257"/>
                <a:gd name="T71" fmla="*/ 71 h 140"/>
                <a:gd name="T72" fmla="*/ 924 w 1257"/>
                <a:gd name="T73" fmla="*/ 67 h 140"/>
                <a:gd name="T74" fmla="*/ 949 w 1257"/>
                <a:gd name="T75" fmla="*/ 63 h 140"/>
                <a:gd name="T76" fmla="*/ 975 w 1257"/>
                <a:gd name="T77" fmla="*/ 61 h 140"/>
                <a:gd name="T78" fmla="*/ 1001 w 1257"/>
                <a:gd name="T79" fmla="*/ 59 h 140"/>
                <a:gd name="T80" fmla="*/ 1026 w 1257"/>
                <a:gd name="T81" fmla="*/ 57 h 140"/>
                <a:gd name="T82" fmla="*/ 1052 w 1257"/>
                <a:gd name="T83" fmla="*/ 57 h 140"/>
                <a:gd name="T84" fmla="*/ 1078 w 1257"/>
                <a:gd name="T85" fmla="*/ 57 h 140"/>
                <a:gd name="T86" fmla="*/ 1103 w 1257"/>
                <a:gd name="T87" fmla="*/ 58 h 140"/>
                <a:gd name="T88" fmla="*/ 1129 w 1257"/>
                <a:gd name="T89" fmla="*/ 60 h 140"/>
                <a:gd name="T90" fmla="*/ 1155 w 1257"/>
                <a:gd name="T91" fmla="*/ 63 h 140"/>
                <a:gd name="T92" fmla="*/ 1180 w 1257"/>
                <a:gd name="T93" fmla="*/ 68 h 140"/>
                <a:gd name="T94" fmla="*/ 1206 w 1257"/>
                <a:gd name="T95" fmla="*/ 73 h 140"/>
                <a:gd name="T96" fmla="*/ 1232 w 1257"/>
                <a:gd name="T97" fmla="*/ 80 h 140"/>
                <a:gd name="T98" fmla="*/ 1257 w 1257"/>
                <a:gd name="T99" fmla="*/ 88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140">
                  <a:moveTo>
                    <a:pt x="0" y="0"/>
                  </a:moveTo>
                  <a:lnTo>
                    <a:pt x="26" y="13"/>
                  </a:lnTo>
                  <a:lnTo>
                    <a:pt x="51" y="26"/>
                  </a:lnTo>
                  <a:lnTo>
                    <a:pt x="77" y="38"/>
                  </a:lnTo>
                  <a:lnTo>
                    <a:pt x="103" y="50"/>
                  </a:lnTo>
                  <a:lnTo>
                    <a:pt x="128" y="61"/>
                  </a:lnTo>
                  <a:lnTo>
                    <a:pt x="154" y="71"/>
                  </a:lnTo>
                  <a:lnTo>
                    <a:pt x="180" y="82"/>
                  </a:lnTo>
                  <a:lnTo>
                    <a:pt x="205" y="91"/>
                  </a:lnTo>
                  <a:lnTo>
                    <a:pt x="231" y="100"/>
                  </a:lnTo>
                  <a:lnTo>
                    <a:pt x="257" y="108"/>
                  </a:lnTo>
                  <a:lnTo>
                    <a:pt x="282" y="116"/>
                  </a:lnTo>
                  <a:lnTo>
                    <a:pt x="308" y="122"/>
                  </a:lnTo>
                  <a:lnTo>
                    <a:pt x="334" y="128"/>
                  </a:lnTo>
                  <a:lnTo>
                    <a:pt x="359" y="132"/>
                  </a:lnTo>
                  <a:lnTo>
                    <a:pt x="385" y="136"/>
                  </a:lnTo>
                  <a:lnTo>
                    <a:pt x="411" y="138"/>
                  </a:lnTo>
                  <a:lnTo>
                    <a:pt x="436" y="140"/>
                  </a:lnTo>
                  <a:lnTo>
                    <a:pt x="462" y="140"/>
                  </a:lnTo>
                  <a:lnTo>
                    <a:pt x="487" y="140"/>
                  </a:lnTo>
                  <a:lnTo>
                    <a:pt x="513" y="138"/>
                  </a:lnTo>
                  <a:lnTo>
                    <a:pt x="539" y="136"/>
                  </a:lnTo>
                  <a:lnTo>
                    <a:pt x="565" y="133"/>
                  </a:lnTo>
                  <a:lnTo>
                    <a:pt x="590" y="130"/>
                  </a:lnTo>
                  <a:lnTo>
                    <a:pt x="616" y="126"/>
                  </a:lnTo>
                  <a:lnTo>
                    <a:pt x="642" y="121"/>
                  </a:lnTo>
                  <a:lnTo>
                    <a:pt x="667" y="116"/>
                  </a:lnTo>
                  <a:lnTo>
                    <a:pt x="693" y="111"/>
                  </a:lnTo>
                  <a:lnTo>
                    <a:pt x="718" y="106"/>
                  </a:lnTo>
                  <a:lnTo>
                    <a:pt x="744" y="100"/>
                  </a:lnTo>
                  <a:lnTo>
                    <a:pt x="770" y="95"/>
                  </a:lnTo>
                  <a:lnTo>
                    <a:pt x="795" y="90"/>
                  </a:lnTo>
                  <a:lnTo>
                    <a:pt x="821" y="84"/>
                  </a:lnTo>
                  <a:lnTo>
                    <a:pt x="847" y="79"/>
                  </a:lnTo>
                  <a:lnTo>
                    <a:pt x="872" y="75"/>
                  </a:lnTo>
                  <a:lnTo>
                    <a:pt x="898" y="71"/>
                  </a:lnTo>
                  <a:lnTo>
                    <a:pt x="924" y="67"/>
                  </a:lnTo>
                  <a:lnTo>
                    <a:pt x="949" y="63"/>
                  </a:lnTo>
                  <a:lnTo>
                    <a:pt x="975" y="61"/>
                  </a:lnTo>
                  <a:lnTo>
                    <a:pt x="1001" y="59"/>
                  </a:lnTo>
                  <a:lnTo>
                    <a:pt x="1026" y="57"/>
                  </a:lnTo>
                  <a:lnTo>
                    <a:pt x="1052" y="57"/>
                  </a:lnTo>
                  <a:lnTo>
                    <a:pt x="1078" y="57"/>
                  </a:lnTo>
                  <a:lnTo>
                    <a:pt x="1103" y="58"/>
                  </a:lnTo>
                  <a:lnTo>
                    <a:pt x="1129" y="60"/>
                  </a:lnTo>
                  <a:lnTo>
                    <a:pt x="1155" y="63"/>
                  </a:lnTo>
                  <a:lnTo>
                    <a:pt x="1180" y="68"/>
                  </a:lnTo>
                  <a:lnTo>
                    <a:pt x="1206" y="73"/>
                  </a:lnTo>
                  <a:lnTo>
                    <a:pt x="1232" y="80"/>
                  </a:lnTo>
                  <a:lnTo>
                    <a:pt x="1257" y="88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5" name="Freeform 347"/>
            <p:cNvSpPr>
              <a:spLocks/>
            </p:cNvSpPr>
            <p:nvPr/>
          </p:nvSpPr>
          <p:spPr bwMode="auto">
            <a:xfrm>
              <a:off x="6214112" y="2869272"/>
              <a:ext cx="4543850" cy="1724380"/>
            </a:xfrm>
            <a:custGeom>
              <a:avLst/>
              <a:gdLst>
                <a:gd name="T0" fmla="*/ 0 w 1308"/>
                <a:gd name="T1" fmla="*/ 540 h 789"/>
                <a:gd name="T2" fmla="*/ 25 w 1308"/>
                <a:gd name="T3" fmla="*/ 548 h 789"/>
                <a:gd name="T4" fmla="*/ 51 w 1308"/>
                <a:gd name="T5" fmla="*/ 557 h 789"/>
                <a:gd name="T6" fmla="*/ 77 w 1308"/>
                <a:gd name="T7" fmla="*/ 567 h 789"/>
                <a:gd name="T8" fmla="*/ 102 w 1308"/>
                <a:gd name="T9" fmla="*/ 578 h 789"/>
                <a:gd name="T10" fmla="*/ 128 w 1308"/>
                <a:gd name="T11" fmla="*/ 591 h 789"/>
                <a:gd name="T12" fmla="*/ 154 w 1308"/>
                <a:gd name="T13" fmla="*/ 604 h 789"/>
                <a:gd name="T14" fmla="*/ 179 w 1308"/>
                <a:gd name="T15" fmla="*/ 618 h 789"/>
                <a:gd name="T16" fmla="*/ 205 w 1308"/>
                <a:gd name="T17" fmla="*/ 633 h 789"/>
                <a:gd name="T18" fmla="*/ 231 w 1308"/>
                <a:gd name="T19" fmla="*/ 649 h 789"/>
                <a:gd name="T20" fmla="*/ 256 w 1308"/>
                <a:gd name="T21" fmla="*/ 665 h 789"/>
                <a:gd name="T22" fmla="*/ 282 w 1308"/>
                <a:gd name="T23" fmla="*/ 681 h 789"/>
                <a:gd name="T24" fmla="*/ 308 w 1308"/>
                <a:gd name="T25" fmla="*/ 697 h 789"/>
                <a:gd name="T26" fmla="*/ 333 w 1308"/>
                <a:gd name="T27" fmla="*/ 712 h 789"/>
                <a:gd name="T28" fmla="*/ 359 w 1308"/>
                <a:gd name="T29" fmla="*/ 727 h 789"/>
                <a:gd name="T30" fmla="*/ 385 w 1308"/>
                <a:gd name="T31" fmla="*/ 741 h 789"/>
                <a:gd name="T32" fmla="*/ 410 w 1308"/>
                <a:gd name="T33" fmla="*/ 754 h 789"/>
                <a:gd name="T34" fmla="*/ 436 w 1308"/>
                <a:gd name="T35" fmla="*/ 765 h 789"/>
                <a:gd name="T36" fmla="*/ 462 w 1308"/>
                <a:gd name="T37" fmla="*/ 775 h 789"/>
                <a:gd name="T38" fmla="*/ 487 w 1308"/>
                <a:gd name="T39" fmla="*/ 782 h 789"/>
                <a:gd name="T40" fmla="*/ 513 w 1308"/>
                <a:gd name="T41" fmla="*/ 787 h 789"/>
                <a:gd name="T42" fmla="*/ 539 w 1308"/>
                <a:gd name="T43" fmla="*/ 789 h 789"/>
                <a:gd name="T44" fmla="*/ 564 w 1308"/>
                <a:gd name="T45" fmla="*/ 788 h 789"/>
                <a:gd name="T46" fmla="*/ 590 w 1308"/>
                <a:gd name="T47" fmla="*/ 784 h 789"/>
                <a:gd name="T48" fmla="*/ 616 w 1308"/>
                <a:gd name="T49" fmla="*/ 777 h 789"/>
                <a:gd name="T50" fmla="*/ 641 w 1308"/>
                <a:gd name="T51" fmla="*/ 766 h 789"/>
                <a:gd name="T52" fmla="*/ 667 w 1308"/>
                <a:gd name="T53" fmla="*/ 751 h 789"/>
                <a:gd name="T54" fmla="*/ 693 w 1308"/>
                <a:gd name="T55" fmla="*/ 733 h 789"/>
                <a:gd name="T56" fmla="*/ 718 w 1308"/>
                <a:gd name="T57" fmla="*/ 712 h 789"/>
                <a:gd name="T58" fmla="*/ 744 w 1308"/>
                <a:gd name="T59" fmla="*/ 687 h 789"/>
                <a:gd name="T60" fmla="*/ 770 w 1308"/>
                <a:gd name="T61" fmla="*/ 658 h 789"/>
                <a:gd name="T62" fmla="*/ 795 w 1308"/>
                <a:gd name="T63" fmla="*/ 627 h 789"/>
                <a:gd name="T64" fmla="*/ 821 w 1308"/>
                <a:gd name="T65" fmla="*/ 593 h 789"/>
                <a:gd name="T66" fmla="*/ 846 w 1308"/>
                <a:gd name="T67" fmla="*/ 556 h 789"/>
                <a:gd name="T68" fmla="*/ 872 w 1308"/>
                <a:gd name="T69" fmla="*/ 517 h 789"/>
                <a:gd name="T70" fmla="*/ 898 w 1308"/>
                <a:gd name="T71" fmla="*/ 477 h 789"/>
                <a:gd name="T72" fmla="*/ 923 w 1308"/>
                <a:gd name="T73" fmla="*/ 435 h 789"/>
                <a:gd name="T74" fmla="*/ 949 w 1308"/>
                <a:gd name="T75" fmla="*/ 393 h 789"/>
                <a:gd name="T76" fmla="*/ 975 w 1308"/>
                <a:gd name="T77" fmla="*/ 350 h 789"/>
                <a:gd name="T78" fmla="*/ 1001 w 1308"/>
                <a:gd name="T79" fmla="*/ 308 h 789"/>
                <a:gd name="T80" fmla="*/ 1026 w 1308"/>
                <a:gd name="T81" fmla="*/ 267 h 789"/>
                <a:gd name="T82" fmla="*/ 1052 w 1308"/>
                <a:gd name="T83" fmla="*/ 227 h 789"/>
                <a:gd name="T84" fmla="*/ 1077 w 1308"/>
                <a:gd name="T85" fmla="*/ 189 h 789"/>
                <a:gd name="T86" fmla="*/ 1103 w 1308"/>
                <a:gd name="T87" fmla="*/ 154 h 789"/>
                <a:gd name="T88" fmla="*/ 1129 w 1308"/>
                <a:gd name="T89" fmla="*/ 121 h 789"/>
                <a:gd name="T90" fmla="*/ 1154 w 1308"/>
                <a:gd name="T91" fmla="*/ 92 h 789"/>
                <a:gd name="T92" fmla="*/ 1180 w 1308"/>
                <a:gd name="T93" fmla="*/ 67 h 789"/>
                <a:gd name="T94" fmla="*/ 1206 w 1308"/>
                <a:gd name="T95" fmla="*/ 45 h 789"/>
                <a:gd name="T96" fmla="*/ 1231 w 1308"/>
                <a:gd name="T97" fmla="*/ 28 h 789"/>
                <a:gd name="T98" fmla="*/ 1257 w 1308"/>
                <a:gd name="T99" fmla="*/ 14 h 789"/>
                <a:gd name="T100" fmla="*/ 1283 w 1308"/>
                <a:gd name="T101" fmla="*/ 5 h 789"/>
                <a:gd name="T102" fmla="*/ 1308 w 1308"/>
                <a:gd name="T103" fmla="*/ 0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789">
                  <a:moveTo>
                    <a:pt x="0" y="540"/>
                  </a:moveTo>
                  <a:lnTo>
                    <a:pt x="25" y="548"/>
                  </a:lnTo>
                  <a:lnTo>
                    <a:pt x="51" y="557"/>
                  </a:lnTo>
                  <a:lnTo>
                    <a:pt x="77" y="567"/>
                  </a:lnTo>
                  <a:lnTo>
                    <a:pt x="102" y="578"/>
                  </a:lnTo>
                  <a:lnTo>
                    <a:pt x="128" y="591"/>
                  </a:lnTo>
                  <a:lnTo>
                    <a:pt x="154" y="604"/>
                  </a:lnTo>
                  <a:lnTo>
                    <a:pt x="179" y="618"/>
                  </a:lnTo>
                  <a:lnTo>
                    <a:pt x="205" y="633"/>
                  </a:lnTo>
                  <a:lnTo>
                    <a:pt x="231" y="649"/>
                  </a:lnTo>
                  <a:lnTo>
                    <a:pt x="256" y="665"/>
                  </a:lnTo>
                  <a:lnTo>
                    <a:pt x="282" y="681"/>
                  </a:lnTo>
                  <a:lnTo>
                    <a:pt x="308" y="697"/>
                  </a:lnTo>
                  <a:lnTo>
                    <a:pt x="333" y="712"/>
                  </a:lnTo>
                  <a:lnTo>
                    <a:pt x="359" y="727"/>
                  </a:lnTo>
                  <a:lnTo>
                    <a:pt x="385" y="741"/>
                  </a:lnTo>
                  <a:lnTo>
                    <a:pt x="410" y="754"/>
                  </a:lnTo>
                  <a:lnTo>
                    <a:pt x="436" y="765"/>
                  </a:lnTo>
                  <a:lnTo>
                    <a:pt x="462" y="775"/>
                  </a:lnTo>
                  <a:lnTo>
                    <a:pt x="487" y="782"/>
                  </a:lnTo>
                  <a:lnTo>
                    <a:pt x="513" y="787"/>
                  </a:lnTo>
                  <a:lnTo>
                    <a:pt x="539" y="789"/>
                  </a:lnTo>
                  <a:lnTo>
                    <a:pt x="564" y="788"/>
                  </a:lnTo>
                  <a:lnTo>
                    <a:pt x="590" y="784"/>
                  </a:lnTo>
                  <a:lnTo>
                    <a:pt x="616" y="777"/>
                  </a:lnTo>
                  <a:lnTo>
                    <a:pt x="641" y="766"/>
                  </a:lnTo>
                  <a:lnTo>
                    <a:pt x="667" y="751"/>
                  </a:lnTo>
                  <a:lnTo>
                    <a:pt x="693" y="733"/>
                  </a:lnTo>
                  <a:lnTo>
                    <a:pt x="718" y="712"/>
                  </a:lnTo>
                  <a:lnTo>
                    <a:pt x="744" y="687"/>
                  </a:lnTo>
                  <a:lnTo>
                    <a:pt x="770" y="658"/>
                  </a:lnTo>
                  <a:lnTo>
                    <a:pt x="795" y="627"/>
                  </a:lnTo>
                  <a:lnTo>
                    <a:pt x="821" y="593"/>
                  </a:lnTo>
                  <a:lnTo>
                    <a:pt x="846" y="556"/>
                  </a:lnTo>
                  <a:lnTo>
                    <a:pt x="872" y="517"/>
                  </a:lnTo>
                  <a:lnTo>
                    <a:pt x="898" y="477"/>
                  </a:lnTo>
                  <a:lnTo>
                    <a:pt x="923" y="435"/>
                  </a:lnTo>
                  <a:lnTo>
                    <a:pt x="949" y="393"/>
                  </a:lnTo>
                  <a:lnTo>
                    <a:pt x="975" y="350"/>
                  </a:lnTo>
                  <a:lnTo>
                    <a:pt x="1001" y="308"/>
                  </a:lnTo>
                  <a:lnTo>
                    <a:pt x="1026" y="267"/>
                  </a:lnTo>
                  <a:lnTo>
                    <a:pt x="1052" y="227"/>
                  </a:lnTo>
                  <a:lnTo>
                    <a:pt x="1077" y="189"/>
                  </a:lnTo>
                  <a:lnTo>
                    <a:pt x="1103" y="154"/>
                  </a:lnTo>
                  <a:lnTo>
                    <a:pt x="1129" y="121"/>
                  </a:lnTo>
                  <a:lnTo>
                    <a:pt x="1154" y="92"/>
                  </a:lnTo>
                  <a:lnTo>
                    <a:pt x="1180" y="67"/>
                  </a:lnTo>
                  <a:lnTo>
                    <a:pt x="1206" y="45"/>
                  </a:lnTo>
                  <a:lnTo>
                    <a:pt x="1231" y="28"/>
                  </a:lnTo>
                  <a:lnTo>
                    <a:pt x="1257" y="14"/>
                  </a:lnTo>
                  <a:lnTo>
                    <a:pt x="1283" y="5"/>
                  </a:lnTo>
                  <a:lnTo>
                    <a:pt x="1308" y="0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6" name="Line 348"/>
            <p:cNvSpPr>
              <a:spLocks noChangeShapeType="1"/>
            </p:cNvSpPr>
            <p:nvPr/>
          </p:nvSpPr>
          <p:spPr bwMode="auto">
            <a:xfrm flipV="1">
              <a:off x="10671115" y="2869272"/>
              <a:ext cx="86847" cy="10928"/>
            </a:xfrm>
            <a:prstGeom prst="line">
              <a:avLst/>
            </a:pr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7" name="Freeform 349"/>
            <p:cNvSpPr>
              <a:spLocks/>
            </p:cNvSpPr>
            <p:nvPr/>
          </p:nvSpPr>
          <p:spPr bwMode="auto">
            <a:xfrm>
              <a:off x="1934278" y="3929253"/>
              <a:ext cx="4366681" cy="572608"/>
            </a:xfrm>
            <a:custGeom>
              <a:avLst/>
              <a:gdLst>
                <a:gd name="T0" fmla="*/ 0 w 1257"/>
                <a:gd name="T1" fmla="*/ 164 h 262"/>
                <a:gd name="T2" fmla="*/ 26 w 1257"/>
                <a:gd name="T3" fmla="*/ 183 h 262"/>
                <a:gd name="T4" fmla="*/ 51 w 1257"/>
                <a:gd name="T5" fmla="*/ 199 h 262"/>
                <a:gd name="T6" fmla="*/ 77 w 1257"/>
                <a:gd name="T7" fmla="*/ 214 h 262"/>
                <a:gd name="T8" fmla="*/ 103 w 1257"/>
                <a:gd name="T9" fmla="*/ 227 h 262"/>
                <a:gd name="T10" fmla="*/ 128 w 1257"/>
                <a:gd name="T11" fmla="*/ 238 h 262"/>
                <a:gd name="T12" fmla="*/ 154 w 1257"/>
                <a:gd name="T13" fmla="*/ 247 h 262"/>
                <a:gd name="T14" fmla="*/ 180 w 1257"/>
                <a:gd name="T15" fmla="*/ 253 h 262"/>
                <a:gd name="T16" fmla="*/ 205 w 1257"/>
                <a:gd name="T17" fmla="*/ 258 h 262"/>
                <a:gd name="T18" fmla="*/ 231 w 1257"/>
                <a:gd name="T19" fmla="*/ 261 h 262"/>
                <a:gd name="T20" fmla="*/ 257 w 1257"/>
                <a:gd name="T21" fmla="*/ 262 h 262"/>
                <a:gd name="T22" fmla="*/ 282 w 1257"/>
                <a:gd name="T23" fmla="*/ 262 h 262"/>
                <a:gd name="T24" fmla="*/ 308 w 1257"/>
                <a:gd name="T25" fmla="*/ 261 h 262"/>
                <a:gd name="T26" fmla="*/ 334 w 1257"/>
                <a:gd name="T27" fmla="*/ 260 h 262"/>
                <a:gd name="T28" fmla="*/ 359 w 1257"/>
                <a:gd name="T29" fmla="*/ 257 h 262"/>
                <a:gd name="T30" fmla="*/ 385 w 1257"/>
                <a:gd name="T31" fmla="*/ 254 h 262"/>
                <a:gd name="T32" fmla="*/ 411 w 1257"/>
                <a:gd name="T33" fmla="*/ 251 h 262"/>
                <a:gd name="T34" fmla="*/ 436 w 1257"/>
                <a:gd name="T35" fmla="*/ 248 h 262"/>
                <a:gd name="T36" fmla="*/ 462 w 1257"/>
                <a:gd name="T37" fmla="*/ 246 h 262"/>
                <a:gd name="T38" fmla="*/ 487 w 1257"/>
                <a:gd name="T39" fmla="*/ 243 h 262"/>
                <a:gd name="T40" fmla="*/ 513 w 1257"/>
                <a:gd name="T41" fmla="*/ 241 h 262"/>
                <a:gd name="T42" fmla="*/ 539 w 1257"/>
                <a:gd name="T43" fmla="*/ 238 h 262"/>
                <a:gd name="T44" fmla="*/ 565 w 1257"/>
                <a:gd name="T45" fmla="*/ 236 h 262"/>
                <a:gd name="T46" fmla="*/ 590 w 1257"/>
                <a:gd name="T47" fmla="*/ 234 h 262"/>
                <a:gd name="T48" fmla="*/ 616 w 1257"/>
                <a:gd name="T49" fmla="*/ 232 h 262"/>
                <a:gd name="T50" fmla="*/ 642 w 1257"/>
                <a:gd name="T51" fmla="*/ 230 h 262"/>
                <a:gd name="T52" fmla="*/ 667 w 1257"/>
                <a:gd name="T53" fmla="*/ 228 h 262"/>
                <a:gd name="T54" fmla="*/ 693 w 1257"/>
                <a:gd name="T55" fmla="*/ 224 h 262"/>
                <a:gd name="T56" fmla="*/ 718 w 1257"/>
                <a:gd name="T57" fmla="*/ 221 h 262"/>
                <a:gd name="T58" fmla="*/ 744 w 1257"/>
                <a:gd name="T59" fmla="*/ 217 h 262"/>
                <a:gd name="T60" fmla="*/ 770 w 1257"/>
                <a:gd name="T61" fmla="*/ 211 h 262"/>
                <a:gd name="T62" fmla="*/ 795 w 1257"/>
                <a:gd name="T63" fmla="*/ 206 h 262"/>
                <a:gd name="T64" fmla="*/ 821 w 1257"/>
                <a:gd name="T65" fmla="*/ 199 h 262"/>
                <a:gd name="T66" fmla="*/ 847 w 1257"/>
                <a:gd name="T67" fmla="*/ 191 h 262"/>
                <a:gd name="T68" fmla="*/ 872 w 1257"/>
                <a:gd name="T69" fmla="*/ 183 h 262"/>
                <a:gd name="T70" fmla="*/ 898 w 1257"/>
                <a:gd name="T71" fmla="*/ 173 h 262"/>
                <a:gd name="T72" fmla="*/ 924 w 1257"/>
                <a:gd name="T73" fmla="*/ 164 h 262"/>
                <a:gd name="T74" fmla="*/ 949 w 1257"/>
                <a:gd name="T75" fmla="*/ 153 h 262"/>
                <a:gd name="T76" fmla="*/ 975 w 1257"/>
                <a:gd name="T77" fmla="*/ 142 h 262"/>
                <a:gd name="T78" fmla="*/ 1001 w 1257"/>
                <a:gd name="T79" fmla="*/ 130 h 262"/>
                <a:gd name="T80" fmla="*/ 1026 w 1257"/>
                <a:gd name="T81" fmla="*/ 118 h 262"/>
                <a:gd name="T82" fmla="*/ 1052 w 1257"/>
                <a:gd name="T83" fmla="*/ 106 h 262"/>
                <a:gd name="T84" fmla="*/ 1078 w 1257"/>
                <a:gd name="T85" fmla="*/ 93 h 262"/>
                <a:gd name="T86" fmla="*/ 1103 w 1257"/>
                <a:gd name="T87" fmla="*/ 80 h 262"/>
                <a:gd name="T88" fmla="*/ 1129 w 1257"/>
                <a:gd name="T89" fmla="*/ 67 h 262"/>
                <a:gd name="T90" fmla="*/ 1155 w 1257"/>
                <a:gd name="T91" fmla="*/ 54 h 262"/>
                <a:gd name="T92" fmla="*/ 1180 w 1257"/>
                <a:gd name="T93" fmla="*/ 40 h 262"/>
                <a:gd name="T94" fmla="*/ 1206 w 1257"/>
                <a:gd name="T95" fmla="*/ 27 h 262"/>
                <a:gd name="T96" fmla="*/ 1232 w 1257"/>
                <a:gd name="T97" fmla="*/ 13 h 262"/>
                <a:gd name="T98" fmla="*/ 1257 w 1257"/>
                <a:gd name="T99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62">
                  <a:moveTo>
                    <a:pt x="0" y="164"/>
                  </a:moveTo>
                  <a:lnTo>
                    <a:pt x="26" y="183"/>
                  </a:lnTo>
                  <a:lnTo>
                    <a:pt x="51" y="199"/>
                  </a:lnTo>
                  <a:lnTo>
                    <a:pt x="77" y="214"/>
                  </a:lnTo>
                  <a:lnTo>
                    <a:pt x="103" y="227"/>
                  </a:lnTo>
                  <a:lnTo>
                    <a:pt x="128" y="238"/>
                  </a:lnTo>
                  <a:lnTo>
                    <a:pt x="154" y="247"/>
                  </a:lnTo>
                  <a:lnTo>
                    <a:pt x="180" y="253"/>
                  </a:lnTo>
                  <a:lnTo>
                    <a:pt x="205" y="258"/>
                  </a:lnTo>
                  <a:lnTo>
                    <a:pt x="231" y="261"/>
                  </a:lnTo>
                  <a:lnTo>
                    <a:pt x="257" y="262"/>
                  </a:lnTo>
                  <a:lnTo>
                    <a:pt x="282" y="262"/>
                  </a:lnTo>
                  <a:lnTo>
                    <a:pt x="308" y="261"/>
                  </a:lnTo>
                  <a:lnTo>
                    <a:pt x="334" y="260"/>
                  </a:lnTo>
                  <a:lnTo>
                    <a:pt x="359" y="257"/>
                  </a:lnTo>
                  <a:lnTo>
                    <a:pt x="385" y="254"/>
                  </a:lnTo>
                  <a:lnTo>
                    <a:pt x="411" y="251"/>
                  </a:lnTo>
                  <a:lnTo>
                    <a:pt x="436" y="248"/>
                  </a:lnTo>
                  <a:lnTo>
                    <a:pt x="462" y="246"/>
                  </a:lnTo>
                  <a:lnTo>
                    <a:pt x="487" y="243"/>
                  </a:lnTo>
                  <a:lnTo>
                    <a:pt x="513" y="241"/>
                  </a:lnTo>
                  <a:lnTo>
                    <a:pt x="539" y="238"/>
                  </a:lnTo>
                  <a:lnTo>
                    <a:pt x="565" y="236"/>
                  </a:lnTo>
                  <a:lnTo>
                    <a:pt x="590" y="234"/>
                  </a:lnTo>
                  <a:lnTo>
                    <a:pt x="616" y="232"/>
                  </a:lnTo>
                  <a:lnTo>
                    <a:pt x="642" y="230"/>
                  </a:lnTo>
                  <a:lnTo>
                    <a:pt x="667" y="228"/>
                  </a:lnTo>
                  <a:lnTo>
                    <a:pt x="693" y="224"/>
                  </a:lnTo>
                  <a:lnTo>
                    <a:pt x="718" y="221"/>
                  </a:lnTo>
                  <a:lnTo>
                    <a:pt x="744" y="217"/>
                  </a:lnTo>
                  <a:lnTo>
                    <a:pt x="770" y="211"/>
                  </a:lnTo>
                  <a:lnTo>
                    <a:pt x="795" y="206"/>
                  </a:lnTo>
                  <a:lnTo>
                    <a:pt x="821" y="199"/>
                  </a:lnTo>
                  <a:lnTo>
                    <a:pt x="847" y="191"/>
                  </a:lnTo>
                  <a:lnTo>
                    <a:pt x="872" y="183"/>
                  </a:lnTo>
                  <a:lnTo>
                    <a:pt x="898" y="173"/>
                  </a:lnTo>
                  <a:lnTo>
                    <a:pt x="924" y="164"/>
                  </a:lnTo>
                  <a:lnTo>
                    <a:pt x="949" y="153"/>
                  </a:lnTo>
                  <a:lnTo>
                    <a:pt x="975" y="142"/>
                  </a:lnTo>
                  <a:lnTo>
                    <a:pt x="1001" y="130"/>
                  </a:lnTo>
                  <a:lnTo>
                    <a:pt x="1026" y="118"/>
                  </a:lnTo>
                  <a:lnTo>
                    <a:pt x="1052" y="106"/>
                  </a:lnTo>
                  <a:lnTo>
                    <a:pt x="1078" y="93"/>
                  </a:lnTo>
                  <a:lnTo>
                    <a:pt x="1103" y="80"/>
                  </a:lnTo>
                  <a:lnTo>
                    <a:pt x="1129" y="67"/>
                  </a:lnTo>
                  <a:lnTo>
                    <a:pt x="1155" y="54"/>
                  </a:lnTo>
                  <a:lnTo>
                    <a:pt x="1180" y="40"/>
                  </a:lnTo>
                  <a:lnTo>
                    <a:pt x="1206" y="27"/>
                  </a:lnTo>
                  <a:lnTo>
                    <a:pt x="1232" y="13"/>
                  </a:lnTo>
                  <a:lnTo>
                    <a:pt x="1257" y="0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8" name="Freeform 350"/>
            <p:cNvSpPr>
              <a:spLocks/>
            </p:cNvSpPr>
            <p:nvPr/>
          </p:nvSpPr>
          <p:spPr bwMode="auto">
            <a:xfrm>
              <a:off x="6214112" y="3553342"/>
              <a:ext cx="4543850" cy="404322"/>
            </a:xfrm>
            <a:custGeom>
              <a:avLst/>
              <a:gdLst>
                <a:gd name="T0" fmla="*/ 0 w 1308"/>
                <a:gd name="T1" fmla="*/ 185 h 185"/>
                <a:gd name="T2" fmla="*/ 25 w 1308"/>
                <a:gd name="T3" fmla="*/ 172 h 185"/>
                <a:gd name="T4" fmla="*/ 51 w 1308"/>
                <a:gd name="T5" fmla="*/ 158 h 185"/>
                <a:gd name="T6" fmla="*/ 77 w 1308"/>
                <a:gd name="T7" fmla="*/ 144 h 185"/>
                <a:gd name="T8" fmla="*/ 102 w 1308"/>
                <a:gd name="T9" fmla="*/ 131 h 185"/>
                <a:gd name="T10" fmla="*/ 128 w 1308"/>
                <a:gd name="T11" fmla="*/ 118 h 185"/>
                <a:gd name="T12" fmla="*/ 154 w 1308"/>
                <a:gd name="T13" fmla="*/ 106 h 185"/>
                <a:gd name="T14" fmla="*/ 179 w 1308"/>
                <a:gd name="T15" fmla="*/ 94 h 185"/>
                <a:gd name="T16" fmla="*/ 205 w 1308"/>
                <a:gd name="T17" fmla="*/ 83 h 185"/>
                <a:gd name="T18" fmla="*/ 231 w 1308"/>
                <a:gd name="T19" fmla="*/ 73 h 185"/>
                <a:gd name="T20" fmla="*/ 256 w 1308"/>
                <a:gd name="T21" fmla="*/ 64 h 185"/>
                <a:gd name="T22" fmla="*/ 282 w 1308"/>
                <a:gd name="T23" fmla="*/ 56 h 185"/>
                <a:gd name="T24" fmla="*/ 308 w 1308"/>
                <a:gd name="T25" fmla="*/ 50 h 185"/>
                <a:gd name="T26" fmla="*/ 333 w 1308"/>
                <a:gd name="T27" fmla="*/ 46 h 185"/>
                <a:gd name="T28" fmla="*/ 359 w 1308"/>
                <a:gd name="T29" fmla="*/ 43 h 185"/>
                <a:gd name="T30" fmla="*/ 385 w 1308"/>
                <a:gd name="T31" fmla="*/ 42 h 185"/>
                <a:gd name="T32" fmla="*/ 410 w 1308"/>
                <a:gd name="T33" fmla="*/ 43 h 185"/>
                <a:gd name="T34" fmla="*/ 436 w 1308"/>
                <a:gd name="T35" fmla="*/ 46 h 185"/>
                <a:gd name="T36" fmla="*/ 462 w 1308"/>
                <a:gd name="T37" fmla="*/ 51 h 185"/>
                <a:gd name="T38" fmla="*/ 487 w 1308"/>
                <a:gd name="T39" fmla="*/ 56 h 185"/>
                <a:gd name="T40" fmla="*/ 513 w 1308"/>
                <a:gd name="T41" fmla="*/ 64 h 185"/>
                <a:gd name="T42" fmla="*/ 539 w 1308"/>
                <a:gd name="T43" fmla="*/ 72 h 185"/>
                <a:gd name="T44" fmla="*/ 564 w 1308"/>
                <a:gd name="T45" fmla="*/ 81 h 185"/>
                <a:gd name="T46" fmla="*/ 590 w 1308"/>
                <a:gd name="T47" fmla="*/ 90 h 185"/>
                <a:gd name="T48" fmla="*/ 616 w 1308"/>
                <a:gd name="T49" fmla="*/ 100 h 185"/>
                <a:gd name="T50" fmla="*/ 641 w 1308"/>
                <a:gd name="T51" fmla="*/ 109 h 185"/>
                <a:gd name="T52" fmla="*/ 667 w 1308"/>
                <a:gd name="T53" fmla="*/ 117 h 185"/>
                <a:gd name="T54" fmla="*/ 693 w 1308"/>
                <a:gd name="T55" fmla="*/ 125 h 185"/>
                <a:gd name="T56" fmla="*/ 718 w 1308"/>
                <a:gd name="T57" fmla="*/ 132 h 185"/>
                <a:gd name="T58" fmla="*/ 744 w 1308"/>
                <a:gd name="T59" fmla="*/ 137 h 185"/>
                <a:gd name="T60" fmla="*/ 770 w 1308"/>
                <a:gd name="T61" fmla="*/ 141 h 185"/>
                <a:gd name="T62" fmla="*/ 795 w 1308"/>
                <a:gd name="T63" fmla="*/ 143 h 185"/>
                <a:gd name="T64" fmla="*/ 821 w 1308"/>
                <a:gd name="T65" fmla="*/ 144 h 185"/>
                <a:gd name="T66" fmla="*/ 846 w 1308"/>
                <a:gd name="T67" fmla="*/ 143 h 185"/>
                <a:gd name="T68" fmla="*/ 872 w 1308"/>
                <a:gd name="T69" fmla="*/ 140 h 185"/>
                <a:gd name="T70" fmla="*/ 898 w 1308"/>
                <a:gd name="T71" fmla="*/ 136 h 185"/>
                <a:gd name="T72" fmla="*/ 923 w 1308"/>
                <a:gd name="T73" fmla="*/ 130 h 185"/>
                <a:gd name="T74" fmla="*/ 949 w 1308"/>
                <a:gd name="T75" fmla="*/ 124 h 185"/>
                <a:gd name="T76" fmla="*/ 975 w 1308"/>
                <a:gd name="T77" fmla="*/ 116 h 185"/>
                <a:gd name="T78" fmla="*/ 1001 w 1308"/>
                <a:gd name="T79" fmla="*/ 108 h 185"/>
                <a:gd name="T80" fmla="*/ 1026 w 1308"/>
                <a:gd name="T81" fmla="*/ 99 h 185"/>
                <a:gd name="T82" fmla="*/ 1052 w 1308"/>
                <a:gd name="T83" fmla="*/ 90 h 185"/>
                <a:gd name="T84" fmla="*/ 1077 w 1308"/>
                <a:gd name="T85" fmla="*/ 81 h 185"/>
                <a:gd name="T86" fmla="*/ 1103 w 1308"/>
                <a:gd name="T87" fmla="*/ 71 h 185"/>
                <a:gd name="T88" fmla="*/ 1129 w 1308"/>
                <a:gd name="T89" fmla="*/ 62 h 185"/>
                <a:gd name="T90" fmla="*/ 1154 w 1308"/>
                <a:gd name="T91" fmla="*/ 52 h 185"/>
                <a:gd name="T92" fmla="*/ 1180 w 1308"/>
                <a:gd name="T93" fmla="*/ 43 h 185"/>
                <a:gd name="T94" fmla="*/ 1206 w 1308"/>
                <a:gd name="T95" fmla="*/ 35 h 185"/>
                <a:gd name="T96" fmla="*/ 1231 w 1308"/>
                <a:gd name="T97" fmla="*/ 26 h 185"/>
                <a:gd name="T98" fmla="*/ 1257 w 1308"/>
                <a:gd name="T99" fmla="*/ 17 h 185"/>
                <a:gd name="T100" fmla="*/ 1283 w 1308"/>
                <a:gd name="T101" fmla="*/ 8 h 185"/>
                <a:gd name="T102" fmla="*/ 1308 w 1308"/>
                <a:gd name="T10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185">
                  <a:moveTo>
                    <a:pt x="0" y="185"/>
                  </a:moveTo>
                  <a:lnTo>
                    <a:pt x="25" y="172"/>
                  </a:lnTo>
                  <a:lnTo>
                    <a:pt x="51" y="158"/>
                  </a:lnTo>
                  <a:lnTo>
                    <a:pt x="77" y="144"/>
                  </a:lnTo>
                  <a:lnTo>
                    <a:pt x="102" y="131"/>
                  </a:lnTo>
                  <a:lnTo>
                    <a:pt x="128" y="118"/>
                  </a:lnTo>
                  <a:lnTo>
                    <a:pt x="154" y="106"/>
                  </a:lnTo>
                  <a:lnTo>
                    <a:pt x="179" y="94"/>
                  </a:lnTo>
                  <a:lnTo>
                    <a:pt x="205" y="83"/>
                  </a:lnTo>
                  <a:lnTo>
                    <a:pt x="231" y="73"/>
                  </a:lnTo>
                  <a:lnTo>
                    <a:pt x="256" y="64"/>
                  </a:lnTo>
                  <a:lnTo>
                    <a:pt x="282" y="56"/>
                  </a:lnTo>
                  <a:lnTo>
                    <a:pt x="308" y="50"/>
                  </a:lnTo>
                  <a:lnTo>
                    <a:pt x="333" y="46"/>
                  </a:lnTo>
                  <a:lnTo>
                    <a:pt x="359" y="43"/>
                  </a:lnTo>
                  <a:lnTo>
                    <a:pt x="385" y="42"/>
                  </a:lnTo>
                  <a:lnTo>
                    <a:pt x="410" y="43"/>
                  </a:lnTo>
                  <a:lnTo>
                    <a:pt x="436" y="46"/>
                  </a:lnTo>
                  <a:lnTo>
                    <a:pt x="462" y="51"/>
                  </a:lnTo>
                  <a:lnTo>
                    <a:pt x="487" y="56"/>
                  </a:lnTo>
                  <a:lnTo>
                    <a:pt x="513" y="64"/>
                  </a:lnTo>
                  <a:lnTo>
                    <a:pt x="539" y="72"/>
                  </a:lnTo>
                  <a:lnTo>
                    <a:pt x="564" y="81"/>
                  </a:lnTo>
                  <a:lnTo>
                    <a:pt x="590" y="90"/>
                  </a:lnTo>
                  <a:lnTo>
                    <a:pt x="616" y="100"/>
                  </a:lnTo>
                  <a:lnTo>
                    <a:pt x="641" y="109"/>
                  </a:lnTo>
                  <a:lnTo>
                    <a:pt x="667" y="117"/>
                  </a:lnTo>
                  <a:lnTo>
                    <a:pt x="693" y="125"/>
                  </a:lnTo>
                  <a:lnTo>
                    <a:pt x="718" y="132"/>
                  </a:lnTo>
                  <a:lnTo>
                    <a:pt x="744" y="137"/>
                  </a:lnTo>
                  <a:lnTo>
                    <a:pt x="770" y="141"/>
                  </a:lnTo>
                  <a:lnTo>
                    <a:pt x="795" y="143"/>
                  </a:lnTo>
                  <a:lnTo>
                    <a:pt x="821" y="144"/>
                  </a:lnTo>
                  <a:lnTo>
                    <a:pt x="846" y="143"/>
                  </a:lnTo>
                  <a:lnTo>
                    <a:pt x="872" y="140"/>
                  </a:lnTo>
                  <a:lnTo>
                    <a:pt x="898" y="136"/>
                  </a:lnTo>
                  <a:lnTo>
                    <a:pt x="923" y="130"/>
                  </a:lnTo>
                  <a:lnTo>
                    <a:pt x="949" y="124"/>
                  </a:lnTo>
                  <a:lnTo>
                    <a:pt x="975" y="116"/>
                  </a:lnTo>
                  <a:lnTo>
                    <a:pt x="1001" y="108"/>
                  </a:lnTo>
                  <a:lnTo>
                    <a:pt x="1026" y="99"/>
                  </a:lnTo>
                  <a:lnTo>
                    <a:pt x="1052" y="90"/>
                  </a:lnTo>
                  <a:lnTo>
                    <a:pt x="1077" y="81"/>
                  </a:lnTo>
                  <a:lnTo>
                    <a:pt x="1103" y="71"/>
                  </a:lnTo>
                  <a:lnTo>
                    <a:pt x="1129" y="62"/>
                  </a:lnTo>
                  <a:lnTo>
                    <a:pt x="1154" y="52"/>
                  </a:lnTo>
                  <a:lnTo>
                    <a:pt x="1180" y="43"/>
                  </a:lnTo>
                  <a:lnTo>
                    <a:pt x="1206" y="35"/>
                  </a:lnTo>
                  <a:lnTo>
                    <a:pt x="1231" y="26"/>
                  </a:lnTo>
                  <a:lnTo>
                    <a:pt x="1257" y="17"/>
                  </a:lnTo>
                  <a:lnTo>
                    <a:pt x="1283" y="8"/>
                  </a:lnTo>
                  <a:lnTo>
                    <a:pt x="1308" y="0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9" name="Line 351"/>
            <p:cNvSpPr>
              <a:spLocks noChangeShapeType="1"/>
            </p:cNvSpPr>
            <p:nvPr/>
          </p:nvSpPr>
          <p:spPr bwMode="auto">
            <a:xfrm flipV="1">
              <a:off x="10671115" y="3553342"/>
              <a:ext cx="86847" cy="17484"/>
            </a:xfrm>
            <a:prstGeom prst="line">
              <a:avLst/>
            </a:pr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0" name="Freeform 352"/>
            <p:cNvSpPr>
              <a:spLocks/>
            </p:cNvSpPr>
            <p:nvPr/>
          </p:nvSpPr>
          <p:spPr bwMode="auto">
            <a:xfrm>
              <a:off x="1934278" y="3002589"/>
              <a:ext cx="4366681" cy="694997"/>
            </a:xfrm>
            <a:custGeom>
              <a:avLst/>
              <a:gdLst>
                <a:gd name="T0" fmla="*/ 0 w 1257"/>
                <a:gd name="T1" fmla="*/ 0 h 318"/>
                <a:gd name="T2" fmla="*/ 26 w 1257"/>
                <a:gd name="T3" fmla="*/ 2 h 318"/>
                <a:gd name="T4" fmla="*/ 51 w 1257"/>
                <a:gd name="T5" fmla="*/ 4 h 318"/>
                <a:gd name="T6" fmla="*/ 77 w 1257"/>
                <a:gd name="T7" fmla="*/ 6 h 318"/>
                <a:gd name="T8" fmla="*/ 103 w 1257"/>
                <a:gd name="T9" fmla="*/ 8 h 318"/>
                <a:gd name="T10" fmla="*/ 128 w 1257"/>
                <a:gd name="T11" fmla="*/ 12 h 318"/>
                <a:gd name="T12" fmla="*/ 154 w 1257"/>
                <a:gd name="T13" fmla="*/ 16 h 318"/>
                <a:gd name="T14" fmla="*/ 180 w 1257"/>
                <a:gd name="T15" fmla="*/ 22 h 318"/>
                <a:gd name="T16" fmla="*/ 205 w 1257"/>
                <a:gd name="T17" fmla="*/ 29 h 318"/>
                <a:gd name="T18" fmla="*/ 231 w 1257"/>
                <a:gd name="T19" fmla="*/ 38 h 318"/>
                <a:gd name="T20" fmla="*/ 257 w 1257"/>
                <a:gd name="T21" fmla="*/ 48 h 318"/>
                <a:gd name="T22" fmla="*/ 282 w 1257"/>
                <a:gd name="T23" fmla="*/ 60 h 318"/>
                <a:gd name="T24" fmla="*/ 308 w 1257"/>
                <a:gd name="T25" fmla="*/ 74 h 318"/>
                <a:gd name="T26" fmla="*/ 334 w 1257"/>
                <a:gd name="T27" fmla="*/ 89 h 318"/>
                <a:gd name="T28" fmla="*/ 359 w 1257"/>
                <a:gd name="T29" fmla="*/ 105 h 318"/>
                <a:gd name="T30" fmla="*/ 385 w 1257"/>
                <a:gd name="T31" fmla="*/ 122 h 318"/>
                <a:gd name="T32" fmla="*/ 411 w 1257"/>
                <a:gd name="T33" fmla="*/ 140 h 318"/>
                <a:gd name="T34" fmla="*/ 436 w 1257"/>
                <a:gd name="T35" fmla="*/ 159 h 318"/>
                <a:gd name="T36" fmla="*/ 462 w 1257"/>
                <a:gd name="T37" fmla="*/ 177 h 318"/>
                <a:gd name="T38" fmla="*/ 487 w 1257"/>
                <a:gd name="T39" fmla="*/ 196 h 318"/>
                <a:gd name="T40" fmla="*/ 513 w 1257"/>
                <a:gd name="T41" fmla="*/ 214 h 318"/>
                <a:gd name="T42" fmla="*/ 539 w 1257"/>
                <a:gd name="T43" fmla="*/ 232 h 318"/>
                <a:gd name="T44" fmla="*/ 565 w 1257"/>
                <a:gd name="T45" fmla="*/ 248 h 318"/>
                <a:gd name="T46" fmla="*/ 590 w 1257"/>
                <a:gd name="T47" fmla="*/ 263 h 318"/>
                <a:gd name="T48" fmla="*/ 616 w 1257"/>
                <a:gd name="T49" fmla="*/ 276 h 318"/>
                <a:gd name="T50" fmla="*/ 642 w 1257"/>
                <a:gd name="T51" fmla="*/ 288 h 318"/>
                <a:gd name="T52" fmla="*/ 667 w 1257"/>
                <a:gd name="T53" fmla="*/ 298 h 318"/>
                <a:gd name="T54" fmla="*/ 693 w 1257"/>
                <a:gd name="T55" fmla="*/ 306 h 318"/>
                <a:gd name="T56" fmla="*/ 718 w 1257"/>
                <a:gd name="T57" fmla="*/ 312 h 318"/>
                <a:gd name="T58" fmla="*/ 744 w 1257"/>
                <a:gd name="T59" fmla="*/ 316 h 318"/>
                <a:gd name="T60" fmla="*/ 770 w 1257"/>
                <a:gd name="T61" fmla="*/ 318 h 318"/>
                <a:gd name="T62" fmla="*/ 795 w 1257"/>
                <a:gd name="T63" fmla="*/ 318 h 318"/>
                <a:gd name="T64" fmla="*/ 821 w 1257"/>
                <a:gd name="T65" fmla="*/ 316 h 318"/>
                <a:gd name="T66" fmla="*/ 847 w 1257"/>
                <a:gd name="T67" fmla="*/ 313 h 318"/>
                <a:gd name="T68" fmla="*/ 872 w 1257"/>
                <a:gd name="T69" fmla="*/ 309 h 318"/>
                <a:gd name="T70" fmla="*/ 898 w 1257"/>
                <a:gd name="T71" fmla="*/ 304 h 318"/>
                <a:gd name="T72" fmla="*/ 924 w 1257"/>
                <a:gd name="T73" fmla="*/ 299 h 318"/>
                <a:gd name="T74" fmla="*/ 949 w 1257"/>
                <a:gd name="T75" fmla="*/ 293 h 318"/>
                <a:gd name="T76" fmla="*/ 975 w 1257"/>
                <a:gd name="T77" fmla="*/ 287 h 318"/>
                <a:gd name="T78" fmla="*/ 1001 w 1257"/>
                <a:gd name="T79" fmla="*/ 282 h 318"/>
                <a:gd name="T80" fmla="*/ 1026 w 1257"/>
                <a:gd name="T81" fmla="*/ 277 h 318"/>
                <a:gd name="T82" fmla="*/ 1052 w 1257"/>
                <a:gd name="T83" fmla="*/ 273 h 318"/>
                <a:gd name="T84" fmla="*/ 1078 w 1257"/>
                <a:gd name="T85" fmla="*/ 271 h 318"/>
                <a:gd name="T86" fmla="*/ 1103 w 1257"/>
                <a:gd name="T87" fmla="*/ 271 h 318"/>
                <a:gd name="T88" fmla="*/ 1129 w 1257"/>
                <a:gd name="T89" fmla="*/ 273 h 318"/>
                <a:gd name="T90" fmla="*/ 1155 w 1257"/>
                <a:gd name="T91" fmla="*/ 277 h 318"/>
                <a:gd name="T92" fmla="*/ 1180 w 1257"/>
                <a:gd name="T93" fmla="*/ 283 h 318"/>
                <a:gd name="T94" fmla="*/ 1206 w 1257"/>
                <a:gd name="T95" fmla="*/ 292 h 318"/>
                <a:gd name="T96" fmla="*/ 1232 w 1257"/>
                <a:gd name="T97" fmla="*/ 304 h 318"/>
                <a:gd name="T98" fmla="*/ 1257 w 1257"/>
                <a:gd name="T99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18">
                  <a:moveTo>
                    <a:pt x="0" y="0"/>
                  </a:moveTo>
                  <a:lnTo>
                    <a:pt x="26" y="2"/>
                  </a:lnTo>
                  <a:lnTo>
                    <a:pt x="51" y="4"/>
                  </a:lnTo>
                  <a:lnTo>
                    <a:pt x="77" y="6"/>
                  </a:lnTo>
                  <a:lnTo>
                    <a:pt x="103" y="8"/>
                  </a:lnTo>
                  <a:lnTo>
                    <a:pt x="128" y="12"/>
                  </a:lnTo>
                  <a:lnTo>
                    <a:pt x="154" y="16"/>
                  </a:lnTo>
                  <a:lnTo>
                    <a:pt x="180" y="22"/>
                  </a:lnTo>
                  <a:lnTo>
                    <a:pt x="205" y="29"/>
                  </a:lnTo>
                  <a:lnTo>
                    <a:pt x="231" y="38"/>
                  </a:lnTo>
                  <a:lnTo>
                    <a:pt x="257" y="48"/>
                  </a:lnTo>
                  <a:lnTo>
                    <a:pt x="282" y="60"/>
                  </a:lnTo>
                  <a:lnTo>
                    <a:pt x="308" y="74"/>
                  </a:lnTo>
                  <a:lnTo>
                    <a:pt x="334" y="89"/>
                  </a:lnTo>
                  <a:lnTo>
                    <a:pt x="359" y="105"/>
                  </a:lnTo>
                  <a:lnTo>
                    <a:pt x="385" y="122"/>
                  </a:lnTo>
                  <a:lnTo>
                    <a:pt x="411" y="140"/>
                  </a:lnTo>
                  <a:lnTo>
                    <a:pt x="436" y="159"/>
                  </a:lnTo>
                  <a:lnTo>
                    <a:pt x="462" y="177"/>
                  </a:lnTo>
                  <a:lnTo>
                    <a:pt x="487" y="196"/>
                  </a:lnTo>
                  <a:lnTo>
                    <a:pt x="513" y="214"/>
                  </a:lnTo>
                  <a:lnTo>
                    <a:pt x="539" y="232"/>
                  </a:lnTo>
                  <a:lnTo>
                    <a:pt x="565" y="248"/>
                  </a:lnTo>
                  <a:lnTo>
                    <a:pt x="590" y="263"/>
                  </a:lnTo>
                  <a:lnTo>
                    <a:pt x="616" y="276"/>
                  </a:lnTo>
                  <a:lnTo>
                    <a:pt x="642" y="288"/>
                  </a:lnTo>
                  <a:lnTo>
                    <a:pt x="667" y="298"/>
                  </a:lnTo>
                  <a:lnTo>
                    <a:pt x="693" y="306"/>
                  </a:lnTo>
                  <a:lnTo>
                    <a:pt x="718" y="312"/>
                  </a:lnTo>
                  <a:lnTo>
                    <a:pt x="744" y="316"/>
                  </a:lnTo>
                  <a:lnTo>
                    <a:pt x="770" y="318"/>
                  </a:lnTo>
                  <a:lnTo>
                    <a:pt x="795" y="318"/>
                  </a:lnTo>
                  <a:lnTo>
                    <a:pt x="821" y="316"/>
                  </a:lnTo>
                  <a:lnTo>
                    <a:pt x="847" y="313"/>
                  </a:lnTo>
                  <a:lnTo>
                    <a:pt x="872" y="309"/>
                  </a:lnTo>
                  <a:lnTo>
                    <a:pt x="898" y="304"/>
                  </a:lnTo>
                  <a:lnTo>
                    <a:pt x="924" y="299"/>
                  </a:lnTo>
                  <a:lnTo>
                    <a:pt x="949" y="293"/>
                  </a:lnTo>
                  <a:lnTo>
                    <a:pt x="975" y="287"/>
                  </a:lnTo>
                  <a:lnTo>
                    <a:pt x="1001" y="282"/>
                  </a:lnTo>
                  <a:lnTo>
                    <a:pt x="1026" y="277"/>
                  </a:lnTo>
                  <a:lnTo>
                    <a:pt x="1052" y="273"/>
                  </a:lnTo>
                  <a:lnTo>
                    <a:pt x="1078" y="271"/>
                  </a:lnTo>
                  <a:lnTo>
                    <a:pt x="1103" y="271"/>
                  </a:lnTo>
                  <a:lnTo>
                    <a:pt x="1129" y="273"/>
                  </a:lnTo>
                  <a:lnTo>
                    <a:pt x="1155" y="277"/>
                  </a:lnTo>
                  <a:lnTo>
                    <a:pt x="1180" y="283"/>
                  </a:lnTo>
                  <a:lnTo>
                    <a:pt x="1206" y="292"/>
                  </a:lnTo>
                  <a:lnTo>
                    <a:pt x="1232" y="304"/>
                  </a:lnTo>
                  <a:lnTo>
                    <a:pt x="1257" y="318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1" name="Freeform 353"/>
            <p:cNvSpPr>
              <a:spLocks/>
            </p:cNvSpPr>
            <p:nvPr/>
          </p:nvSpPr>
          <p:spPr bwMode="auto">
            <a:xfrm>
              <a:off x="6214112" y="3666989"/>
              <a:ext cx="4543850" cy="828314"/>
            </a:xfrm>
            <a:custGeom>
              <a:avLst/>
              <a:gdLst>
                <a:gd name="T0" fmla="*/ 0 w 1308"/>
                <a:gd name="T1" fmla="*/ 0 h 379"/>
                <a:gd name="T2" fmla="*/ 25 w 1308"/>
                <a:gd name="T3" fmla="*/ 14 h 379"/>
                <a:gd name="T4" fmla="*/ 51 w 1308"/>
                <a:gd name="T5" fmla="*/ 31 h 379"/>
                <a:gd name="T6" fmla="*/ 77 w 1308"/>
                <a:gd name="T7" fmla="*/ 50 h 379"/>
                <a:gd name="T8" fmla="*/ 102 w 1308"/>
                <a:gd name="T9" fmla="*/ 71 h 379"/>
                <a:gd name="T10" fmla="*/ 128 w 1308"/>
                <a:gd name="T11" fmla="*/ 94 h 379"/>
                <a:gd name="T12" fmla="*/ 154 w 1308"/>
                <a:gd name="T13" fmla="*/ 118 h 379"/>
                <a:gd name="T14" fmla="*/ 179 w 1308"/>
                <a:gd name="T15" fmla="*/ 144 h 379"/>
                <a:gd name="T16" fmla="*/ 205 w 1308"/>
                <a:gd name="T17" fmla="*/ 170 h 379"/>
                <a:gd name="T18" fmla="*/ 231 w 1308"/>
                <a:gd name="T19" fmla="*/ 196 h 379"/>
                <a:gd name="T20" fmla="*/ 256 w 1308"/>
                <a:gd name="T21" fmla="*/ 222 h 379"/>
                <a:gd name="T22" fmla="*/ 282 w 1308"/>
                <a:gd name="T23" fmla="*/ 248 h 379"/>
                <a:gd name="T24" fmla="*/ 308 w 1308"/>
                <a:gd name="T25" fmla="*/ 272 h 379"/>
                <a:gd name="T26" fmla="*/ 333 w 1308"/>
                <a:gd name="T27" fmla="*/ 294 h 379"/>
                <a:gd name="T28" fmla="*/ 359 w 1308"/>
                <a:gd name="T29" fmla="*/ 314 h 379"/>
                <a:gd name="T30" fmla="*/ 385 w 1308"/>
                <a:gd name="T31" fmla="*/ 332 h 379"/>
                <a:gd name="T32" fmla="*/ 410 w 1308"/>
                <a:gd name="T33" fmla="*/ 347 h 379"/>
                <a:gd name="T34" fmla="*/ 436 w 1308"/>
                <a:gd name="T35" fmla="*/ 359 h 379"/>
                <a:gd name="T36" fmla="*/ 462 w 1308"/>
                <a:gd name="T37" fmla="*/ 368 h 379"/>
                <a:gd name="T38" fmla="*/ 487 w 1308"/>
                <a:gd name="T39" fmla="*/ 375 h 379"/>
                <a:gd name="T40" fmla="*/ 513 w 1308"/>
                <a:gd name="T41" fmla="*/ 378 h 379"/>
                <a:gd name="T42" fmla="*/ 539 w 1308"/>
                <a:gd name="T43" fmla="*/ 379 h 379"/>
                <a:gd name="T44" fmla="*/ 564 w 1308"/>
                <a:gd name="T45" fmla="*/ 376 h 379"/>
                <a:gd name="T46" fmla="*/ 590 w 1308"/>
                <a:gd name="T47" fmla="*/ 372 h 379"/>
                <a:gd name="T48" fmla="*/ 616 w 1308"/>
                <a:gd name="T49" fmla="*/ 365 h 379"/>
                <a:gd name="T50" fmla="*/ 641 w 1308"/>
                <a:gd name="T51" fmla="*/ 356 h 379"/>
                <a:gd name="T52" fmla="*/ 667 w 1308"/>
                <a:gd name="T53" fmla="*/ 347 h 379"/>
                <a:gd name="T54" fmla="*/ 693 w 1308"/>
                <a:gd name="T55" fmla="*/ 335 h 379"/>
                <a:gd name="T56" fmla="*/ 718 w 1308"/>
                <a:gd name="T57" fmla="*/ 324 h 379"/>
                <a:gd name="T58" fmla="*/ 744 w 1308"/>
                <a:gd name="T59" fmla="*/ 311 h 379"/>
                <a:gd name="T60" fmla="*/ 770 w 1308"/>
                <a:gd name="T61" fmla="*/ 299 h 379"/>
                <a:gd name="T62" fmla="*/ 795 w 1308"/>
                <a:gd name="T63" fmla="*/ 287 h 379"/>
                <a:gd name="T64" fmla="*/ 821 w 1308"/>
                <a:gd name="T65" fmla="*/ 276 h 379"/>
                <a:gd name="T66" fmla="*/ 846 w 1308"/>
                <a:gd name="T67" fmla="*/ 265 h 379"/>
                <a:gd name="T68" fmla="*/ 872 w 1308"/>
                <a:gd name="T69" fmla="*/ 256 h 379"/>
                <a:gd name="T70" fmla="*/ 898 w 1308"/>
                <a:gd name="T71" fmla="*/ 248 h 379"/>
                <a:gd name="T72" fmla="*/ 923 w 1308"/>
                <a:gd name="T73" fmla="*/ 241 h 379"/>
                <a:gd name="T74" fmla="*/ 949 w 1308"/>
                <a:gd name="T75" fmla="*/ 237 h 379"/>
                <a:gd name="T76" fmla="*/ 975 w 1308"/>
                <a:gd name="T77" fmla="*/ 234 h 379"/>
                <a:gd name="T78" fmla="*/ 1001 w 1308"/>
                <a:gd name="T79" fmla="*/ 233 h 379"/>
                <a:gd name="T80" fmla="*/ 1026 w 1308"/>
                <a:gd name="T81" fmla="*/ 234 h 379"/>
                <a:gd name="T82" fmla="*/ 1052 w 1308"/>
                <a:gd name="T83" fmla="*/ 237 h 379"/>
                <a:gd name="T84" fmla="*/ 1077 w 1308"/>
                <a:gd name="T85" fmla="*/ 242 h 379"/>
                <a:gd name="T86" fmla="*/ 1103 w 1308"/>
                <a:gd name="T87" fmla="*/ 249 h 379"/>
                <a:gd name="T88" fmla="*/ 1129 w 1308"/>
                <a:gd name="T89" fmla="*/ 259 h 379"/>
                <a:gd name="T90" fmla="*/ 1154 w 1308"/>
                <a:gd name="T91" fmla="*/ 270 h 379"/>
                <a:gd name="T92" fmla="*/ 1180 w 1308"/>
                <a:gd name="T93" fmla="*/ 284 h 379"/>
                <a:gd name="T94" fmla="*/ 1206 w 1308"/>
                <a:gd name="T95" fmla="*/ 299 h 379"/>
                <a:gd name="T96" fmla="*/ 1231 w 1308"/>
                <a:gd name="T97" fmla="*/ 316 h 379"/>
                <a:gd name="T98" fmla="*/ 1257 w 1308"/>
                <a:gd name="T99" fmla="*/ 335 h 379"/>
                <a:gd name="T100" fmla="*/ 1283 w 1308"/>
                <a:gd name="T101" fmla="*/ 355 h 379"/>
                <a:gd name="T102" fmla="*/ 1308 w 1308"/>
                <a:gd name="T103" fmla="*/ 377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379">
                  <a:moveTo>
                    <a:pt x="0" y="0"/>
                  </a:moveTo>
                  <a:lnTo>
                    <a:pt x="25" y="14"/>
                  </a:lnTo>
                  <a:lnTo>
                    <a:pt x="51" y="31"/>
                  </a:lnTo>
                  <a:lnTo>
                    <a:pt x="77" y="50"/>
                  </a:lnTo>
                  <a:lnTo>
                    <a:pt x="102" y="71"/>
                  </a:lnTo>
                  <a:lnTo>
                    <a:pt x="128" y="94"/>
                  </a:lnTo>
                  <a:lnTo>
                    <a:pt x="154" y="118"/>
                  </a:lnTo>
                  <a:lnTo>
                    <a:pt x="179" y="144"/>
                  </a:lnTo>
                  <a:lnTo>
                    <a:pt x="205" y="170"/>
                  </a:lnTo>
                  <a:lnTo>
                    <a:pt x="231" y="196"/>
                  </a:lnTo>
                  <a:lnTo>
                    <a:pt x="256" y="222"/>
                  </a:lnTo>
                  <a:lnTo>
                    <a:pt x="282" y="248"/>
                  </a:lnTo>
                  <a:lnTo>
                    <a:pt x="308" y="272"/>
                  </a:lnTo>
                  <a:lnTo>
                    <a:pt x="333" y="294"/>
                  </a:lnTo>
                  <a:lnTo>
                    <a:pt x="359" y="314"/>
                  </a:lnTo>
                  <a:lnTo>
                    <a:pt x="385" y="332"/>
                  </a:lnTo>
                  <a:lnTo>
                    <a:pt x="410" y="347"/>
                  </a:lnTo>
                  <a:lnTo>
                    <a:pt x="436" y="359"/>
                  </a:lnTo>
                  <a:lnTo>
                    <a:pt x="462" y="368"/>
                  </a:lnTo>
                  <a:lnTo>
                    <a:pt x="487" y="375"/>
                  </a:lnTo>
                  <a:lnTo>
                    <a:pt x="513" y="378"/>
                  </a:lnTo>
                  <a:lnTo>
                    <a:pt x="539" y="379"/>
                  </a:lnTo>
                  <a:lnTo>
                    <a:pt x="564" y="376"/>
                  </a:lnTo>
                  <a:lnTo>
                    <a:pt x="590" y="372"/>
                  </a:lnTo>
                  <a:lnTo>
                    <a:pt x="616" y="365"/>
                  </a:lnTo>
                  <a:lnTo>
                    <a:pt x="641" y="356"/>
                  </a:lnTo>
                  <a:lnTo>
                    <a:pt x="667" y="347"/>
                  </a:lnTo>
                  <a:lnTo>
                    <a:pt x="693" y="335"/>
                  </a:lnTo>
                  <a:lnTo>
                    <a:pt x="718" y="324"/>
                  </a:lnTo>
                  <a:lnTo>
                    <a:pt x="744" y="311"/>
                  </a:lnTo>
                  <a:lnTo>
                    <a:pt x="770" y="299"/>
                  </a:lnTo>
                  <a:lnTo>
                    <a:pt x="795" y="287"/>
                  </a:lnTo>
                  <a:lnTo>
                    <a:pt x="821" y="276"/>
                  </a:lnTo>
                  <a:lnTo>
                    <a:pt x="846" y="265"/>
                  </a:lnTo>
                  <a:lnTo>
                    <a:pt x="872" y="256"/>
                  </a:lnTo>
                  <a:lnTo>
                    <a:pt x="898" y="248"/>
                  </a:lnTo>
                  <a:lnTo>
                    <a:pt x="923" y="241"/>
                  </a:lnTo>
                  <a:lnTo>
                    <a:pt x="949" y="237"/>
                  </a:lnTo>
                  <a:lnTo>
                    <a:pt x="975" y="234"/>
                  </a:lnTo>
                  <a:lnTo>
                    <a:pt x="1001" y="233"/>
                  </a:lnTo>
                  <a:lnTo>
                    <a:pt x="1026" y="234"/>
                  </a:lnTo>
                  <a:lnTo>
                    <a:pt x="1052" y="237"/>
                  </a:lnTo>
                  <a:lnTo>
                    <a:pt x="1077" y="242"/>
                  </a:lnTo>
                  <a:lnTo>
                    <a:pt x="1103" y="249"/>
                  </a:lnTo>
                  <a:lnTo>
                    <a:pt x="1129" y="259"/>
                  </a:lnTo>
                  <a:lnTo>
                    <a:pt x="1154" y="270"/>
                  </a:lnTo>
                  <a:lnTo>
                    <a:pt x="1180" y="284"/>
                  </a:lnTo>
                  <a:lnTo>
                    <a:pt x="1206" y="299"/>
                  </a:lnTo>
                  <a:lnTo>
                    <a:pt x="1231" y="316"/>
                  </a:lnTo>
                  <a:lnTo>
                    <a:pt x="1257" y="335"/>
                  </a:lnTo>
                  <a:lnTo>
                    <a:pt x="1283" y="355"/>
                  </a:lnTo>
                  <a:lnTo>
                    <a:pt x="1308" y="377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2" name="Line 354"/>
            <p:cNvSpPr>
              <a:spLocks noChangeShapeType="1"/>
            </p:cNvSpPr>
            <p:nvPr/>
          </p:nvSpPr>
          <p:spPr bwMode="auto">
            <a:xfrm>
              <a:off x="10671115" y="4442851"/>
              <a:ext cx="86847" cy="48082"/>
            </a:xfrm>
            <a:prstGeom prst="line">
              <a:avLst/>
            </a:pr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3" name="Freeform 355"/>
            <p:cNvSpPr>
              <a:spLocks/>
            </p:cNvSpPr>
            <p:nvPr/>
          </p:nvSpPr>
          <p:spPr bwMode="auto">
            <a:xfrm>
              <a:off x="1934278" y="3046300"/>
              <a:ext cx="4366681" cy="1763720"/>
            </a:xfrm>
            <a:custGeom>
              <a:avLst/>
              <a:gdLst>
                <a:gd name="T0" fmla="*/ 0 w 1257"/>
                <a:gd name="T1" fmla="*/ 783 h 807"/>
                <a:gd name="T2" fmla="*/ 26 w 1257"/>
                <a:gd name="T3" fmla="*/ 795 h 807"/>
                <a:gd name="T4" fmla="*/ 51 w 1257"/>
                <a:gd name="T5" fmla="*/ 803 h 807"/>
                <a:gd name="T6" fmla="*/ 77 w 1257"/>
                <a:gd name="T7" fmla="*/ 807 h 807"/>
                <a:gd name="T8" fmla="*/ 103 w 1257"/>
                <a:gd name="T9" fmla="*/ 806 h 807"/>
                <a:gd name="T10" fmla="*/ 128 w 1257"/>
                <a:gd name="T11" fmla="*/ 801 h 807"/>
                <a:gd name="T12" fmla="*/ 154 w 1257"/>
                <a:gd name="T13" fmla="*/ 793 h 807"/>
                <a:gd name="T14" fmla="*/ 180 w 1257"/>
                <a:gd name="T15" fmla="*/ 781 h 807"/>
                <a:gd name="T16" fmla="*/ 205 w 1257"/>
                <a:gd name="T17" fmla="*/ 766 h 807"/>
                <a:gd name="T18" fmla="*/ 231 w 1257"/>
                <a:gd name="T19" fmla="*/ 749 h 807"/>
                <a:gd name="T20" fmla="*/ 257 w 1257"/>
                <a:gd name="T21" fmla="*/ 729 h 807"/>
                <a:gd name="T22" fmla="*/ 282 w 1257"/>
                <a:gd name="T23" fmla="*/ 707 h 807"/>
                <a:gd name="T24" fmla="*/ 308 w 1257"/>
                <a:gd name="T25" fmla="*/ 684 h 807"/>
                <a:gd name="T26" fmla="*/ 334 w 1257"/>
                <a:gd name="T27" fmla="*/ 660 h 807"/>
                <a:gd name="T28" fmla="*/ 359 w 1257"/>
                <a:gd name="T29" fmla="*/ 636 h 807"/>
                <a:gd name="T30" fmla="*/ 385 w 1257"/>
                <a:gd name="T31" fmla="*/ 611 h 807"/>
                <a:gd name="T32" fmla="*/ 411 w 1257"/>
                <a:gd name="T33" fmla="*/ 586 h 807"/>
                <a:gd name="T34" fmla="*/ 436 w 1257"/>
                <a:gd name="T35" fmla="*/ 561 h 807"/>
                <a:gd name="T36" fmla="*/ 462 w 1257"/>
                <a:gd name="T37" fmla="*/ 538 h 807"/>
                <a:gd name="T38" fmla="*/ 487 w 1257"/>
                <a:gd name="T39" fmla="*/ 514 h 807"/>
                <a:gd name="T40" fmla="*/ 513 w 1257"/>
                <a:gd name="T41" fmla="*/ 492 h 807"/>
                <a:gd name="T42" fmla="*/ 539 w 1257"/>
                <a:gd name="T43" fmla="*/ 470 h 807"/>
                <a:gd name="T44" fmla="*/ 565 w 1257"/>
                <a:gd name="T45" fmla="*/ 448 h 807"/>
                <a:gd name="T46" fmla="*/ 590 w 1257"/>
                <a:gd name="T47" fmla="*/ 428 h 807"/>
                <a:gd name="T48" fmla="*/ 616 w 1257"/>
                <a:gd name="T49" fmla="*/ 408 h 807"/>
                <a:gd name="T50" fmla="*/ 642 w 1257"/>
                <a:gd name="T51" fmla="*/ 389 h 807"/>
                <a:gd name="T52" fmla="*/ 667 w 1257"/>
                <a:gd name="T53" fmla="*/ 370 h 807"/>
                <a:gd name="T54" fmla="*/ 693 w 1257"/>
                <a:gd name="T55" fmla="*/ 351 h 807"/>
                <a:gd name="T56" fmla="*/ 718 w 1257"/>
                <a:gd name="T57" fmla="*/ 332 h 807"/>
                <a:gd name="T58" fmla="*/ 744 w 1257"/>
                <a:gd name="T59" fmla="*/ 314 h 807"/>
                <a:gd name="T60" fmla="*/ 770 w 1257"/>
                <a:gd name="T61" fmla="*/ 295 h 807"/>
                <a:gd name="T62" fmla="*/ 795 w 1257"/>
                <a:gd name="T63" fmla="*/ 277 h 807"/>
                <a:gd name="T64" fmla="*/ 821 w 1257"/>
                <a:gd name="T65" fmla="*/ 258 h 807"/>
                <a:gd name="T66" fmla="*/ 847 w 1257"/>
                <a:gd name="T67" fmla="*/ 239 h 807"/>
                <a:gd name="T68" fmla="*/ 872 w 1257"/>
                <a:gd name="T69" fmla="*/ 221 h 807"/>
                <a:gd name="T70" fmla="*/ 898 w 1257"/>
                <a:gd name="T71" fmla="*/ 202 h 807"/>
                <a:gd name="T72" fmla="*/ 924 w 1257"/>
                <a:gd name="T73" fmla="*/ 184 h 807"/>
                <a:gd name="T74" fmla="*/ 949 w 1257"/>
                <a:gd name="T75" fmla="*/ 166 h 807"/>
                <a:gd name="T76" fmla="*/ 975 w 1257"/>
                <a:gd name="T77" fmla="*/ 148 h 807"/>
                <a:gd name="T78" fmla="*/ 1001 w 1257"/>
                <a:gd name="T79" fmla="*/ 131 h 807"/>
                <a:gd name="T80" fmla="*/ 1026 w 1257"/>
                <a:gd name="T81" fmla="*/ 114 h 807"/>
                <a:gd name="T82" fmla="*/ 1052 w 1257"/>
                <a:gd name="T83" fmla="*/ 99 h 807"/>
                <a:gd name="T84" fmla="*/ 1078 w 1257"/>
                <a:gd name="T85" fmla="*/ 84 h 807"/>
                <a:gd name="T86" fmla="*/ 1103 w 1257"/>
                <a:gd name="T87" fmla="*/ 69 h 807"/>
                <a:gd name="T88" fmla="*/ 1129 w 1257"/>
                <a:gd name="T89" fmla="*/ 56 h 807"/>
                <a:gd name="T90" fmla="*/ 1155 w 1257"/>
                <a:gd name="T91" fmla="*/ 44 h 807"/>
                <a:gd name="T92" fmla="*/ 1180 w 1257"/>
                <a:gd name="T93" fmla="*/ 32 h 807"/>
                <a:gd name="T94" fmla="*/ 1206 w 1257"/>
                <a:gd name="T95" fmla="*/ 21 h 807"/>
                <a:gd name="T96" fmla="*/ 1232 w 1257"/>
                <a:gd name="T97" fmla="*/ 10 h 807"/>
                <a:gd name="T98" fmla="*/ 1257 w 1257"/>
                <a:gd name="T99" fmla="*/ 0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807">
                  <a:moveTo>
                    <a:pt x="0" y="783"/>
                  </a:moveTo>
                  <a:lnTo>
                    <a:pt x="26" y="795"/>
                  </a:lnTo>
                  <a:lnTo>
                    <a:pt x="51" y="803"/>
                  </a:lnTo>
                  <a:lnTo>
                    <a:pt x="77" y="807"/>
                  </a:lnTo>
                  <a:lnTo>
                    <a:pt x="103" y="806"/>
                  </a:lnTo>
                  <a:lnTo>
                    <a:pt x="128" y="801"/>
                  </a:lnTo>
                  <a:lnTo>
                    <a:pt x="154" y="793"/>
                  </a:lnTo>
                  <a:lnTo>
                    <a:pt x="180" y="781"/>
                  </a:lnTo>
                  <a:lnTo>
                    <a:pt x="205" y="766"/>
                  </a:lnTo>
                  <a:lnTo>
                    <a:pt x="231" y="749"/>
                  </a:lnTo>
                  <a:lnTo>
                    <a:pt x="257" y="729"/>
                  </a:lnTo>
                  <a:lnTo>
                    <a:pt x="282" y="707"/>
                  </a:lnTo>
                  <a:lnTo>
                    <a:pt x="308" y="684"/>
                  </a:lnTo>
                  <a:lnTo>
                    <a:pt x="334" y="660"/>
                  </a:lnTo>
                  <a:lnTo>
                    <a:pt x="359" y="636"/>
                  </a:lnTo>
                  <a:lnTo>
                    <a:pt x="385" y="611"/>
                  </a:lnTo>
                  <a:lnTo>
                    <a:pt x="411" y="586"/>
                  </a:lnTo>
                  <a:lnTo>
                    <a:pt x="436" y="561"/>
                  </a:lnTo>
                  <a:lnTo>
                    <a:pt x="462" y="538"/>
                  </a:lnTo>
                  <a:lnTo>
                    <a:pt x="487" y="514"/>
                  </a:lnTo>
                  <a:lnTo>
                    <a:pt x="513" y="492"/>
                  </a:lnTo>
                  <a:lnTo>
                    <a:pt x="539" y="470"/>
                  </a:lnTo>
                  <a:lnTo>
                    <a:pt x="565" y="448"/>
                  </a:lnTo>
                  <a:lnTo>
                    <a:pt x="590" y="428"/>
                  </a:lnTo>
                  <a:lnTo>
                    <a:pt x="616" y="408"/>
                  </a:lnTo>
                  <a:lnTo>
                    <a:pt x="642" y="389"/>
                  </a:lnTo>
                  <a:lnTo>
                    <a:pt x="667" y="370"/>
                  </a:lnTo>
                  <a:lnTo>
                    <a:pt x="693" y="351"/>
                  </a:lnTo>
                  <a:lnTo>
                    <a:pt x="718" y="332"/>
                  </a:lnTo>
                  <a:lnTo>
                    <a:pt x="744" y="314"/>
                  </a:lnTo>
                  <a:lnTo>
                    <a:pt x="770" y="295"/>
                  </a:lnTo>
                  <a:lnTo>
                    <a:pt x="795" y="277"/>
                  </a:lnTo>
                  <a:lnTo>
                    <a:pt x="821" y="258"/>
                  </a:lnTo>
                  <a:lnTo>
                    <a:pt x="847" y="239"/>
                  </a:lnTo>
                  <a:lnTo>
                    <a:pt x="872" y="221"/>
                  </a:lnTo>
                  <a:lnTo>
                    <a:pt x="898" y="202"/>
                  </a:lnTo>
                  <a:lnTo>
                    <a:pt x="924" y="184"/>
                  </a:lnTo>
                  <a:lnTo>
                    <a:pt x="949" y="166"/>
                  </a:lnTo>
                  <a:lnTo>
                    <a:pt x="975" y="148"/>
                  </a:lnTo>
                  <a:lnTo>
                    <a:pt x="1001" y="131"/>
                  </a:lnTo>
                  <a:lnTo>
                    <a:pt x="1026" y="114"/>
                  </a:lnTo>
                  <a:lnTo>
                    <a:pt x="1052" y="99"/>
                  </a:lnTo>
                  <a:lnTo>
                    <a:pt x="1078" y="84"/>
                  </a:lnTo>
                  <a:lnTo>
                    <a:pt x="1103" y="69"/>
                  </a:lnTo>
                  <a:lnTo>
                    <a:pt x="1129" y="56"/>
                  </a:lnTo>
                  <a:lnTo>
                    <a:pt x="1155" y="44"/>
                  </a:lnTo>
                  <a:lnTo>
                    <a:pt x="1180" y="32"/>
                  </a:lnTo>
                  <a:lnTo>
                    <a:pt x="1206" y="21"/>
                  </a:lnTo>
                  <a:lnTo>
                    <a:pt x="1232" y="10"/>
                  </a:lnTo>
                  <a:lnTo>
                    <a:pt x="1257" y="0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4" name="Freeform 356"/>
            <p:cNvSpPr>
              <a:spLocks/>
            </p:cNvSpPr>
            <p:nvPr/>
          </p:nvSpPr>
          <p:spPr bwMode="auto">
            <a:xfrm>
              <a:off x="6214112" y="2340375"/>
              <a:ext cx="4543850" cy="771491"/>
            </a:xfrm>
            <a:custGeom>
              <a:avLst/>
              <a:gdLst>
                <a:gd name="T0" fmla="*/ 0 w 1308"/>
                <a:gd name="T1" fmla="*/ 333 h 353"/>
                <a:gd name="T2" fmla="*/ 25 w 1308"/>
                <a:gd name="T3" fmla="*/ 323 h 353"/>
                <a:gd name="T4" fmla="*/ 51 w 1308"/>
                <a:gd name="T5" fmla="*/ 314 h 353"/>
                <a:gd name="T6" fmla="*/ 77 w 1308"/>
                <a:gd name="T7" fmla="*/ 304 h 353"/>
                <a:gd name="T8" fmla="*/ 102 w 1308"/>
                <a:gd name="T9" fmla="*/ 294 h 353"/>
                <a:gd name="T10" fmla="*/ 128 w 1308"/>
                <a:gd name="T11" fmla="*/ 285 h 353"/>
                <a:gd name="T12" fmla="*/ 154 w 1308"/>
                <a:gd name="T13" fmla="*/ 275 h 353"/>
                <a:gd name="T14" fmla="*/ 179 w 1308"/>
                <a:gd name="T15" fmla="*/ 264 h 353"/>
                <a:gd name="T16" fmla="*/ 205 w 1308"/>
                <a:gd name="T17" fmla="*/ 252 h 353"/>
                <a:gd name="T18" fmla="*/ 231 w 1308"/>
                <a:gd name="T19" fmla="*/ 241 h 353"/>
                <a:gd name="T20" fmla="*/ 256 w 1308"/>
                <a:gd name="T21" fmla="*/ 228 h 353"/>
                <a:gd name="T22" fmla="*/ 282 w 1308"/>
                <a:gd name="T23" fmla="*/ 214 h 353"/>
                <a:gd name="T24" fmla="*/ 308 w 1308"/>
                <a:gd name="T25" fmla="*/ 200 h 353"/>
                <a:gd name="T26" fmla="*/ 333 w 1308"/>
                <a:gd name="T27" fmla="*/ 185 h 353"/>
                <a:gd name="T28" fmla="*/ 359 w 1308"/>
                <a:gd name="T29" fmla="*/ 170 h 353"/>
                <a:gd name="T30" fmla="*/ 385 w 1308"/>
                <a:gd name="T31" fmla="*/ 154 h 353"/>
                <a:gd name="T32" fmla="*/ 410 w 1308"/>
                <a:gd name="T33" fmla="*/ 138 h 353"/>
                <a:gd name="T34" fmla="*/ 436 w 1308"/>
                <a:gd name="T35" fmla="*/ 121 h 353"/>
                <a:gd name="T36" fmla="*/ 462 w 1308"/>
                <a:gd name="T37" fmla="*/ 105 h 353"/>
                <a:gd name="T38" fmla="*/ 487 w 1308"/>
                <a:gd name="T39" fmla="*/ 89 h 353"/>
                <a:gd name="T40" fmla="*/ 513 w 1308"/>
                <a:gd name="T41" fmla="*/ 74 h 353"/>
                <a:gd name="T42" fmla="*/ 539 w 1308"/>
                <a:gd name="T43" fmla="*/ 59 h 353"/>
                <a:gd name="T44" fmla="*/ 564 w 1308"/>
                <a:gd name="T45" fmla="*/ 45 h 353"/>
                <a:gd name="T46" fmla="*/ 590 w 1308"/>
                <a:gd name="T47" fmla="*/ 33 h 353"/>
                <a:gd name="T48" fmla="*/ 616 w 1308"/>
                <a:gd name="T49" fmla="*/ 22 h 353"/>
                <a:gd name="T50" fmla="*/ 641 w 1308"/>
                <a:gd name="T51" fmla="*/ 13 h 353"/>
                <a:gd name="T52" fmla="*/ 667 w 1308"/>
                <a:gd name="T53" fmla="*/ 7 h 353"/>
                <a:gd name="T54" fmla="*/ 693 w 1308"/>
                <a:gd name="T55" fmla="*/ 2 h 353"/>
                <a:gd name="T56" fmla="*/ 718 w 1308"/>
                <a:gd name="T57" fmla="*/ 0 h 353"/>
                <a:gd name="T58" fmla="*/ 744 w 1308"/>
                <a:gd name="T59" fmla="*/ 0 h 353"/>
                <a:gd name="T60" fmla="*/ 770 w 1308"/>
                <a:gd name="T61" fmla="*/ 3 h 353"/>
                <a:gd name="T62" fmla="*/ 795 w 1308"/>
                <a:gd name="T63" fmla="*/ 9 h 353"/>
                <a:gd name="T64" fmla="*/ 821 w 1308"/>
                <a:gd name="T65" fmla="*/ 17 h 353"/>
                <a:gd name="T66" fmla="*/ 846 w 1308"/>
                <a:gd name="T67" fmla="*/ 29 h 353"/>
                <a:gd name="T68" fmla="*/ 872 w 1308"/>
                <a:gd name="T69" fmla="*/ 43 h 353"/>
                <a:gd name="T70" fmla="*/ 898 w 1308"/>
                <a:gd name="T71" fmla="*/ 59 h 353"/>
                <a:gd name="T72" fmla="*/ 923 w 1308"/>
                <a:gd name="T73" fmla="*/ 77 h 353"/>
                <a:gd name="T74" fmla="*/ 949 w 1308"/>
                <a:gd name="T75" fmla="*/ 98 h 353"/>
                <a:gd name="T76" fmla="*/ 975 w 1308"/>
                <a:gd name="T77" fmla="*/ 120 h 353"/>
                <a:gd name="T78" fmla="*/ 1001 w 1308"/>
                <a:gd name="T79" fmla="*/ 143 h 353"/>
                <a:gd name="T80" fmla="*/ 1026 w 1308"/>
                <a:gd name="T81" fmla="*/ 167 h 353"/>
                <a:gd name="T82" fmla="*/ 1052 w 1308"/>
                <a:gd name="T83" fmla="*/ 191 h 353"/>
                <a:gd name="T84" fmla="*/ 1077 w 1308"/>
                <a:gd name="T85" fmla="*/ 215 h 353"/>
                <a:gd name="T86" fmla="*/ 1103 w 1308"/>
                <a:gd name="T87" fmla="*/ 239 h 353"/>
                <a:gd name="T88" fmla="*/ 1129 w 1308"/>
                <a:gd name="T89" fmla="*/ 261 h 353"/>
                <a:gd name="T90" fmla="*/ 1154 w 1308"/>
                <a:gd name="T91" fmla="*/ 281 h 353"/>
                <a:gd name="T92" fmla="*/ 1180 w 1308"/>
                <a:gd name="T93" fmla="*/ 300 h 353"/>
                <a:gd name="T94" fmla="*/ 1206 w 1308"/>
                <a:gd name="T95" fmla="*/ 316 h 353"/>
                <a:gd name="T96" fmla="*/ 1231 w 1308"/>
                <a:gd name="T97" fmla="*/ 329 h 353"/>
                <a:gd name="T98" fmla="*/ 1257 w 1308"/>
                <a:gd name="T99" fmla="*/ 340 h 353"/>
                <a:gd name="T100" fmla="*/ 1283 w 1308"/>
                <a:gd name="T101" fmla="*/ 348 h 353"/>
                <a:gd name="T102" fmla="*/ 1308 w 1308"/>
                <a:gd name="T103" fmla="*/ 35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353">
                  <a:moveTo>
                    <a:pt x="0" y="333"/>
                  </a:moveTo>
                  <a:lnTo>
                    <a:pt x="25" y="323"/>
                  </a:lnTo>
                  <a:lnTo>
                    <a:pt x="51" y="314"/>
                  </a:lnTo>
                  <a:lnTo>
                    <a:pt x="77" y="304"/>
                  </a:lnTo>
                  <a:lnTo>
                    <a:pt x="102" y="294"/>
                  </a:lnTo>
                  <a:lnTo>
                    <a:pt x="128" y="285"/>
                  </a:lnTo>
                  <a:lnTo>
                    <a:pt x="154" y="275"/>
                  </a:lnTo>
                  <a:lnTo>
                    <a:pt x="179" y="264"/>
                  </a:lnTo>
                  <a:lnTo>
                    <a:pt x="205" y="252"/>
                  </a:lnTo>
                  <a:lnTo>
                    <a:pt x="231" y="241"/>
                  </a:lnTo>
                  <a:lnTo>
                    <a:pt x="256" y="228"/>
                  </a:lnTo>
                  <a:lnTo>
                    <a:pt x="282" y="214"/>
                  </a:lnTo>
                  <a:lnTo>
                    <a:pt x="308" y="200"/>
                  </a:lnTo>
                  <a:lnTo>
                    <a:pt x="333" y="185"/>
                  </a:lnTo>
                  <a:lnTo>
                    <a:pt x="359" y="170"/>
                  </a:lnTo>
                  <a:lnTo>
                    <a:pt x="385" y="154"/>
                  </a:lnTo>
                  <a:lnTo>
                    <a:pt x="410" y="138"/>
                  </a:lnTo>
                  <a:lnTo>
                    <a:pt x="436" y="121"/>
                  </a:lnTo>
                  <a:lnTo>
                    <a:pt x="462" y="105"/>
                  </a:lnTo>
                  <a:lnTo>
                    <a:pt x="487" y="89"/>
                  </a:lnTo>
                  <a:lnTo>
                    <a:pt x="513" y="74"/>
                  </a:lnTo>
                  <a:lnTo>
                    <a:pt x="539" y="59"/>
                  </a:lnTo>
                  <a:lnTo>
                    <a:pt x="564" y="45"/>
                  </a:lnTo>
                  <a:lnTo>
                    <a:pt x="590" y="33"/>
                  </a:lnTo>
                  <a:lnTo>
                    <a:pt x="616" y="22"/>
                  </a:lnTo>
                  <a:lnTo>
                    <a:pt x="641" y="13"/>
                  </a:lnTo>
                  <a:lnTo>
                    <a:pt x="667" y="7"/>
                  </a:lnTo>
                  <a:lnTo>
                    <a:pt x="693" y="2"/>
                  </a:lnTo>
                  <a:lnTo>
                    <a:pt x="718" y="0"/>
                  </a:lnTo>
                  <a:lnTo>
                    <a:pt x="744" y="0"/>
                  </a:lnTo>
                  <a:lnTo>
                    <a:pt x="770" y="3"/>
                  </a:lnTo>
                  <a:lnTo>
                    <a:pt x="795" y="9"/>
                  </a:lnTo>
                  <a:lnTo>
                    <a:pt x="821" y="17"/>
                  </a:lnTo>
                  <a:lnTo>
                    <a:pt x="846" y="29"/>
                  </a:lnTo>
                  <a:lnTo>
                    <a:pt x="872" y="43"/>
                  </a:lnTo>
                  <a:lnTo>
                    <a:pt x="898" y="59"/>
                  </a:lnTo>
                  <a:lnTo>
                    <a:pt x="923" y="77"/>
                  </a:lnTo>
                  <a:lnTo>
                    <a:pt x="949" y="98"/>
                  </a:lnTo>
                  <a:lnTo>
                    <a:pt x="975" y="120"/>
                  </a:lnTo>
                  <a:lnTo>
                    <a:pt x="1001" y="143"/>
                  </a:lnTo>
                  <a:lnTo>
                    <a:pt x="1026" y="167"/>
                  </a:lnTo>
                  <a:lnTo>
                    <a:pt x="1052" y="191"/>
                  </a:lnTo>
                  <a:lnTo>
                    <a:pt x="1077" y="215"/>
                  </a:lnTo>
                  <a:lnTo>
                    <a:pt x="1103" y="239"/>
                  </a:lnTo>
                  <a:lnTo>
                    <a:pt x="1129" y="261"/>
                  </a:lnTo>
                  <a:lnTo>
                    <a:pt x="1154" y="281"/>
                  </a:lnTo>
                  <a:lnTo>
                    <a:pt x="1180" y="300"/>
                  </a:lnTo>
                  <a:lnTo>
                    <a:pt x="1206" y="316"/>
                  </a:lnTo>
                  <a:lnTo>
                    <a:pt x="1231" y="329"/>
                  </a:lnTo>
                  <a:lnTo>
                    <a:pt x="1257" y="340"/>
                  </a:lnTo>
                  <a:lnTo>
                    <a:pt x="1283" y="348"/>
                  </a:lnTo>
                  <a:lnTo>
                    <a:pt x="1308" y="353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5" name="Line 357"/>
            <p:cNvSpPr>
              <a:spLocks noChangeShapeType="1"/>
            </p:cNvSpPr>
            <p:nvPr/>
          </p:nvSpPr>
          <p:spPr bwMode="auto">
            <a:xfrm>
              <a:off x="10671115" y="3100938"/>
              <a:ext cx="86847" cy="10928"/>
            </a:xfrm>
            <a:prstGeom prst="line">
              <a:avLst/>
            </a:pr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6" name="Freeform 358"/>
            <p:cNvSpPr>
              <a:spLocks/>
            </p:cNvSpPr>
            <p:nvPr/>
          </p:nvSpPr>
          <p:spPr bwMode="auto">
            <a:xfrm>
              <a:off x="1934278" y="2926096"/>
              <a:ext cx="4366681" cy="972559"/>
            </a:xfrm>
            <a:custGeom>
              <a:avLst/>
              <a:gdLst>
                <a:gd name="T0" fmla="*/ 0 w 1257"/>
                <a:gd name="T1" fmla="*/ 7 h 445"/>
                <a:gd name="T2" fmla="*/ 26 w 1257"/>
                <a:gd name="T3" fmla="*/ 8 h 445"/>
                <a:gd name="T4" fmla="*/ 51 w 1257"/>
                <a:gd name="T5" fmla="*/ 9 h 445"/>
                <a:gd name="T6" fmla="*/ 77 w 1257"/>
                <a:gd name="T7" fmla="*/ 9 h 445"/>
                <a:gd name="T8" fmla="*/ 103 w 1257"/>
                <a:gd name="T9" fmla="*/ 8 h 445"/>
                <a:gd name="T10" fmla="*/ 128 w 1257"/>
                <a:gd name="T11" fmla="*/ 7 h 445"/>
                <a:gd name="T12" fmla="*/ 154 w 1257"/>
                <a:gd name="T13" fmla="*/ 5 h 445"/>
                <a:gd name="T14" fmla="*/ 180 w 1257"/>
                <a:gd name="T15" fmla="*/ 3 h 445"/>
                <a:gd name="T16" fmla="*/ 205 w 1257"/>
                <a:gd name="T17" fmla="*/ 2 h 445"/>
                <a:gd name="T18" fmla="*/ 231 w 1257"/>
                <a:gd name="T19" fmla="*/ 0 h 445"/>
                <a:gd name="T20" fmla="*/ 257 w 1257"/>
                <a:gd name="T21" fmla="*/ 0 h 445"/>
                <a:gd name="T22" fmla="*/ 282 w 1257"/>
                <a:gd name="T23" fmla="*/ 0 h 445"/>
                <a:gd name="T24" fmla="*/ 308 w 1257"/>
                <a:gd name="T25" fmla="*/ 1 h 445"/>
                <a:gd name="T26" fmla="*/ 334 w 1257"/>
                <a:gd name="T27" fmla="*/ 4 h 445"/>
                <a:gd name="T28" fmla="*/ 359 w 1257"/>
                <a:gd name="T29" fmla="*/ 8 h 445"/>
                <a:gd name="T30" fmla="*/ 385 w 1257"/>
                <a:gd name="T31" fmla="*/ 14 h 445"/>
                <a:gd name="T32" fmla="*/ 411 w 1257"/>
                <a:gd name="T33" fmla="*/ 22 h 445"/>
                <a:gd name="T34" fmla="*/ 436 w 1257"/>
                <a:gd name="T35" fmla="*/ 31 h 445"/>
                <a:gd name="T36" fmla="*/ 462 w 1257"/>
                <a:gd name="T37" fmla="*/ 42 h 445"/>
                <a:gd name="T38" fmla="*/ 487 w 1257"/>
                <a:gd name="T39" fmla="*/ 56 h 445"/>
                <a:gd name="T40" fmla="*/ 513 w 1257"/>
                <a:gd name="T41" fmla="*/ 71 h 445"/>
                <a:gd name="T42" fmla="*/ 539 w 1257"/>
                <a:gd name="T43" fmla="*/ 87 h 445"/>
                <a:gd name="T44" fmla="*/ 565 w 1257"/>
                <a:gd name="T45" fmla="*/ 106 h 445"/>
                <a:gd name="T46" fmla="*/ 590 w 1257"/>
                <a:gd name="T47" fmla="*/ 125 h 445"/>
                <a:gd name="T48" fmla="*/ 616 w 1257"/>
                <a:gd name="T49" fmla="*/ 146 h 445"/>
                <a:gd name="T50" fmla="*/ 642 w 1257"/>
                <a:gd name="T51" fmla="*/ 167 h 445"/>
                <a:gd name="T52" fmla="*/ 667 w 1257"/>
                <a:gd name="T53" fmla="*/ 189 h 445"/>
                <a:gd name="T54" fmla="*/ 693 w 1257"/>
                <a:gd name="T55" fmla="*/ 211 h 445"/>
                <a:gd name="T56" fmla="*/ 718 w 1257"/>
                <a:gd name="T57" fmla="*/ 233 h 445"/>
                <a:gd name="T58" fmla="*/ 744 w 1257"/>
                <a:gd name="T59" fmla="*/ 255 h 445"/>
                <a:gd name="T60" fmla="*/ 770 w 1257"/>
                <a:gd name="T61" fmla="*/ 276 h 445"/>
                <a:gd name="T62" fmla="*/ 795 w 1257"/>
                <a:gd name="T63" fmla="*/ 296 h 445"/>
                <a:gd name="T64" fmla="*/ 821 w 1257"/>
                <a:gd name="T65" fmla="*/ 314 h 445"/>
                <a:gd name="T66" fmla="*/ 847 w 1257"/>
                <a:gd name="T67" fmla="*/ 332 h 445"/>
                <a:gd name="T68" fmla="*/ 872 w 1257"/>
                <a:gd name="T69" fmla="*/ 348 h 445"/>
                <a:gd name="T70" fmla="*/ 898 w 1257"/>
                <a:gd name="T71" fmla="*/ 362 h 445"/>
                <a:gd name="T72" fmla="*/ 924 w 1257"/>
                <a:gd name="T73" fmla="*/ 374 h 445"/>
                <a:gd name="T74" fmla="*/ 949 w 1257"/>
                <a:gd name="T75" fmla="*/ 385 h 445"/>
                <a:gd name="T76" fmla="*/ 975 w 1257"/>
                <a:gd name="T77" fmla="*/ 395 h 445"/>
                <a:gd name="T78" fmla="*/ 1001 w 1257"/>
                <a:gd name="T79" fmla="*/ 403 h 445"/>
                <a:gd name="T80" fmla="*/ 1026 w 1257"/>
                <a:gd name="T81" fmla="*/ 409 h 445"/>
                <a:gd name="T82" fmla="*/ 1052 w 1257"/>
                <a:gd name="T83" fmla="*/ 415 h 445"/>
                <a:gd name="T84" fmla="*/ 1078 w 1257"/>
                <a:gd name="T85" fmla="*/ 419 h 445"/>
                <a:gd name="T86" fmla="*/ 1103 w 1257"/>
                <a:gd name="T87" fmla="*/ 423 h 445"/>
                <a:gd name="T88" fmla="*/ 1129 w 1257"/>
                <a:gd name="T89" fmla="*/ 426 h 445"/>
                <a:gd name="T90" fmla="*/ 1155 w 1257"/>
                <a:gd name="T91" fmla="*/ 430 h 445"/>
                <a:gd name="T92" fmla="*/ 1180 w 1257"/>
                <a:gd name="T93" fmla="*/ 433 h 445"/>
                <a:gd name="T94" fmla="*/ 1206 w 1257"/>
                <a:gd name="T95" fmla="*/ 436 h 445"/>
                <a:gd name="T96" fmla="*/ 1232 w 1257"/>
                <a:gd name="T97" fmla="*/ 440 h 445"/>
                <a:gd name="T98" fmla="*/ 1257 w 1257"/>
                <a:gd name="T99" fmla="*/ 445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445">
                  <a:moveTo>
                    <a:pt x="0" y="7"/>
                  </a:moveTo>
                  <a:lnTo>
                    <a:pt x="26" y="8"/>
                  </a:lnTo>
                  <a:lnTo>
                    <a:pt x="51" y="9"/>
                  </a:lnTo>
                  <a:lnTo>
                    <a:pt x="77" y="9"/>
                  </a:lnTo>
                  <a:lnTo>
                    <a:pt x="103" y="8"/>
                  </a:lnTo>
                  <a:lnTo>
                    <a:pt x="128" y="7"/>
                  </a:lnTo>
                  <a:lnTo>
                    <a:pt x="154" y="5"/>
                  </a:lnTo>
                  <a:lnTo>
                    <a:pt x="180" y="3"/>
                  </a:lnTo>
                  <a:lnTo>
                    <a:pt x="205" y="2"/>
                  </a:lnTo>
                  <a:lnTo>
                    <a:pt x="231" y="0"/>
                  </a:lnTo>
                  <a:lnTo>
                    <a:pt x="257" y="0"/>
                  </a:lnTo>
                  <a:lnTo>
                    <a:pt x="282" y="0"/>
                  </a:lnTo>
                  <a:lnTo>
                    <a:pt x="308" y="1"/>
                  </a:lnTo>
                  <a:lnTo>
                    <a:pt x="334" y="4"/>
                  </a:lnTo>
                  <a:lnTo>
                    <a:pt x="359" y="8"/>
                  </a:lnTo>
                  <a:lnTo>
                    <a:pt x="385" y="14"/>
                  </a:lnTo>
                  <a:lnTo>
                    <a:pt x="411" y="22"/>
                  </a:lnTo>
                  <a:lnTo>
                    <a:pt x="436" y="31"/>
                  </a:lnTo>
                  <a:lnTo>
                    <a:pt x="462" y="42"/>
                  </a:lnTo>
                  <a:lnTo>
                    <a:pt x="487" y="56"/>
                  </a:lnTo>
                  <a:lnTo>
                    <a:pt x="513" y="71"/>
                  </a:lnTo>
                  <a:lnTo>
                    <a:pt x="539" y="87"/>
                  </a:lnTo>
                  <a:lnTo>
                    <a:pt x="565" y="106"/>
                  </a:lnTo>
                  <a:lnTo>
                    <a:pt x="590" y="125"/>
                  </a:lnTo>
                  <a:lnTo>
                    <a:pt x="616" y="146"/>
                  </a:lnTo>
                  <a:lnTo>
                    <a:pt x="642" y="167"/>
                  </a:lnTo>
                  <a:lnTo>
                    <a:pt x="667" y="189"/>
                  </a:lnTo>
                  <a:lnTo>
                    <a:pt x="693" y="211"/>
                  </a:lnTo>
                  <a:lnTo>
                    <a:pt x="718" y="233"/>
                  </a:lnTo>
                  <a:lnTo>
                    <a:pt x="744" y="255"/>
                  </a:lnTo>
                  <a:lnTo>
                    <a:pt x="770" y="276"/>
                  </a:lnTo>
                  <a:lnTo>
                    <a:pt x="795" y="296"/>
                  </a:lnTo>
                  <a:lnTo>
                    <a:pt x="821" y="314"/>
                  </a:lnTo>
                  <a:lnTo>
                    <a:pt x="847" y="332"/>
                  </a:lnTo>
                  <a:lnTo>
                    <a:pt x="872" y="348"/>
                  </a:lnTo>
                  <a:lnTo>
                    <a:pt x="898" y="362"/>
                  </a:lnTo>
                  <a:lnTo>
                    <a:pt x="924" y="374"/>
                  </a:lnTo>
                  <a:lnTo>
                    <a:pt x="949" y="385"/>
                  </a:lnTo>
                  <a:lnTo>
                    <a:pt x="975" y="395"/>
                  </a:lnTo>
                  <a:lnTo>
                    <a:pt x="1001" y="403"/>
                  </a:lnTo>
                  <a:lnTo>
                    <a:pt x="1026" y="409"/>
                  </a:lnTo>
                  <a:lnTo>
                    <a:pt x="1052" y="415"/>
                  </a:lnTo>
                  <a:lnTo>
                    <a:pt x="1078" y="419"/>
                  </a:lnTo>
                  <a:lnTo>
                    <a:pt x="1103" y="423"/>
                  </a:lnTo>
                  <a:lnTo>
                    <a:pt x="1129" y="426"/>
                  </a:lnTo>
                  <a:lnTo>
                    <a:pt x="1155" y="430"/>
                  </a:lnTo>
                  <a:lnTo>
                    <a:pt x="1180" y="433"/>
                  </a:lnTo>
                  <a:lnTo>
                    <a:pt x="1206" y="436"/>
                  </a:lnTo>
                  <a:lnTo>
                    <a:pt x="1232" y="440"/>
                  </a:lnTo>
                  <a:lnTo>
                    <a:pt x="1257" y="445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" name="Freeform 359"/>
            <p:cNvSpPr>
              <a:spLocks/>
            </p:cNvSpPr>
            <p:nvPr/>
          </p:nvSpPr>
          <p:spPr bwMode="auto">
            <a:xfrm>
              <a:off x="6214112" y="3625464"/>
              <a:ext cx="4543850" cy="548567"/>
            </a:xfrm>
            <a:custGeom>
              <a:avLst/>
              <a:gdLst>
                <a:gd name="T0" fmla="*/ 0 w 1308"/>
                <a:gd name="T1" fmla="*/ 120 h 251"/>
                <a:gd name="T2" fmla="*/ 25 w 1308"/>
                <a:gd name="T3" fmla="*/ 125 h 251"/>
                <a:gd name="T4" fmla="*/ 51 w 1308"/>
                <a:gd name="T5" fmla="*/ 130 h 251"/>
                <a:gd name="T6" fmla="*/ 77 w 1308"/>
                <a:gd name="T7" fmla="*/ 135 h 251"/>
                <a:gd name="T8" fmla="*/ 102 w 1308"/>
                <a:gd name="T9" fmla="*/ 142 h 251"/>
                <a:gd name="T10" fmla="*/ 128 w 1308"/>
                <a:gd name="T11" fmla="*/ 149 h 251"/>
                <a:gd name="T12" fmla="*/ 154 w 1308"/>
                <a:gd name="T13" fmla="*/ 157 h 251"/>
                <a:gd name="T14" fmla="*/ 179 w 1308"/>
                <a:gd name="T15" fmla="*/ 166 h 251"/>
                <a:gd name="T16" fmla="*/ 205 w 1308"/>
                <a:gd name="T17" fmla="*/ 175 h 251"/>
                <a:gd name="T18" fmla="*/ 231 w 1308"/>
                <a:gd name="T19" fmla="*/ 184 h 251"/>
                <a:gd name="T20" fmla="*/ 256 w 1308"/>
                <a:gd name="T21" fmla="*/ 194 h 251"/>
                <a:gd name="T22" fmla="*/ 282 w 1308"/>
                <a:gd name="T23" fmla="*/ 203 h 251"/>
                <a:gd name="T24" fmla="*/ 308 w 1308"/>
                <a:gd name="T25" fmla="*/ 212 h 251"/>
                <a:gd name="T26" fmla="*/ 333 w 1308"/>
                <a:gd name="T27" fmla="*/ 221 h 251"/>
                <a:gd name="T28" fmla="*/ 359 w 1308"/>
                <a:gd name="T29" fmla="*/ 229 h 251"/>
                <a:gd name="T30" fmla="*/ 385 w 1308"/>
                <a:gd name="T31" fmla="*/ 236 h 251"/>
                <a:gd name="T32" fmla="*/ 410 w 1308"/>
                <a:gd name="T33" fmla="*/ 242 h 251"/>
                <a:gd name="T34" fmla="*/ 436 w 1308"/>
                <a:gd name="T35" fmla="*/ 247 h 251"/>
                <a:gd name="T36" fmla="*/ 462 w 1308"/>
                <a:gd name="T37" fmla="*/ 250 h 251"/>
                <a:gd name="T38" fmla="*/ 487 w 1308"/>
                <a:gd name="T39" fmla="*/ 251 h 251"/>
                <a:gd name="T40" fmla="*/ 513 w 1308"/>
                <a:gd name="T41" fmla="*/ 251 h 251"/>
                <a:gd name="T42" fmla="*/ 539 w 1308"/>
                <a:gd name="T43" fmla="*/ 248 h 251"/>
                <a:gd name="T44" fmla="*/ 564 w 1308"/>
                <a:gd name="T45" fmla="*/ 244 h 251"/>
                <a:gd name="T46" fmla="*/ 590 w 1308"/>
                <a:gd name="T47" fmla="*/ 238 h 251"/>
                <a:gd name="T48" fmla="*/ 616 w 1308"/>
                <a:gd name="T49" fmla="*/ 230 h 251"/>
                <a:gd name="T50" fmla="*/ 641 w 1308"/>
                <a:gd name="T51" fmla="*/ 220 h 251"/>
                <a:gd name="T52" fmla="*/ 667 w 1308"/>
                <a:gd name="T53" fmla="*/ 208 h 251"/>
                <a:gd name="T54" fmla="*/ 693 w 1308"/>
                <a:gd name="T55" fmla="*/ 194 h 251"/>
                <a:gd name="T56" fmla="*/ 718 w 1308"/>
                <a:gd name="T57" fmla="*/ 179 h 251"/>
                <a:gd name="T58" fmla="*/ 744 w 1308"/>
                <a:gd name="T59" fmla="*/ 164 h 251"/>
                <a:gd name="T60" fmla="*/ 770 w 1308"/>
                <a:gd name="T61" fmla="*/ 147 h 251"/>
                <a:gd name="T62" fmla="*/ 795 w 1308"/>
                <a:gd name="T63" fmla="*/ 129 h 251"/>
                <a:gd name="T64" fmla="*/ 821 w 1308"/>
                <a:gd name="T65" fmla="*/ 112 h 251"/>
                <a:gd name="T66" fmla="*/ 846 w 1308"/>
                <a:gd name="T67" fmla="*/ 95 h 251"/>
                <a:gd name="T68" fmla="*/ 872 w 1308"/>
                <a:gd name="T69" fmla="*/ 78 h 251"/>
                <a:gd name="T70" fmla="*/ 898 w 1308"/>
                <a:gd name="T71" fmla="*/ 62 h 251"/>
                <a:gd name="T72" fmla="*/ 923 w 1308"/>
                <a:gd name="T73" fmla="*/ 47 h 251"/>
                <a:gd name="T74" fmla="*/ 949 w 1308"/>
                <a:gd name="T75" fmla="*/ 34 h 251"/>
                <a:gd name="T76" fmla="*/ 975 w 1308"/>
                <a:gd name="T77" fmla="*/ 23 h 251"/>
                <a:gd name="T78" fmla="*/ 1001 w 1308"/>
                <a:gd name="T79" fmla="*/ 13 h 251"/>
                <a:gd name="T80" fmla="*/ 1026 w 1308"/>
                <a:gd name="T81" fmla="*/ 7 h 251"/>
                <a:gd name="T82" fmla="*/ 1052 w 1308"/>
                <a:gd name="T83" fmla="*/ 2 h 251"/>
                <a:gd name="T84" fmla="*/ 1077 w 1308"/>
                <a:gd name="T85" fmla="*/ 0 h 251"/>
                <a:gd name="T86" fmla="*/ 1103 w 1308"/>
                <a:gd name="T87" fmla="*/ 0 h 251"/>
                <a:gd name="T88" fmla="*/ 1129 w 1308"/>
                <a:gd name="T89" fmla="*/ 3 h 251"/>
                <a:gd name="T90" fmla="*/ 1154 w 1308"/>
                <a:gd name="T91" fmla="*/ 8 h 251"/>
                <a:gd name="T92" fmla="*/ 1180 w 1308"/>
                <a:gd name="T93" fmla="*/ 15 h 251"/>
                <a:gd name="T94" fmla="*/ 1206 w 1308"/>
                <a:gd name="T95" fmla="*/ 23 h 251"/>
                <a:gd name="T96" fmla="*/ 1231 w 1308"/>
                <a:gd name="T97" fmla="*/ 34 h 251"/>
                <a:gd name="T98" fmla="*/ 1257 w 1308"/>
                <a:gd name="T99" fmla="*/ 45 h 251"/>
                <a:gd name="T100" fmla="*/ 1283 w 1308"/>
                <a:gd name="T101" fmla="*/ 58 h 251"/>
                <a:gd name="T102" fmla="*/ 1308 w 1308"/>
                <a:gd name="T103" fmla="*/ 7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251">
                  <a:moveTo>
                    <a:pt x="0" y="120"/>
                  </a:moveTo>
                  <a:lnTo>
                    <a:pt x="25" y="125"/>
                  </a:lnTo>
                  <a:lnTo>
                    <a:pt x="51" y="130"/>
                  </a:lnTo>
                  <a:lnTo>
                    <a:pt x="77" y="135"/>
                  </a:lnTo>
                  <a:lnTo>
                    <a:pt x="102" y="142"/>
                  </a:lnTo>
                  <a:lnTo>
                    <a:pt x="128" y="149"/>
                  </a:lnTo>
                  <a:lnTo>
                    <a:pt x="154" y="157"/>
                  </a:lnTo>
                  <a:lnTo>
                    <a:pt x="179" y="166"/>
                  </a:lnTo>
                  <a:lnTo>
                    <a:pt x="205" y="175"/>
                  </a:lnTo>
                  <a:lnTo>
                    <a:pt x="231" y="184"/>
                  </a:lnTo>
                  <a:lnTo>
                    <a:pt x="256" y="194"/>
                  </a:lnTo>
                  <a:lnTo>
                    <a:pt x="282" y="203"/>
                  </a:lnTo>
                  <a:lnTo>
                    <a:pt x="308" y="212"/>
                  </a:lnTo>
                  <a:lnTo>
                    <a:pt x="333" y="221"/>
                  </a:lnTo>
                  <a:lnTo>
                    <a:pt x="359" y="229"/>
                  </a:lnTo>
                  <a:lnTo>
                    <a:pt x="385" y="236"/>
                  </a:lnTo>
                  <a:lnTo>
                    <a:pt x="410" y="242"/>
                  </a:lnTo>
                  <a:lnTo>
                    <a:pt x="436" y="247"/>
                  </a:lnTo>
                  <a:lnTo>
                    <a:pt x="462" y="250"/>
                  </a:lnTo>
                  <a:lnTo>
                    <a:pt x="487" y="251"/>
                  </a:lnTo>
                  <a:lnTo>
                    <a:pt x="513" y="251"/>
                  </a:lnTo>
                  <a:lnTo>
                    <a:pt x="539" y="248"/>
                  </a:lnTo>
                  <a:lnTo>
                    <a:pt x="564" y="244"/>
                  </a:lnTo>
                  <a:lnTo>
                    <a:pt x="590" y="238"/>
                  </a:lnTo>
                  <a:lnTo>
                    <a:pt x="616" y="230"/>
                  </a:lnTo>
                  <a:lnTo>
                    <a:pt x="641" y="220"/>
                  </a:lnTo>
                  <a:lnTo>
                    <a:pt x="667" y="208"/>
                  </a:lnTo>
                  <a:lnTo>
                    <a:pt x="693" y="194"/>
                  </a:lnTo>
                  <a:lnTo>
                    <a:pt x="718" y="179"/>
                  </a:lnTo>
                  <a:lnTo>
                    <a:pt x="744" y="164"/>
                  </a:lnTo>
                  <a:lnTo>
                    <a:pt x="770" y="147"/>
                  </a:lnTo>
                  <a:lnTo>
                    <a:pt x="795" y="129"/>
                  </a:lnTo>
                  <a:lnTo>
                    <a:pt x="821" y="112"/>
                  </a:lnTo>
                  <a:lnTo>
                    <a:pt x="846" y="95"/>
                  </a:lnTo>
                  <a:lnTo>
                    <a:pt x="872" y="78"/>
                  </a:lnTo>
                  <a:lnTo>
                    <a:pt x="898" y="62"/>
                  </a:lnTo>
                  <a:lnTo>
                    <a:pt x="923" y="47"/>
                  </a:lnTo>
                  <a:lnTo>
                    <a:pt x="949" y="34"/>
                  </a:lnTo>
                  <a:lnTo>
                    <a:pt x="975" y="23"/>
                  </a:lnTo>
                  <a:lnTo>
                    <a:pt x="1001" y="13"/>
                  </a:lnTo>
                  <a:lnTo>
                    <a:pt x="1026" y="7"/>
                  </a:lnTo>
                  <a:lnTo>
                    <a:pt x="1052" y="2"/>
                  </a:lnTo>
                  <a:lnTo>
                    <a:pt x="1077" y="0"/>
                  </a:lnTo>
                  <a:lnTo>
                    <a:pt x="1103" y="0"/>
                  </a:lnTo>
                  <a:lnTo>
                    <a:pt x="1129" y="3"/>
                  </a:lnTo>
                  <a:lnTo>
                    <a:pt x="1154" y="8"/>
                  </a:lnTo>
                  <a:lnTo>
                    <a:pt x="1180" y="15"/>
                  </a:lnTo>
                  <a:lnTo>
                    <a:pt x="1206" y="23"/>
                  </a:lnTo>
                  <a:lnTo>
                    <a:pt x="1231" y="34"/>
                  </a:lnTo>
                  <a:lnTo>
                    <a:pt x="1257" y="45"/>
                  </a:lnTo>
                  <a:lnTo>
                    <a:pt x="1283" y="58"/>
                  </a:lnTo>
                  <a:lnTo>
                    <a:pt x="1308" y="71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" name="Line 360"/>
            <p:cNvSpPr>
              <a:spLocks noChangeShapeType="1"/>
            </p:cNvSpPr>
            <p:nvPr/>
          </p:nvSpPr>
          <p:spPr bwMode="auto">
            <a:xfrm>
              <a:off x="10671115" y="3752225"/>
              <a:ext cx="86847" cy="28412"/>
            </a:xfrm>
            <a:prstGeom prst="line">
              <a:avLst/>
            </a:pr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9" name="Freeform 361"/>
            <p:cNvSpPr>
              <a:spLocks/>
            </p:cNvSpPr>
            <p:nvPr/>
          </p:nvSpPr>
          <p:spPr bwMode="auto">
            <a:xfrm>
              <a:off x="1934278" y="2950137"/>
              <a:ext cx="4366681" cy="1518941"/>
            </a:xfrm>
            <a:custGeom>
              <a:avLst/>
              <a:gdLst>
                <a:gd name="T0" fmla="*/ 0 w 1257"/>
                <a:gd name="T1" fmla="*/ 110 h 695"/>
                <a:gd name="T2" fmla="*/ 26 w 1257"/>
                <a:gd name="T3" fmla="*/ 93 h 695"/>
                <a:gd name="T4" fmla="*/ 51 w 1257"/>
                <a:gd name="T5" fmla="*/ 77 h 695"/>
                <a:gd name="T6" fmla="*/ 77 w 1257"/>
                <a:gd name="T7" fmla="*/ 61 h 695"/>
                <a:gd name="T8" fmla="*/ 103 w 1257"/>
                <a:gd name="T9" fmla="*/ 46 h 695"/>
                <a:gd name="T10" fmla="*/ 128 w 1257"/>
                <a:gd name="T11" fmla="*/ 33 h 695"/>
                <a:gd name="T12" fmla="*/ 154 w 1257"/>
                <a:gd name="T13" fmla="*/ 21 h 695"/>
                <a:gd name="T14" fmla="*/ 180 w 1257"/>
                <a:gd name="T15" fmla="*/ 12 h 695"/>
                <a:gd name="T16" fmla="*/ 205 w 1257"/>
                <a:gd name="T17" fmla="*/ 5 h 695"/>
                <a:gd name="T18" fmla="*/ 231 w 1257"/>
                <a:gd name="T19" fmla="*/ 1 h 695"/>
                <a:gd name="T20" fmla="*/ 257 w 1257"/>
                <a:gd name="T21" fmla="*/ 0 h 695"/>
                <a:gd name="T22" fmla="*/ 282 w 1257"/>
                <a:gd name="T23" fmla="*/ 2 h 695"/>
                <a:gd name="T24" fmla="*/ 308 w 1257"/>
                <a:gd name="T25" fmla="*/ 7 h 695"/>
                <a:gd name="T26" fmla="*/ 334 w 1257"/>
                <a:gd name="T27" fmla="*/ 16 h 695"/>
                <a:gd name="T28" fmla="*/ 359 w 1257"/>
                <a:gd name="T29" fmla="*/ 27 h 695"/>
                <a:gd name="T30" fmla="*/ 385 w 1257"/>
                <a:gd name="T31" fmla="*/ 42 h 695"/>
                <a:gd name="T32" fmla="*/ 411 w 1257"/>
                <a:gd name="T33" fmla="*/ 60 h 695"/>
                <a:gd name="T34" fmla="*/ 436 w 1257"/>
                <a:gd name="T35" fmla="*/ 80 h 695"/>
                <a:gd name="T36" fmla="*/ 462 w 1257"/>
                <a:gd name="T37" fmla="*/ 104 h 695"/>
                <a:gd name="T38" fmla="*/ 487 w 1257"/>
                <a:gd name="T39" fmla="*/ 129 h 695"/>
                <a:gd name="T40" fmla="*/ 513 w 1257"/>
                <a:gd name="T41" fmla="*/ 157 h 695"/>
                <a:gd name="T42" fmla="*/ 539 w 1257"/>
                <a:gd name="T43" fmla="*/ 187 h 695"/>
                <a:gd name="T44" fmla="*/ 565 w 1257"/>
                <a:gd name="T45" fmla="*/ 219 h 695"/>
                <a:gd name="T46" fmla="*/ 590 w 1257"/>
                <a:gd name="T47" fmla="*/ 252 h 695"/>
                <a:gd name="T48" fmla="*/ 616 w 1257"/>
                <a:gd name="T49" fmla="*/ 286 h 695"/>
                <a:gd name="T50" fmla="*/ 642 w 1257"/>
                <a:gd name="T51" fmla="*/ 321 h 695"/>
                <a:gd name="T52" fmla="*/ 667 w 1257"/>
                <a:gd name="T53" fmla="*/ 356 h 695"/>
                <a:gd name="T54" fmla="*/ 693 w 1257"/>
                <a:gd name="T55" fmla="*/ 391 h 695"/>
                <a:gd name="T56" fmla="*/ 718 w 1257"/>
                <a:gd name="T57" fmla="*/ 425 h 695"/>
                <a:gd name="T58" fmla="*/ 744 w 1257"/>
                <a:gd name="T59" fmla="*/ 459 h 695"/>
                <a:gd name="T60" fmla="*/ 770 w 1257"/>
                <a:gd name="T61" fmla="*/ 492 h 695"/>
                <a:gd name="T62" fmla="*/ 795 w 1257"/>
                <a:gd name="T63" fmla="*/ 523 h 695"/>
                <a:gd name="T64" fmla="*/ 821 w 1257"/>
                <a:gd name="T65" fmla="*/ 552 h 695"/>
                <a:gd name="T66" fmla="*/ 847 w 1257"/>
                <a:gd name="T67" fmla="*/ 579 h 695"/>
                <a:gd name="T68" fmla="*/ 872 w 1257"/>
                <a:gd name="T69" fmla="*/ 604 h 695"/>
                <a:gd name="T70" fmla="*/ 898 w 1257"/>
                <a:gd name="T71" fmla="*/ 626 h 695"/>
                <a:gd name="T72" fmla="*/ 924 w 1257"/>
                <a:gd name="T73" fmla="*/ 645 h 695"/>
                <a:gd name="T74" fmla="*/ 949 w 1257"/>
                <a:gd name="T75" fmla="*/ 661 h 695"/>
                <a:gd name="T76" fmla="*/ 975 w 1257"/>
                <a:gd name="T77" fmla="*/ 674 h 695"/>
                <a:gd name="T78" fmla="*/ 1001 w 1257"/>
                <a:gd name="T79" fmla="*/ 684 h 695"/>
                <a:gd name="T80" fmla="*/ 1026 w 1257"/>
                <a:gd name="T81" fmla="*/ 691 h 695"/>
                <a:gd name="T82" fmla="*/ 1052 w 1257"/>
                <a:gd name="T83" fmla="*/ 694 h 695"/>
                <a:gd name="T84" fmla="*/ 1078 w 1257"/>
                <a:gd name="T85" fmla="*/ 695 h 695"/>
                <a:gd name="T86" fmla="*/ 1103 w 1257"/>
                <a:gd name="T87" fmla="*/ 693 h 695"/>
                <a:gd name="T88" fmla="*/ 1129 w 1257"/>
                <a:gd name="T89" fmla="*/ 688 h 695"/>
                <a:gd name="T90" fmla="*/ 1155 w 1257"/>
                <a:gd name="T91" fmla="*/ 680 h 695"/>
                <a:gd name="T92" fmla="*/ 1180 w 1257"/>
                <a:gd name="T93" fmla="*/ 670 h 695"/>
                <a:gd name="T94" fmla="*/ 1206 w 1257"/>
                <a:gd name="T95" fmla="*/ 659 h 695"/>
                <a:gd name="T96" fmla="*/ 1232 w 1257"/>
                <a:gd name="T97" fmla="*/ 646 h 695"/>
                <a:gd name="T98" fmla="*/ 1257 w 1257"/>
                <a:gd name="T99" fmla="*/ 63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695">
                  <a:moveTo>
                    <a:pt x="0" y="110"/>
                  </a:moveTo>
                  <a:lnTo>
                    <a:pt x="26" y="93"/>
                  </a:lnTo>
                  <a:lnTo>
                    <a:pt x="51" y="77"/>
                  </a:lnTo>
                  <a:lnTo>
                    <a:pt x="77" y="61"/>
                  </a:lnTo>
                  <a:lnTo>
                    <a:pt x="103" y="46"/>
                  </a:lnTo>
                  <a:lnTo>
                    <a:pt x="128" y="33"/>
                  </a:lnTo>
                  <a:lnTo>
                    <a:pt x="154" y="21"/>
                  </a:lnTo>
                  <a:lnTo>
                    <a:pt x="180" y="12"/>
                  </a:lnTo>
                  <a:lnTo>
                    <a:pt x="205" y="5"/>
                  </a:lnTo>
                  <a:lnTo>
                    <a:pt x="231" y="1"/>
                  </a:lnTo>
                  <a:lnTo>
                    <a:pt x="257" y="0"/>
                  </a:lnTo>
                  <a:lnTo>
                    <a:pt x="282" y="2"/>
                  </a:lnTo>
                  <a:lnTo>
                    <a:pt x="308" y="7"/>
                  </a:lnTo>
                  <a:lnTo>
                    <a:pt x="334" y="16"/>
                  </a:lnTo>
                  <a:lnTo>
                    <a:pt x="359" y="27"/>
                  </a:lnTo>
                  <a:lnTo>
                    <a:pt x="385" y="42"/>
                  </a:lnTo>
                  <a:lnTo>
                    <a:pt x="411" y="60"/>
                  </a:lnTo>
                  <a:lnTo>
                    <a:pt x="436" y="80"/>
                  </a:lnTo>
                  <a:lnTo>
                    <a:pt x="462" y="104"/>
                  </a:lnTo>
                  <a:lnTo>
                    <a:pt x="487" y="129"/>
                  </a:lnTo>
                  <a:lnTo>
                    <a:pt x="513" y="157"/>
                  </a:lnTo>
                  <a:lnTo>
                    <a:pt x="539" y="187"/>
                  </a:lnTo>
                  <a:lnTo>
                    <a:pt x="565" y="219"/>
                  </a:lnTo>
                  <a:lnTo>
                    <a:pt x="590" y="252"/>
                  </a:lnTo>
                  <a:lnTo>
                    <a:pt x="616" y="286"/>
                  </a:lnTo>
                  <a:lnTo>
                    <a:pt x="642" y="321"/>
                  </a:lnTo>
                  <a:lnTo>
                    <a:pt x="667" y="356"/>
                  </a:lnTo>
                  <a:lnTo>
                    <a:pt x="693" y="391"/>
                  </a:lnTo>
                  <a:lnTo>
                    <a:pt x="718" y="425"/>
                  </a:lnTo>
                  <a:lnTo>
                    <a:pt x="744" y="459"/>
                  </a:lnTo>
                  <a:lnTo>
                    <a:pt x="770" y="492"/>
                  </a:lnTo>
                  <a:lnTo>
                    <a:pt x="795" y="523"/>
                  </a:lnTo>
                  <a:lnTo>
                    <a:pt x="821" y="552"/>
                  </a:lnTo>
                  <a:lnTo>
                    <a:pt x="847" y="579"/>
                  </a:lnTo>
                  <a:lnTo>
                    <a:pt x="872" y="604"/>
                  </a:lnTo>
                  <a:lnTo>
                    <a:pt x="898" y="626"/>
                  </a:lnTo>
                  <a:lnTo>
                    <a:pt x="924" y="645"/>
                  </a:lnTo>
                  <a:lnTo>
                    <a:pt x="949" y="661"/>
                  </a:lnTo>
                  <a:lnTo>
                    <a:pt x="975" y="674"/>
                  </a:lnTo>
                  <a:lnTo>
                    <a:pt x="1001" y="684"/>
                  </a:lnTo>
                  <a:lnTo>
                    <a:pt x="1026" y="691"/>
                  </a:lnTo>
                  <a:lnTo>
                    <a:pt x="1052" y="694"/>
                  </a:lnTo>
                  <a:lnTo>
                    <a:pt x="1078" y="695"/>
                  </a:lnTo>
                  <a:lnTo>
                    <a:pt x="1103" y="693"/>
                  </a:lnTo>
                  <a:lnTo>
                    <a:pt x="1129" y="688"/>
                  </a:lnTo>
                  <a:lnTo>
                    <a:pt x="1155" y="680"/>
                  </a:lnTo>
                  <a:lnTo>
                    <a:pt x="1180" y="670"/>
                  </a:lnTo>
                  <a:lnTo>
                    <a:pt x="1206" y="659"/>
                  </a:lnTo>
                  <a:lnTo>
                    <a:pt x="1232" y="646"/>
                  </a:lnTo>
                  <a:lnTo>
                    <a:pt x="1257" y="631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0" name="Freeform 362"/>
            <p:cNvSpPr>
              <a:spLocks/>
            </p:cNvSpPr>
            <p:nvPr/>
          </p:nvSpPr>
          <p:spPr bwMode="auto">
            <a:xfrm>
              <a:off x="6214112" y="3776266"/>
              <a:ext cx="4543850" cy="585721"/>
            </a:xfrm>
            <a:custGeom>
              <a:avLst/>
              <a:gdLst>
                <a:gd name="T0" fmla="*/ 0 w 1308"/>
                <a:gd name="T1" fmla="*/ 268 h 268"/>
                <a:gd name="T2" fmla="*/ 25 w 1308"/>
                <a:gd name="T3" fmla="*/ 253 h 268"/>
                <a:gd name="T4" fmla="*/ 51 w 1308"/>
                <a:gd name="T5" fmla="*/ 237 h 268"/>
                <a:gd name="T6" fmla="*/ 77 w 1308"/>
                <a:gd name="T7" fmla="*/ 221 h 268"/>
                <a:gd name="T8" fmla="*/ 102 w 1308"/>
                <a:gd name="T9" fmla="*/ 204 h 268"/>
                <a:gd name="T10" fmla="*/ 128 w 1308"/>
                <a:gd name="T11" fmla="*/ 188 h 268"/>
                <a:gd name="T12" fmla="*/ 154 w 1308"/>
                <a:gd name="T13" fmla="*/ 172 h 268"/>
                <a:gd name="T14" fmla="*/ 179 w 1308"/>
                <a:gd name="T15" fmla="*/ 156 h 268"/>
                <a:gd name="T16" fmla="*/ 205 w 1308"/>
                <a:gd name="T17" fmla="*/ 141 h 268"/>
                <a:gd name="T18" fmla="*/ 231 w 1308"/>
                <a:gd name="T19" fmla="*/ 128 h 268"/>
                <a:gd name="T20" fmla="*/ 256 w 1308"/>
                <a:gd name="T21" fmla="*/ 116 h 268"/>
                <a:gd name="T22" fmla="*/ 282 w 1308"/>
                <a:gd name="T23" fmla="*/ 105 h 268"/>
                <a:gd name="T24" fmla="*/ 308 w 1308"/>
                <a:gd name="T25" fmla="*/ 96 h 268"/>
                <a:gd name="T26" fmla="*/ 333 w 1308"/>
                <a:gd name="T27" fmla="*/ 88 h 268"/>
                <a:gd name="T28" fmla="*/ 359 w 1308"/>
                <a:gd name="T29" fmla="*/ 82 h 268"/>
                <a:gd name="T30" fmla="*/ 385 w 1308"/>
                <a:gd name="T31" fmla="*/ 78 h 268"/>
                <a:gd name="T32" fmla="*/ 410 w 1308"/>
                <a:gd name="T33" fmla="*/ 75 h 268"/>
                <a:gd name="T34" fmla="*/ 436 w 1308"/>
                <a:gd name="T35" fmla="*/ 74 h 268"/>
                <a:gd name="T36" fmla="*/ 462 w 1308"/>
                <a:gd name="T37" fmla="*/ 74 h 268"/>
                <a:gd name="T38" fmla="*/ 487 w 1308"/>
                <a:gd name="T39" fmla="*/ 75 h 268"/>
                <a:gd name="T40" fmla="*/ 513 w 1308"/>
                <a:gd name="T41" fmla="*/ 77 h 268"/>
                <a:gd name="T42" fmla="*/ 539 w 1308"/>
                <a:gd name="T43" fmla="*/ 79 h 268"/>
                <a:gd name="T44" fmla="*/ 564 w 1308"/>
                <a:gd name="T45" fmla="*/ 82 h 268"/>
                <a:gd name="T46" fmla="*/ 590 w 1308"/>
                <a:gd name="T47" fmla="*/ 85 h 268"/>
                <a:gd name="T48" fmla="*/ 616 w 1308"/>
                <a:gd name="T49" fmla="*/ 88 h 268"/>
                <a:gd name="T50" fmla="*/ 641 w 1308"/>
                <a:gd name="T51" fmla="*/ 90 h 268"/>
                <a:gd name="T52" fmla="*/ 667 w 1308"/>
                <a:gd name="T53" fmla="*/ 92 h 268"/>
                <a:gd name="T54" fmla="*/ 693 w 1308"/>
                <a:gd name="T55" fmla="*/ 93 h 268"/>
                <a:gd name="T56" fmla="*/ 718 w 1308"/>
                <a:gd name="T57" fmla="*/ 93 h 268"/>
                <a:gd name="T58" fmla="*/ 744 w 1308"/>
                <a:gd name="T59" fmla="*/ 93 h 268"/>
                <a:gd name="T60" fmla="*/ 770 w 1308"/>
                <a:gd name="T61" fmla="*/ 91 h 268"/>
                <a:gd name="T62" fmla="*/ 795 w 1308"/>
                <a:gd name="T63" fmla="*/ 88 h 268"/>
                <a:gd name="T64" fmla="*/ 821 w 1308"/>
                <a:gd name="T65" fmla="*/ 85 h 268"/>
                <a:gd name="T66" fmla="*/ 846 w 1308"/>
                <a:gd name="T67" fmla="*/ 80 h 268"/>
                <a:gd name="T68" fmla="*/ 872 w 1308"/>
                <a:gd name="T69" fmla="*/ 74 h 268"/>
                <a:gd name="T70" fmla="*/ 898 w 1308"/>
                <a:gd name="T71" fmla="*/ 68 h 268"/>
                <a:gd name="T72" fmla="*/ 923 w 1308"/>
                <a:gd name="T73" fmla="*/ 62 h 268"/>
                <a:gd name="T74" fmla="*/ 949 w 1308"/>
                <a:gd name="T75" fmla="*/ 54 h 268"/>
                <a:gd name="T76" fmla="*/ 975 w 1308"/>
                <a:gd name="T77" fmla="*/ 47 h 268"/>
                <a:gd name="T78" fmla="*/ 1001 w 1308"/>
                <a:gd name="T79" fmla="*/ 40 h 268"/>
                <a:gd name="T80" fmla="*/ 1026 w 1308"/>
                <a:gd name="T81" fmla="*/ 33 h 268"/>
                <a:gd name="T82" fmla="*/ 1052 w 1308"/>
                <a:gd name="T83" fmla="*/ 26 h 268"/>
                <a:gd name="T84" fmla="*/ 1077 w 1308"/>
                <a:gd name="T85" fmla="*/ 20 h 268"/>
                <a:gd name="T86" fmla="*/ 1103 w 1308"/>
                <a:gd name="T87" fmla="*/ 15 h 268"/>
                <a:gd name="T88" fmla="*/ 1129 w 1308"/>
                <a:gd name="T89" fmla="*/ 10 h 268"/>
                <a:gd name="T90" fmla="*/ 1154 w 1308"/>
                <a:gd name="T91" fmla="*/ 6 h 268"/>
                <a:gd name="T92" fmla="*/ 1180 w 1308"/>
                <a:gd name="T93" fmla="*/ 3 h 268"/>
                <a:gd name="T94" fmla="*/ 1206 w 1308"/>
                <a:gd name="T95" fmla="*/ 2 h 268"/>
                <a:gd name="T96" fmla="*/ 1231 w 1308"/>
                <a:gd name="T97" fmla="*/ 0 h 268"/>
                <a:gd name="T98" fmla="*/ 1257 w 1308"/>
                <a:gd name="T99" fmla="*/ 0 h 268"/>
                <a:gd name="T100" fmla="*/ 1283 w 1308"/>
                <a:gd name="T101" fmla="*/ 1 h 268"/>
                <a:gd name="T102" fmla="*/ 1308 w 1308"/>
                <a:gd name="T103" fmla="*/ 2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268">
                  <a:moveTo>
                    <a:pt x="0" y="268"/>
                  </a:moveTo>
                  <a:lnTo>
                    <a:pt x="25" y="253"/>
                  </a:lnTo>
                  <a:lnTo>
                    <a:pt x="51" y="237"/>
                  </a:lnTo>
                  <a:lnTo>
                    <a:pt x="77" y="221"/>
                  </a:lnTo>
                  <a:lnTo>
                    <a:pt x="102" y="204"/>
                  </a:lnTo>
                  <a:lnTo>
                    <a:pt x="128" y="188"/>
                  </a:lnTo>
                  <a:lnTo>
                    <a:pt x="154" y="172"/>
                  </a:lnTo>
                  <a:lnTo>
                    <a:pt x="179" y="156"/>
                  </a:lnTo>
                  <a:lnTo>
                    <a:pt x="205" y="141"/>
                  </a:lnTo>
                  <a:lnTo>
                    <a:pt x="231" y="128"/>
                  </a:lnTo>
                  <a:lnTo>
                    <a:pt x="256" y="116"/>
                  </a:lnTo>
                  <a:lnTo>
                    <a:pt x="282" y="105"/>
                  </a:lnTo>
                  <a:lnTo>
                    <a:pt x="308" y="96"/>
                  </a:lnTo>
                  <a:lnTo>
                    <a:pt x="333" y="88"/>
                  </a:lnTo>
                  <a:lnTo>
                    <a:pt x="359" y="82"/>
                  </a:lnTo>
                  <a:lnTo>
                    <a:pt x="385" y="78"/>
                  </a:lnTo>
                  <a:lnTo>
                    <a:pt x="410" y="75"/>
                  </a:lnTo>
                  <a:lnTo>
                    <a:pt x="436" y="74"/>
                  </a:lnTo>
                  <a:lnTo>
                    <a:pt x="462" y="74"/>
                  </a:lnTo>
                  <a:lnTo>
                    <a:pt x="487" y="75"/>
                  </a:lnTo>
                  <a:lnTo>
                    <a:pt x="513" y="77"/>
                  </a:lnTo>
                  <a:lnTo>
                    <a:pt x="539" y="79"/>
                  </a:lnTo>
                  <a:lnTo>
                    <a:pt x="564" y="82"/>
                  </a:lnTo>
                  <a:lnTo>
                    <a:pt x="590" y="85"/>
                  </a:lnTo>
                  <a:lnTo>
                    <a:pt x="616" y="88"/>
                  </a:lnTo>
                  <a:lnTo>
                    <a:pt x="641" y="90"/>
                  </a:lnTo>
                  <a:lnTo>
                    <a:pt x="667" y="92"/>
                  </a:lnTo>
                  <a:lnTo>
                    <a:pt x="693" y="93"/>
                  </a:lnTo>
                  <a:lnTo>
                    <a:pt x="718" y="93"/>
                  </a:lnTo>
                  <a:lnTo>
                    <a:pt x="744" y="93"/>
                  </a:lnTo>
                  <a:lnTo>
                    <a:pt x="770" y="91"/>
                  </a:lnTo>
                  <a:lnTo>
                    <a:pt x="795" y="88"/>
                  </a:lnTo>
                  <a:lnTo>
                    <a:pt x="821" y="85"/>
                  </a:lnTo>
                  <a:lnTo>
                    <a:pt x="846" y="80"/>
                  </a:lnTo>
                  <a:lnTo>
                    <a:pt x="872" y="74"/>
                  </a:lnTo>
                  <a:lnTo>
                    <a:pt x="898" y="68"/>
                  </a:lnTo>
                  <a:lnTo>
                    <a:pt x="923" y="62"/>
                  </a:lnTo>
                  <a:lnTo>
                    <a:pt x="949" y="54"/>
                  </a:lnTo>
                  <a:lnTo>
                    <a:pt x="975" y="47"/>
                  </a:lnTo>
                  <a:lnTo>
                    <a:pt x="1001" y="40"/>
                  </a:lnTo>
                  <a:lnTo>
                    <a:pt x="1026" y="33"/>
                  </a:lnTo>
                  <a:lnTo>
                    <a:pt x="1052" y="26"/>
                  </a:lnTo>
                  <a:lnTo>
                    <a:pt x="1077" y="20"/>
                  </a:lnTo>
                  <a:lnTo>
                    <a:pt x="1103" y="15"/>
                  </a:lnTo>
                  <a:lnTo>
                    <a:pt x="1129" y="10"/>
                  </a:lnTo>
                  <a:lnTo>
                    <a:pt x="1154" y="6"/>
                  </a:lnTo>
                  <a:lnTo>
                    <a:pt x="1180" y="3"/>
                  </a:lnTo>
                  <a:lnTo>
                    <a:pt x="1206" y="2"/>
                  </a:lnTo>
                  <a:lnTo>
                    <a:pt x="1231" y="0"/>
                  </a:lnTo>
                  <a:lnTo>
                    <a:pt x="1257" y="0"/>
                  </a:lnTo>
                  <a:lnTo>
                    <a:pt x="1283" y="1"/>
                  </a:lnTo>
                  <a:lnTo>
                    <a:pt x="1308" y="2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" name="Line 363"/>
            <p:cNvSpPr>
              <a:spLocks noChangeShapeType="1"/>
            </p:cNvSpPr>
            <p:nvPr/>
          </p:nvSpPr>
          <p:spPr bwMode="auto">
            <a:xfrm>
              <a:off x="10671115" y="3778451"/>
              <a:ext cx="86847" cy="2186"/>
            </a:xfrm>
            <a:prstGeom prst="line">
              <a:avLst/>
            </a:pr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" name="Freeform 364"/>
            <p:cNvSpPr>
              <a:spLocks/>
            </p:cNvSpPr>
            <p:nvPr/>
          </p:nvSpPr>
          <p:spPr bwMode="auto">
            <a:xfrm>
              <a:off x="1934278" y="3636392"/>
              <a:ext cx="4366681" cy="760563"/>
            </a:xfrm>
            <a:custGeom>
              <a:avLst/>
              <a:gdLst>
                <a:gd name="T0" fmla="*/ 0 w 1257"/>
                <a:gd name="T1" fmla="*/ 18 h 348"/>
                <a:gd name="T2" fmla="*/ 26 w 1257"/>
                <a:gd name="T3" fmla="*/ 12 h 348"/>
                <a:gd name="T4" fmla="*/ 51 w 1257"/>
                <a:gd name="T5" fmla="*/ 7 h 348"/>
                <a:gd name="T6" fmla="*/ 77 w 1257"/>
                <a:gd name="T7" fmla="*/ 3 h 348"/>
                <a:gd name="T8" fmla="*/ 103 w 1257"/>
                <a:gd name="T9" fmla="*/ 1 h 348"/>
                <a:gd name="T10" fmla="*/ 128 w 1257"/>
                <a:gd name="T11" fmla="*/ 0 h 348"/>
                <a:gd name="T12" fmla="*/ 154 w 1257"/>
                <a:gd name="T13" fmla="*/ 1 h 348"/>
                <a:gd name="T14" fmla="*/ 180 w 1257"/>
                <a:gd name="T15" fmla="*/ 4 h 348"/>
                <a:gd name="T16" fmla="*/ 205 w 1257"/>
                <a:gd name="T17" fmla="*/ 8 h 348"/>
                <a:gd name="T18" fmla="*/ 231 w 1257"/>
                <a:gd name="T19" fmla="*/ 14 h 348"/>
                <a:gd name="T20" fmla="*/ 257 w 1257"/>
                <a:gd name="T21" fmla="*/ 21 h 348"/>
                <a:gd name="T22" fmla="*/ 282 w 1257"/>
                <a:gd name="T23" fmla="*/ 30 h 348"/>
                <a:gd name="T24" fmla="*/ 308 w 1257"/>
                <a:gd name="T25" fmla="*/ 40 h 348"/>
                <a:gd name="T26" fmla="*/ 334 w 1257"/>
                <a:gd name="T27" fmla="*/ 52 h 348"/>
                <a:gd name="T28" fmla="*/ 359 w 1257"/>
                <a:gd name="T29" fmla="*/ 65 h 348"/>
                <a:gd name="T30" fmla="*/ 385 w 1257"/>
                <a:gd name="T31" fmla="*/ 78 h 348"/>
                <a:gd name="T32" fmla="*/ 411 w 1257"/>
                <a:gd name="T33" fmla="*/ 93 h 348"/>
                <a:gd name="T34" fmla="*/ 436 w 1257"/>
                <a:gd name="T35" fmla="*/ 109 h 348"/>
                <a:gd name="T36" fmla="*/ 462 w 1257"/>
                <a:gd name="T37" fmla="*/ 125 h 348"/>
                <a:gd name="T38" fmla="*/ 487 w 1257"/>
                <a:gd name="T39" fmla="*/ 142 h 348"/>
                <a:gd name="T40" fmla="*/ 513 w 1257"/>
                <a:gd name="T41" fmla="*/ 159 h 348"/>
                <a:gd name="T42" fmla="*/ 539 w 1257"/>
                <a:gd name="T43" fmla="*/ 176 h 348"/>
                <a:gd name="T44" fmla="*/ 565 w 1257"/>
                <a:gd name="T45" fmla="*/ 193 h 348"/>
                <a:gd name="T46" fmla="*/ 590 w 1257"/>
                <a:gd name="T47" fmla="*/ 210 h 348"/>
                <a:gd name="T48" fmla="*/ 616 w 1257"/>
                <a:gd name="T49" fmla="*/ 227 h 348"/>
                <a:gd name="T50" fmla="*/ 642 w 1257"/>
                <a:gd name="T51" fmla="*/ 243 h 348"/>
                <a:gd name="T52" fmla="*/ 667 w 1257"/>
                <a:gd name="T53" fmla="*/ 259 h 348"/>
                <a:gd name="T54" fmla="*/ 693 w 1257"/>
                <a:gd name="T55" fmla="*/ 274 h 348"/>
                <a:gd name="T56" fmla="*/ 718 w 1257"/>
                <a:gd name="T57" fmla="*/ 288 h 348"/>
                <a:gd name="T58" fmla="*/ 744 w 1257"/>
                <a:gd name="T59" fmla="*/ 301 h 348"/>
                <a:gd name="T60" fmla="*/ 770 w 1257"/>
                <a:gd name="T61" fmla="*/ 313 h 348"/>
                <a:gd name="T62" fmla="*/ 795 w 1257"/>
                <a:gd name="T63" fmla="*/ 324 h 348"/>
                <a:gd name="T64" fmla="*/ 821 w 1257"/>
                <a:gd name="T65" fmla="*/ 333 h 348"/>
                <a:gd name="T66" fmla="*/ 847 w 1257"/>
                <a:gd name="T67" fmla="*/ 340 h 348"/>
                <a:gd name="T68" fmla="*/ 872 w 1257"/>
                <a:gd name="T69" fmla="*/ 345 h 348"/>
                <a:gd name="T70" fmla="*/ 898 w 1257"/>
                <a:gd name="T71" fmla="*/ 348 h 348"/>
                <a:gd name="T72" fmla="*/ 924 w 1257"/>
                <a:gd name="T73" fmla="*/ 348 h 348"/>
                <a:gd name="T74" fmla="*/ 949 w 1257"/>
                <a:gd name="T75" fmla="*/ 346 h 348"/>
                <a:gd name="T76" fmla="*/ 975 w 1257"/>
                <a:gd name="T77" fmla="*/ 342 h 348"/>
                <a:gd name="T78" fmla="*/ 1001 w 1257"/>
                <a:gd name="T79" fmla="*/ 334 h 348"/>
                <a:gd name="T80" fmla="*/ 1026 w 1257"/>
                <a:gd name="T81" fmla="*/ 324 h 348"/>
                <a:gd name="T82" fmla="*/ 1052 w 1257"/>
                <a:gd name="T83" fmla="*/ 311 h 348"/>
                <a:gd name="T84" fmla="*/ 1078 w 1257"/>
                <a:gd name="T85" fmla="*/ 295 h 348"/>
                <a:gd name="T86" fmla="*/ 1103 w 1257"/>
                <a:gd name="T87" fmla="*/ 276 h 348"/>
                <a:gd name="T88" fmla="*/ 1129 w 1257"/>
                <a:gd name="T89" fmla="*/ 256 h 348"/>
                <a:gd name="T90" fmla="*/ 1155 w 1257"/>
                <a:gd name="T91" fmla="*/ 233 h 348"/>
                <a:gd name="T92" fmla="*/ 1180 w 1257"/>
                <a:gd name="T93" fmla="*/ 208 h 348"/>
                <a:gd name="T94" fmla="*/ 1206 w 1257"/>
                <a:gd name="T95" fmla="*/ 181 h 348"/>
                <a:gd name="T96" fmla="*/ 1232 w 1257"/>
                <a:gd name="T97" fmla="*/ 154 h 348"/>
                <a:gd name="T98" fmla="*/ 1257 w 1257"/>
                <a:gd name="T99" fmla="*/ 126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48">
                  <a:moveTo>
                    <a:pt x="0" y="18"/>
                  </a:moveTo>
                  <a:lnTo>
                    <a:pt x="26" y="12"/>
                  </a:lnTo>
                  <a:lnTo>
                    <a:pt x="51" y="7"/>
                  </a:lnTo>
                  <a:lnTo>
                    <a:pt x="77" y="3"/>
                  </a:lnTo>
                  <a:lnTo>
                    <a:pt x="103" y="1"/>
                  </a:lnTo>
                  <a:lnTo>
                    <a:pt x="128" y="0"/>
                  </a:lnTo>
                  <a:lnTo>
                    <a:pt x="154" y="1"/>
                  </a:lnTo>
                  <a:lnTo>
                    <a:pt x="180" y="4"/>
                  </a:lnTo>
                  <a:lnTo>
                    <a:pt x="205" y="8"/>
                  </a:lnTo>
                  <a:lnTo>
                    <a:pt x="231" y="14"/>
                  </a:lnTo>
                  <a:lnTo>
                    <a:pt x="257" y="21"/>
                  </a:lnTo>
                  <a:lnTo>
                    <a:pt x="282" y="30"/>
                  </a:lnTo>
                  <a:lnTo>
                    <a:pt x="308" y="40"/>
                  </a:lnTo>
                  <a:lnTo>
                    <a:pt x="334" y="52"/>
                  </a:lnTo>
                  <a:lnTo>
                    <a:pt x="359" y="65"/>
                  </a:lnTo>
                  <a:lnTo>
                    <a:pt x="385" y="78"/>
                  </a:lnTo>
                  <a:lnTo>
                    <a:pt x="411" y="93"/>
                  </a:lnTo>
                  <a:lnTo>
                    <a:pt x="436" y="109"/>
                  </a:lnTo>
                  <a:lnTo>
                    <a:pt x="462" y="125"/>
                  </a:lnTo>
                  <a:lnTo>
                    <a:pt x="487" y="142"/>
                  </a:lnTo>
                  <a:lnTo>
                    <a:pt x="513" y="159"/>
                  </a:lnTo>
                  <a:lnTo>
                    <a:pt x="539" y="176"/>
                  </a:lnTo>
                  <a:lnTo>
                    <a:pt x="565" y="193"/>
                  </a:lnTo>
                  <a:lnTo>
                    <a:pt x="590" y="210"/>
                  </a:lnTo>
                  <a:lnTo>
                    <a:pt x="616" y="227"/>
                  </a:lnTo>
                  <a:lnTo>
                    <a:pt x="642" y="243"/>
                  </a:lnTo>
                  <a:lnTo>
                    <a:pt x="667" y="259"/>
                  </a:lnTo>
                  <a:lnTo>
                    <a:pt x="693" y="274"/>
                  </a:lnTo>
                  <a:lnTo>
                    <a:pt x="718" y="288"/>
                  </a:lnTo>
                  <a:lnTo>
                    <a:pt x="744" y="301"/>
                  </a:lnTo>
                  <a:lnTo>
                    <a:pt x="770" y="313"/>
                  </a:lnTo>
                  <a:lnTo>
                    <a:pt x="795" y="324"/>
                  </a:lnTo>
                  <a:lnTo>
                    <a:pt x="821" y="333"/>
                  </a:lnTo>
                  <a:lnTo>
                    <a:pt x="847" y="340"/>
                  </a:lnTo>
                  <a:lnTo>
                    <a:pt x="872" y="345"/>
                  </a:lnTo>
                  <a:lnTo>
                    <a:pt x="898" y="348"/>
                  </a:lnTo>
                  <a:lnTo>
                    <a:pt x="924" y="348"/>
                  </a:lnTo>
                  <a:lnTo>
                    <a:pt x="949" y="346"/>
                  </a:lnTo>
                  <a:lnTo>
                    <a:pt x="975" y="342"/>
                  </a:lnTo>
                  <a:lnTo>
                    <a:pt x="1001" y="334"/>
                  </a:lnTo>
                  <a:lnTo>
                    <a:pt x="1026" y="324"/>
                  </a:lnTo>
                  <a:lnTo>
                    <a:pt x="1052" y="311"/>
                  </a:lnTo>
                  <a:lnTo>
                    <a:pt x="1078" y="295"/>
                  </a:lnTo>
                  <a:lnTo>
                    <a:pt x="1103" y="276"/>
                  </a:lnTo>
                  <a:lnTo>
                    <a:pt x="1129" y="256"/>
                  </a:lnTo>
                  <a:lnTo>
                    <a:pt x="1155" y="233"/>
                  </a:lnTo>
                  <a:lnTo>
                    <a:pt x="1180" y="208"/>
                  </a:lnTo>
                  <a:lnTo>
                    <a:pt x="1206" y="181"/>
                  </a:lnTo>
                  <a:lnTo>
                    <a:pt x="1232" y="154"/>
                  </a:lnTo>
                  <a:lnTo>
                    <a:pt x="1257" y="126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3" name="Freeform 365"/>
            <p:cNvSpPr>
              <a:spLocks/>
            </p:cNvSpPr>
            <p:nvPr/>
          </p:nvSpPr>
          <p:spPr bwMode="auto">
            <a:xfrm>
              <a:off x="6214112" y="3422210"/>
              <a:ext cx="4543850" cy="651287"/>
            </a:xfrm>
            <a:custGeom>
              <a:avLst/>
              <a:gdLst>
                <a:gd name="T0" fmla="*/ 0 w 1308"/>
                <a:gd name="T1" fmla="*/ 252 h 298"/>
                <a:gd name="T2" fmla="*/ 25 w 1308"/>
                <a:gd name="T3" fmla="*/ 224 h 298"/>
                <a:gd name="T4" fmla="*/ 51 w 1308"/>
                <a:gd name="T5" fmla="*/ 196 h 298"/>
                <a:gd name="T6" fmla="*/ 77 w 1308"/>
                <a:gd name="T7" fmla="*/ 168 h 298"/>
                <a:gd name="T8" fmla="*/ 102 w 1308"/>
                <a:gd name="T9" fmla="*/ 141 h 298"/>
                <a:gd name="T10" fmla="*/ 128 w 1308"/>
                <a:gd name="T11" fmla="*/ 115 h 298"/>
                <a:gd name="T12" fmla="*/ 154 w 1308"/>
                <a:gd name="T13" fmla="*/ 91 h 298"/>
                <a:gd name="T14" fmla="*/ 179 w 1308"/>
                <a:gd name="T15" fmla="*/ 69 h 298"/>
                <a:gd name="T16" fmla="*/ 205 w 1308"/>
                <a:gd name="T17" fmla="*/ 50 h 298"/>
                <a:gd name="T18" fmla="*/ 231 w 1308"/>
                <a:gd name="T19" fmla="*/ 33 h 298"/>
                <a:gd name="T20" fmla="*/ 256 w 1308"/>
                <a:gd name="T21" fmla="*/ 20 h 298"/>
                <a:gd name="T22" fmla="*/ 282 w 1308"/>
                <a:gd name="T23" fmla="*/ 10 h 298"/>
                <a:gd name="T24" fmla="*/ 308 w 1308"/>
                <a:gd name="T25" fmla="*/ 3 h 298"/>
                <a:gd name="T26" fmla="*/ 333 w 1308"/>
                <a:gd name="T27" fmla="*/ 0 h 298"/>
                <a:gd name="T28" fmla="*/ 359 w 1308"/>
                <a:gd name="T29" fmla="*/ 0 h 298"/>
                <a:gd name="T30" fmla="*/ 385 w 1308"/>
                <a:gd name="T31" fmla="*/ 3 h 298"/>
                <a:gd name="T32" fmla="*/ 410 w 1308"/>
                <a:gd name="T33" fmla="*/ 10 h 298"/>
                <a:gd name="T34" fmla="*/ 436 w 1308"/>
                <a:gd name="T35" fmla="*/ 19 h 298"/>
                <a:gd name="T36" fmla="*/ 462 w 1308"/>
                <a:gd name="T37" fmla="*/ 30 h 298"/>
                <a:gd name="T38" fmla="*/ 487 w 1308"/>
                <a:gd name="T39" fmla="*/ 44 h 298"/>
                <a:gd name="T40" fmla="*/ 513 w 1308"/>
                <a:gd name="T41" fmla="*/ 60 h 298"/>
                <a:gd name="T42" fmla="*/ 539 w 1308"/>
                <a:gd name="T43" fmla="*/ 76 h 298"/>
                <a:gd name="T44" fmla="*/ 564 w 1308"/>
                <a:gd name="T45" fmla="*/ 94 h 298"/>
                <a:gd name="T46" fmla="*/ 590 w 1308"/>
                <a:gd name="T47" fmla="*/ 112 h 298"/>
                <a:gd name="T48" fmla="*/ 616 w 1308"/>
                <a:gd name="T49" fmla="*/ 130 h 298"/>
                <a:gd name="T50" fmla="*/ 641 w 1308"/>
                <a:gd name="T51" fmla="*/ 149 h 298"/>
                <a:gd name="T52" fmla="*/ 667 w 1308"/>
                <a:gd name="T53" fmla="*/ 166 h 298"/>
                <a:gd name="T54" fmla="*/ 693 w 1308"/>
                <a:gd name="T55" fmla="*/ 183 h 298"/>
                <a:gd name="T56" fmla="*/ 718 w 1308"/>
                <a:gd name="T57" fmla="*/ 199 h 298"/>
                <a:gd name="T58" fmla="*/ 744 w 1308"/>
                <a:gd name="T59" fmla="*/ 214 h 298"/>
                <a:gd name="T60" fmla="*/ 770 w 1308"/>
                <a:gd name="T61" fmla="*/ 227 h 298"/>
                <a:gd name="T62" fmla="*/ 795 w 1308"/>
                <a:gd name="T63" fmla="*/ 239 h 298"/>
                <a:gd name="T64" fmla="*/ 821 w 1308"/>
                <a:gd name="T65" fmla="*/ 250 h 298"/>
                <a:gd name="T66" fmla="*/ 846 w 1308"/>
                <a:gd name="T67" fmla="*/ 260 h 298"/>
                <a:gd name="T68" fmla="*/ 872 w 1308"/>
                <a:gd name="T69" fmla="*/ 268 h 298"/>
                <a:gd name="T70" fmla="*/ 898 w 1308"/>
                <a:gd name="T71" fmla="*/ 275 h 298"/>
                <a:gd name="T72" fmla="*/ 923 w 1308"/>
                <a:gd name="T73" fmla="*/ 281 h 298"/>
                <a:gd name="T74" fmla="*/ 949 w 1308"/>
                <a:gd name="T75" fmla="*/ 286 h 298"/>
                <a:gd name="T76" fmla="*/ 975 w 1308"/>
                <a:gd name="T77" fmla="*/ 290 h 298"/>
                <a:gd name="T78" fmla="*/ 1001 w 1308"/>
                <a:gd name="T79" fmla="*/ 293 h 298"/>
                <a:gd name="T80" fmla="*/ 1026 w 1308"/>
                <a:gd name="T81" fmla="*/ 295 h 298"/>
                <a:gd name="T82" fmla="*/ 1052 w 1308"/>
                <a:gd name="T83" fmla="*/ 297 h 298"/>
                <a:gd name="T84" fmla="*/ 1077 w 1308"/>
                <a:gd name="T85" fmla="*/ 298 h 298"/>
                <a:gd name="T86" fmla="*/ 1103 w 1308"/>
                <a:gd name="T87" fmla="*/ 298 h 298"/>
                <a:gd name="T88" fmla="*/ 1129 w 1308"/>
                <a:gd name="T89" fmla="*/ 297 h 298"/>
                <a:gd name="T90" fmla="*/ 1154 w 1308"/>
                <a:gd name="T91" fmla="*/ 296 h 298"/>
                <a:gd name="T92" fmla="*/ 1180 w 1308"/>
                <a:gd name="T93" fmla="*/ 294 h 298"/>
                <a:gd name="T94" fmla="*/ 1206 w 1308"/>
                <a:gd name="T95" fmla="*/ 290 h 298"/>
                <a:gd name="T96" fmla="*/ 1231 w 1308"/>
                <a:gd name="T97" fmla="*/ 286 h 298"/>
                <a:gd name="T98" fmla="*/ 1257 w 1308"/>
                <a:gd name="T99" fmla="*/ 280 h 298"/>
                <a:gd name="T100" fmla="*/ 1283 w 1308"/>
                <a:gd name="T101" fmla="*/ 272 h 298"/>
                <a:gd name="T102" fmla="*/ 1308 w 1308"/>
                <a:gd name="T103" fmla="*/ 263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298">
                  <a:moveTo>
                    <a:pt x="0" y="252"/>
                  </a:moveTo>
                  <a:lnTo>
                    <a:pt x="25" y="224"/>
                  </a:lnTo>
                  <a:lnTo>
                    <a:pt x="51" y="196"/>
                  </a:lnTo>
                  <a:lnTo>
                    <a:pt x="77" y="168"/>
                  </a:lnTo>
                  <a:lnTo>
                    <a:pt x="102" y="141"/>
                  </a:lnTo>
                  <a:lnTo>
                    <a:pt x="128" y="115"/>
                  </a:lnTo>
                  <a:lnTo>
                    <a:pt x="154" y="91"/>
                  </a:lnTo>
                  <a:lnTo>
                    <a:pt x="179" y="69"/>
                  </a:lnTo>
                  <a:lnTo>
                    <a:pt x="205" y="50"/>
                  </a:lnTo>
                  <a:lnTo>
                    <a:pt x="231" y="33"/>
                  </a:lnTo>
                  <a:lnTo>
                    <a:pt x="256" y="20"/>
                  </a:lnTo>
                  <a:lnTo>
                    <a:pt x="282" y="10"/>
                  </a:lnTo>
                  <a:lnTo>
                    <a:pt x="308" y="3"/>
                  </a:lnTo>
                  <a:lnTo>
                    <a:pt x="333" y="0"/>
                  </a:lnTo>
                  <a:lnTo>
                    <a:pt x="359" y="0"/>
                  </a:lnTo>
                  <a:lnTo>
                    <a:pt x="385" y="3"/>
                  </a:lnTo>
                  <a:lnTo>
                    <a:pt x="410" y="10"/>
                  </a:lnTo>
                  <a:lnTo>
                    <a:pt x="436" y="19"/>
                  </a:lnTo>
                  <a:lnTo>
                    <a:pt x="462" y="30"/>
                  </a:lnTo>
                  <a:lnTo>
                    <a:pt x="487" y="44"/>
                  </a:lnTo>
                  <a:lnTo>
                    <a:pt x="513" y="60"/>
                  </a:lnTo>
                  <a:lnTo>
                    <a:pt x="539" y="76"/>
                  </a:lnTo>
                  <a:lnTo>
                    <a:pt x="564" y="94"/>
                  </a:lnTo>
                  <a:lnTo>
                    <a:pt x="590" y="112"/>
                  </a:lnTo>
                  <a:lnTo>
                    <a:pt x="616" y="130"/>
                  </a:lnTo>
                  <a:lnTo>
                    <a:pt x="641" y="149"/>
                  </a:lnTo>
                  <a:lnTo>
                    <a:pt x="667" y="166"/>
                  </a:lnTo>
                  <a:lnTo>
                    <a:pt x="693" y="183"/>
                  </a:lnTo>
                  <a:lnTo>
                    <a:pt x="718" y="199"/>
                  </a:lnTo>
                  <a:lnTo>
                    <a:pt x="744" y="214"/>
                  </a:lnTo>
                  <a:lnTo>
                    <a:pt x="770" y="227"/>
                  </a:lnTo>
                  <a:lnTo>
                    <a:pt x="795" y="239"/>
                  </a:lnTo>
                  <a:lnTo>
                    <a:pt x="821" y="250"/>
                  </a:lnTo>
                  <a:lnTo>
                    <a:pt x="846" y="260"/>
                  </a:lnTo>
                  <a:lnTo>
                    <a:pt x="872" y="268"/>
                  </a:lnTo>
                  <a:lnTo>
                    <a:pt x="898" y="275"/>
                  </a:lnTo>
                  <a:lnTo>
                    <a:pt x="923" y="281"/>
                  </a:lnTo>
                  <a:lnTo>
                    <a:pt x="949" y="286"/>
                  </a:lnTo>
                  <a:lnTo>
                    <a:pt x="975" y="290"/>
                  </a:lnTo>
                  <a:lnTo>
                    <a:pt x="1001" y="293"/>
                  </a:lnTo>
                  <a:lnTo>
                    <a:pt x="1026" y="295"/>
                  </a:lnTo>
                  <a:lnTo>
                    <a:pt x="1052" y="297"/>
                  </a:lnTo>
                  <a:lnTo>
                    <a:pt x="1077" y="298"/>
                  </a:lnTo>
                  <a:lnTo>
                    <a:pt x="1103" y="298"/>
                  </a:lnTo>
                  <a:lnTo>
                    <a:pt x="1129" y="297"/>
                  </a:lnTo>
                  <a:lnTo>
                    <a:pt x="1154" y="296"/>
                  </a:lnTo>
                  <a:lnTo>
                    <a:pt x="1180" y="294"/>
                  </a:lnTo>
                  <a:lnTo>
                    <a:pt x="1206" y="290"/>
                  </a:lnTo>
                  <a:lnTo>
                    <a:pt x="1231" y="286"/>
                  </a:lnTo>
                  <a:lnTo>
                    <a:pt x="1257" y="280"/>
                  </a:lnTo>
                  <a:lnTo>
                    <a:pt x="1283" y="272"/>
                  </a:lnTo>
                  <a:lnTo>
                    <a:pt x="1308" y="263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4" name="Line 366"/>
            <p:cNvSpPr>
              <a:spLocks noChangeShapeType="1"/>
            </p:cNvSpPr>
            <p:nvPr/>
          </p:nvSpPr>
          <p:spPr bwMode="auto">
            <a:xfrm flipV="1">
              <a:off x="10671115" y="3997004"/>
              <a:ext cx="86847" cy="19670"/>
            </a:xfrm>
            <a:prstGeom prst="line">
              <a:avLst/>
            </a:pr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5" name="Freeform 367"/>
            <p:cNvSpPr>
              <a:spLocks/>
            </p:cNvSpPr>
            <p:nvPr/>
          </p:nvSpPr>
          <p:spPr bwMode="auto">
            <a:xfrm>
              <a:off x="1934278" y="3321676"/>
              <a:ext cx="4366681" cy="729966"/>
            </a:xfrm>
            <a:custGeom>
              <a:avLst/>
              <a:gdLst>
                <a:gd name="T0" fmla="*/ 0 w 1257"/>
                <a:gd name="T1" fmla="*/ 171 h 334"/>
                <a:gd name="T2" fmla="*/ 26 w 1257"/>
                <a:gd name="T3" fmla="*/ 183 h 334"/>
                <a:gd name="T4" fmla="*/ 51 w 1257"/>
                <a:gd name="T5" fmla="*/ 196 h 334"/>
                <a:gd name="T6" fmla="*/ 77 w 1257"/>
                <a:gd name="T7" fmla="*/ 208 h 334"/>
                <a:gd name="T8" fmla="*/ 103 w 1257"/>
                <a:gd name="T9" fmla="*/ 221 h 334"/>
                <a:gd name="T10" fmla="*/ 128 w 1257"/>
                <a:gd name="T11" fmla="*/ 233 h 334"/>
                <a:gd name="T12" fmla="*/ 154 w 1257"/>
                <a:gd name="T13" fmla="*/ 245 h 334"/>
                <a:gd name="T14" fmla="*/ 180 w 1257"/>
                <a:gd name="T15" fmla="*/ 257 h 334"/>
                <a:gd name="T16" fmla="*/ 205 w 1257"/>
                <a:gd name="T17" fmla="*/ 269 h 334"/>
                <a:gd name="T18" fmla="*/ 231 w 1257"/>
                <a:gd name="T19" fmla="*/ 280 h 334"/>
                <a:gd name="T20" fmla="*/ 257 w 1257"/>
                <a:gd name="T21" fmla="*/ 290 h 334"/>
                <a:gd name="T22" fmla="*/ 282 w 1257"/>
                <a:gd name="T23" fmla="*/ 300 h 334"/>
                <a:gd name="T24" fmla="*/ 308 w 1257"/>
                <a:gd name="T25" fmla="*/ 309 h 334"/>
                <a:gd name="T26" fmla="*/ 334 w 1257"/>
                <a:gd name="T27" fmla="*/ 317 h 334"/>
                <a:gd name="T28" fmla="*/ 359 w 1257"/>
                <a:gd name="T29" fmla="*/ 324 h 334"/>
                <a:gd name="T30" fmla="*/ 385 w 1257"/>
                <a:gd name="T31" fmla="*/ 329 h 334"/>
                <a:gd name="T32" fmla="*/ 411 w 1257"/>
                <a:gd name="T33" fmla="*/ 332 h 334"/>
                <a:gd name="T34" fmla="*/ 436 w 1257"/>
                <a:gd name="T35" fmla="*/ 334 h 334"/>
                <a:gd name="T36" fmla="*/ 462 w 1257"/>
                <a:gd name="T37" fmla="*/ 333 h 334"/>
                <a:gd name="T38" fmla="*/ 487 w 1257"/>
                <a:gd name="T39" fmla="*/ 330 h 334"/>
                <a:gd name="T40" fmla="*/ 513 w 1257"/>
                <a:gd name="T41" fmla="*/ 325 h 334"/>
                <a:gd name="T42" fmla="*/ 539 w 1257"/>
                <a:gd name="T43" fmla="*/ 317 h 334"/>
                <a:gd name="T44" fmla="*/ 565 w 1257"/>
                <a:gd name="T45" fmla="*/ 307 h 334"/>
                <a:gd name="T46" fmla="*/ 590 w 1257"/>
                <a:gd name="T47" fmla="*/ 294 h 334"/>
                <a:gd name="T48" fmla="*/ 616 w 1257"/>
                <a:gd name="T49" fmla="*/ 280 h 334"/>
                <a:gd name="T50" fmla="*/ 642 w 1257"/>
                <a:gd name="T51" fmla="*/ 263 h 334"/>
                <a:gd name="T52" fmla="*/ 667 w 1257"/>
                <a:gd name="T53" fmla="*/ 245 h 334"/>
                <a:gd name="T54" fmla="*/ 693 w 1257"/>
                <a:gd name="T55" fmla="*/ 225 h 334"/>
                <a:gd name="T56" fmla="*/ 718 w 1257"/>
                <a:gd name="T57" fmla="*/ 204 h 334"/>
                <a:gd name="T58" fmla="*/ 744 w 1257"/>
                <a:gd name="T59" fmla="*/ 182 h 334"/>
                <a:gd name="T60" fmla="*/ 770 w 1257"/>
                <a:gd name="T61" fmla="*/ 160 h 334"/>
                <a:gd name="T62" fmla="*/ 795 w 1257"/>
                <a:gd name="T63" fmla="*/ 137 h 334"/>
                <a:gd name="T64" fmla="*/ 821 w 1257"/>
                <a:gd name="T65" fmla="*/ 116 h 334"/>
                <a:gd name="T66" fmla="*/ 847 w 1257"/>
                <a:gd name="T67" fmla="*/ 95 h 334"/>
                <a:gd name="T68" fmla="*/ 872 w 1257"/>
                <a:gd name="T69" fmla="*/ 75 h 334"/>
                <a:gd name="T70" fmla="*/ 898 w 1257"/>
                <a:gd name="T71" fmla="*/ 57 h 334"/>
                <a:gd name="T72" fmla="*/ 924 w 1257"/>
                <a:gd name="T73" fmla="*/ 41 h 334"/>
                <a:gd name="T74" fmla="*/ 949 w 1257"/>
                <a:gd name="T75" fmla="*/ 28 h 334"/>
                <a:gd name="T76" fmla="*/ 975 w 1257"/>
                <a:gd name="T77" fmla="*/ 17 h 334"/>
                <a:gd name="T78" fmla="*/ 1001 w 1257"/>
                <a:gd name="T79" fmla="*/ 8 h 334"/>
                <a:gd name="T80" fmla="*/ 1026 w 1257"/>
                <a:gd name="T81" fmla="*/ 3 h 334"/>
                <a:gd name="T82" fmla="*/ 1052 w 1257"/>
                <a:gd name="T83" fmla="*/ 0 h 334"/>
                <a:gd name="T84" fmla="*/ 1078 w 1257"/>
                <a:gd name="T85" fmla="*/ 1 h 334"/>
                <a:gd name="T86" fmla="*/ 1103 w 1257"/>
                <a:gd name="T87" fmla="*/ 3 h 334"/>
                <a:gd name="T88" fmla="*/ 1129 w 1257"/>
                <a:gd name="T89" fmla="*/ 9 h 334"/>
                <a:gd name="T90" fmla="*/ 1155 w 1257"/>
                <a:gd name="T91" fmla="*/ 16 h 334"/>
                <a:gd name="T92" fmla="*/ 1180 w 1257"/>
                <a:gd name="T93" fmla="*/ 25 h 334"/>
                <a:gd name="T94" fmla="*/ 1206 w 1257"/>
                <a:gd name="T95" fmla="*/ 36 h 334"/>
                <a:gd name="T96" fmla="*/ 1232 w 1257"/>
                <a:gd name="T97" fmla="*/ 48 h 334"/>
                <a:gd name="T98" fmla="*/ 1257 w 1257"/>
                <a:gd name="T99" fmla="*/ 6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34">
                  <a:moveTo>
                    <a:pt x="0" y="171"/>
                  </a:moveTo>
                  <a:lnTo>
                    <a:pt x="26" y="183"/>
                  </a:lnTo>
                  <a:lnTo>
                    <a:pt x="51" y="196"/>
                  </a:lnTo>
                  <a:lnTo>
                    <a:pt x="77" y="208"/>
                  </a:lnTo>
                  <a:lnTo>
                    <a:pt x="103" y="221"/>
                  </a:lnTo>
                  <a:lnTo>
                    <a:pt x="128" y="233"/>
                  </a:lnTo>
                  <a:lnTo>
                    <a:pt x="154" y="245"/>
                  </a:lnTo>
                  <a:lnTo>
                    <a:pt x="180" y="257"/>
                  </a:lnTo>
                  <a:lnTo>
                    <a:pt x="205" y="269"/>
                  </a:lnTo>
                  <a:lnTo>
                    <a:pt x="231" y="280"/>
                  </a:lnTo>
                  <a:lnTo>
                    <a:pt x="257" y="290"/>
                  </a:lnTo>
                  <a:lnTo>
                    <a:pt x="282" y="300"/>
                  </a:lnTo>
                  <a:lnTo>
                    <a:pt x="308" y="309"/>
                  </a:lnTo>
                  <a:lnTo>
                    <a:pt x="334" y="317"/>
                  </a:lnTo>
                  <a:lnTo>
                    <a:pt x="359" y="324"/>
                  </a:lnTo>
                  <a:lnTo>
                    <a:pt x="385" y="329"/>
                  </a:lnTo>
                  <a:lnTo>
                    <a:pt x="411" y="332"/>
                  </a:lnTo>
                  <a:lnTo>
                    <a:pt x="436" y="334"/>
                  </a:lnTo>
                  <a:lnTo>
                    <a:pt x="462" y="333"/>
                  </a:lnTo>
                  <a:lnTo>
                    <a:pt x="487" y="330"/>
                  </a:lnTo>
                  <a:lnTo>
                    <a:pt x="513" y="325"/>
                  </a:lnTo>
                  <a:lnTo>
                    <a:pt x="539" y="317"/>
                  </a:lnTo>
                  <a:lnTo>
                    <a:pt x="565" y="307"/>
                  </a:lnTo>
                  <a:lnTo>
                    <a:pt x="590" y="294"/>
                  </a:lnTo>
                  <a:lnTo>
                    <a:pt x="616" y="280"/>
                  </a:lnTo>
                  <a:lnTo>
                    <a:pt x="642" y="263"/>
                  </a:lnTo>
                  <a:lnTo>
                    <a:pt x="667" y="245"/>
                  </a:lnTo>
                  <a:lnTo>
                    <a:pt x="693" y="225"/>
                  </a:lnTo>
                  <a:lnTo>
                    <a:pt x="718" y="204"/>
                  </a:lnTo>
                  <a:lnTo>
                    <a:pt x="744" y="182"/>
                  </a:lnTo>
                  <a:lnTo>
                    <a:pt x="770" y="160"/>
                  </a:lnTo>
                  <a:lnTo>
                    <a:pt x="795" y="137"/>
                  </a:lnTo>
                  <a:lnTo>
                    <a:pt x="821" y="116"/>
                  </a:lnTo>
                  <a:lnTo>
                    <a:pt x="847" y="95"/>
                  </a:lnTo>
                  <a:lnTo>
                    <a:pt x="872" y="75"/>
                  </a:lnTo>
                  <a:lnTo>
                    <a:pt x="898" y="57"/>
                  </a:lnTo>
                  <a:lnTo>
                    <a:pt x="924" y="41"/>
                  </a:lnTo>
                  <a:lnTo>
                    <a:pt x="949" y="28"/>
                  </a:lnTo>
                  <a:lnTo>
                    <a:pt x="975" y="17"/>
                  </a:lnTo>
                  <a:lnTo>
                    <a:pt x="1001" y="8"/>
                  </a:lnTo>
                  <a:lnTo>
                    <a:pt x="1026" y="3"/>
                  </a:lnTo>
                  <a:lnTo>
                    <a:pt x="1052" y="0"/>
                  </a:lnTo>
                  <a:lnTo>
                    <a:pt x="1078" y="1"/>
                  </a:lnTo>
                  <a:lnTo>
                    <a:pt x="1103" y="3"/>
                  </a:lnTo>
                  <a:lnTo>
                    <a:pt x="1129" y="9"/>
                  </a:lnTo>
                  <a:lnTo>
                    <a:pt x="1155" y="16"/>
                  </a:lnTo>
                  <a:lnTo>
                    <a:pt x="1180" y="25"/>
                  </a:lnTo>
                  <a:lnTo>
                    <a:pt x="1206" y="36"/>
                  </a:lnTo>
                  <a:lnTo>
                    <a:pt x="1232" y="48"/>
                  </a:lnTo>
                  <a:lnTo>
                    <a:pt x="1257" y="60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6" name="Freeform 368"/>
            <p:cNvSpPr>
              <a:spLocks/>
            </p:cNvSpPr>
            <p:nvPr/>
          </p:nvSpPr>
          <p:spPr bwMode="auto">
            <a:xfrm>
              <a:off x="6214112" y="3076897"/>
              <a:ext cx="4543850" cy="531083"/>
            </a:xfrm>
            <a:custGeom>
              <a:avLst/>
              <a:gdLst>
                <a:gd name="T0" fmla="*/ 0 w 1308"/>
                <a:gd name="T1" fmla="*/ 160 h 243"/>
                <a:gd name="T2" fmla="*/ 25 w 1308"/>
                <a:gd name="T3" fmla="*/ 172 h 243"/>
                <a:gd name="T4" fmla="*/ 51 w 1308"/>
                <a:gd name="T5" fmla="*/ 184 h 243"/>
                <a:gd name="T6" fmla="*/ 77 w 1308"/>
                <a:gd name="T7" fmla="*/ 196 h 243"/>
                <a:gd name="T8" fmla="*/ 102 w 1308"/>
                <a:gd name="T9" fmla="*/ 207 h 243"/>
                <a:gd name="T10" fmla="*/ 128 w 1308"/>
                <a:gd name="T11" fmla="*/ 218 h 243"/>
                <a:gd name="T12" fmla="*/ 154 w 1308"/>
                <a:gd name="T13" fmla="*/ 226 h 243"/>
                <a:gd name="T14" fmla="*/ 179 w 1308"/>
                <a:gd name="T15" fmla="*/ 233 h 243"/>
                <a:gd name="T16" fmla="*/ 205 w 1308"/>
                <a:gd name="T17" fmla="*/ 238 h 243"/>
                <a:gd name="T18" fmla="*/ 231 w 1308"/>
                <a:gd name="T19" fmla="*/ 242 h 243"/>
                <a:gd name="T20" fmla="*/ 256 w 1308"/>
                <a:gd name="T21" fmla="*/ 243 h 243"/>
                <a:gd name="T22" fmla="*/ 282 w 1308"/>
                <a:gd name="T23" fmla="*/ 242 h 243"/>
                <a:gd name="T24" fmla="*/ 308 w 1308"/>
                <a:gd name="T25" fmla="*/ 239 h 243"/>
                <a:gd name="T26" fmla="*/ 333 w 1308"/>
                <a:gd name="T27" fmla="*/ 235 h 243"/>
                <a:gd name="T28" fmla="*/ 359 w 1308"/>
                <a:gd name="T29" fmla="*/ 229 h 243"/>
                <a:gd name="T30" fmla="*/ 385 w 1308"/>
                <a:gd name="T31" fmla="*/ 221 h 243"/>
                <a:gd name="T32" fmla="*/ 410 w 1308"/>
                <a:gd name="T33" fmla="*/ 212 h 243"/>
                <a:gd name="T34" fmla="*/ 436 w 1308"/>
                <a:gd name="T35" fmla="*/ 203 h 243"/>
                <a:gd name="T36" fmla="*/ 462 w 1308"/>
                <a:gd name="T37" fmla="*/ 192 h 243"/>
                <a:gd name="T38" fmla="*/ 487 w 1308"/>
                <a:gd name="T39" fmla="*/ 181 h 243"/>
                <a:gd name="T40" fmla="*/ 513 w 1308"/>
                <a:gd name="T41" fmla="*/ 170 h 243"/>
                <a:gd name="T42" fmla="*/ 539 w 1308"/>
                <a:gd name="T43" fmla="*/ 159 h 243"/>
                <a:gd name="T44" fmla="*/ 564 w 1308"/>
                <a:gd name="T45" fmla="*/ 148 h 243"/>
                <a:gd name="T46" fmla="*/ 590 w 1308"/>
                <a:gd name="T47" fmla="*/ 137 h 243"/>
                <a:gd name="T48" fmla="*/ 616 w 1308"/>
                <a:gd name="T49" fmla="*/ 126 h 243"/>
                <a:gd name="T50" fmla="*/ 641 w 1308"/>
                <a:gd name="T51" fmla="*/ 115 h 243"/>
                <a:gd name="T52" fmla="*/ 667 w 1308"/>
                <a:gd name="T53" fmla="*/ 104 h 243"/>
                <a:gd name="T54" fmla="*/ 693 w 1308"/>
                <a:gd name="T55" fmla="*/ 94 h 243"/>
                <a:gd name="T56" fmla="*/ 718 w 1308"/>
                <a:gd name="T57" fmla="*/ 84 h 243"/>
                <a:gd name="T58" fmla="*/ 744 w 1308"/>
                <a:gd name="T59" fmla="*/ 74 h 243"/>
                <a:gd name="T60" fmla="*/ 770 w 1308"/>
                <a:gd name="T61" fmla="*/ 65 h 243"/>
                <a:gd name="T62" fmla="*/ 795 w 1308"/>
                <a:gd name="T63" fmla="*/ 56 h 243"/>
                <a:gd name="T64" fmla="*/ 821 w 1308"/>
                <a:gd name="T65" fmla="*/ 47 h 243"/>
                <a:gd name="T66" fmla="*/ 846 w 1308"/>
                <a:gd name="T67" fmla="*/ 38 h 243"/>
                <a:gd name="T68" fmla="*/ 872 w 1308"/>
                <a:gd name="T69" fmla="*/ 30 h 243"/>
                <a:gd name="T70" fmla="*/ 898 w 1308"/>
                <a:gd name="T71" fmla="*/ 23 h 243"/>
                <a:gd name="T72" fmla="*/ 923 w 1308"/>
                <a:gd name="T73" fmla="*/ 17 h 243"/>
                <a:gd name="T74" fmla="*/ 949 w 1308"/>
                <a:gd name="T75" fmla="*/ 11 h 243"/>
                <a:gd name="T76" fmla="*/ 975 w 1308"/>
                <a:gd name="T77" fmla="*/ 6 h 243"/>
                <a:gd name="T78" fmla="*/ 1001 w 1308"/>
                <a:gd name="T79" fmla="*/ 3 h 243"/>
                <a:gd name="T80" fmla="*/ 1026 w 1308"/>
                <a:gd name="T81" fmla="*/ 1 h 243"/>
                <a:gd name="T82" fmla="*/ 1052 w 1308"/>
                <a:gd name="T83" fmla="*/ 0 h 243"/>
                <a:gd name="T84" fmla="*/ 1077 w 1308"/>
                <a:gd name="T85" fmla="*/ 0 h 243"/>
                <a:gd name="T86" fmla="*/ 1103 w 1308"/>
                <a:gd name="T87" fmla="*/ 2 h 243"/>
                <a:gd name="T88" fmla="*/ 1129 w 1308"/>
                <a:gd name="T89" fmla="*/ 6 h 243"/>
                <a:gd name="T90" fmla="*/ 1154 w 1308"/>
                <a:gd name="T91" fmla="*/ 12 h 243"/>
                <a:gd name="T92" fmla="*/ 1180 w 1308"/>
                <a:gd name="T93" fmla="*/ 19 h 243"/>
                <a:gd name="T94" fmla="*/ 1206 w 1308"/>
                <a:gd name="T95" fmla="*/ 27 h 243"/>
                <a:gd name="T96" fmla="*/ 1231 w 1308"/>
                <a:gd name="T97" fmla="*/ 37 h 243"/>
                <a:gd name="T98" fmla="*/ 1257 w 1308"/>
                <a:gd name="T99" fmla="*/ 49 h 243"/>
                <a:gd name="T100" fmla="*/ 1283 w 1308"/>
                <a:gd name="T101" fmla="*/ 61 h 243"/>
                <a:gd name="T102" fmla="*/ 1308 w 1308"/>
                <a:gd name="T103" fmla="*/ 75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243">
                  <a:moveTo>
                    <a:pt x="0" y="160"/>
                  </a:moveTo>
                  <a:lnTo>
                    <a:pt x="25" y="172"/>
                  </a:lnTo>
                  <a:lnTo>
                    <a:pt x="51" y="184"/>
                  </a:lnTo>
                  <a:lnTo>
                    <a:pt x="77" y="196"/>
                  </a:lnTo>
                  <a:lnTo>
                    <a:pt x="102" y="207"/>
                  </a:lnTo>
                  <a:lnTo>
                    <a:pt x="128" y="218"/>
                  </a:lnTo>
                  <a:lnTo>
                    <a:pt x="154" y="226"/>
                  </a:lnTo>
                  <a:lnTo>
                    <a:pt x="179" y="233"/>
                  </a:lnTo>
                  <a:lnTo>
                    <a:pt x="205" y="238"/>
                  </a:lnTo>
                  <a:lnTo>
                    <a:pt x="231" y="242"/>
                  </a:lnTo>
                  <a:lnTo>
                    <a:pt x="256" y="243"/>
                  </a:lnTo>
                  <a:lnTo>
                    <a:pt x="282" y="242"/>
                  </a:lnTo>
                  <a:lnTo>
                    <a:pt x="308" y="239"/>
                  </a:lnTo>
                  <a:lnTo>
                    <a:pt x="333" y="235"/>
                  </a:lnTo>
                  <a:lnTo>
                    <a:pt x="359" y="229"/>
                  </a:lnTo>
                  <a:lnTo>
                    <a:pt x="385" y="221"/>
                  </a:lnTo>
                  <a:lnTo>
                    <a:pt x="410" y="212"/>
                  </a:lnTo>
                  <a:lnTo>
                    <a:pt x="436" y="203"/>
                  </a:lnTo>
                  <a:lnTo>
                    <a:pt x="462" y="192"/>
                  </a:lnTo>
                  <a:lnTo>
                    <a:pt x="487" y="181"/>
                  </a:lnTo>
                  <a:lnTo>
                    <a:pt x="513" y="170"/>
                  </a:lnTo>
                  <a:lnTo>
                    <a:pt x="539" y="159"/>
                  </a:lnTo>
                  <a:lnTo>
                    <a:pt x="564" y="148"/>
                  </a:lnTo>
                  <a:lnTo>
                    <a:pt x="590" y="137"/>
                  </a:lnTo>
                  <a:lnTo>
                    <a:pt x="616" y="126"/>
                  </a:lnTo>
                  <a:lnTo>
                    <a:pt x="641" y="115"/>
                  </a:lnTo>
                  <a:lnTo>
                    <a:pt x="667" y="104"/>
                  </a:lnTo>
                  <a:lnTo>
                    <a:pt x="693" y="94"/>
                  </a:lnTo>
                  <a:lnTo>
                    <a:pt x="718" y="84"/>
                  </a:lnTo>
                  <a:lnTo>
                    <a:pt x="744" y="74"/>
                  </a:lnTo>
                  <a:lnTo>
                    <a:pt x="770" y="65"/>
                  </a:lnTo>
                  <a:lnTo>
                    <a:pt x="795" y="56"/>
                  </a:lnTo>
                  <a:lnTo>
                    <a:pt x="821" y="47"/>
                  </a:lnTo>
                  <a:lnTo>
                    <a:pt x="846" y="38"/>
                  </a:lnTo>
                  <a:lnTo>
                    <a:pt x="872" y="30"/>
                  </a:lnTo>
                  <a:lnTo>
                    <a:pt x="898" y="23"/>
                  </a:lnTo>
                  <a:lnTo>
                    <a:pt x="923" y="17"/>
                  </a:lnTo>
                  <a:lnTo>
                    <a:pt x="949" y="11"/>
                  </a:lnTo>
                  <a:lnTo>
                    <a:pt x="975" y="6"/>
                  </a:lnTo>
                  <a:lnTo>
                    <a:pt x="1001" y="3"/>
                  </a:lnTo>
                  <a:lnTo>
                    <a:pt x="1026" y="1"/>
                  </a:lnTo>
                  <a:lnTo>
                    <a:pt x="1052" y="0"/>
                  </a:lnTo>
                  <a:lnTo>
                    <a:pt x="1077" y="0"/>
                  </a:lnTo>
                  <a:lnTo>
                    <a:pt x="1103" y="2"/>
                  </a:lnTo>
                  <a:lnTo>
                    <a:pt x="1129" y="6"/>
                  </a:lnTo>
                  <a:lnTo>
                    <a:pt x="1154" y="12"/>
                  </a:lnTo>
                  <a:lnTo>
                    <a:pt x="1180" y="19"/>
                  </a:lnTo>
                  <a:lnTo>
                    <a:pt x="1206" y="27"/>
                  </a:lnTo>
                  <a:lnTo>
                    <a:pt x="1231" y="37"/>
                  </a:lnTo>
                  <a:lnTo>
                    <a:pt x="1257" y="49"/>
                  </a:lnTo>
                  <a:lnTo>
                    <a:pt x="1283" y="61"/>
                  </a:lnTo>
                  <a:lnTo>
                    <a:pt x="1308" y="75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7" name="Line 369"/>
            <p:cNvSpPr>
              <a:spLocks noChangeShapeType="1"/>
            </p:cNvSpPr>
            <p:nvPr/>
          </p:nvSpPr>
          <p:spPr bwMode="auto">
            <a:xfrm>
              <a:off x="10671115" y="3210214"/>
              <a:ext cx="86847" cy="30597"/>
            </a:xfrm>
            <a:prstGeom prst="line">
              <a:avLst/>
            </a:pr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8" name="Freeform 370"/>
            <p:cNvSpPr>
              <a:spLocks/>
            </p:cNvSpPr>
            <p:nvPr/>
          </p:nvSpPr>
          <p:spPr bwMode="auto">
            <a:xfrm>
              <a:off x="1934278" y="3647320"/>
              <a:ext cx="4366681" cy="775862"/>
            </a:xfrm>
            <a:custGeom>
              <a:avLst/>
              <a:gdLst>
                <a:gd name="T0" fmla="*/ 0 w 1257"/>
                <a:gd name="T1" fmla="*/ 355 h 355"/>
                <a:gd name="T2" fmla="*/ 26 w 1257"/>
                <a:gd name="T3" fmla="*/ 353 h 355"/>
                <a:gd name="T4" fmla="*/ 51 w 1257"/>
                <a:gd name="T5" fmla="*/ 350 h 355"/>
                <a:gd name="T6" fmla="*/ 77 w 1257"/>
                <a:gd name="T7" fmla="*/ 346 h 355"/>
                <a:gd name="T8" fmla="*/ 103 w 1257"/>
                <a:gd name="T9" fmla="*/ 340 h 355"/>
                <a:gd name="T10" fmla="*/ 128 w 1257"/>
                <a:gd name="T11" fmla="*/ 332 h 355"/>
                <a:gd name="T12" fmla="*/ 154 w 1257"/>
                <a:gd name="T13" fmla="*/ 324 h 355"/>
                <a:gd name="T14" fmla="*/ 180 w 1257"/>
                <a:gd name="T15" fmla="*/ 314 h 355"/>
                <a:gd name="T16" fmla="*/ 205 w 1257"/>
                <a:gd name="T17" fmla="*/ 304 h 355"/>
                <a:gd name="T18" fmla="*/ 231 w 1257"/>
                <a:gd name="T19" fmla="*/ 294 h 355"/>
                <a:gd name="T20" fmla="*/ 257 w 1257"/>
                <a:gd name="T21" fmla="*/ 283 h 355"/>
                <a:gd name="T22" fmla="*/ 282 w 1257"/>
                <a:gd name="T23" fmla="*/ 273 h 355"/>
                <a:gd name="T24" fmla="*/ 308 w 1257"/>
                <a:gd name="T25" fmla="*/ 262 h 355"/>
                <a:gd name="T26" fmla="*/ 334 w 1257"/>
                <a:gd name="T27" fmla="*/ 252 h 355"/>
                <a:gd name="T28" fmla="*/ 359 w 1257"/>
                <a:gd name="T29" fmla="*/ 243 h 355"/>
                <a:gd name="T30" fmla="*/ 385 w 1257"/>
                <a:gd name="T31" fmla="*/ 235 h 355"/>
                <a:gd name="T32" fmla="*/ 411 w 1257"/>
                <a:gd name="T33" fmla="*/ 227 h 355"/>
                <a:gd name="T34" fmla="*/ 436 w 1257"/>
                <a:gd name="T35" fmla="*/ 219 h 355"/>
                <a:gd name="T36" fmla="*/ 462 w 1257"/>
                <a:gd name="T37" fmla="*/ 213 h 355"/>
                <a:gd name="T38" fmla="*/ 487 w 1257"/>
                <a:gd name="T39" fmla="*/ 207 h 355"/>
                <a:gd name="T40" fmla="*/ 513 w 1257"/>
                <a:gd name="T41" fmla="*/ 201 h 355"/>
                <a:gd name="T42" fmla="*/ 539 w 1257"/>
                <a:gd name="T43" fmla="*/ 196 h 355"/>
                <a:gd name="T44" fmla="*/ 565 w 1257"/>
                <a:gd name="T45" fmla="*/ 190 h 355"/>
                <a:gd name="T46" fmla="*/ 590 w 1257"/>
                <a:gd name="T47" fmla="*/ 185 h 355"/>
                <a:gd name="T48" fmla="*/ 616 w 1257"/>
                <a:gd name="T49" fmla="*/ 179 h 355"/>
                <a:gd name="T50" fmla="*/ 642 w 1257"/>
                <a:gd name="T51" fmla="*/ 173 h 355"/>
                <a:gd name="T52" fmla="*/ 667 w 1257"/>
                <a:gd name="T53" fmla="*/ 166 h 355"/>
                <a:gd name="T54" fmla="*/ 693 w 1257"/>
                <a:gd name="T55" fmla="*/ 158 h 355"/>
                <a:gd name="T56" fmla="*/ 718 w 1257"/>
                <a:gd name="T57" fmla="*/ 149 h 355"/>
                <a:gd name="T58" fmla="*/ 744 w 1257"/>
                <a:gd name="T59" fmla="*/ 139 h 355"/>
                <a:gd name="T60" fmla="*/ 770 w 1257"/>
                <a:gd name="T61" fmla="*/ 128 h 355"/>
                <a:gd name="T62" fmla="*/ 795 w 1257"/>
                <a:gd name="T63" fmla="*/ 117 h 355"/>
                <a:gd name="T64" fmla="*/ 821 w 1257"/>
                <a:gd name="T65" fmla="*/ 105 h 355"/>
                <a:gd name="T66" fmla="*/ 847 w 1257"/>
                <a:gd name="T67" fmla="*/ 92 h 355"/>
                <a:gd name="T68" fmla="*/ 872 w 1257"/>
                <a:gd name="T69" fmla="*/ 80 h 355"/>
                <a:gd name="T70" fmla="*/ 898 w 1257"/>
                <a:gd name="T71" fmla="*/ 67 h 355"/>
                <a:gd name="T72" fmla="*/ 924 w 1257"/>
                <a:gd name="T73" fmla="*/ 55 h 355"/>
                <a:gd name="T74" fmla="*/ 949 w 1257"/>
                <a:gd name="T75" fmla="*/ 43 h 355"/>
                <a:gd name="T76" fmla="*/ 975 w 1257"/>
                <a:gd name="T77" fmla="*/ 32 h 355"/>
                <a:gd name="T78" fmla="*/ 1001 w 1257"/>
                <a:gd name="T79" fmla="*/ 22 h 355"/>
                <a:gd name="T80" fmla="*/ 1026 w 1257"/>
                <a:gd name="T81" fmla="*/ 14 h 355"/>
                <a:gd name="T82" fmla="*/ 1052 w 1257"/>
                <a:gd name="T83" fmla="*/ 7 h 355"/>
                <a:gd name="T84" fmla="*/ 1078 w 1257"/>
                <a:gd name="T85" fmla="*/ 3 h 355"/>
                <a:gd name="T86" fmla="*/ 1103 w 1257"/>
                <a:gd name="T87" fmla="*/ 0 h 355"/>
                <a:gd name="T88" fmla="*/ 1129 w 1257"/>
                <a:gd name="T89" fmla="*/ 0 h 355"/>
                <a:gd name="T90" fmla="*/ 1155 w 1257"/>
                <a:gd name="T91" fmla="*/ 2 h 355"/>
                <a:gd name="T92" fmla="*/ 1180 w 1257"/>
                <a:gd name="T93" fmla="*/ 6 h 355"/>
                <a:gd name="T94" fmla="*/ 1206 w 1257"/>
                <a:gd name="T95" fmla="*/ 13 h 355"/>
                <a:gd name="T96" fmla="*/ 1232 w 1257"/>
                <a:gd name="T97" fmla="*/ 21 h 355"/>
                <a:gd name="T98" fmla="*/ 1257 w 1257"/>
                <a:gd name="T99" fmla="*/ 32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55">
                  <a:moveTo>
                    <a:pt x="0" y="355"/>
                  </a:moveTo>
                  <a:lnTo>
                    <a:pt x="26" y="353"/>
                  </a:lnTo>
                  <a:lnTo>
                    <a:pt x="51" y="350"/>
                  </a:lnTo>
                  <a:lnTo>
                    <a:pt x="77" y="346"/>
                  </a:lnTo>
                  <a:lnTo>
                    <a:pt x="103" y="340"/>
                  </a:lnTo>
                  <a:lnTo>
                    <a:pt x="128" y="332"/>
                  </a:lnTo>
                  <a:lnTo>
                    <a:pt x="154" y="324"/>
                  </a:lnTo>
                  <a:lnTo>
                    <a:pt x="180" y="314"/>
                  </a:lnTo>
                  <a:lnTo>
                    <a:pt x="205" y="304"/>
                  </a:lnTo>
                  <a:lnTo>
                    <a:pt x="231" y="294"/>
                  </a:lnTo>
                  <a:lnTo>
                    <a:pt x="257" y="283"/>
                  </a:lnTo>
                  <a:lnTo>
                    <a:pt x="282" y="273"/>
                  </a:lnTo>
                  <a:lnTo>
                    <a:pt x="308" y="262"/>
                  </a:lnTo>
                  <a:lnTo>
                    <a:pt x="334" y="252"/>
                  </a:lnTo>
                  <a:lnTo>
                    <a:pt x="359" y="243"/>
                  </a:lnTo>
                  <a:lnTo>
                    <a:pt x="385" y="235"/>
                  </a:lnTo>
                  <a:lnTo>
                    <a:pt x="411" y="227"/>
                  </a:lnTo>
                  <a:lnTo>
                    <a:pt x="436" y="219"/>
                  </a:lnTo>
                  <a:lnTo>
                    <a:pt x="462" y="213"/>
                  </a:lnTo>
                  <a:lnTo>
                    <a:pt x="487" y="207"/>
                  </a:lnTo>
                  <a:lnTo>
                    <a:pt x="513" y="201"/>
                  </a:lnTo>
                  <a:lnTo>
                    <a:pt x="539" y="196"/>
                  </a:lnTo>
                  <a:lnTo>
                    <a:pt x="565" y="190"/>
                  </a:lnTo>
                  <a:lnTo>
                    <a:pt x="590" y="185"/>
                  </a:lnTo>
                  <a:lnTo>
                    <a:pt x="616" y="179"/>
                  </a:lnTo>
                  <a:lnTo>
                    <a:pt x="642" y="173"/>
                  </a:lnTo>
                  <a:lnTo>
                    <a:pt x="667" y="166"/>
                  </a:lnTo>
                  <a:lnTo>
                    <a:pt x="693" y="158"/>
                  </a:lnTo>
                  <a:lnTo>
                    <a:pt x="718" y="149"/>
                  </a:lnTo>
                  <a:lnTo>
                    <a:pt x="744" y="139"/>
                  </a:lnTo>
                  <a:lnTo>
                    <a:pt x="770" y="128"/>
                  </a:lnTo>
                  <a:lnTo>
                    <a:pt x="795" y="117"/>
                  </a:lnTo>
                  <a:lnTo>
                    <a:pt x="821" y="105"/>
                  </a:lnTo>
                  <a:lnTo>
                    <a:pt x="847" y="92"/>
                  </a:lnTo>
                  <a:lnTo>
                    <a:pt x="872" y="80"/>
                  </a:lnTo>
                  <a:lnTo>
                    <a:pt x="898" y="67"/>
                  </a:lnTo>
                  <a:lnTo>
                    <a:pt x="924" y="55"/>
                  </a:lnTo>
                  <a:lnTo>
                    <a:pt x="949" y="43"/>
                  </a:lnTo>
                  <a:lnTo>
                    <a:pt x="975" y="32"/>
                  </a:lnTo>
                  <a:lnTo>
                    <a:pt x="1001" y="22"/>
                  </a:lnTo>
                  <a:lnTo>
                    <a:pt x="1026" y="14"/>
                  </a:lnTo>
                  <a:lnTo>
                    <a:pt x="1052" y="7"/>
                  </a:lnTo>
                  <a:lnTo>
                    <a:pt x="1078" y="3"/>
                  </a:lnTo>
                  <a:lnTo>
                    <a:pt x="1103" y="0"/>
                  </a:lnTo>
                  <a:lnTo>
                    <a:pt x="1129" y="0"/>
                  </a:lnTo>
                  <a:lnTo>
                    <a:pt x="1155" y="2"/>
                  </a:lnTo>
                  <a:lnTo>
                    <a:pt x="1180" y="6"/>
                  </a:lnTo>
                  <a:lnTo>
                    <a:pt x="1206" y="13"/>
                  </a:lnTo>
                  <a:lnTo>
                    <a:pt x="1232" y="21"/>
                  </a:lnTo>
                  <a:lnTo>
                    <a:pt x="1257" y="32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9" name="Freeform 371"/>
            <p:cNvSpPr>
              <a:spLocks/>
            </p:cNvSpPr>
            <p:nvPr/>
          </p:nvSpPr>
          <p:spPr bwMode="auto">
            <a:xfrm>
              <a:off x="6214112" y="3693216"/>
              <a:ext cx="4543850" cy="517970"/>
            </a:xfrm>
            <a:custGeom>
              <a:avLst/>
              <a:gdLst>
                <a:gd name="T0" fmla="*/ 0 w 1308"/>
                <a:gd name="T1" fmla="*/ 0 h 237"/>
                <a:gd name="T2" fmla="*/ 25 w 1308"/>
                <a:gd name="T3" fmla="*/ 11 h 237"/>
                <a:gd name="T4" fmla="*/ 51 w 1308"/>
                <a:gd name="T5" fmla="*/ 23 h 237"/>
                <a:gd name="T6" fmla="*/ 77 w 1308"/>
                <a:gd name="T7" fmla="*/ 37 h 237"/>
                <a:gd name="T8" fmla="*/ 102 w 1308"/>
                <a:gd name="T9" fmla="*/ 52 h 237"/>
                <a:gd name="T10" fmla="*/ 128 w 1308"/>
                <a:gd name="T11" fmla="*/ 69 h 237"/>
                <a:gd name="T12" fmla="*/ 154 w 1308"/>
                <a:gd name="T13" fmla="*/ 86 h 237"/>
                <a:gd name="T14" fmla="*/ 179 w 1308"/>
                <a:gd name="T15" fmla="*/ 103 h 237"/>
                <a:gd name="T16" fmla="*/ 205 w 1308"/>
                <a:gd name="T17" fmla="*/ 120 h 237"/>
                <a:gd name="T18" fmla="*/ 231 w 1308"/>
                <a:gd name="T19" fmla="*/ 138 h 237"/>
                <a:gd name="T20" fmla="*/ 256 w 1308"/>
                <a:gd name="T21" fmla="*/ 154 h 237"/>
                <a:gd name="T22" fmla="*/ 282 w 1308"/>
                <a:gd name="T23" fmla="*/ 170 h 237"/>
                <a:gd name="T24" fmla="*/ 308 w 1308"/>
                <a:gd name="T25" fmla="*/ 185 h 237"/>
                <a:gd name="T26" fmla="*/ 333 w 1308"/>
                <a:gd name="T27" fmla="*/ 198 h 237"/>
                <a:gd name="T28" fmla="*/ 359 w 1308"/>
                <a:gd name="T29" fmla="*/ 210 h 237"/>
                <a:gd name="T30" fmla="*/ 385 w 1308"/>
                <a:gd name="T31" fmla="*/ 219 h 237"/>
                <a:gd name="T32" fmla="*/ 410 w 1308"/>
                <a:gd name="T33" fmla="*/ 227 h 237"/>
                <a:gd name="T34" fmla="*/ 436 w 1308"/>
                <a:gd name="T35" fmla="*/ 232 h 237"/>
                <a:gd name="T36" fmla="*/ 462 w 1308"/>
                <a:gd name="T37" fmla="*/ 236 h 237"/>
                <a:gd name="T38" fmla="*/ 487 w 1308"/>
                <a:gd name="T39" fmla="*/ 237 h 237"/>
                <a:gd name="T40" fmla="*/ 513 w 1308"/>
                <a:gd name="T41" fmla="*/ 236 h 237"/>
                <a:gd name="T42" fmla="*/ 539 w 1308"/>
                <a:gd name="T43" fmla="*/ 232 h 237"/>
                <a:gd name="T44" fmla="*/ 564 w 1308"/>
                <a:gd name="T45" fmla="*/ 227 h 237"/>
                <a:gd name="T46" fmla="*/ 590 w 1308"/>
                <a:gd name="T47" fmla="*/ 219 h 237"/>
                <a:gd name="T48" fmla="*/ 616 w 1308"/>
                <a:gd name="T49" fmla="*/ 210 h 237"/>
                <a:gd name="T50" fmla="*/ 641 w 1308"/>
                <a:gd name="T51" fmla="*/ 200 h 237"/>
                <a:gd name="T52" fmla="*/ 667 w 1308"/>
                <a:gd name="T53" fmla="*/ 187 h 237"/>
                <a:gd name="T54" fmla="*/ 693 w 1308"/>
                <a:gd name="T55" fmla="*/ 174 h 237"/>
                <a:gd name="T56" fmla="*/ 718 w 1308"/>
                <a:gd name="T57" fmla="*/ 160 h 237"/>
                <a:gd name="T58" fmla="*/ 744 w 1308"/>
                <a:gd name="T59" fmla="*/ 146 h 237"/>
                <a:gd name="T60" fmla="*/ 770 w 1308"/>
                <a:gd name="T61" fmla="*/ 132 h 237"/>
                <a:gd name="T62" fmla="*/ 795 w 1308"/>
                <a:gd name="T63" fmla="*/ 117 h 237"/>
                <a:gd name="T64" fmla="*/ 821 w 1308"/>
                <a:gd name="T65" fmla="*/ 103 h 237"/>
                <a:gd name="T66" fmla="*/ 846 w 1308"/>
                <a:gd name="T67" fmla="*/ 90 h 237"/>
                <a:gd name="T68" fmla="*/ 872 w 1308"/>
                <a:gd name="T69" fmla="*/ 79 h 237"/>
                <a:gd name="T70" fmla="*/ 898 w 1308"/>
                <a:gd name="T71" fmla="*/ 68 h 237"/>
                <a:gd name="T72" fmla="*/ 923 w 1308"/>
                <a:gd name="T73" fmla="*/ 59 h 237"/>
                <a:gd name="T74" fmla="*/ 949 w 1308"/>
                <a:gd name="T75" fmla="*/ 51 h 237"/>
                <a:gd name="T76" fmla="*/ 975 w 1308"/>
                <a:gd name="T77" fmla="*/ 46 h 237"/>
                <a:gd name="T78" fmla="*/ 1001 w 1308"/>
                <a:gd name="T79" fmla="*/ 42 h 237"/>
                <a:gd name="T80" fmla="*/ 1026 w 1308"/>
                <a:gd name="T81" fmla="*/ 40 h 237"/>
                <a:gd name="T82" fmla="*/ 1052 w 1308"/>
                <a:gd name="T83" fmla="*/ 40 h 237"/>
                <a:gd name="T84" fmla="*/ 1077 w 1308"/>
                <a:gd name="T85" fmla="*/ 41 h 237"/>
                <a:gd name="T86" fmla="*/ 1103 w 1308"/>
                <a:gd name="T87" fmla="*/ 45 h 237"/>
                <a:gd name="T88" fmla="*/ 1129 w 1308"/>
                <a:gd name="T89" fmla="*/ 50 h 237"/>
                <a:gd name="T90" fmla="*/ 1154 w 1308"/>
                <a:gd name="T91" fmla="*/ 57 h 237"/>
                <a:gd name="T92" fmla="*/ 1180 w 1308"/>
                <a:gd name="T93" fmla="*/ 64 h 237"/>
                <a:gd name="T94" fmla="*/ 1206 w 1308"/>
                <a:gd name="T95" fmla="*/ 73 h 237"/>
                <a:gd name="T96" fmla="*/ 1231 w 1308"/>
                <a:gd name="T97" fmla="*/ 83 h 237"/>
                <a:gd name="T98" fmla="*/ 1257 w 1308"/>
                <a:gd name="T99" fmla="*/ 93 h 237"/>
                <a:gd name="T100" fmla="*/ 1283 w 1308"/>
                <a:gd name="T101" fmla="*/ 104 h 237"/>
                <a:gd name="T102" fmla="*/ 1308 w 1308"/>
                <a:gd name="T103" fmla="*/ 115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237">
                  <a:moveTo>
                    <a:pt x="0" y="0"/>
                  </a:moveTo>
                  <a:lnTo>
                    <a:pt x="25" y="11"/>
                  </a:lnTo>
                  <a:lnTo>
                    <a:pt x="51" y="23"/>
                  </a:lnTo>
                  <a:lnTo>
                    <a:pt x="77" y="37"/>
                  </a:lnTo>
                  <a:lnTo>
                    <a:pt x="102" y="52"/>
                  </a:lnTo>
                  <a:lnTo>
                    <a:pt x="128" y="69"/>
                  </a:lnTo>
                  <a:lnTo>
                    <a:pt x="154" y="86"/>
                  </a:lnTo>
                  <a:lnTo>
                    <a:pt x="179" y="103"/>
                  </a:lnTo>
                  <a:lnTo>
                    <a:pt x="205" y="120"/>
                  </a:lnTo>
                  <a:lnTo>
                    <a:pt x="231" y="138"/>
                  </a:lnTo>
                  <a:lnTo>
                    <a:pt x="256" y="154"/>
                  </a:lnTo>
                  <a:lnTo>
                    <a:pt x="282" y="170"/>
                  </a:lnTo>
                  <a:lnTo>
                    <a:pt x="308" y="185"/>
                  </a:lnTo>
                  <a:lnTo>
                    <a:pt x="333" y="198"/>
                  </a:lnTo>
                  <a:lnTo>
                    <a:pt x="359" y="210"/>
                  </a:lnTo>
                  <a:lnTo>
                    <a:pt x="385" y="219"/>
                  </a:lnTo>
                  <a:lnTo>
                    <a:pt x="410" y="227"/>
                  </a:lnTo>
                  <a:lnTo>
                    <a:pt x="436" y="232"/>
                  </a:lnTo>
                  <a:lnTo>
                    <a:pt x="462" y="236"/>
                  </a:lnTo>
                  <a:lnTo>
                    <a:pt x="487" y="237"/>
                  </a:lnTo>
                  <a:lnTo>
                    <a:pt x="513" y="236"/>
                  </a:lnTo>
                  <a:lnTo>
                    <a:pt x="539" y="232"/>
                  </a:lnTo>
                  <a:lnTo>
                    <a:pt x="564" y="227"/>
                  </a:lnTo>
                  <a:lnTo>
                    <a:pt x="590" y="219"/>
                  </a:lnTo>
                  <a:lnTo>
                    <a:pt x="616" y="210"/>
                  </a:lnTo>
                  <a:lnTo>
                    <a:pt x="641" y="200"/>
                  </a:lnTo>
                  <a:lnTo>
                    <a:pt x="667" y="187"/>
                  </a:lnTo>
                  <a:lnTo>
                    <a:pt x="693" y="174"/>
                  </a:lnTo>
                  <a:lnTo>
                    <a:pt x="718" y="160"/>
                  </a:lnTo>
                  <a:lnTo>
                    <a:pt x="744" y="146"/>
                  </a:lnTo>
                  <a:lnTo>
                    <a:pt x="770" y="132"/>
                  </a:lnTo>
                  <a:lnTo>
                    <a:pt x="795" y="117"/>
                  </a:lnTo>
                  <a:lnTo>
                    <a:pt x="821" y="103"/>
                  </a:lnTo>
                  <a:lnTo>
                    <a:pt x="846" y="90"/>
                  </a:lnTo>
                  <a:lnTo>
                    <a:pt x="872" y="79"/>
                  </a:lnTo>
                  <a:lnTo>
                    <a:pt x="898" y="68"/>
                  </a:lnTo>
                  <a:lnTo>
                    <a:pt x="923" y="59"/>
                  </a:lnTo>
                  <a:lnTo>
                    <a:pt x="949" y="51"/>
                  </a:lnTo>
                  <a:lnTo>
                    <a:pt x="975" y="46"/>
                  </a:lnTo>
                  <a:lnTo>
                    <a:pt x="1001" y="42"/>
                  </a:lnTo>
                  <a:lnTo>
                    <a:pt x="1026" y="40"/>
                  </a:lnTo>
                  <a:lnTo>
                    <a:pt x="1052" y="40"/>
                  </a:lnTo>
                  <a:lnTo>
                    <a:pt x="1077" y="41"/>
                  </a:lnTo>
                  <a:lnTo>
                    <a:pt x="1103" y="45"/>
                  </a:lnTo>
                  <a:lnTo>
                    <a:pt x="1129" y="50"/>
                  </a:lnTo>
                  <a:lnTo>
                    <a:pt x="1154" y="57"/>
                  </a:lnTo>
                  <a:lnTo>
                    <a:pt x="1180" y="64"/>
                  </a:lnTo>
                  <a:lnTo>
                    <a:pt x="1206" y="73"/>
                  </a:lnTo>
                  <a:lnTo>
                    <a:pt x="1231" y="83"/>
                  </a:lnTo>
                  <a:lnTo>
                    <a:pt x="1257" y="93"/>
                  </a:lnTo>
                  <a:lnTo>
                    <a:pt x="1283" y="104"/>
                  </a:lnTo>
                  <a:lnTo>
                    <a:pt x="1308" y="115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0" name="Line 372"/>
            <p:cNvSpPr>
              <a:spLocks noChangeShapeType="1"/>
            </p:cNvSpPr>
            <p:nvPr/>
          </p:nvSpPr>
          <p:spPr bwMode="auto">
            <a:xfrm>
              <a:off x="10671115" y="3920510"/>
              <a:ext cx="86847" cy="24041"/>
            </a:xfrm>
            <a:prstGeom prst="line">
              <a:avLst/>
            </a:pr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0" y="2375343"/>
            <a:ext cx="12192000" cy="2884895"/>
            <a:chOff x="1934278" y="2375343"/>
            <a:chExt cx="8823684" cy="2884895"/>
          </a:xfrm>
        </p:grpSpPr>
        <p:sp>
          <p:nvSpPr>
            <p:cNvPr id="177" name="Freeform 214"/>
            <p:cNvSpPr>
              <a:spLocks/>
            </p:cNvSpPr>
            <p:nvPr/>
          </p:nvSpPr>
          <p:spPr bwMode="auto">
            <a:xfrm>
              <a:off x="1934278" y="3291079"/>
              <a:ext cx="4366681" cy="900437"/>
            </a:xfrm>
            <a:custGeom>
              <a:avLst/>
              <a:gdLst>
                <a:gd name="T0" fmla="*/ 0 w 1257"/>
                <a:gd name="T1" fmla="*/ 0 h 412"/>
                <a:gd name="T2" fmla="*/ 26 w 1257"/>
                <a:gd name="T3" fmla="*/ 4 h 412"/>
                <a:gd name="T4" fmla="*/ 51 w 1257"/>
                <a:gd name="T5" fmla="*/ 11 h 412"/>
                <a:gd name="T6" fmla="*/ 77 w 1257"/>
                <a:gd name="T7" fmla="*/ 20 h 412"/>
                <a:gd name="T8" fmla="*/ 103 w 1257"/>
                <a:gd name="T9" fmla="*/ 32 h 412"/>
                <a:gd name="T10" fmla="*/ 128 w 1257"/>
                <a:gd name="T11" fmla="*/ 45 h 412"/>
                <a:gd name="T12" fmla="*/ 154 w 1257"/>
                <a:gd name="T13" fmla="*/ 60 h 412"/>
                <a:gd name="T14" fmla="*/ 180 w 1257"/>
                <a:gd name="T15" fmla="*/ 77 h 412"/>
                <a:gd name="T16" fmla="*/ 205 w 1257"/>
                <a:gd name="T17" fmla="*/ 95 h 412"/>
                <a:gd name="T18" fmla="*/ 231 w 1257"/>
                <a:gd name="T19" fmla="*/ 114 h 412"/>
                <a:gd name="T20" fmla="*/ 257 w 1257"/>
                <a:gd name="T21" fmla="*/ 133 h 412"/>
                <a:gd name="T22" fmla="*/ 282 w 1257"/>
                <a:gd name="T23" fmla="*/ 153 h 412"/>
                <a:gd name="T24" fmla="*/ 308 w 1257"/>
                <a:gd name="T25" fmla="*/ 173 h 412"/>
                <a:gd name="T26" fmla="*/ 334 w 1257"/>
                <a:gd name="T27" fmla="*/ 193 h 412"/>
                <a:gd name="T28" fmla="*/ 359 w 1257"/>
                <a:gd name="T29" fmla="*/ 213 h 412"/>
                <a:gd name="T30" fmla="*/ 385 w 1257"/>
                <a:gd name="T31" fmla="*/ 232 h 412"/>
                <a:gd name="T32" fmla="*/ 411 w 1257"/>
                <a:gd name="T33" fmla="*/ 251 h 412"/>
                <a:gd name="T34" fmla="*/ 436 w 1257"/>
                <a:gd name="T35" fmla="*/ 269 h 412"/>
                <a:gd name="T36" fmla="*/ 462 w 1257"/>
                <a:gd name="T37" fmla="*/ 287 h 412"/>
                <a:gd name="T38" fmla="*/ 487 w 1257"/>
                <a:gd name="T39" fmla="*/ 303 h 412"/>
                <a:gd name="T40" fmla="*/ 513 w 1257"/>
                <a:gd name="T41" fmla="*/ 319 h 412"/>
                <a:gd name="T42" fmla="*/ 539 w 1257"/>
                <a:gd name="T43" fmla="*/ 334 h 412"/>
                <a:gd name="T44" fmla="*/ 565 w 1257"/>
                <a:gd name="T45" fmla="*/ 347 h 412"/>
                <a:gd name="T46" fmla="*/ 590 w 1257"/>
                <a:gd name="T47" fmla="*/ 360 h 412"/>
                <a:gd name="T48" fmla="*/ 616 w 1257"/>
                <a:gd name="T49" fmla="*/ 371 h 412"/>
                <a:gd name="T50" fmla="*/ 642 w 1257"/>
                <a:gd name="T51" fmla="*/ 381 h 412"/>
                <a:gd name="T52" fmla="*/ 667 w 1257"/>
                <a:gd name="T53" fmla="*/ 389 h 412"/>
                <a:gd name="T54" fmla="*/ 693 w 1257"/>
                <a:gd name="T55" fmla="*/ 396 h 412"/>
                <a:gd name="T56" fmla="*/ 718 w 1257"/>
                <a:gd name="T57" fmla="*/ 402 h 412"/>
                <a:gd name="T58" fmla="*/ 744 w 1257"/>
                <a:gd name="T59" fmla="*/ 407 h 412"/>
                <a:gd name="T60" fmla="*/ 770 w 1257"/>
                <a:gd name="T61" fmla="*/ 410 h 412"/>
                <a:gd name="T62" fmla="*/ 795 w 1257"/>
                <a:gd name="T63" fmla="*/ 411 h 412"/>
                <a:gd name="T64" fmla="*/ 821 w 1257"/>
                <a:gd name="T65" fmla="*/ 412 h 412"/>
                <a:gd name="T66" fmla="*/ 847 w 1257"/>
                <a:gd name="T67" fmla="*/ 411 h 412"/>
                <a:gd name="T68" fmla="*/ 872 w 1257"/>
                <a:gd name="T69" fmla="*/ 409 h 412"/>
                <a:gd name="T70" fmla="*/ 898 w 1257"/>
                <a:gd name="T71" fmla="*/ 405 h 412"/>
                <a:gd name="T72" fmla="*/ 924 w 1257"/>
                <a:gd name="T73" fmla="*/ 401 h 412"/>
                <a:gd name="T74" fmla="*/ 949 w 1257"/>
                <a:gd name="T75" fmla="*/ 395 h 412"/>
                <a:gd name="T76" fmla="*/ 975 w 1257"/>
                <a:gd name="T77" fmla="*/ 389 h 412"/>
                <a:gd name="T78" fmla="*/ 1001 w 1257"/>
                <a:gd name="T79" fmla="*/ 382 h 412"/>
                <a:gd name="T80" fmla="*/ 1026 w 1257"/>
                <a:gd name="T81" fmla="*/ 374 h 412"/>
                <a:gd name="T82" fmla="*/ 1052 w 1257"/>
                <a:gd name="T83" fmla="*/ 365 h 412"/>
                <a:gd name="T84" fmla="*/ 1078 w 1257"/>
                <a:gd name="T85" fmla="*/ 355 h 412"/>
                <a:gd name="T86" fmla="*/ 1103 w 1257"/>
                <a:gd name="T87" fmla="*/ 345 h 412"/>
                <a:gd name="T88" fmla="*/ 1129 w 1257"/>
                <a:gd name="T89" fmla="*/ 335 h 412"/>
                <a:gd name="T90" fmla="*/ 1155 w 1257"/>
                <a:gd name="T91" fmla="*/ 324 h 412"/>
                <a:gd name="T92" fmla="*/ 1180 w 1257"/>
                <a:gd name="T93" fmla="*/ 312 h 412"/>
                <a:gd name="T94" fmla="*/ 1206 w 1257"/>
                <a:gd name="T95" fmla="*/ 300 h 412"/>
                <a:gd name="T96" fmla="*/ 1232 w 1257"/>
                <a:gd name="T97" fmla="*/ 288 h 412"/>
                <a:gd name="T98" fmla="*/ 1257 w 1257"/>
                <a:gd name="T99" fmla="*/ 276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412">
                  <a:moveTo>
                    <a:pt x="0" y="0"/>
                  </a:moveTo>
                  <a:lnTo>
                    <a:pt x="26" y="4"/>
                  </a:lnTo>
                  <a:lnTo>
                    <a:pt x="51" y="11"/>
                  </a:lnTo>
                  <a:lnTo>
                    <a:pt x="77" y="20"/>
                  </a:lnTo>
                  <a:lnTo>
                    <a:pt x="103" y="32"/>
                  </a:lnTo>
                  <a:lnTo>
                    <a:pt x="128" y="45"/>
                  </a:lnTo>
                  <a:lnTo>
                    <a:pt x="154" y="60"/>
                  </a:lnTo>
                  <a:lnTo>
                    <a:pt x="180" y="77"/>
                  </a:lnTo>
                  <a:lnTo>
                    <a:pt x="205" y="95"/>
                  </a:lnTo>
                  <a:lnTo>
                    <a:pt x="231" y="114"/>
                  </a:lnTo>
                  <a:lnTo>
                    <a:pt x="257" y="133"/>
                  </a:lnTo>
                  <a:lnTo>
                    <a:pt x="282" y="153"/>
                  </a:lnTo>
                  <a:lnTo>
                    <a:pt x="308" y="173"/>
                  </a:lnTo>
                  <a:lnTo>
                    <a:pt x="334" y="193"/>
                  </a:lnTo>
                  <a:lnTo>
                    <a:pt x="359" y="213"/>
                  </a:lnTo>
                  <a:lnTo>
                    <a:pt x="385" y="232"/>
                  </a:lnTo>
                  <a:lnTo>
                    <a:pt x="411" y="251"/>
                  </a:lnTo>
                  <a:lnTo>
                    <a:pt x="436" y="269"/>
                  </a:lnTo>
                  <a:lnTo>
                    <a:pt x="462" y="287"/>
                  </a:lnTo>
                  <a:lnTo>
                    <a:pt x="487" y="303"/>
                  </a:lnTo>
                  <a:lnTo>
                    <a:pt x="513" y="319"/>
                  </a:lnTo>
                  <a:lnTo>
                    <a:pt x="539" y="334"/>
                  </a:lnTo>
                  <a:lnTo>
                    <a:pt x="565" y="347"/>
                  </a:lnTo>
                  <a:lnTo>
                    <a:pt x="590" y="360"/>
                  </a:lnTo>
                  <a:lnTo>
                    <a:pt x="616" y="371"/>
                  </a:lnTo>
                  <a:lnTo>
                    <a:pt x="642" y="381"/>
                  </a:lnTo>
                  <a:lnTo>
                    <a:pt x="667" y="389"/>
                  </a:lnTo>
                  <a:lnTo>
                    <a:pt x="693" y="396"/>
                  </a:lnTo>
                  <a:lnTo>
                    <a:pt x="718" y="402"/>
                  </a:lnTo>
                  <a:lnTo>
                    <a:pt x="744" y="407"/>
                  </a:lnTo>
                  <a:lnTo>
                    <a:pt x="770" y="410"/>
                  </a:lnTo>
                  <a:lnTo>
                    <a:pt x="795" y="411"/>
                  </a:lnTo>
                  <a:lnTo>
                    <a:pt x="821" y="412"/>
                  </a:lnTo>
                  <a:lnTo>
                    <a:pt x="847" y="411"/>
                  </a:lnTo>
                  <a:lnTo>
                    <a:pt x="872" y="409"/>
                  </a:lnTo>
                  <a:lnTo>
                    <a:pt x="898" y="405"/>
                  </a:lnTo>
                  <a:lnTo>
                    <a:pt x="924" y="401"/>
                  </a:lnTo>
                  <a:lnTo>
                    <a:pt x="949" y="395"/>
                  </a:lnTo>
                  <a:lnTo>
                    <a:pt x="975" y="389"/>
                  </a:lnTo>
                  <a:lnTo>
                    <a:pt x="1001" y="382"/>
                  </a:lnTo>
                  <a:lnTo>
                    <a:pt x="1026" y="374"/>
                  </a:lnTo>
                  <a:lnTo>
                    <a:pt x="1052" y="365"/>
                  </a:lnTo>
                  <a:lnTo>
                    <a:pt x="1078" y="355"/>
                  </a:lnTo>
                  <a:lnTo>
                    <a:pt x="1103" y="345"/>
                  </a:lnTo>
                  <a:lnTo>
                    <a:pt x="1129" y="335"/>
                  </a:lnTo>
                  <a:lnTo>
                    <a:pt x="1155" y="324"/>
                  </a:lnTo>
                  <a:lnTo>
                    <a:pt x="1180" y="312"/>
                  </a:lnTo>
                  <a:lnTo>
                    <a:pt x="1206" y="300"/>
                  </a:lnTo>
                  <a:lnTo>
                    <a:pt x="1232" y="288"/>
                  </a:lnTo>
                  <a:lnTo>
                    <a:pt x="1257" y="276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8" name="Freeform 217"/>
            <p:cNvSpPr>
              <a:spLocks/>
            </p:cNvSpPr>
            <p:nvPr/>
          </p:nvSpPr>
          <p:spPr bwMode="auto">
            <a:xfrm>
              <a:off x="1934278" y="2375343"/>
              <a:ext cx="4366681" cy="1562651"/>
            </a:xfrm>
            <a:custGeom>
              <a:avLst/>
              <a:gdLst>
                <a:gd name="T0" fmla="*/ 0 w 1257"/>
                <a:gd name="T1" fmla="*/ 215 h 715"/>
                <a:gd name="T2" fmla="*/ 26 w 1257"/>
                <a:gd name="T3" fmla="*/ 247 h 715"/>
                <a:gd name="T4" fmla="*/ 51 w 1257"/>
                <a:gd name="T5" fmla="*/ 281 h 715"/>
                <a:gd name="T6" fmla="*/ 77 w 1257"/>
                <a:gd name="T7" fmla="*/ 317 h 715"/>
                <a:gd name="T8" fmla="*/ 103 w 1257"/>
                <a:gd name="T9" fmla="*/ 354 h 715"/>
                <a:gd name="T10" fmla="*/ 128 w 1257"/>
                <a:gd name="T11" fmla="*/ 391 h 715"/>
                <a:gd name="T12" fmla="*/ 154 w 1257"/>
                <a:gd name="T13" fmla="*/ 428 h 715"/>
                <a:gd name="T14" fmla="*/ 180 w 1257"/>
                <a:gd name="T15" fmla="*/ 465 h 715"/>
                <a:gd name="T16" fmla="*/ 205 w 1257"/>
                <a:gd name="T17" fmla="*/ 501 h 715"/>
                <a:gd name="T18" fmla="*/ 231 w 1257"/>
                <a:gd name="T19" fmla="*/ 534 h 715"/>
                <a:gd name="T20" fmla="*/ 257 w 1257"/>
                <a:gd name="T21" fmla="*/ 566 h 715"/>
                <a:gd name="T22" fmla="*/ 282 w 1257"/>
                <a:gd name="T23" fmla="*/ 595 h 715"/>
                <a:gd name="T24" fmla="*/ 308 w 1257"/>
                <a:gd name="T25" fmla="*/ 622 h 715"/>
                <a:gd name="T26" fmla="*/ 334 w 1257"/>
                <a:gd name="T27" fmla="*/ 645 h 715"/>
                <a:gd name="T28" fmla="*/ 359 w 1257"/>
                <a:gd name="T29" fmla="*/ 665 h 715"/>
                <a:gd name="T30" fmla="*/ 385 w 1257"/>
                <a:gd name="T31" fmla="*/ 682 h 715"/>
                <a:gd name="T32" fmla="*/ 411 w 1257"/>
                <a:gd name="T33" fmla="*/ 696 h 715"/>
                <a:gd name="T34" fmla="*/ 436 w 1257"/>
                <a:gd name="T35" fmla="*/ 706 h 715"/>
                <a:gd name="T36" fmla="*/ 462 w 1257"/>
                <a:gd name="T37" fmla="*/ 713 h 715"/>
                <a:gd name="T38" fmla="*/ 487 w 1257"/>
                <a:gd name="T39" fmla="*/ 715 h 715"/>
                <a:gd name="T40" fmla="*/ 513 w 1257"/>
                <a:gd name="T41" fmla="*/ 715 h 715"/>
                <a:gd name="T42" fmla="*/ 539 w 1257"/>
                <a:gd name="T43" fmla="*/ 711 h 715"/>
                <a:gd name="T44" fmla="*/ 565 w 1257"/>
                <a:gd name="T45" fmla="*/ 704 h 715"/>
                <a:gd name="T46" fmla="*/ 590 w 1257"/>
                <a:gd name="T47" fmla="*/ 693 h 715"/>
                <a:gd name="T48" fmla="*/ 616 w 1257"/>
                <a:gd name="T49" fmla="*/ 680 h 715"/>
                <a:gd name="T50" fmla="*/ 642 w 1257"/>
                <a:gd name="T51" fmla="*/ 663 h 715"/>
                <a:gd name="T52" fmla="*/ 667 w 1257"/>
                <a:gd name="T53" fmla="*/ 643 h 715"/>
                <a:gd name="T54" fmla="*/ 693 w 1257"/>
                <a:gd name="T55" fmla="*/ 620 h 715"/>
                <a:gd name="T56" fmla="*/ 718 w 1257"/>
                <a:gd name="T57" fmla="*/ 595 h 715"/>
                <a:gd name="T58" fmla="*/ 744 w 1257"/>
                <a:gd name="T59" fmla="*/ 567 h 715"/>
                <a:gd name="T60" fmla="*/ 770 w 1257"/>
                <a:gd name="T61" fmla="*/ 537 h 715"/>
                <a:gd name="T62" fmla="*/ 795 w 1257"/>
                <a:gd name="T63" fmla="*/ 504 h 715"/>
                <a:gd name="T64" fmla="*/ 821 w 1257"/>
                <a:gd name="T65" fmla="*/ 470 h 715"/>
                <a:gd name="T66" fmla="*/ 847 w 1257"/>
                <a:gd name="T67" fmla="*/ 434 h 715"/>
                <a:gd name="T68" fmla="*/ 872 w 1257"/>
                <a:gd name="T69" fmla="*/ 397 h 715"/>
                <a:gd name="T70" fmla="*/ 898 w 1257"/>
                <a:gd name="T71" fmla="*/ 359 h 715"/>
                <a:gd name="T72" fmla="*/ 924 w 1257"/>
                <a:gd name="T73" fmla="*/ 320 h 715"/>
                <a:gd name="T74" fmla="*/ 949 w 1257"/>
                <a:gd name="T75" fmla="*/ 281 h 715"/>
                <a:gd name="T76" fmla="*/ 975 w 1257"/>
                <a:gd name="T77" fmla="*/ 243 h 715"/>
                <a:gd name="T78" fmla="*/ 1001 w 1257"/>
                <a:gd name="T79" fmla="*/ 206 h 715"/>
                <a:gd name="T80" fmla="*/ 1026 w 1257"/>
                <a:gd name="T81" fmla="*/ 171 h 715"/>
                <a:gd name="T82" fmla="*/ 1052 w 1257"/>
                <a:gd name="T83" fmla="*/ 137 h 715"/>
                <a:gd name="T84" fmla="*/ 1078 w 1257"/>
                <a:gd name="T85" fmla="*/ 106 h 715"/>
                <a:gd name="T86" fmla="*/ 1103 w 1257"/>
                <a:gd name="T87" fmla="*/ 78 h 715"/>
                <a:gd name="T88" fmla="*/ 1129 w 1257"/>
                <a:gd name="T89" fmla="*/ 54 h 715"/>
                <a:gd name="T90" fmla="*/ 1155 w 1257"/>
                <a:gd name="T91" fmla="*/ 33 h 715"/>
                <a:gd name="T92" fmla="*/ 1180 w 1257"/>
                <a:gd name="T93" fmla="*/ 17 h 715"/>
                <a:gd name="T94" fmla="*/ 1206 w 1257"/>
                <a:gd name="T95" fmla="*/ 7 h 715"/>
                <a:gd name="T96" fmla="*/ 1232 w 1257"/>
                <a:gd name="T97" fmla="*/ 0 h 715"/>
                <a:gd name="T98" fmla="*/ 1257 w 1257"/>
                <a:gd name="T99" fmla="*/ 0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715">
                  <a:moveTo>
                    <a:pt x="0" y="215"/>
                  </a:moveTo>
                  <a:lnTo>
                    <a:pt x="26" y="247"/>
                  </a:lnTo>
                  <a:lnTo>
                    <a:pt x="51" y="281"/>
                  </a:lnTo>
                  <a:lnTo>
                    <a:pt x="77" y="317"/>
                  </a:lnTo>
                  <a:lnTo>
                    <a:pt x="103" y="354"/>
                  </a:lnTo>
                  <a:lnTo>
                    <a:pt x="128" y="391"/>
                  </a:lnTo>
                  <a:lnTo>
                    <a:pt x="154" y="428"/>
                  </a:lnTo>
                  <a:lnTo>
                    <a:pt x="180" y="465"/>
                  </a:lnTo>
                  <a:lnTo>
                    <a:pt x="205" y="501"/>
                  </a:lnTo>
                  <a:lnTo>
                    <a:pt x="231" y="534"/>
                  </a:lnTo>
                  <a:lnTo>
                    <a:pt x="257" y="566"/>
                  </a:lnTo>
                  <a:lnTo>
                    <a:pt x="282" y="595"/>
                  </a:lnTo>
                  <a:lnTo>
                    <a:pt x="308" y="622"/>
                  </a:lnTo>
                  <a:lnTo>
                    <a:pt x="334" y="645"/>
                  </a:lnTo>
                  <a:lnTo>
                    <a:pt x="359" y="665"/>
                  </a:lnTo>
                  <a:lnTo>
                    <a:pt x="385" y="682"/>
                  </a:lnTo>
                  <a:lnTo>
                    <a:pt x="411" y="696"/>
                  </a:lnTo>
                  <a:lnTo>
                    <a:pt x="436" y="706"/>
                  </a:lnTo>
                  <a:lnTo>
                    <a:pt x="462" y="713"/>
                  </a:lnTo>
                  <a:lnTo>
                    <a:pt x="487" y="715"/>
                  </a:lnTo>
                  <a:lnTo>
                    <a:pt x="513" y="715"/>
                  </a:lnTo>
                  <a:lnTo>
                    <a:pt x="539" y="711"/>
                  </a:lnTo>
                  <a:lnTo>
                    <a:pt x="565" y="704"/>
                  </a:lnTo>
                  <a:lnTo>
                    <a:pt x="590" y="693"/>
                  </a:lnTo>
                  <a:lnTo>
                    <a:pt x="616" y="680"/>
                  </a:lnTo>
                  <a:lnTo>
                    <a:pt x="642" y="663"/>
                  </a:lnTo>
                  <a:lnTo>
                    <a:pt x="667" y="643"/>
                  </a:lnTo>
                  <a:lnTo>
                    <a:pt x="693" y="620"/>
                  </a:lnTo>
                  <a:lnTo>
                    <a:pt x="718" y="595"/>
                  </a:lnTo>
                  <a:lnTo>
                    <a:pt x="744" y="567"/>
                  </a:lnTo>
                  <a:lnTo>
                    <a:pt x="770" y="537"/>
                  </a:lnTo>
                  <a:lnTo>
                    <a:pt x="795" y="504"/>
                  </a:lnTo>
                  <a:lnTo>
                    <a:pt x="821" y="470"/>
                  </a:lnTo>
                  <a:lnTo>
                    <a:pt x="847" y="434"/>
                  </a:lnTo>
                  <a:lnTo>
                    <a:pt x="872" y="397"/>
                  </a:lnTo>
                  <a:lnTo>
                    <a:pt x="898" y="359"/>
                  </a:lnTo>
                  <a:lnTo>
                    <a:pt x="924" y="320"/>
                  </a:lnTo>
                  <a:lnTo>
                    <a:pt x="949" y="281"/>
                  </a:lnTo>
                  <a:lnTo>
                    <a:pt x="975" y="243"/>
                  </a:lnTo>
                  <a:lnTo>
                    <a:pt x="1001" y="206"/>
                  </a:lnTo>
                  <a:lnTo>
                    <a:pt x="1026" y="171"/>
                  </a:lnTo>
                  <a:lnTo>
                    <a:pt x="1052" y="137"/>
                  </a:lnTo>
                  <a:lnTo>
                    <a:pt x="1078" y="106"/>
                  </a:lnTo>
                  <a:lnTo>
                    <a:pt x="1103" y="78"/>
                  </a:lnTo>
                  <a:lnTo>
                    <a:pt x="1129" y="54"/>
                  </a:lnTo>
                  <a:lnTo>
                    <a:pt x="1155" y="33"/>
                  </a:lnTo>
                  <a:lnTo>
                    <a:pt x="1180" y="17"/>
                  </a:lnTo>
                  <a:lnTo>
                    <a:pt x="1206" y="7"/>
                  </a:lnTo>
                  <a:lnTo>
                    <a:pt x="1232" y="0"/>
                  </a:lnTo>
                  <a:lnTo>
                    <a:pt x="1257" y="0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9" name="Freeform 218"/>
            <p:cNvSpPr>
              <a:spLocks/>
            </p:cNvSpPr>
            <p:nvPr/>
          </p:nvSpPr>
          <p:spPr bwMode="auto">
            <a:xfrm>
              <a:off x="6214112" y="2375343"/>
              <a:ext cx="4543850" cy="1562651"/>
            </a:xfrm>
            <a:custGeom>
              <a:avLst/>
              <a:gdLst>
                <a:gd name="T0" fmla="*/ 0 w 1308"/>
                <a:gd name="T1" fmla="*/ 0 h 715"/>
                <a:gd name="T2" fmla="*/ 25 w 1308"/>
                <a:gd name="T3" fmla="*/ 0 h 715"/>
                <a:gd name="T4" fmla="*/ 51 w 1308"/>
                <a:gd name="T5" fmla="*/ 5 h 715"/>
                <a:gd name="T6" fmla="*/ 77 w 1308"/>
                <a:gd name="T7" fmla="*/ 15 h 715"/>
                <a:gd name="T8" fmla="*/ 102 w 1308"/>
                <a:gd name="T9" fmla="*/ 30 h 715"/>
                <a:gd name="T10" fmla="*/ 128 w 1308"/>
                <a:gd name="T11" fmla="*/ 50 h 715"/>
                <a:gd name="T12" fmla="*/ 154 w 1308"/>
                <a:gd name="T13" fmla="*/ 75 h 715"/>
                <a:gd name="T14" fmla="*/ 179 w 1308"/>
                <a:gd name="T15" fmla="*/ 105 h 715"/>
                <a:gd name="T16" fmla="*/ 205 w 1308"/>
                <a:gd name="T17" fmla="*/ 138 h 715"/>
                <a:gd name="T18" fmla="*/ 231 w 1308"/>
                <a:gd name="T19" fmla="*/ 175 h 715"/>
                <a:gd name="T20" fmla="*/ 256 w 1308"/>
                <a:gd name="T21" fmla="*/ 214 h 715"/>
                <a:gd name="T22" fmla="*/ 282 w 1308"/>
                <a:gd name="T23" fmla="*/ 255 h 715"/>
                <a:gd name="T24" fmla="*/ 308 w 1308"/>
                <a:gd name="T25" fmla="*/ 298 h 715"/>
                <a:gd name="T26" fmla="*/ 333 w 1308"/>
                <a:gd name="T27" fmla="*/ 341 h 715"/>
                <a:gd name="T28" fmla="*/ 359 w 1308"/>
                <a:gd name="T29" fmla="*/ 384 h 715"/>
                <a:gd name="T30" fmla="*/ 385 w 1308"/>
                <a:gd name="T31" fmla="*/ 427 h 715"/>
                <a:gd name="T32" fmla="*/ 410 w 1308"/>
                <a:gd name="T33" fmla="*/ 468 h 715"/>
                <a:gd name="T34" fmla="*/ 436 w 1308"/>
                <a:gd name="T35" fmla="*/ 507 h 715"/>
                <a:gd name="T36" fmla="*/ 462 w 1308"/>
                <a:gd name="T37" fmla="*/ 544 h 715"/>
                <a:gd name="T38" fmla="*/ 487 w 1308"/>
                <a:gd name="T39" fmla="*/ 578 h 715"/>
                <a:gd name="T40" fmla="*/ 513 w 1308"/>
                <a:gd name="T41" fmla="*/ 609 h 715"/>
                <a:gd name="T42" fmla="*/ 539 w 1308"/>
                <a:gd name="T43" fmla="*/ 636 h 715"/>
                <a:gd name="T44" fmla="*/ 564 w 1308"/>
                <a:gd name="T45" fmla="*/ 659 h 715"/>
                <a:gd name="T46" fmla="*/ 590 w 1308"/>
                <a:gd name="T47" fmla="*/ 678 h 715"/>
                <a:gd name="T48" fmla="*/ 616 w 1308"/>
                <a:gd name="T49" fmla="*/ 693 h 715"/>
                <a:gd name="T50" fmla="*/ 641 w 1308"/>
                <a:gd name="T51" fmla="*/ 705 h 715"/>
                <a:gd name="T52" fmla="*/ 667 w 1308"/>
                <a:gd name="T53" fmla="*/ 712 h 715"/>
                <a:gd name="T54" fmla="*/ 693 w 1308"/>
                <a:gd name="T55" fmla="*/ 715 h 715"/>
                <a:gd name="T56" fmla="*/ 718 w 1308"/>
                <a:gd name="T57" fmla="*/ 715 h 715"/>
                <a:gd name="T58" fmla="*/ 744 w 1308"/>
                <a:gd name="T59" fmla="*/ 712 h 715"/>
                <a:gd name="T60" fmla="*/ 770 w 1308"/>
                <a:gd name="T61" fmla="*/ 705 h 715"/>
                <a:gd name="T62" fmla="*/ 795 w 1308"/>
                <a:gd name="T63" fmla="*/ 696 h 715"/>
                <a:gd name="T64" fmla="*/ 821 w 1308"/>
                <a:gd name="T65" fmla="*/ 684 h 715"/>
                <a:gd name="T66" fmla="*/ 846 w 1308"/>
                <a:gd name="T67" fmla="*/ 670 h 715"/>
                <a:gd name="T68" fmla="*/ 872 w 1308"/>
                <a:gd name="T69" fmla="*/ 654 h 715"/>
                <a:gd name="T70" fmla="*/ 898 w 1308"/>
                <a:gd name="T71" fmla="*/ 636 h 715"/>
                <a:gd name="T72" fmla="*/ 923 w 1308"/>
                <a:gd name="T73" fmla="*/ 617 h 715"/>
                <a:gd name="T74" fmla="*/ 949 w 1308"/>
                <a:gd name="T75" fmla="*/ 597 h 715"/>
                <a:gd name="T76" fmla="*/ 975 w 1308"/>
                <a:gd name="T77" fmla="*/ 577 h 715"/>
                <a:gd name="T78" fmla="*/ 1001 w 1308"/>
                <a:gd name="T79" fmla="*/ 556 h 715"/>
                <a:gd name="T80" fmla="*/ 1026 w 1308"/>
                <a:gd name="T81" fmla="*/ 534 h 715"/>
                <a:gd name="T82" fmla="*/ 1052 w 1308"/>
                <a:gd name="T83" fmla="*/ 513 h 715"/>
                <a:gd name="T84" fmla="*/ 1077 w 1308"/>
                <a:gd name="T85" fmla="*/ 492 h 715"/>
                <a:gd name="T86" fmla="*/ 1103 w 1308"/>
                <a:gd name="T87" fmla="*/ 471 h 715"/>
                <a:gd name="T88" fmla="*/ 1129 w 1308"/>
                <a:gd name="T89" fmla="*/ 451 h 715"/>
                <a:gd name="T90" fmla="*/ 1154 w 1308"/>
                <a:gd name="T91" fmla="*/ 432 h 715"/>
                <a:gd name="T92" fmla="*/ 1180 w 1308"/>
                <a:gd name="T93" fmla="*/ 413 h 715"/>
                <a:gd name="T94" fmla="*/ 1206 w 1308"/>
                <a:gd name="T95" fmla="*/ 396 h 715"/>
                <a:gd name="T96" fmla="*/ 1231 w 1308"/>
                <a:gd name="T97" fmla="*/ 379 h 715"/>
                <a:gd name="T98" fmla="*/ 1257 w 1308"/>
                <a:gd name="T99" fmla="*/ 364 h 715"/>
                <a:gd name="T100" fmla="*/ 1283 w 1308"/>
                <a:gd name="T101" fmla="*/ 350 h 715"/>
                <a:gd name="T102" fmla="*/ 1308 w 1308"/>
                <a:gd name="T103" fmla="*/ 337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715">
                  <a:moveTo>
                    <a:pt x="0" y="0"/>
                  </a:moveTo>
                  <a:lnTo>
                    <a:pt x="25" y="0"/>
                  </a:lnTo>
                  <a:lnTo>
                    <a:pt x="51" y="5"/>
                  </a:lnTo>
                  <a:lnTo>
                    <a:pt x="77" y="15"/>
                  </a:lnTo>
                  <a:lnTo>
                    <a:pt x="102" y="30"/>
                  </a:lnTo>
                  <a:lnTo>
                    <a:pt x="128" y="50"/>
                  </a:lnTo>
                  <a:lnTo>
                    <a:pt x="154" y="75"/>
                  </a:lnTo>
                  <a:lnTo>
                    <a:pt x="179" y="105"/>
                  </a:lnTo>
                  <a:lnTo>
                    <a:pt x="205" y="138"/>
                  </a:lnTo>
                  <a:lnTo>
                    <a:pt x="231" y="175"/>
                  </a:lnTo>
                  <a:lnTo>
                    <a:pt x="256" y="214"/>
                  </a:lnTo>
                  <a:lnTo>
                    <a:pt x="282" y="255"/>
                  </a:lnTo>
                  <a:lnTo>
                    <a:pt x="308" y="298"/>
                  </a:lnTo>
                  <a:lnTo>
                    <a:pt x="333" y="341"/>
                  </a:lnTo>
                  <a:lnTo>
                    <a:pt x="359" y="384"/>
                  </a:lnTo>
                  <a:lnTo>
                    <a:pt x="385" y="427"/>
                  </a:lnTo>
                  <a:lnTo>
                    <a:pt x="410" y="468"/>
                  </a:lnTo>
                  <a:lnTo>
                    <a:pt x="436" y="507"/>
                  </a:lnTo>
                  <a:lnTo>
                    <a:pt x="462" y="544"/>
                  </a:lnTo>
                  <a:lnTo>
                    <a:pt x="487" y="578"/>
                  </a:lnTo>
                  <a:lnTo>
                    <a:pt x="513" y="609"/>
                  </a:lnTo>
                  <a:lnTo>
                    <a:pt x="539" y="636"/>
                  </a:lnTo>
                  <a:lnTo>
                    <a:pt x="564" y="659"/>
                  </a:lnTo>
                  <a:lnTo>
                    <a:pt x="590" y="678"/>
                  </a:lnTo>
                  <a:lnTo>
                    <a:pt x="616" y="693"/>
                  </a:lnTo>
                  <a:lnTo>
                    <a:pt x="641" y="705"/>
                  </a:lnTo>
                  <a:lnTo>
                    <a:pt x="667" y="712"/>
                  </a:lnTo>
                  <a:lnTo>
                    <a:pt x="693" y="715"/>
                  </a:lnTo>
                  <a:lnTo>
                    <a:pt x="718" y="715"/>
                  </a:lnTo>
                  <a:lnTo>
                    <a:pt x="744" y="712"/>
                  </a:lnTo>
                  <a:lnTo>
                    <a:pt x="770" y="705"/>
                  </a:lnTo>
                  <a:lnTo>
                    <a:pt x="795" y="696"/>
                  </a:lnTo>
                  <a:lnTo>
                    <a:pt x="821" y="684"/>
                  </a:lnTo>
                  <a:lnTo>
                    <a:pt x="846" y="670"/>
                  </a:lnTo>
                  <a:lnTo>
                    <a:pt x="872" y="654"/>
                  </a:lnTo>
                  <a:lnTo>
                    <a:pt x="898" y="636"/>
                  </a:lnTo>
                  <a:lnTo>
                    <a:pt x="923" y="617"/>
                  </a:lnTo>
                  <a:lnTo>
                    <a:pt x="949" y="597"/>
                  </a:lnTo>
                  <a:lnTo>
                    <a:pt x="975" y="577"/>
                  </a:lnTo>
                  <a:lnTo>
                    <a:pt x="1001" y="556"/>
                  </a:lnTo>
                  <a:lnTo>
                    <a:pt x="1026" y="534"/>
                  </a:lnTo>
                  <a:lnTo>
                    <a:pt x="1052" y="513"/>
                  </a:lnTo>
                  <a:lnTo>
                    <a:pt x="1077" y="492"/>
                  </a:lnTo>
                  <a:lnTo>
                    <a:pt x="1103" y="471"/>
                  </a:lnTo>
                  <a:lnTo>
                    <a:pt x="1129" y="451"/>
                  </a:lnTo>
                  <a:lnTo>
                    <a:pt x="1154" y="432"/>
                  </a:lnTo>
                  <a:lnTo>
                    <a:pt x="1180" y="413"/>
                  </a:lnTo>
                  <a:lnTo>
                    <a:pt x="1206" y="396"/>
                  </a:lnTo>
                  <a:lnTo>
                    <a:pt x="1231" y="379"/>
                  </a:lnTo>
                  <a:lnTo>
                    <a:pt x="1257" y="364"/>
                  </a:lnTo>
                  <a:lnTo>
                    <a:pt x="1283" y="350"/>
                  </a:lnTo>
                  <a:lnTo>
                    <a:pt x="1308" y="337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0" name="Freeform 238"/>
            <p:cNvSpPr>
              <a:spLocks/>
            </p:cNvSpPr>
            <p:nvPr/>
          </p:nvSpPr>
          <p:spPr bwMode="auto">
            <a:xfrm>
              <a:off x="1934278" y="3634206"/>
              <a:ext cx="4366681" cy="677513"/>
            </a:xfrm>
            <a:custGeom>
              <a:avLst/>
              <a:gdLst>
                <a:gd name="T0" fmla="*/ 0 w 1257"/>
                <a:gd name="T1" fmla="*/ 103 h 310"/>
                <a:gd name="T2" fmla="*/ 26 w 1257"/>
                <a:gd name="T3" fmla="*/ 86 h 310"/>
                <a:gd name="T4" fmla="*/ 51 w 1257"/>
                <a:gd name="T5" fmla="*/ 70 h 310"/>
                <a:gd name="T6" fmla="*/ 77 w 1257"/>
                <a:gd name="T7" fmla="*/ 56 h 310"/>
                <a:gd name="T8" fmla="*/ 103 w 1257"/>
                <a:gd name="T9" fmla="*/ 43 h 310"/>
                <a:gd name="T10" fmla="*/ 128 w 1257"/>
                <a:gd name="T11" fmla="*/ 32 h 310"/>
                <a:gd name="T12" fmla="*/ 154 w 1257"/>
                <a:gd name="T13" fmla="*/ 23 h 310"/>
                <a:gd name="T14" fmla="*/ 180 w 1257"/>
                <a:gd name="T15" fmla="*/ 15 h 310"/>
                <a:gd name="T16" fmla="*/ 205 w 1257"/>
                <a:gd name="T17" fmla="*/ 9 h 310"/>
                <a:gd name="T18" fmla="*/ 231 w 1257"/>
                <a:gd name="T19" fmla="*/ 5 h 310"/>
                <a:gd name="T20" fmla="*/ 257 w 1257"/>
                <a:gd name="T21" fmla="*/ 2 h 310"/>
                <a:gd name="T22" fmla="*/ 282 w 1257"/>
                <a:gd name="T23" fmla="*/ 0 h 310"/>
                <a:gd name="T24" fmla="*/ 308 w 1257"/>
                <a:gd name="T25" fmla="*/ 0 h 310"/>
                <a:gd name="T26" fmla="*/ 334 w 1257"/>
                <a:gd name="T27" fmla="*/ 1 h 310"/>
                <a:gd name="T28" fmla="*/ 359 w 1257"/>
                <a:gd name="T29" fmla="*/ 3 h 310"/>
                <a:gd name="T30" fmla="*/ 385 w 1257"/>
                <a:gd name="T31" fmla="*/ 6 h 310"/>
                <a:gd name="T32" fmla="*/ 411 w 1257"/>
                <a:gd name="T33" fmla="*/ 10 h 310"/>
                <a:gd name="T34" fmla="*/ 436 w 1257"/>
                <a:gd name="T35" fmla="*/ 15 h 310"/>
                <a:gd name="T36" fmla="*/ 462 w 1257"/>
                <a:gd name="T37" fmla="*/ 21 h 310"/>
                <a:gd name="T38" fmla="*/ 487 w 1257"/>
                <a:gd name="T39" fmla="*/ 27 h 310"/>
                <a:gd name="T40" fmla="*/ 513 w 1257"/>
                <a:gd name="T41" fmla="*/ 33 h 310"/>
                <a:gd name="T42" fmla="*/ 539 w 1257"/>
                <a:gd name="T43" fmla="*/ 40 h 310"/>
                <a:gd name="T44" fmla="*/ 565 w 1257"/>
                <a:gd name="T45" fmla="*/ 47 h 310"/>
                <a:gd name="T46" fmla="*/ 590 w 1257"/>
                <a:gd name="T47" fmla="*/ 54 h 310"/>
                <a:gd name="T48" fmla="*/ 616 w 1257"/>
                <a:gd name="T49" fmla="*/ 61 h 310"/>
                <a:gd name="T50" fmla="*/ 642 w 1257"/>
                <a:gd name="T51" fmla="*/ 68 h 310"/>
                <a:gd name="T52" fmla="*/ 667 w 1257"/>
                <a:gd name="T53" fmla="*/ 75 h 310"/>
                <a:gd name="T54" fmla="*/ 693 w 1257"/>
                <a:gd name="T55" fmla="*/ 82 h 310"/>
                <a:gd name="T56" fmla="*/ 718 w 1257"/>
                <a:gd name="T57" fmla="*/ 89 h 310"/>
                <a:gd name="T58" fmla="*/ 744 w 1257"/>
                <a:gd name="T59" fmla="*/ 96 h 310"/>
                <a:gd name="T60" fmla="*/ 770 w 1257"/>
                <a:gd name="T61" fmla="*/ 103 h 310"/>
                <a:gd name="T62" fmla="*/ 795 w 1257"/>
                <a:gd name="T63" fmla="*/ 110 h 310"/>
                <a:gd name="T64" fmla="*/ 821 w 1257"/>
                <a:gd name="T65" fmla="*/ 117 h 310"/>
                <a:gd name="T66" fmla="*/ 847 w 1257"/>
                <a:gd name="T67" fmla="*/ 124 h 310"/>
                <a:gd name="T68" fmla="*/ 872 w 1257"/>
                <a:gd name="T69" fmla="*/ 131 h 310"/>
                <a:gd name="T70" fmla="*/ 898 w 1257"/>
                <a:gd name="T71" fmla="*/ 139 h 310"/>
                <a:gd name="T72" fmla="*/ 924 w 1257"/>
                <a:gd name="T73" fmla="*/ 148 h 310"/>
                <a:gd name="T74" fmla="*/ 949 w 1257"/>
                <a:gd name="T75" fmla="*/ 157 h 310"/>
                <a:gd name="T76" fmla="*/ 975 w 1257"/>
                <a:gd name="T77" fmla="*/ 167 h 310"/>
                <a:gd name="T78" fmla="*/ 1001 w 1257"/>
                <a:gd name="T79" fmla="*/ 177 h 310"/>
                <a:gd name="T80" fmla="*/ 1026 w 1257"/>
                <a:gd name="T81" fmla="*/ 189 h 310"/>
                <a:gd name="T82" fmla="*/ 1052 w 1257"/>
                <a:gd name="T83" fmla="*/ 201 h 310"/>
                <a:gd name="T84" fmla="*/ 1078 w 1257"/>
                <a:gd name="T85" fmla="*/ 213 h 310"/>
                <a:gd name="T86" fmla="*/ 1103 w 1257"/>
                <a:gd name="T87" fmla="*/ 227 h 310"/>
                <a:gd name="T88" fmla="*/ 1129 w 1257"/>
                <a:gd name="T89" fmla="*/ 241 h 310"/>
                <a:gd name="T90" fmla="*/ 1155 w 1257"/>
                <a:gd name="T91" fmla="*/ 255 h 310"/>
                <a:gd name="T92" fmla="*/ 1180 w 1257"/>
                <a:gd name="T93" fmla="*/ 269 h 310"/>
                <a:gd name="T94" fmla="*/ 1206 w 1257"/>
                <a:gd name="T95" fmla="*/ 283 h 310"/>
                <a:gd name="T96" fmla="*/ 1232 w 1257"/>
                <a:gd name="T97" fmla="*/ 297 h 310"/>
                <a:gd name="T98" fmla="*/ 1257 w 1257"/>
                <a:gd name="T99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10">
                  <a:moveTo>
                    <a:pt x="0" y="103"/>
                  </a:moveTo>
                  <a:lnTo>
                    <a:pt x="26" y="86"/>
                  </a:lnTo>
                  <a:lnTo>
                    <a:pt x="51" y="70"/>
                  </a:lnTo>
                  <a:lnTo>
                    <a:pt x="77" y="56"/>
                  </a:lnTo>
                  <a:lnTo>
                    <a:pt x="103" y="43"/>
                  </a:lnTo>
                  <a:lnTo>
                    <a:pt x="128" y="32"/>
                  </a:lnTo>
                  <a:lnTo>
                    <a:pt x="154" y="23"/>
                  </a:lnTo>
                  <a:lnTo>
                    <a:pt x="180" y="15"/>
                  </a:lnTo>
                  <a:lnTo>
                    <a:pt x="205" y="9"/>
                  </a:lnTo>
                  <a:lnTo>
                    <a:pt x="231" y="5"/>
                  </a:lnTo>
                  <a:lnTo>
                    <a:pt x="257" y="2"/>
                  </a:lnTo>
                  <a:lnTo>
                    <a:pt x="282" y="0"/>
                  </a:lnTo>
                  <a:lnTo>
                    <a:pt x="308" y="0"/>
                  </a:lnTo>
                  <a:lnTo>
                    <a:pt x="334" y="1"/>
                  </a:lnTo>
                  <a:lnTo>
                    <a:pt x="359" y="3"/>
                  </a:lnTo>
                  <a:lnTo>
                    <a:pt x="385" y="6"/>
                  </a:lnTo>
                  <a:lnTo>
                    <a:pt x="411" y="10"/>
                  </a:lnTo>
                  <a:lnTo>
                    <a:pt x="436" y="15"/>
                  </a:lnTo>
                  <a:lnTo>
                    <a:pt x="462" y="21"/>
                  </a:lnTo>
                  <a:lnTo>
                    <a:pt x="487" y="27"/>
                  </a:lnTo>
                  <a:lnTo>
                    <a:pt x="513" y="33"/>
                  </a:lnTo>
                  <a:lnTo>
                    <a:pt x="539" y="40"/>
                  </a:lnTo>
                  <a:lnTo>
                    <a:pt x="565" y="47"/>
                  </a:lnTo>
                  <a:lnTo>
                    <a:pt x="590" y="54"/>
                  </a:lnTo>
                  <a:lnTo>
                    <a:pt x="616" y="61"/>
                  </a:lnTo>
                  <a:lnTo>
                    <a:pt x="642" y="68"/>
                  </a:lnTo>
                  <a:lnTo>
                    <a:pt x="667" y="75"/>
                  </a:lnTo>
                  <a:lnTo>
                    <a:pt x="693" y="82"/>
                  </a:lnTo>
                  <a:lnTo>
                    <a:pt x="718" y="89"/>
                  </a:lnTo>
                  <a:lnTo>
                    <a:pt x="744" y="96"/>
                  </a:lnTo>
                  <a:lnTo>
                    <a:pt x="770" y="103"/>
                  </a:lnTo>
                  <a:lnTo>
                    <a:pt x="795" y="110"/>
                  </a:lnTo>
                  <a:lnTo>
                    <a:pt x="821" y="117"/>
                  </a:lnTo>
                  <a:lnTo>
                    <a:pt x="847" y="124"/>
                  </a:lnTo>
                  <a:lnTo>
                    <a:pt x="872" y="131"/>
                  </a:lnTo>
                  <a:lnTo>
                    <a:pt x="898" y="139"/>
                  </a:lnTo>
                  <a:lnTo>
                    <a:pt x="924" y="148"/>
                  </a:lnTo>
                  <a:lnTo>
                    <a:pt x="949" y="157"/>
                  </a:lnTo>
                  <a:lnTo>
                    <a:pt x="975" y="167"/>
                  </a:lnTo>
                  <a:lnTo>
                    <a:pt x="1001" y="177"/>
                  </a:lnTo>
                  <a:lnTo>
                    <a:pt x="1026" y="189"/>
                  </a:lnTo>
                  <a:lnTo>
                    <a:pt x="1052" y="201"/>
                  </a:lnTo>
                  <a:lnTo>
                    <a:pt x="1078" y="213"/>
                  </a:lnTo>
                  <a:lnTo>
                    <a:pt x="1103" y="227"/>
                  </a:lnTo>
                  <a:lnTo>
                    <a:pt x="1129" y="241"/>
                  </a:lnTo>
                  <a:lnTo>
                    <a:pt x="1155" y="255"/>
                  </a:lnTo>
                  <a:lnTo>
                    <a:pt x="1180" y="269"/>
                  </a:lnTo>
                  <a:lnTo>
                    <a:pt x="1206" y="283"/>
                  </a:lnTo>
                  <a:lnTo>
                    <a:pt x="1232" y="297"/>
                  </a:lnTo>
                  <a:lnTo>
                    <a:pt x="1257" y="310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1" name="Freeform 239"/>
            <p:cNvSpPr>
              <a:spLocks/>
            </p:cNvSpPr>
            <p:nvPr/>
          </p:nvSpPr>
          <p:spPr bwMode="auto">
            <a:xfrm>
              <a:off x="6214112" y="3896470"/>
              <a:ext cx="4543850" cy="531083"/>
            </a:xfrm>
            <a:custGeom>
              <a:avLst/>
              <a:gdLst>
                <a:gd name="T0" fmla="*/ 0 w 1308"/>
                <a:gd name="T1" fmla="*/ 177 h 243"/>
                <a:gd name="T2" fmla="*/ 25 w 1308"/>
                <a:gd name="T3" fmla="*/ 190 h 243"/>
                <a:gd name="T4" fmla="*/ 51 w 1308"/>
                <a:gd name="T5" fmla="*/ 203 h 243"/>
                <a:gd name="T6" fmla="*/ 77 w 1308"/>
                <a:gd name="T7" fmla="*/ 214 h 243"/>
                <a:gd name="T8" fmla="*/ 102 w 1308"/>
                <a:gd name="T9" fmla="*/ 224 h 243"/>
                <a:gd name="T10" fmla="*/ 128 w 1308"/>
                <a:gd name="T11" fmla="*/ 232 h 243"/>
                <a:gd name="T12" fmla="*/ 154 w 1308"/>
                <a:gd name="T13" fmla="*/ 238 h 243"/>
                <a:gd name="T14" fmla="*/ 179 w 1308"/>
                <a:gd name="T15" fmla="*/ 242 h 243"/>
                <a:gd name="T16" fmla="*/ 205 w 1308"/>
                <a:gd name="T17" fmla="*/ 243 h 243"/>
                <a:gd name="T18" fmla="*/ 231 w 1308"/>
                <a:gd name="T19" fmla="*/ 242 h 243"/>
                <a:gd name="T20" fmla="*/ 256 w 1308"/>
                <a:gd name="T21" fmla="*/ 239 h 243"/>
                <a:gd name="T22" fmla="*/ 282 w 1308"/>
                <a:gd name="T23" fmla="*/ 233 h 243"/>
                <a:gd name="T24" fmla="*/ 308 w 1308"/>
                <a:gd name="T25" fmla="*/ 225 h 243"/>
                <a:gd name="T26" fmla="*/ 333 w 1308"/>
                <a:gd name="T27" fmla="*/ 214 h 243"/>
                <a:gd name="T28" fmla="*/ 359 w 1308"/>
                <a:gd name="T29" fmla="*/ 202 h 243"/>
                <a:gd name="T30" fmla="*/ 385 w 1308"/>
                <a:gd name="T31" fmla="*/ 187 h 243"/>
                <a:gd name="T32" fmla="*/ 410 w 1308"/>
                <a:gd name="T33" fmla="*/ 171 h 243"/>
                <a:gd name="T34" fmla="*/ 436 w 1308"/>
                <a:gd name="T35" fmla="*/ 154 h 243"/>
                <a:gd name="T36" fmla="*/ 462 w 1308"/>
                <a:gd name="T37" fmla="*/ 136 h 243"/>
                <a:gd name="T38" fmla="*/ 487 w 1308"/>
                <a:gd name="T39" fmla="*/ 118 h 243"/>
                <a:gd name="T40" fmla="*/ 513 w 1308"/>
                <a:gd name="T41" fmla="*/ 100 h 243"/>
                <a:gd name="T42" fmla="*/ 539 w 1308"/>
                <a:gd name="T43" fmla="*/ 82 h 243"/>
                <a:gd name="T44" fmla="*/ 564 w 1308"/>
                <a:gd name="T45" fmla="*/ 65 h 243"/>
                <a:gd name="T46" fmla="*/ 590 w 1308"/>
                <a:gd name="T47" fmla="*/ 50 h 243"/>
                <a:gd name="T48" fmla="*/ 616 w 1308"/>
                <a:gd name="T49" fmla="*/ 36 h 243"/>
                <a:gd name="T50" fmla="*/ 641 w 1308"/>
                <a:gd name="T51" fmla="*/ 24 h 243"/>
                <a:gd name="T52" fmla="*/ 667 w 1308"/>
                <a:gd name="T53" fmla="*/ 14 h 243"/>
                <a:gd name="T54" fmla="*/ 693 w 1308"/>
                <a:gd name="T55" fmla="*/ 7 h 243"/>
                <a:gd name="T56" fmla="*/ 718 w 1308"/>
                <a:gd name="T57" fmla="*/ 2 h 243"/>
                <a:gd name="T58" fmla="*/ 744 w 1308"/>
                <a:gd name="T59" fmla="*/ 0 h 243"/>
                <a:gd name="T60" fmla="*/ 770 w 1308"/>
                <a:gd name="T61" fmla="*/ 0 h 243"/>
                <a:gd name="T62" fmla="*/ 795 w 1308"/>
                <a:gd name="T63" fmla="*/ 2 h 243"/>
                <a:gd name="T64" fmla="*/ 821 w 1308"/>
                <a:gd name="T65" fmla="*/ 7 h 243"/>
                <a:gd name="T66" fmla="*/ 846 w 1308"/>
                <a:gd name="T67" fmla="*/ 15 h 243"/>
                <a:gd name="T68" fmla="*/ 872 w 1308"/>
                <a:gd name="T69" fmla="*/ 24 h 243"/>
                <a:gd name="T70" fmla="*/ 898 w 1308"/>
                <a:gd name="T71" fmla="*/ 34 h 243"/>
                <a:gd name="T72" fmla="*/ 923 w 1308"/>
                <a:gd name="T73" fmla="*/ 47 h 243"/>
                <a:gd name="T74" fmla="*/ 949 w 1308"/>
                <a:gd name="T75" fmla="*/ 60 h 243"/>
                <a:gd name="T76" fmla="*/ 975 w 1308"/>
                <a:gd name="T77" fmla="*/ 74 h 243"/>
                <a:gd name="T78" fmla="*/ 1001 w 1308"/>
                <a:gd name="T79" fmla="*/ 88 h 243"/>
                <a:gd name="T80" fmla="*/ 1026 w 1308"/>
                <a:gd name="T81" fmla="*/ 103 h 243"/>
                <a:gd name="T82" fmla="*/ 1052 w 1308"/>
                <a:gd name="T83" fmla="*/ 117 h 243"/>
                <a:gd name="T84" fmla="*/ 1077 w 1308"/>
                <a:gd name="T85" fmla="*/ 131 h 243"/>
                <a:gd name="T86" fmla="*/ 1103 w 1308"/>
                <a:gd name="T87" fmla="*/ 143 h 243"/>
                <a:gd name="T88" fmla="*/ 1129 w 1308"/>
                <a:gd name="T89" fmla="*/ 155 h 243"/>
                <a:gd name="T90" fmla="*/ 1154 w 1308"/>
                <a:gd name="T91" fmla="*/ 165 h 243"/>
                <a:gd name="T92" fmla="*/ 1180 w 1308"/>
                <a:gd name="T93" fmla="*/ 173 h 243"/>
                <a:gd name="T94" fmla="*/ 1206 w 1308"/>
                <a:gd name="T95" fmla="*/ 179 h 243"/>
                <a:gd name="T96" fmla="*/ 1231 w 1308"/>
                <a:gd name="T97" fmla="*/ 183 h 243"/>
                <a:gd name="T98" fmla="*/ 1257 w 1308"/>
                <a:gd name="T99" fmla="*/ 185 h 243"/>
                <a:gd name="T100" fmla="*/ 1283 w 1308"/>
                <a:gd name="T101" fmla="*/ 185 h 243"/>
                <a:gd name="T102" fmla="*/ 1308 w 1308"/>
                <a:gd name="T103" fmla="*/ 18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243">
                  <a:moveTo>
                    <a:pt x="0" y="177"/>
                  </a:moveTo>
                  <a:lnTo>
                    <a:pt x="25" y="190"/>
                  </a:lnTo>
                  <a:lnTo>
                    <a:pt x="51" y="203"/>
                  </a:lnTo>
                  <a:lnTo>
                    <a:pt x="77" y="214"/>
                  </a:lnTo>
                  <a:lnTo>
                    <a:pt x="102" y="224"/>
                  </a:lnTo>
                  <a:lnTo>
                    <a:pt x="128" y="232"/>
                  </a:lnTo>
                  <a:lnTo>
                    <a:pt x="154" y="238"/>
                  </a:lnTo>
                  <a:lnTo>
                    <a:pt x="179" y="242"/>
                  </a:lnTo>
                  <a:lnTo>
                    <a:pt x="205" y="243"/>
                  </a:lnTo>
                  <a:lnTo>
                    <a:pt x="231" y="242"/>
                  </a:lnTo>
                  <a:lnTo>
                    <a:pt x="256" y="239"/>
                  </a:lnTo>
                  <a:lnTo>
                    <a:pt x="282" y="233"/>
                  </a:lnTo>
                  <a:lnTo>
                    <a:pt x="308" y="225"/>
                  </a:lnTo>
                  <a:lnTo>
                    <a:pt x="333" y="214"/>
                  </a:lnTo>
                  <a:lnTo>
                    <a:pt x="359" y="202"/>
                  </a:lnTo>
                  <a:lnTo>
                    <a:pt x="385" y="187"/>
                  </a:lnTo>
                  <a:lnTo>
                    <a:pt x="410" y="171"/>
                  </a:lnTo>
                  <a:lnTo>
                    <a:pt x="436" y="154"/>
                  </a:lnTo>
                  <a:lnTo>
                    <a:pt x="462" y="136"/>
                  </a:lnTo>
                  <a:lnTo>
                    <a:pt x="487" y="118"/>
                  </a:lnTo>
                  <a:lnTo>
                    <a:pt x="513" y="100"/>
                  </a:lnTo>
                  <a:lnTo>
                    <a:pt x="539" y="82"/>
                  </a:lnTo>
                  <a:lnTo>
                    <a:pt x="564" y="65"/>
                  </a:lnTo>
                  <a:lnTo>
                    <a:pt x="590" y="50"/>
                  </a:lnTo>
                  <a:lnTo>
                    <a:pt x="616" y="36"/>
                  </a:lnTo>
                  <a:lnTo>
                    <a:pt x="641" y="24"/>
                  </a:lnTo>
                  <a:lnTo>
                    <a:pt x="667" y="14"/>
                  </a:lnTo>
                  <a:lnTo>
                    <a:pt x="693" y="7"/>
                  </a:lnTo>
                  <a:lnTo>
                    <a:pt x="718" y="2"/>
                  </a:lnTo>
                  <a:lnTo>
                    <a:pt x="744" y="0"/>
                  </a:lnTo>
                  <a:lnTo>
                    <a:pt x="770" y="0"/>
                  </a:lnTo>
                  <a:lnTo>
                    <a:pt x="795" y="2"/>
                  </a:lnTo>
                  <a:lnTo>
                    <a:pt x="821" y="7"/>
                  </a:lnTo>
                  <a:lnTo>
                    <a:pt x="846" y="15"/>
                  </a:lnTo>
                  <a:lnTo>
                    <a:pt x="872" y="24"/>
                  </a:lnTo>
                  <a:lnTo>
                    <a:pt x="898" y="34"/>
                  </a:lnTo>
                  <a:lnTo>
                    <a:pt x="923" y="47"/>
                  </a:lnTo>
                  <a:lnTo>
                    <a:pt x="949" y="60"/>
                  </a:lnTo>
                  <a:lnTo>
                    <a:pt x="975" y="74"/>
                  </a:lnTo>
                  <a:lnTo>
                    <a:pt x="1001" y="88"/>
                  </a:lnTo>
                  <a:lnTo>
                    <a:pt x="1026" y="103"/>
                  </a:lnTo>
                  <a:lnTo>
                    <a:pt x="1052" y="117"/>
                  </a:lnTo>
                  <a:lnTo>
                    <a:pt x="1077" y="131"/>
                  </a:lnTo>
                  <a:lnTo>
                    <a:pt x="1103" y="143"/>
                  </a:lnTo>
                  <a:lnTo>
                    <a:pt x="1129" y="155"/>
                  </a:lnTo>
                  <a:lnTo>
                    <a:pt x="1154" y="165"/>
                  </a:lnTo>
                  <a:lnTo>
                    <a:pt x="1180" y="173"/>
                  </a:lnTo>
                  <a:lnTo>
                    <a:pt x="1206" y="179"/>
                  </a:lnTo>
                  <a:lnTo>
                    <a:pt x="1231" y="183"/>
                  </a:lnTo>
                  <a:lnTo>
                    <a:pt x="1257" y="185"/>
                  </a:lnTo>
                  <a:lnTo>
                    <a:pt x="1283" y="185"/>
                  </a:lnTo>
                  <a:lnTo>
                    <a:pt x="1308" y="182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2" name="Freeform 250"/>
            <p:cNvSpPr>
              <a:spLocks/>
            </p:cNvSpPr>
            <p:nvPr/>
          </p:nvSpPr>
          <p:spPr bwMode="auto">
            <a:xfrm>
              <a:off x="1934278" y="3400355"/>
              <a:ext cx="4366681" cy="797717"/>
            </a:xfrm>
            <a:custGeom>
              <a:avLst/>
              <a:gdLst>
                <a:gd name="T0" fmla="*/ 0 w 1257"/>
                <a:gd name="T1" fmla="*/ 0 h 365"/>
                <a:gd name="T2" fmla="*/ 26 w 1257"/>
                <a:gd name="T3" fmla="*/ 6 h 365"/>
                <a:gd name="T4" fmla="*/ 51 w 1257"/>
                <a:gd name="T5" fmla="*/ 13 h 365"/>
                <a:gd name="T6" fmla="*/ 77 w 1257"/>
                <a:gd name="T7" fmla="*/ 21 h 365"/>
                <a:gd name="T8" fmla="*/ 103 w 1257"/>
                <a:gd name="T9" fmla="*/ 29 h 365"/>
                <a:gd name="T10" fmla="*/ 128 w 1257"/>
                <a:gd name="T11" fmla="*/ 37 h 365"/>
                <a:gd name="T12" fmla="*/ 154 w 1257"/>
                <a:gd name="T13" fmla="*/ 46 h 365"/>
                <a:gd name="T14" fmla="*/ 180 w 1257"/>
                <a:gd name="T15" fmla="*/ 56 h 365"/>
                <a:gd name="T16" fmla="*/ 205 w 1257"/>
                <a:gd name="T17" fmla="*/ 67 h 365"/>
                <a:gd name="T18" fmla="*/ 231 w 1257"/>
                <a:gd name="T19" fmla="*/ 78 h 365"/>
                <a:gd name="T20" fmla="*/ 257 w 1257"/>
                <a:gd name="T21" fmla="*/ 90 h 365"/>
                <a:gd name="T22" fmla="*/ 282 w 1257"/>
                <a:gd name="T23" fmla="*/ 103 h 365"/>
                <a:gd name="T24" fmla="*/ 308 w 1257"/>
                <a:gd name="T25" fmla="*/ 117 h 365"/>
                <a:gd name="T26" fmla="*/ 334 w 1257"/>
                <a:gd name="T27" fmla="*/ 131 h 365"/>
                <a:gd name="T28" fmla="*/ 359 w 1257"/>
                <a:gd name="T29" fmla="*/ 146 h 365"/>
                <a:gd name="T30" fmla="*/ 385 w 1257"/>
                <a:gd name="T31" fmla="*/ 162 h 365"/>
                <a:gd name="T32" fmla="*/ 411 w 1257"/>
                <a:gd name="T33" fmla="*/ 178 h 365"/>
                <a:gd name="T34" fmla="*/ 436 w 1257"/>
                <a:gd name="T35" fmla="*/ 194 h 365"/>
                <a:gd name="T36" fmla="*/ 462 w 1257"/>
                <a:gd name="T37" fmla="*/ 210 h 365"/>
                <a:gd name="T38" fmla="*/ 487 w 1257"/>
                <a:gd name="T39" fmla="*/ 227 h 365"/>
                <a:gd name="T40" fmla="*/ 513 w 1257"/>
                <a:gd name="T41" fmla="*/ 243 h 365"/>
                <a:gd name="T42" fmla="*/ 539 w 1257"/>
                <a:gd name="T43" fmla="*/ 259 h 365"/>
                <a:gd name="T44" fmla="*/ 565 w 1257"/>
                <a:gd name="T45" fmla="*/ 274 h 365"/>
                <a:gd name="T46" fmla="*/ 590 w 1257"/>
                <a:gd name="T47" fmla="*/ 289 h 365"/>
                <a:gd name="T48" fmla="*/ 616 w 1257"/>
                <a:gd name="T49" fmla="*/ 303 h 365"/>
                <a:gd name="T50" fmla="*/ 642 w 1257"/>
                <a:gd name="T51" fmla="*/ 315 h 365"/>
                <a:gd name="T52" fmla="*/ 667 w 1257"/>
                <a:gd name="T53" fmla="*/ 327 h 365"/>
                <a:gd name="T54" fmla="*/ 693 w 1257"/>
                <a:gd name="T55" fmla="*/ 337 h 365"/>
                <a:gd name="T56" fmla="*/ 718 w 1257"/>
                <a:gd name="T57" fmla="*/ 346 h 365"/>
                <a:gd name="T58" fmla="*/ 744 w 1257"/>
                <a:gd name="T59" fmla="*/ 353 h 365"/>
                <a:gd name="T60" fmla="*/ 770 w 1257"/>
                <a:gd name="T61" fmla="*/ 359 h 365"/>
                <a:gd name="T62" fmla="*/ 795 w 1257"/>
                <a:gd name="T63" fmla="*/ 362 h 365"/>
                <a:gd name="T64" fmla="*/ 821 w 1257"/>
                <a:gd name="T65" fmla="*/ 365 h 365"/>
                <a:gd name="T66" fmla="*/ 847 w 1257"/>
                <a:gd name="T67" fmla="*/ 365 h 365"/>
                <a:gd name="T68" fmla="*/ 872 w 1257"/>
                <a:gd name="T69" fmla="*/ 364 h 365"/>
                <a:gd name="T70" fmla="*/ 898 w 1257"/>
                <a:gd name="T71" fmla="*/ 361 h 365"/>
                <a:gd name="T72" fmla="*/ 924 w 1257"/>
                <a:gd name="T73" fmla="*/ 357 h 365"/>
                <a:gd name="T74" fmla="*/ 949 w 1257"/>
                <a:gd name="T75" fmla="*/ 351 h 365"/>
                <a:gd name="T76" fmla="*/ 975 w 1257"/>
                <a:gd name="T77" fmla="*/ 344 h 365"/>
                <a:gd name="T78" fmla="*/ 1001 w 1257"/>
                <a:gd name="T79" fmla="*/ 336 h 365"/>
                <a:gd name="T80" fmla="*/ 1026 w 1257"/>
                <a:gd name="T81" fmla="*/ 326 h 365"/>
                <a:gd name="T82" fmla="*/ 1052 w 1257"/>
                <a:gd name="T83" fmla="*/ 316 h 365"/>
                <a:gd name="T84" fmla="*/ 1078 w 1257"/>
                <a:gd name="T85" fmla="*/ 306 h 365"/>
                <a:gd name="T86" fmla="*/ 1103 w 1257"/>
                <a:gd name="T87" fmla="*/ 295 h 365"/>
                <a:gd name="T88" fmla="*/ 1129 w 1257"/>
                <a:gd name="T89" fmla="*/ 284 h 365"/>
                <a:gd name="T90" fmla="*/ 1155 w 1257"/>
                <a:gd name="T91" fmla="*/ 273 h 365"/>
                <a:gd name="T92" fmla="*/ 1180 w 1257"/>
                <a:gd name="T93" fmla="*/ 263 h 365"/>
                <a:gd name="T94" fmla="*/ 1206 w 1257"/>
                <a:gd name="T95" fmla="*/ 254 h 365"/>
                <a:gd name="T96" fmla="*/ 1232 w 1257"/>
                <a:gd name="T97" fmla="*/ 246 h 365"/>
                <a:gd name="T98" fmla="*/ 1257 w 1257"/>
                <a:gd name="T99" fmla="*/ 24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65">
                  <a:moveTo>
                    <a:pt x="0" y="0"/>
                  </a:moveTo>
                  <a:lnTo>
                    <a:pt x="26" y="6"/>
                  </a:lnTo>
                  <a:lnTo>
                    <a:pt x="51" y="13"/>
                  </a:lnTo>
                  <a:lnTo>
                    <a:pt x="77" y="21"/>
                  </a:lnTo>
                  <a:lnTo>
                    <a:pt x="103" y="29"/>
                  </a:lnTo>
                  <a:lnTo>
                    <a:pt x="128" y="37"/>
                  </a:lnTo>
                  <a:lnTo>
                    <a:pt x="154" y="46"/>
                  </a:lnTo>
                  <a:lnTo>
                    <a:pt x="180" y="56"/>
                  </a:lnTo>
                  <a:lnTo>
                    <a:pt x="205" y="67"/>
                  </a:lnTo>
                  <a:lnTo>
                    <a:pt x="231" y="78"/>
                  </a:lnTo>
                  <a:lnTo>
                    <a:pt x="257" y="90"/>
                  </a:lnTo>
                  <a:lnTo>
                    <a:pt x="282" y="103"/>
                  </a:lnTo>
                  <a:lnTo>
                    <a:pt x="308" y="117"/>
                  </a:lnTo>
                  <a:lnTo>
                    <a:pt x="334" y="131"/>
                  </a:lnTo>
                  <a:lnTo>
                    <a:pt x="359" y="146"/>
                  </a:lnTo>
                  <a:lnTo>
                    <a:pt x="385" y="162"/>
                  </a:lnTo>
                  <a:lnTo>
                    <a:pt x="411" y="178"/>
                  </a:lnTo>
                  <a:lnTo>
                    <a:pt x="436" y="194"/>
                  </a:lnTo>
                  <a:lnTo>
                    <a:pt x="462" y="210"/>
                  </a:lnTo>
                  <a:lnTo>
                    <a:pt x="487" y="227"/>
                  </a:lnTo>
                  <a:lnTo>
                    <a:pt x="513" y="243"/>
                  </a:lnTo>
                  <a:lnTo>
                    <a:pt x="539" y="259"/>
                  </a:lnTo>
                  <a:lnTo>
                    <a:pt x="565" y="274"/>
                  </a:lnTo>
                  <a:lnTo>
                    <a:pt x="590" y="289"/>
                  </a:lnTo>
                  <a:lnTo>
                    <a:pt x="616" y="303"/>
                  </a:lnTo>
                  <a:lnTo>
                    <a:pt x="642" y="315"/>
                  </a:lnTo>
                  <a:lnTo>
                    <a:pt x="667" y="327"/>
                  </a:lnTo>
                  <a:lnTo>
                    <a:pt x="693" y="337"/>
                  </a:lnTo>
                  <a:lnTo>
                    <a:pt x="718" y="346"/>
                  </a:lnTo>
                  <a:lnTo>
                    <a:pt x="744" y="353"/>
                  </a:lnTo>
                  <a:lnTo>
                    <a:pt x="770" y="359"/>
                  </a:lnTo>
                  <a:lnTo>
                    <a:pt x="795" y="362"/>
                  </a:lnTo>
                  <a:lnTo>
                    <a:pt x="821" y="365"/>
                  </a:lnTo>
                  <a:lnTo>
                    <a:pt x="847" y="365"/>
                  </a:lnTo>
                  <a:lnTo>
                    <a:pt x="872" y="364"/>
                  </a:lnTo>
                  <a:lnTo>
                    <a:pt x="898" y="361"/>
                  </a:lnTo>
                  <a:lnTo>
                    <a:pt x="924" y="357"/>
                  </a:lnTo>
                  <a:lnTo>
                    <a:pt x="949" y="351"/>
                  </a:lnTo>
                  <a:lnTo>
                    <a:pt x="975" y="344"/>
                  </a:lnTo>
                  <a:lnTo>
                    <a:pt x="1001" y="336"/>
                  </a:lnTo>
                  <a:lnTo>
                    <a:pt x="1026" y="326"/>
                  </a:lnTo>
                  <a:lnTo>
                    <a:pt x="1052" y="316"/>
                  </a:lnTo>
                  <a:lnTo>
                    <a:pt x="1078" y="306"/>
                  </a:lnTo>
                  <a:lnTo>
                    <a:pt x="1103" y="295"/>
                  </a:lnTo>
                  <a:lnTo>
                    <a:pt x="1129" y="284"/>
                  </a:lnTo>
                  <a:lnTo>
                    <a:pt x="1155" y="273"/>
                  </a:lnTo>
                  <a:lnTo>
                    <a:pt x="1180" y="263"/>
                  </a:lnTo>
                  <a:lnTo>
                    <a:pt x="1206" y="254"/>
                  </a:lnTo>
                  <a:lnTo>
                    <a:pt x="1232" y="246"/>
                  </a:lnTo>
                  <a:lnTo>
                    <a:pt x="1257" y="240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3" name="Freeform 253"/>
            <p:cNvSpPr>
              <a:spLocks/>
            </p:cNvSpPr>
            <p:nvPr/>
          </p:nvSpPr>
          <p:spPr bwMode="auto">
            <a:xfrm>
              <a:off x="1934278" y="3094382"/>
              <a:ext cx="4366681" cy="1153958"/>
            </a:xfrm>
            <a:custGeom>
              <a:avLst/>
              <a:gdLst>
                <a:gd name="T0" fmla="*/ 0 w 1257"/>
                <a:gd name="T1" fmla="*/ 528 h 528"/>
                <a:gd name="T2" fmla="*/ 26 w 1257"/>
                <a:gd name="T3" fmla="*/ 512 h 528"/>
                <a:gd name="T4" fmla="*/ 51 w 1257"/>
                <a:gd name="T5" fmla="*/ 494 h 528"/>
                <a:gd name="T6" fmla="*/ 77 w 1257"/>
                <a:gd name="T7" fmla="*/ 476 h 528"/>
                <a:gd name="T8" fmla="*/ 103 w 1257"/>
                <a:gd name="T9" fmla="*/ 457 h 528"/>
                <a:gd name="T10" fmla="*/ 128 w 1257"/>
                <a:gd name="T11" fmla="*/ 438 h 528"/>
                <a:gd name="T12" fmla="*/ 154 w 1257"/>
                <a:gd name="T13" fmla="*/ 419 h 528"/>
                <a:gd name="T14" fmla="*/ 180 w 1257"/>
                <a:gd name="T15" fmla="*/ 398 h 528"/>
                <a:gd name="T16" fmla="*/ 205 w 1257"/>
                <a:gd name="T17" fmla="*/ 377 h 528"/>
                <a:gd name="T18" fmla="*/ 231 w 1257"/>
                <a:gd name="T19" fmla="*/ 356 h 528"/>
                <a:gd name="T20" fmla="*/ 257 w 1257"/>
                <a:gd name="T21" fmla="*/ 334 h 528"/>
                <a:gd name="T22" fmla="*/ 282 w 1257"/>
                <a:gd name="T23" fmla="*/ 311 h 528"/>
                <a:gd name="T24" fmla="*/ 308 w 1257"/>
                <a:gd name="T25" fmla="*/ 288 h 528"/>
                <a:gd name="T26" fmla="*/ 334 w 1257"/>
                <a:gd name="T27" fmla="*/ 265 h 528"/>
                <a:gd name="T28" fmla="*/ 359 w 1257"/>
                <a:gd name="T29" fmla="*/ 241 h 528"/>
                <a:gd name="T30" fmla="*/ 385 w 1257"/>
                <a:gd name="T31" fmla="*/ 218 h 528"/>
                <a:gd name="T32" fmla="*/ 411 w 1257"/>
                <a:gd name="T33" fmla="*/ 194 h 528"/>
                <a:gd name="T34" fmla="*/ 436 w 1257"/>
                <a:gd name="T35" fmla="*/ 171 h 528"/>
                <a:gd name="T36" fmla="*/ 462 w 1257"/>
                <a:gd name="T37" fmla="*/ 148 h 528"/>
                <a:gd name="T38" fmla="*/ 487 w 1257"/>
                <a:gd name="T39" fmla="*/ 126 h 528"/>
                <a:gd name="T40" fmla="*/ 513 w 1257"/>
                <a:gd name="T41" fmla="*/ 105 h 528"/>
                <a:gd name="T42" fmla="*/ 539 w 1257"/>
                <a:gd name="T43" fmla="*/ 85 h 528"/>
                <a:gd name="T44" fmla="*/ 565 w 1257"/>
                <a:gd name="T45" fmla="*/ 67 h 528"/>
                <a:gd name="T46" fmla="*/ 590 w 1257"/>
                <a:gd name="T47" fmla="*/ 51 h 528"/>
                <a:gd name="T48" fmla="*/ 616 w 1257"/>
                <a:gd name="T49" fmla="*/ 36 h 528"/>
                <a:gd name="T50" fmla="*/ 642 w 1257"/>
                <a:gd name="T51" fmla="*/ 24 h 528"/>
                <a:gd name="T52" fmla="*/ 667 w 1257"/>
                <a:gd name="T53" fmla="*/ 14 h 528"/>
                <a:gd name="T54" fmla="*/ 693 w 1257"/>
                <a:gd name="T55" fmla="*/ 7 h 528"/>
                <a:gd name="T56" fmla="*/ 718 w 1257"/>
                <a:gd name="T57" fmla="*/ 2 h 528"/>
                <a:gd name="T58" fmla="*/ 744 w 1257"/>
                <a:gd name="T59" fmla="*/ 0 h 528"/>
                <a:gd name="T60" fmla="*/ 770 w 1257"/>
                <a:gd name="T61" fmla="*/ 0 h 528"/>
                <a:gd name="T62" fmla="*/ 795 w 1257"/>
                <a:gd name="T63" fmla="*/ 3 h 528"/>
                <a:gd name="T64" fmla="*/ 821 w 1257"/>
                <a:gd name="T65" fmla="*/ 9 h 528"/>
                <a:gd name="T66" fmla="*/ 847 w 1257"/>
                <a:gd name="T67" fmla="*/ 16 h 528"/>
                <a:gd name="T68" fmla="*/ 872 w 1257"/>
                <a:gd name="T69" fmla="*/ 26 h 528"/>
                <a:gd name="T70" fmla="*/ 898 w 1257"/>
                <a:gd name="T71" fmla="*/ 37 h 528"/>
                <a:gd name="T72" fmla="*/ 924 w 1257"/>
                <a:gd name="T73" fmla="*/ 49 h 528"/>
                <a:gd name="T74" fmla="*/ 949 w 1257"/>
                <a:gd name="T75" fmla="*/ 62 h 528"/>
                <a:gd name="T76" fmla="*/ 975 w 1257"/>
                <a:gd name="T77" fmla="*/ 75 h 528"/>
                <a:gd name="T78" fmla="*/ 1001 w 1257"/>
                <a:gd name="T79" fmla="*/ 89 h 528"/>
                <a:gd name="T80" fmla="*/ 1026 w 1257"/>
                <a:gd name="T81" fmla="*/ 102 h 528"/>
                <a:gd name="T82" fmla="*/ 1052 w 1257"/>
                <a:gd name="T83" fmla="*/ 114 h 528"/>
                <a:gd name="T84" fmla="*/ 1078 w 1257"/>
                <a:gd name="T85" fmla="*/ 125 h 528"/>
                <a:gd name="T86" fmla="*/ 1103 w 1257"/>
                <a:gd name="T87" fmla="*/ 134 h 528"/>
                <a:gd name="T88" fmla="*/ 1129 w 1257"/>
                <a:gd name="T89" fmla="*/ 142 h 528"/>
                <a:gd name="T90" fmla="*/ 1155 w 1257"/>
                <a:gd name="T91" fmla="*/ 148 h 528"/>
                <a:gd name="T92" fmla="*/ 1180 w 1257"/>
                <a:gd name="T93" fmla="*/ 152 h 528"/>
                <a:gd name="T94" fmla="*/ 1206 w 1257"/>
                <a:gd name="T95" fmla="*/ 154 h 528"/>
                <a:gd name="T96" fmla="*/ 1232 w 1257"/>
                <a:gd name="T97" fmla="*/ 155 h 528"/>
                <a:gd name="T98" fmla="*/ 1257 w 1257"/>
                <a:gd name="T99" fmla="*/ 154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528">
                  <a:moveTo>
                    <a:pt x="0" y="528"/>
                  </a:moveTo>
                  <a:lnTo>
                    <a:pt x="26" y="512"/>
                  </a:lnTo>
                  <a:lnTo>
                    <a:pt x="51" y="494"/>
                  </a:lnTo>
                  <a:lnTo>
                    <a:pt x="77" y="476"/>
                  </a:lnTo>
                  <a:lnTo>
                    <a:pt x="103" y="457"/>
                  </a:lnTo>
                  <a:lnTo>
                    <a:pt x="128" y="438"/>
                  </a:lnTo>
                  <a:lnTo>
                    <a:pt x="154" y="419"/>
                  </a:lnTo>
                  <a:lnTo>
                    <a:pt x="180" y="398"/>
                  </a:lnTo>
                  <a:lnTo>
                    <a:pt x="205" y="377"/>
                  </a:lnTo>
                  <a:lnTo>
                    <a:pt x="231" y="356"/>
                  </a:lnTo>
                  <a:lnTo>
                    <a:pt x="257" y="334"/>
                  </a:lnTo>
                  <a:lnTo>
                    <a:pt x="282" y="311"/>
                  </a:lnTo>
                  <a:lnTo>
                    <a:pt x="308" y="288"/>
                  </a:lnTo>
                  <a:lnTo>
                    <a:pt x="334" y="265"/>
                  </a:lnTo>
                  <a:lnTo>
                    <a:pt x="359" y="241"/>
                  </a:lnTo>
                  <a:lnTo>
                    <a:pt x="385" y="218"/>
                  </a:lnTo>
                  <a:lnTo>
                    <a:pt x="411" y="194"/>
                  </a:lnTo>
                  <a:lnTo>
                    <a:pt x="436" y="171"/>
                  </a:lnTo>
                  <a:lnTo>
                    <a:pt x="462" y="148"/>
                  </a:lnTo>
                  <a:lnTo>
                    <a:pt x="487" y="126"/>
                  </a:lnTo>
                  <a:lnTo>
                    <a:pt x="513" y="105"/>
                  </a:lnTo>
                  <a:lnTo>
                    <a:pt x="539" y="85"/>
                  </a:lnTo>
                  <a:lnTo>
                    <a:pt x="565" y="67"/>
                  </a:lnTo>
                  <a:lnTo>
                    <a:pt x="590" y="51"/>
                  </a:lnTo>
                  <a:lnTo>
                    <a:pt x="616" y="36"/>
                  </a:lnTo>
                  <a:lnTo>
                    <a:pt x="642" y="24"/>
                  </a:lnTo>
                  <a:lnTo>
                    <a:pt x="667" y="14"/>
                  </a:lnTo>
                  <a:lnTo>
                    <a:pt x="693" y="7"/>
                  </a:lnTo>
                  <a:lnTo>
                    <a:pt x="718" y="2"/>
                  </a:lnTo>
                  <a:lnTo>
                    <a:pt x="744" y="0"/>
                  </a:lnTo>
                  <a:lnTo>
                    <a:pt x="770" y="0"/>
                  </a:lnTo>
                  <a:lnTo>
                    <a:pt x="795" y="3"/>
                  </a:lnTo>
                  <a:lnTo>
                    <a:pt x="821" y="9"/>
                  </a:lnTo>
                  <a:lnTo>
                    <a:pt x="847" y="16"/>
                  </a:lnTo>
                  <a:lnTo>
                    <a:pt x="872" y="26"/>
                  </a:lnTo>
                  <a:lnTo>
                    <a:pt x="898" y="37"/>
                  </a:lnTo>
                  <a:lnTo>
                    <a:pt x="924" y="49"/>
                  </a:lnTo>
                  <a:lnTo>
                    <a:pt x="949" y="62"/>
                  </a:lnTo>
                  <a:lnTo>
                    <a:pt x="975" y="75"/>
                  </a:lnTo>
                  <a:lnTo>
                    <a:pt x="1001" y="89"/>
                  </a:lnTo>
                  <a:lnTo>
                    <a:pt x="1026" y="102"/>
                  </a:lnTo>
                  <a:lnTo>
                    <a:pt x="1052" y="114"/>
                  </a:lnTo>
                  <a:lnTo>
                    <a:pt x="1078" y="125"/>
                  </a:lnTo>
                  <a:lnTo>
                    <a:pt x="1103" y="134"/>
                  </a:lnTo>
                  <a:lnTo>
                    <a:pt x="1129" y="142"/>
                  </a:lnTo>
                  <a:lnTo>
                    <a:pt x="1155" y="148"/>
                  </a:lnTo>
                  <a:lnTo>
                    <a:pt x="1180" y="152"/>
                  </a:lnTo>
                  <a:lnTo>
                    <a:pt x="1206" y="154"/>
                  </a:lnTo>
                  <a:lnTo>
                    <a:pt x="1232" y="155"/>
                  </a:lnTo>
                  <a:lnTo>
                    <a:pt x="1257" y="154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4" name="Freeform 254"/>
            <p:cNvSpPr>
              <a:spLocks/>
            </p:cNvSpPr>
            <p:nvPr/>
          </p:nvSpPr>
          <p:spPr bwMode="auto">
            <a:xfrm>
              <a:off x="6214112" y="3369758"/>
              <a:ext cx="4543850" cy="1086207"/>
            </a:xfrm>
            <a:custGeom>
              <a:avLst/>
              <a:gdLst>
                <a:gd name="T0" fmla="*/ 0 w 1308"/>
                <a:gd name="T1" fmla="*/ 29 h 497"/>
                <a:gd name="T2" fmla="*/ 25 w 1308"/>
                <a:gd name="T3" fmla="*/ 28 h 497"/>
                <a:gd name="T4" fmla="*/ 51 w 1308"/>
                <a:gd name="T5" fmla="*/ 25 h 497"/>
                <a:gd name="T6" fmla="*/ 77 w 1308"/>
                <a:gd name="T7" fmla="*/ 21 h 497"/>
                <a:gd name="T8" fmla="*/ 102 w 1308"/>
                <a:gd name="T9" fmla="*/ 17 h 497"/>
                <a:gd name="T10" fmla="*/ 128 w 1308"/>
                <a:gd name="T11" fmla="*/ 13 h 497"/>
                <a:gd name="T12" fmla="*/ 154 w 1308"/>
                <a:gd name="T13" fmla="*/ 8 h 497"/>
                <a:gd name="T14" fmla="*/ 179 w 1308"/>
                <a:gd name="T15" fmla="*/ 4 h 497"/>
                <a:gd name="T16" fmla="*/ 205 w 1308"/>
                <a:gd name="T17" fmla="*/ 2 h 497"/>
                <a:gd name="T18" fmla="*/ 231 w 1308"/>
                <a:gd name="T19" fmla="*/ 0 h 497"/>
                <a:gd name="T20" fmla="*/ 256 w 1308"/>
                <a:gd name="T21" fmla="*/ 1 h 497"/>
                <a:gd name="T22" fmla="*/ 282 w 1308"/>
                <a:gd name="T23" fmla="*/ 3 h 497"/>
                <a:gd name="T24" fmla="*/ 308 w 1308"/>
                <a:gd name="T25" fmla="*/ 9 h 497"/>
                <a:gd name="T26" fmla="*/ 333 w 1308"/>
                <a:gd name="T27" fmla="*/ 16 h 497"/>
                <a:gd name="T28" fmla="*/ 359 w 1308"/>
                <a:gd name="T29" fmla="*/ 26 h 497"/>
                <a:gd name="T30" fmla="*/ 385 w 1308"/>
                <a:gd name="T31" fmla="*/ 39 h 497"/>
                <a:gd name="T32" fmla="*/ 410 w 1308"/>
                <a:gd name="T33" fmla="*/ 54 h 497"/>
                <a:gd name="T34" fmla="*/ 436 w 1308"/>
                <a:gd name="T35" fmla="*/ 72 h 497"/>
                <a:gd name="T36" fmla="*/ 462 w 1308"/>
                <a:gd name="T37" fmla="*/ 92 h 497"/>
                <a:gd name="T38" fmla="*/ 487 w 1308"/>
                <a:gd name="T39" fmla="*/ 115 h 497"/>
                <a:gd name="T40" fmla="*/ 513 w 1308"/>
                <a:gd name="T41" fmla="*/ 138 h 497"/>
                <a:gd name="T42" fmla="*/ 539 w 1308"/>
                <a:gd name="T43" fmla="*/ 164 h 497"/>
                <a:gd name="T44" fmla="*/ 564 w 1308"/>
                <a:gd name="T45" fmla="*/ 190 h 497"/>
                <a:gd name="T46" fmla="*/ 590 w 1308"/>
                <a:gd name="T47" fmla="*/ 217 h 497"/>
                <a:gd name="T48" fmla="*/ 616 w 1308"/>
                <a:gd name="T49" fmla="*/ 244 h 497"/>
                <a:gd name="T50" fmla="*/ 641 w 1308"/>
                <a:gd name="T51" fmla="*/ 272 h 497"/>
                <a:gd name="T52" fmla="*/ 667 w 1308"/>
                <a:gd name="T53" fmla="*/ 299 h 497"/>
                <a:gd name="T54" fmla="*/ 693 w 1308"/>
                <a:gd name="T55" fmla="*/ 325 h 497"/>
                <a:gd name="T56" fmla="*/ 718 w 1308"/>
                <a:gd name="T57" fmla="*/ 350 h 497"/>
                <a:gd name="T58" fmla="*/ 744 w 1308"/>
                <a:gd name="T59" fmla="*/ 374 h 497"/>
                <a:gd name="T60" fmla="*/ 770 w 1308"/>
                <a:gd name="T61" fmla="*/ 396 h 497"/>
                <a:gd name="T62" fmla="*/ 795 w 1308"/>
                <a:gd name="T63" fmla="*/ 416 h 497"/>
                <a:gd name="T64" fmla="*/ 821 w 1308"/>
                <a:gd name="T65" fmla="*/ 434 h 497"/>
                <a:gd name="T66" fmla="*/ 846 w 1308"/>
                <a:gd name="T67" fmla="*/ 450 h 497"/>
                <a:gd name="T68" fmla="*/ 872 w 1308"/>
                <a:gd name="T69" fmla="*/ 464 h 497"/>
                <a:gd name="T70" fmla="*/ 898 w 1308"/>
                <a:gd name="T71" fmla="*/ 476 h 497"/>
                <a:gd name="T72" fmla="*/ 923 w 1308"/>
                <a:gd name="T73" fmla="*/ 484 h 497"/>
                <a:gd name="T74" fmla="*/ 949 w 1308"/>
                <a:gd name="T75" fmla="*/ 491 h 497"/>
                <a:gd name="T76" fmla="*/ 975 w 1308"/>
                <a:gd name="T77" fmla="*/ 495 h 497"/>
                <a:gd name="T78" fmla="*/ 1001 w 1308"/>
                <a:gd name="T79" fmla="*/ 497 h 497"/>
                <a:gd name="T80" fmla="*/ 1026 w 1308"/>
                <a:gd name="T81" fmla="*/ 497 h 497"/>
                <a:gd name="T82" fmla="*/ 1052 w 1308"/>
                <a:gd name="T83" fmla="*/ 495 h 497"/>
                <a:gd name="T84" fmla="*/ 1077 w 1308"/>
                <a:gd name="T85" fmla="*/ 491 h 497"/>
                <a:gd name="T86" fmla="*/ 1103 w 1308"/>
                <a:gd name="T87" fmla="*/ 485 h 497"/>
                <a:gd name="T88" fmla="*/ 1129 w 1308"/>
                <a:gd name="T89" fmla="*/ 478 h 497"/>
                <a:gd name="T90" fmla="*/ 1154 w 1308"/>
                <a:gd name="T91" fmla="*/ 470 h 497"/>
                <a:gd name="T92" fmla="*/ 1180 w 1308"/>
                <a:gd name="T93" fmla="*/ 461 h 497"/>
                <a:gd name="T94" fmla="*/ 1206 w 1308"/>
                <a:gd name="T95" fmla="*/ 452 h 497"/>
                <a:gd name="T96" fmla="*/ 1231 w 1308"/>
                <a:gd name="T97" fmla="*/ 442 h 497"/>
                <a:gd name="T98" fmla="*/ 1257 w 1308"/>
                <a:gd name="T99" fmla="*/ 432 h 497"/>
                <a:gd name="T100" fmla="*/ 1283 w 1308"/>
                <a:gd name="T101" fmla="*/ 422 h 497"/>
                <a:gd name="T102" fmla="*/ 1308 w 1308"/>
                <a:gd name="T103" fmla="*/ 413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497">
                  <a:moveTo>
                    <a:pt x="0" y="29"/>
                  </a:moveTo>
                  <a:lnTo>
                    <a:pt x="25" y="28"/>
                  </a:lnTo>
                  <a:lnTo>
                    <a:pt x="51" y="25"/>
                  </a:lnTo>
                  <a:lnTo>
                    <a:pt x="77" y="21"/>
                  </a:lnTo>
                  <a:lnTo>
                    <a:pt x="102" y="17"/>
                  </a:lnTo>
                  <a:lnTo>
                    <a:pt x="128" y="13"/>
                  </a:lnTo>
                  <a:lnTo>
                    <a:pt x="154" y="8"/>
                  </a:lnTo>
                  <a:lnTo>
                    <a:pt x="179" y="4"/>
                  </a:lnTo>
                  <a:lnTo>
                    <a:pt x="205" y="2"/>
                  </a:lnTo>
                  <a:lnTo>
                    <a:pt x="231" y="0"/>
                  </a:lnTo>
                  <a:lnTo>
                    <a:pt x="256" y="1"/>
                  </a:lnTo>
                  <a:lnTo>
                    <a:pt x="282" y="3"/>
                  </a:lnTo>
                  <a:lnTo>
                    <a:pt x="308" y="9"/>
                  </a:lnTo>
                  <a:lnTo>
                    <a:pt x="333" y="16"/>
                  </a:lnTo>
                  <a:lnTo>
                    <a:pt x="359" y="26"/>
                  </a:lnTo>
                  <a:lnTo>
                    <a:pt x="385" y="39"/>
                  </a:lnTo>
                  <a:lnTo>
                    <a:pt x="410" y="54"/>
                  </a:lnTo>
                  <a:lnTo>
                    <a:pt x="436" y="72"/>
                  </a:lnTo>
                  <a:lnTo>
                    <a:pt x="462" y="92"/>
                  </a:lnTo>
                  <a:lnTo>
                    <a:pt x="487" y="115"/>
                  </a:lnTo>
                  <a:lnTo>
                    <a:pt x="513" y="138"/>
                  </a:lnTo>
                  <a:lnTo>
                    <a:pt x="539" y="164"/>
                  </a:lnTo>
                  <a:lnTo>
                    <a:pt x="564" y="190"/>
                  </a:lnTo>
                  <a:lnTo>
                    <a:pt x="590" y="217"/>
                  </a:lnTo>
                  <a:lnTo>
                    <a:pt x="616" y="244"/>
                  </a:lnTo>
                  <a:lnTo>
                    <a:pt x="641" y="272"/>
                  </a:lnTo>
                  <a:lnTo>
                    <a:pt x="667" y="299"/>
                  </a:lnTo>
                  <a:lnTo>
                    <a:pt x="693" y="325"/>
                  </a:lnTo>
                  <a:lnTo>
                    <a:pt x="718" y="350"/>
                  </a:lnTo>
                  <a:lnTo>
                    <a:pt x="744" y="374"/>
                  </a:lnTo>
                  <a:lnTo>
                    <a:pt x="770" y="396"/>
                  </a:lnTo>
                  <a:lnTo>
                    <a:pt x="795" y="416"/>
                  </a:lnTo>
                  <a:lnTo>
                    <a:pt x="821" y="434"/>
                  </a:lnTo>
                  <a:lnTo>
                    <a:pt x="846" y="450"/>
                  </a:lnTo>
                  <a:lnTo>
                    <a:pt x="872" y="464"/>
                  </a:lnTo>
                  <a:lnTo>
                    <a:pt x="898" y="476"/>
                  </a:lnTo>
                  <a:lnTo>
                    <a:pt x="923" y="484"/>
                  </a:lnTo>
                  <a:lnTo>
                    <a:pt x="949" y="491"/>
                  </a:lnTo>
                  <a:lnTo>
                    <a:pt x="975" y="495"/>
                  </a:lnTo>
                  <a:lnTo>
                    <a:pt x="1001" y="497"/>
                  </a:lnTo>
                  <a:lnTo>
                    <a:pt x="1026" y="497"/>
                  </a:lnTo>
                  <a:lnTo>
                    <a:pt x="1052" y="495"/>
                  </a:lnTo>
                  <a:lnTo>
                    <a:pt x="1077" y="491"/>
                  </a:lnTo>
                  <a:lnTo>
                    <a:pt x="1103" y="485"/>
                  </a:lnTo>
                  <a:lnTo>
                    <a:pt x="1129" y="478"/>
                  </a:lnTo>
                  <a:lnTo>
                    <a:pt x="1154" y="470"/>
                  </a:lnTo>
                  <a:lnTo>
                    <a:pt x="1180" y="461"/>
                  </a:lnTo>
                  <a:lnTo>
                    <a:pt x="1206" y="452"/>
                  </a:lnTo>
                  <a:lnTo>
                    <a:pt x="1231" y="442"/>
                  </a:lnTo>
                  <a:lnTo>
                    <a:pt x="1257" y="432"/>
                  </a:lnTo>
                  <a:lnTo>
                    <a:pt x="1283" y="422"/>
                  </a:lnTo>
                  <a:lnTo>
                    <a:pt x="1308" y="413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5" name="Freeform 262"/>
            <p:cNvSpPr>
              <a:spLocks/>
            </p:cNvSpPr>
            <p:nvPr/>
          </p:nvSpPr>
          <p:spPr bwMode="auto">
            <a:xfrm>
              <a:off x="1934278" y="3780637"/>
              <a:ext cx="4366681" cy="441476"/>
            </a:xfrm>
            <a:custGeom>
              <a:avLst/>
              <a:gdLst>
                <a:gd name="T0" fmla="*/ 0 w 1257"/>
                <a:gd name="T1" fmla="*/ 202 h 202"/>
                <a:gd name="T2" fmla="*/ 26 w 1257"/>
                <a:gd name="T3" fmla="*/ 187 h 202"/>
                <a:gd name="T4" fmla="*/ 51 w 1257"/>
                <a:gd name="T5" fmla="*/ 171 h 202"/>
                <a:gd name="T6" fmla="*/ 77 w 1257"/>
                <a:gd name="T7" fmla="*/ 155 h 202"/>
                <a:gd name="T8" fmla="*/ 103 w 1257"/>
                <a:gd name="T9" fmla="*/ 139 h 202"/>
                <a:gd name="T10" fmla="*/ 128 w 1257"/>
                <a:gd name="T11" fmla="*/ 123 h 202"/>
                <a:gd name="T12" fmla="*/ 154 w 1257"/>
                <a:gd name="T13" fmla="*/ 107 h 202"/>
                <a:gd name="T14" fmla="*/ 180 w 1257"/>
                <a:gd name="T15" fmla="*/ 92 h 202"/>
                <a:gd name="T16" fmla="*/ 205 w 1257"/>
                <a:gd name="T17" fmla="*/ 77 h 202"/>
                <a:gd name="T18" fmla="*/ 231 w 1257"/>
                <a:gd name="T19" fmla="*/ 63 h 202"/>
                <a:gd name="T20" fmla="*/ 257 w 1257"/>
                <a:gd name="T21" fmla="*/ 50 h 202"/>
                <a:gd name="T22" fmla="*/ 282 w 1257"/>
                <a:gd name="T23" fmla="*/ 38 h 202"/>
                <a:gd name="T24" fmla="*/ 308 w 1257"/>
                <a:gd name="T25" fmla="*/ 28 h 202"/>
                <a:gd name="T26" fmla="*/ 334 w 1257"/>
                <a:gd name="T27" fmla="*/ 19 h 202"/>
                <a:gd name="T28" fmla="*/ 359 w 1257"/>
                <a:gd name="T29" fmla="*/ 12 h 202"/>
                <a:gd name="T30" fmla="*/ 385 w 1257"/>
                <a:gd name="T31" fmla="*/ 6 h 202"/>
                <a:gd name="T32" fmla="*/ 411 w 1257"/>
                <a:gd name="T33" fmla="*/ 3 h 202"/>
                <a:gd name="T34" fmla="*/ 436 w 1257"/>
                <a:gd name="T35" fmla="*/ 1 h 202"/>
                <a:gd name="T36" fmla="*/ 462 w 1257"/>
                <a:gd name="T37" fmla="*/ 0 h 202"/>
                <a:gd name="T38" fmla="*/ 487 w 1257"/>
                <a:gd name="T39" fmla="*/ 1 h 202"/>
                <a:gd name="T40" fmla="*/ 513 w 1257"/>
                <a:gd name="T41" fmla="*/ 4 h 202"/>
                <a:gd name="T42" fmla="*/ 539 w 1257"/>
                <a:gd name="T43" fmla="*/ 9 h 202"/>
                <a:gd name="T44" fmla="*/ 565 w 1257"/>
                <a:gd name="T45" fmla="*/ 14 h 202"/>
                <a:gd name="T46" fmla="*/ 590 w 1257"/>
                <a:gd name="T47" fmla="*/ 21 h 202"/>
                <a:gd name="T48" fmla="*/ 616 w 1257"/>
                <a:gd name="T49" fmla="*/ 28 h 202"/>
                <a:gd name="T50" fmla="*/ 642 w 1257"/>
                <a:gd name="T51" fmla="*/ 37 h 202"/>
                <a:gd name="T52" fmla="*/ 667 w 1257"/>
                <a:gd name="T53" fmla="*/ 45 h 202"/>
                <a:gd name="T54" fmla="*/ 693 w 1257"/>
                <a:gd name="T55" fmla="*/ 54 h 202"/>
                <a:gd name="T56" fmla="*/ 718 w 1257"/>
                <a:gd name="T57" fmla="*/ 63 h 202"/>
                <a:gd name="T58" fmla="*/ 744 w 1257"/>
                <a:gd name="T59" fmla="*/ 71 h 202"/>
                <a:gd name="T60" fmla="*/ 770 w 1257"/>
                <a:gd name="T61" fmla="*/ 79 h 202"/>
                <a:gd name="T62" fmla="*/ 795 w 1257"/>
                <a:gd name="T63" fmla="*/ 86 h 202"/>
                <a:gd name="T64" fmla="*/ 821 w 1257"/>
                <a:gd name="T65" fmla="*/ 93 h 202"/>
                <a:gd name="T66" fmla="*/ 847 w 1257"/>
                <a:gd name="T67" fmla="*/ 98 h 202"/>
                <a:gd name="T68" fmla="*/ 872 w 1257"/>
                <a:gd name="T69" fmla="*/ 102 h 202"/>
                <a:gd name="T70" fmla="*/ 898 w 1257"/>
                <a:gd name="T71" fmla="*/ 105 h 202"/>
                <a:gd name="T72" fmla="*/ 924 w 1257"/>
                <a:gd name="T73" fmla="*/ 106 h 202"/>
                <a:gd name="T74" fmla="*/ 949 w 1257"/>
                <a:gd name="T75" fmla="*/ 107 h 202"/>
                <a:gd name="T76" fmla="*/ 975 w 1257"/>
                <a:gd name="T77" fmla="*/ 106 h 202"/>
                <a:gd name="T78" fmla="*/ 1001 w 1257"/>
                <a:gd name="T79" fmla="*/ 104 h 202"/>
                <a:gd name="T80" fmla="*/ 1026 w 1257"/>
                <a:gd name="T81" fmla="*/ 101 h 202"/>
                <a:gd name="T82" fmla="*/ 1052 w 1257"/>
                <a:gd name="T83" fmla="*/ 98 h 202"/>
                <a:gd name="T84" fmla="*/ 1078 w 1257"/>
                <a:gd name="T85" fmla="*/ 94 h 202"/>
                <a:gd name="T86" fmla="*/ 1103 w 1257"/>
                <a:gd name="T87" fmla="*/ 89 h 202"/>
                <a:gd name="T88" fmla="*/ 1129 w 1257"/>
                <a:gd name="T89" fmla="*/ 85 h 202"/>
                <a:gd name="T90" fmla="*/ 1155 w 1257"/>
                <a:gd name="T91" fmla="*/ 81 h 202"/>
                <a:gd name="T92" fmla="*/ 1180 w 1257"/>
                <a:gd name="T93" fmla="*/ 78 h 202"/>
                <a:gd name="T94" fmla="*/ 1206 w 1257"/>
                <a:gd name="T95" fmla="*/ 75 h 202"/>
                <a:gd name="T96" fmla="*/ 1232 w 1257"/>
                <a:gd name="T97" fmla="*/ 73 h 202"/>
                <a:gd name="T98" fmla="*/ 1257 w 1257"/>
                <a:gd name="T99" fmla="*/ 7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02">
                  <a:moveTo>
                    <a:pt x="0" y="202"/>
                  </a:moveTo>
                  <a:lnTo>
                    <a:pt x="26" y="187"/>
                  </a:lnTo>
                  <a:lnTo>
                    <a:pt x="51" y="171"/>
                  </a:lnTo>
                  <a:lnTo>
                    <a:pt x="77" y="155"/>
                  </a:lnTo>
                  <a:lnTo>
                    <a:pt x="103" y="139"/>
                  </a:lnTo>
                  <a:lnTo>
                    <a:pt x="128" y="123"/>
                  </a:lnTo>
                  <a:lnTo>
                    <a:pt x="154" y="107"/>
                  </a:lnTo>
                  <a:lnTo>
                    <a:pt x="180" y="92"/>
                  </a:lnTo>
                  <a:lnTo>
                    <a:pt x="205" y="77"/>
                  </a:lnTo>
                  <a:lnTo>
                    <a:pt x="231" y="63"/>
                  </a:lnTo>
                  <a:lnTo>
                    <a:pt x="257" y="50"/>
                  </a:lnTo>
                  <a:lnTo>
                    <a:pt x="282" y="38"/>
                  </a:lnTo>
                  <a:lnTo>
                    <a:pt x="308" y="28"/>
                  </a:lnTo>
                  <a:lnTo>
                    <a:pt x="334" y="19"/>
                  </a:lnTo>
                  <a:lnTo>
                    <a:pt x="359" y="12"/>
                  </a:lnTo>
                  <a:lnTo>
                    <a:pt x="385" y="6"/>
                  </a:lnTo>
                  <a:lnTo>
                    <a:pt x="411" y="3"/>
                  </a:lnTo>
                  <a:lnTo>
                    <a:pt x="436" y="1"/>
                  </a:lnTo>
                  <a:lnTo>
                    <a:pt x="462" y="0"/>
                  </a:lnTo>
                  <a:lnTo>
                    <a:pt x="487" y="1"/>
                  </a:lnTo>
                  <a:lnTo>
                    <a:pt x="513" y="4"/>
                  </a:lnTo>
                  <a:lnTo>
                    <a:pt x="539" y="9"/>
                  </a:lnTo>
                  <a:lnTo>
                    <a:pt x="565" y="14"/>
                  </a:lnTo>
                  <a:lnTo>
                    <a:pt x="590" y="21"/>
                  </a:lnTo>
                  <a:lnTo>
                    <a:pt x="616" y="28"/>
                  </a:lnTo>
                  <a:lnTo>
                    <a:pt x="642" y="37"/>
                  </a:lnTo>
                  <a:lnTo>
                    <a:pt x="667" y="45"/>
                  </a:lnTo>
                  <a:lnTo>
                    <a:pt x="693" y="54"/>
                  </a:lnTo>
                  <a:lnTo>
                    <a:pt x="718" y="63"/>
                  </a:lnTo>
                  <a:lnTo>
                    <a:pt x="744" y="71"/>
                  </a:lnTo>
                  <a:lnTo>
                    <a:pt x="770" y="79"/>
                  </a:lnTo>
                  <a:lnTo>
                    <a:pt x="795" y="86"/>
                  </a:lnTo>
                  <a:lnTo>
                    <a:pt x="821" y="93"/>
                  </a:lnTo>
                  <a:lnTo>
                    <a:pt x="847" y="98"/>
                  </a:lnTo>
                  <a:lnTo>
                    <a:pt x="872" y="102"/>
                  </a:lnTo>
                  <a:lnTo>
                    <a:pt x="898" y="105"/>
                  </a:lnTo>
                  <a:lnTo>
                    <a:pt x="924" y="106"/>
                  </a:lnTo>
                  <a:lnTo>
                    <a:pt x="949" y="107"/>
                  </a:lnTo>
                  <a:lnTo>
                    <a:pt x="975" y="106"/>
                  </a:lnTo>
                  <a:lnTo>
                    <a:pt x="1001" y="104"/>
                  </a:lnTo>
                  <a:lnTo>
                    <a:pt x="1026" y="101"/>
                  </a:lnTo>
                  <a:lnTo>
                    <a:pt x="1052" y="98"/>
                  </a:lnTo>
                  <a:lnTo>
                    <a:pt x="1078" y="94"/>
                  </a:lnTo>
                  <a:lnTo>
                    <a:pt x="1103" y="89"/>
                  </a:lnTo>
                  <a:lnTo>
                    <a:pt x="1129" y="85"/>
                  </a:lnTo>
                  <a:lnTo>
                    <a:pt x="1155" y="81"/>
                  </a:lnTo>
                  <a:lnTo>
                    <a:pt x="1180" y="78"/>
                  </a:lnTo>
                  <a:lnTo>
                    <a:pt x="1206" y="75"/>
                  </a:lnTo>
                  <a:lnTo>
                    <a:pt x="1232" y="73"/>
                  </a:lnTo>
                  <a:lnTo>
                    <a:pt x="1257" y="72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6" name="Freeform 263"/>
            <p:cNvSpPr>
              <a:spLocks/>
            </p:cNvSpPr>
            <p:nvPr/>
          </p:nvSpPr>
          <p:spPr bwMode="auto">
            <a:xfrm>
              <a:off x="6214112" y="3822162"/>
              <a:ext cx="4543850" cy="367168"/>
            </a:xfrm>
            <a:custGeom>
              <a:avLst/>
              <a:gdLst>
                <a:gd name="T0" fmla="*/ 0 w 1308"/>
                <a:gd name="T1" fmla="*/ 54 h 168"/>
                <a:gd name="T2" fmla="*/ 25 w 1308"/>
                <a:gd name="T3" fmla="*/ 53 h 168"/>
                <a:gd name="T4" fmla="*/ 51 w 1308"/>
                <a:gd name="T5" fmla="*/ 53 h 168"/>
                <a:gd name="T6" fmla="*/ 77 w 1308"/>
                <a:gd name="T7" fmla="*/ 54 h 168"/>
                <a:gd name="T8" fmla="*/ 102 w 1308"/>
                <a:gd name="T9" fmla="*/ 57 h 168"/>
                <a:gd name="T10" fmla="*/ 128 w 1308"/>
                <a:gd name="T11" fmla="*/ 61 h 168"/>
                <a:gd name="T12" fmla="*/ 154 w 1308"/>
                <a:gd name="T13" fmla="*/ 66 h 168"/>
                <a:gd name="T14" fmla="*/ 179 w 1308"/>
                <a:gd name="T15" fmla="*/ 73 h 168"/>
                <a:gd name="T16" fmla="*/ 205 w 1308"/>
                <a:gd name="T17" fmla="*/ 81 h 168"/>
                <a:gd name="T18" fmla="*/ 231 w 1308"/>
                <a:gd name="T19" fmla="*/ 89 h 168"/>
                <a:gd name="T20" fmla="*/ 256 w 1308"/>
                <a:gd name="T21" fmla="*/ 99 h 168"/>
                <a:gd name="T22" fmla="*/ 282 w 1308"/>
                <a:gd name="T23" fmla="*/ 108 h 168"/>
                <a:gd name="T24" fmla="*/ 308 w 1308"/>
                <a:gd name="T25" fmla="*/ 118 h 168"/>
                <a:gd name="T26" fmla="*/ 333 w 1308"/>
                <a:gd name="T27" fmla="*/ 128 h 168"/>
                <a:gd name="T28" fmla="*/ 359 w 1308"/>
                <a:gd name="T29" fmla="*/ 137 h 168"/>
                <a:gd name="T30" fmla="*/ 385 w 1308"/>
                <a:gd name="T31" fmla="*/ 146 h 168"/>
                <a:gd name="T32" fmla="*/ 410 w 1308"/>
                <a:gd name="T33" fmla="*/ 153 h 168"/>
                <a:gd name="T34" fmla="*/ 436 w 1308"/>
                <a:gd name="T35" fmla="*/ 159 h 168"/>
                <a:gd name="T36" fmla="*/ 462 w 1308"/>
                <a:gd name="T37" fmla="*/ 164 h 168"/>
                <a:gd name="T38" fmla="*/ 487 w 1308"/>
                <a:gd name="T39" fmla="*/ 167 h 168"/>
                <a:gd name="T40" fmla="*/ 513 w 1308"/>
                <a:gd name="T41" fmla="*/ 168 h 168"/>
                <a:gd name="T42" fmla="*/ 539 w 1308"/>
                <a:gd name="T43" fmla="*/ 167 h 168"/>
                <a:gd name="T44" fmla="*/ 564 w 1308"/>
                <a:gd name="T45" fmla="*/ 164 h 168"/>
                <a:gd name="T46" fmla="*/ 590 w 1308"/>
                <a:gd name="T47" fmla="*/ 159 h 168"/>
                <a:gd name="T48" fmla="*/ 616 w 1308"/>
                <a:gd name="T49" fmla="*/ 152 h 168"/>
                <a:gd name="T50" fmla="*/ 641 w 1308"/>
                <a:gd name="T51" fmla="*/ 143 h 168"/>
                <a:gd name="T52" fmla="*/ 667 w 1308"/>
                <a:gd name="T53" fmla="*/ 133 h 168"/>
                <a:gd name="T54" fmla="*/ 693 w 1308"/>
                <a:gd name="T55" fmla="*/ 121 h 168"/>
                <a:gd name="T56" fmla="*/ 718 w 1308"/>
                <a:gd name="T57" fmla="*/ 108 h 168"/>
                <a:gd name="T58" fmla="*/ 744 w 1308"/>
                <a:gd name="T59" fmla="*/ 95 h 168"/>
                <a:gd name="T60" fmla="*/ 770 w 1308"/>
                <a:gd name="T61" fmla="*/ 81 h 168"/>
                <a:gd name="T62" fmla="*/ 795 w 1308"/>
                <a:gd name="T63" fmla="*/ 68 h 168"/>
                <a:gd name="T64" fmla="*/ 821 w 1308"/>
                <a:gd name="T65" fmla="*/ 55 h 168"/>
                <a:gd name="T66" fmla="*/ 846 w 1308"/>
                <a:gd name="T67" fmla="*/ 42 h 168"/>
                <a:gd name="T68" fmla="*/ 872 w 1308"/>
                <a:gd name="T69" fmla="*/ 31 h 168"/>
                <a:gd name="T70" fmla="*/ 898 w 1308"/>
                <a:gd name="T71" fmla="*/ 21 h 168"/>
                <a:gd name="T72" fmla="*/ 923 w 1308"/>
                <a:gd name="T73" fmla="*/ 13 h 168"/>
                <a:gd name="T74" fmla="*/ 949 w 1308"/>
                <a:gd name="T75" fmla="*/ 7 h 168"/>
                <a:gd name="T76" fmla="*/ 975 w 1308"/>
                <a:gd name="T77" fmla="*/ 2 h 168"/>
                <a:gd name="T78" fmla="*/ 1001 w 1308"/>
                <a:gd name="T79" fmla="*/ 0 h 168"/>
                <a:gd name="T80" fmla="*/ 1026 w 1308"/>
                <a:gd name="T81" fmla="*/ 0 h 168"/>
                <a:gd name="T82" fmla="*/ 1052 w 1308"/>
                <a:gd name="T83" fmla="*/ 1 h 168"/>
                <a:gd name="T84" fmla="*/ 1077 w 1308"/>
                <a:gd name="T85" fmla="*/ 5 h 168"/>
                <a:gd name="T86" fmla="*/ 1103 w 1308"/>
                <a:gd name="T87" fmla="*/ 11 h 168"/>
                <a:gd name="T88" fmla="*/ 1129 w 1308"/>
                <a:gd name="T89" fmla="*/ 19 h 168"/>
                <a:gd name="T90" fmla="*/ 1154 w 1308"/>
                <a:gd name="T91" fmla="*/ 28 h 168"/>
                <a:gd name="T92" fmla="*/ 1180 w 1308"/>
                <a:gd name="T93" fmla="*/ 38 h 168"/>
                <a:gd name="T94" fmla="*/ 1206 w 1308"/>
                <a:gd name="T95" fmla="*/ 50 h 168"/>
                <a:gd name="T96" fmla="*/ 1231 w 1308"/>
                <a:gd name="T97" fmla="*/ 62 h 168"/>
                <a:gd name="T98" fmla="*/ 1257 w 1308"/>
                <a:gd name="T99" fmla="*/ 74 h 168"/>
                <a:gd name="T100" fmla="*/ 1283 w 1308"/>
                <a:gd name="T101" fmla="*/ 87 h 168"/>
                <a:gd name="T102" fmla="*/ 1308 w 1308"/>
                <a:gd name="T103" fmla="*/ 99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168">
                  <a:moveTo>
                    <a:pt x="0" y="54"/>
                  </a:moveTo>
                  <a:lnTo>
                    <a:pt x="25" y="53"/>
                  </a:lnTo>
                  <a:lnTo>
                    <a:pt x="51" y="53"/>
                  </a:lnTo>
                  <a:lnTo>
                    <a:pt x="77" y="54"/>
                  </a:lnTo>
                  <a:lnTo>
                    <a:pt x="102" y="57"/>
                  </a:lnTo>
                  <a:lnTo>
                    <a:pt x="128" y="61"/>
                  </a:lnTo>
                  <a:lnTo>
                    <a:pt x="154" y="66"/>
                  </a:lnTo>
                  <a:lnTo>
                    <a:pt x="179" y="73"/>
                  </a:lnTo>
                  <a:lnTo>
                    <a:pt x="205" y="81"/>
                  </a:lnTo>
                  <a:lnTo>
                    <a:pt x="231" y="89"/>
                  </a:lnTo>
                  <a:lnTo>
                    <a:pt x="256" y="99"/>
                  </a:lnTo>
                  <a:lnTo>
                    <a:pt x="282" y="108"/>
                  </a:lnTo>
                  <a:lnTo>
                    <a:pt x="308" y="118"/>
                  </a:lnTo>
                  <a:lnTo>
                    <a:pt x="333" y="128"/>
                  </a:lnTo>
                  <a:lnTo>
                    <a:pt x="359" y="137"/>
                  </a:lnTo>
                  <a:lnTo>
                    <a:pt x="385" y="146"/>
                  </a:lnTo>
                  <a:lnTo>
                    <a:pt x="410" y="153"/>
                  </a:lnTo>
                  <a:lnTo>
                    <a:pt x="436" y="159"/>
                  </a:lnTo>
                  <a:lnTo>
                    <a:pt x="462" y="164"/>
                  </a:lnTo>
                  <a:lnTo>
                    <a:pt x="487" y="167"/>
                  </a:lnTo>
                  <a:lnTo>
                    <a:pt x="513" y="168"/>
                  </a:lnTo>
                  <a:lnTo>
                    <a:pt x="539" y="167"/>
                  </a:lnTo>
                  <a:lnTo>
                    <a:pt x="564" y="164"/>
                  </a:lnTo>
                  <a:lnTo>
                    <a:pt x="590" y="159"/>
                  </a:lnTo>
                  <a:lnTo>
                    <a:pt x="616" y="152"/>
                  </a:lnTo>
                  <a:lnTo>
                    <a:pt x="641" y="143"/>
                  </a:lnTo>
                  <a:lnTo>
                    <a:pt x="667" y="133"/>
                  </a:lnTo>
                  <a:lnTo>
                    <a:pt x="693" y="121"/>
                  </a:lnTo>
                  <a:lnTo>
                    <a:pt x="718" y="108"/>
                  </a:lnTo>
                  <a:lnTo>
                    <a:pt x="744" y="95"/>
                  </a:lnTo>
                  <a:lnTo>
                    <a:pt x="770" y="81"/>
                  </a:lnTo>
                  <a:lnTo>
                    <a:pt x="795" y="68"/>
                  </a:lnTo>
                  <a:lnTo>
                    <a:pt x="821" y="55"/>
                  </a:lnTo>
                  <a:lnTo>
                    <a:pt x="846" y="42"/>
                  </a:lnTo>
                  <a:lnTo>
                    <a:pt x="872" y="31"/>
                  </a:lnTo>
                  <a:lnTo>
                    <a:pt x="898" y="21"/>
                  </a:lnTo>
                  <a:lnTo>
                    <a:pt x="923" y="13"/>
                  </a:lnTo>
                  <a:lnTo>
                    <a:pt x="949" y="7"/>
                  </a:lnTo>
                  <a:lnTo>
                    <a:pt x="975" y="2"/>
                  </a:lnTo>
                  <a:lnTo>
                    <a:pt x="1001" y="0"/>
                  </a:lnTo>
                  <a:lnTo>
                    <a:pt x="1026" y="0"/>
                  </a:lnTo>
                  <a:lnTo>
                    <a:pt x="1052" y="1"/>
                  </a:lnTo>
                  <a:lnTo>
                    <a:pt x="1077" y="5"/>
                  </a:lnTo>
                  <a:lnTo>
                    <a:pt x="1103" y="11"/>
                  </a:lnTo>
                  <a:lnTo>
                    <a:pt x="1129" y="19"/>
                  </a:lnTo>
                  <a:lnTo>
                    <a:pt x="1154" y="28"/>
                  </a:lnTo>
                  <a:lnTo>
                    <a:pt x="1180" y="38"/>
                  </a:lnTo>
                  <a:lnTo>
                    <a:pt x="1206" y="50"/>
                  </a:lnTo>
                  <a:lnTo>
                    <a:pt x="1231" y="62"/>
                  </a:lnTo>
                  <a:lnTo>
                    <a:pt x="1257" y="74"/>
                  </a:lnTo>
                  <a:lnTo>
                    <a:pt x="1283" y="87"/>
                  </a:lnTo>
                  <a:lnTo>
                    <a:pt x="1308" y="99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7" name="Line 264"/>
            <p:cNvSpPr>
              <a:spLocks noChangeShapeType="1"/>
            </p:cNvSpPr>
            <p:nvPr/>
          </p:nvSpPr>
          <p:spPr bwMode="auto">
            <a:xfrm>
              <a:off x="10671115" y="4012303"/>
              <a:ext cx="86847" cy="26226"/>
            </a:xfrm>
            <a:prstGeom prst="line">
              <a:avLst/>
            </a:pr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8" name="Freeform 286"/>
            <p:cNvSpPr>
              <a:spLocks/>
            </p:cNvSpPr>
            <p:nvPr/>
          </p:nvSpPr>
          <p:spPr bwMode="auto">
            <a:xfrm>
              <a:off x="1934278" y="3507446"/>
              <a:ext cx="4366681" cy="517970"/>
            </a:xfrm>
            <a:custGeom>
              <a:avLst/>
              <a:gdLst>
                <a:gd name="T0" fmla="*/ 0 w 1257"/>
                <a:gd name="T1" fmla="*/ 55 h 237"/>
                <a:gd name="T2" fmla="*/ 26 w 1257"/>
                <a:gd name="T3" fmla="*/ 52 h 237"/>
                <a:gd name="T4" fmla="*/ 51 w 1257"/>
                <a:gd name="T5" fmla="*/ 49 h 237"/>
                <a:gd name="T6" fmla="*/ 77 w 1257"/>
                <a:gd name="T7" fmla="*/ 45 h 237"/>
                <a:gd name="T8" fmla="*/ 103 w 1257"/>
                <a:gd name="T9" fmla="*/ 40 h 237"/>
                <a:gd name="T10" fmla="*/ 128 w 1257"/>
                <a:gd name="T11" fmla="*/ 36 h 237"/>
                <a:gd name="T12" fmla="*/ 154 w 1257"/>
                <a:gd name="T13" fmla="*/ 31 h 237"/>
                <a:gd name="T14" fmla="*/ 180 w 1257"/>
                <a:gd name="T15" fmla="*/ 26 h 237"/>
                <a:gd name="T16" fmla="*/ 205 w 1257"/>
                <a:gd name="T17" fmla="*/ 22 h 237"/>
                <a:gd name="T18" fmla="*/ 231 w 1257"/>
                <a:gd name="T19" fmla="*/ 17 h 237"/>
                <a:gd name="T20" fmla="*/ 257 w 1257"/>
                <a:gd name="T21" fmla="*/ 13 h 237"/>
                <a:gd name="T22" fmla="*/ 282 w 1257"/>
                <a:gd name="T23" fmla="*/ 10 h 237"/>
                <a:gd name="T24" fmla="*/ 308 w 1257"/>
                <a:gd name="T25" fmla="*/ 6 h 237"/>
                <a:gd name="T26" fmla="*/ 334 w 1257"/>
                <a:gd name="T27" fmla="*/ 4 h 237"/>
                <a:gd name="T28" fmla="*/ 359 w 1257"/>
                <a:gd name="T29" fmla="*/ 2 h 237"/>
                <a:gd name="T30" fmla="*/ 385 w 1257"/>
                <a:gd name="T31" fmla="*/ 0 h 237"/>
                <a:gd name="T32" fmla="*/ 411 w 1257"/>
                <a:gd name="T33" fmla="*/ 0 h 237"/>
                <a:gd name="T34" fmla="*/ 436 w 1257"/>
                <a:gd name="T35" fmla="*/ 0 h 237"/>
                <a:gd name="T36" fmla="*/ 462 w 1257"/>
                <a:gd name="T37" fmla="*/ 1 h 237"/>
                <a:gd name="T38" fmla="*/ 487 w 1257"/>
                <a:gd name="T39" fmla="*/ 3 h 237"/>
                <a:gd name="T40" fmla="*/ 513 w 1257"/>
                <a:gd name="T41" fmla="*/ 5 h 237"/>
                <a:gd name="T42" fmla="*/ 539 w 1257"/>
                <a:gd name="T43" fmla="*/ 8 h 237"/>
                <a:gd name="T44" fmla="*/ 565 w 1257"/>
                <a:gd name="T45" fmla="*/ 11 h 237"/>
                <a:gd name="T46" fmla="*/ 590 w 1257"/>
                <a:gd name="T47" fmla="*/ 16 h 237"/>
                <a:gd name="T48" fmla="*/ 616 w 1257"/>
                <a:gd name="T49" fmla="*/ 20 h 237"/>
                <a:gd name="T50" fmla="*/ 642 w 1257"/>
                <a:gd name="T51" fmla="*/ 25 h 237"/>
                <a:gd name="T52" fmla="*/ 667 w 1257"/>
                <a:gd name="T53" fmla="*/ 31 h 237"/>
                <a:gd name="T54" fmla="*/ 693 w 1257"/>
                <a:gd name="T55" fmla="*/ 37 h 237"/>
                <a:gd name="T56" fmla="*/ 718 w 1257"/>
                <a:gd name="T57" fmla="*/ 43 h 237"/>
                <a:gd name="T58" fmla="*/ 744 w 1257"/>
                <a:gd name="T59" fmla="*/ 50 h 237"/>
                <a:gd name="T60" fmla="*/ 770 w 1257"/>
                <a:gd name="T61" fmla="*/ 57 h 237"/>
                <a:gd name="T62" fmla="*/ 795 w 1257"/>
                <a:gd name="T63" fmla="*/ 64 h 237"/>
                <a:gd name="T64" fmla="*/ 821 w 1257"/>
                <a:gd name="T65" fmla="*/ 72 h 237"/>
                <a:gd name="T66" fmla="*/ 847 w 1257"/>
                <a:gd name="T67" fmla="*/ 80 h 237"/>
                <a:gd name="T68" fmla="*/ 872 w 1257"/>
                <a:gd name="T69" fmla="*/ 88 h 237"/>
                <a:gd name="T70" fmla="*/ 898 w 1257"/>
                <a:gd name="T71" fmla="*/ 97 h 237"/>
                <a:gd name="T72" fmla="*/ 924 w 1257"/>
                <a:gd name="T73" fmla="*/ 106 h 237"/>
                <a:gd name="T74" fmla="*/ 949 w 1257"/>
                <a:gd name="T75" fmla="*/ 115 h 237"/>
                <a:gd name="T76" fmla="*/ 975 w 1257"/>
                <a:gd name="T77" fmla="*/ 125 h 237"/>
                <a:gd name="T78" fmla="*/ 1001 w 1257"/>
                <a:gd name="T79" fmla="*/ 135 h 237"/>
                <a:gd name="T80" fmla="*/ 1026 w 1257"/>
                <a:gd name="T81" fmla="*/ 145 h 237"/>
                <a:gd name="T82" fmla="*/ 1052 w 1257"/>
                <a:gd name="T83" fmla="*/ 156 h 237"/>
                <a:gd name="T84" fmla="*/ 1078 w 1257"/>
                <a:gd name="T85" fmla="*/ 166 h 237"/>
                <a:gd name="T86" fmla="*/ 1103 w 1257"/>
                <a:gd name="T87" fmla="*/ 177 h 237"/>
                <a:gd name="T88" fmla="*/ 1129 w 1257"/>
                <a:gd name="T89" fmla="*/ 187 h 237"/>
                <a:gd name="T90" fmla="*/ 1155 w 1257"/>
                <a:gd name="T91" fmla="*/ 198 h 237"/>
                <a:gd name="T92" fmla="*/ 1180 w 1257"/>
                <a:gd name="T93" fmla="*/ 208 h 237"/>
                <a:gd name="T94" fmla="*/ 1206 w 1257"/>
                <a:gd name="T95" fmla="*/ 218 h 237"/>
                <a:gd name="T96" fmla="*/ 1232 w 1257"/>
                <a:gd name="T97" fmla="*/ 228 h 237"/>
                <a:gd name="T98" fmla="*/ 1257 w 1257"/>
                <a:gd name="T9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37">
                  <a:moveTo>
                    <a:pt x="0" y="55"/>
                  </a:moveTo>
                  <a:lnTo>
                    <a:pt x="26" y="52"/>
                  </a:lnTo>
                  <a:lnTo>
                    <a:pt x="51" y="49"/>
                  </a:lnTo>
                  <a:lnTo>
                    <a:pt x="77" y="45"/>
                  </a:lnTo>
                  <a:lnTo>
                    <a:pt x="103" y="40"/>
                  </a:lnTo>
                  <a:lnTo>
                    <a:pt x="128" y="36"/>
                  </a:lnTo>
                  <a:lnTo>
                    <a:pt x="154" y="31"/>
                  </a:lnTo>
                  <a:lnTo>
                    <a:pt x="180" y="26"/>
                  </a:lnTo>
                  <a:lnTo>
                    <a:pt x="205" y="22"/>
                  </a:lnTo>
                  <a:lnTo>
                    <a:pt x="231" y="17"/>
                  </a:lnTo>
                  <a:lnTo>
                    <a:pt x="257" y="13"/>
                  </a:lnTo>
                  <a:lnTo>
                    <a:pt x="282" y="10"/>
                  </a:lnTo>
                  <a:lnTo>
                    <a:pt x="308" y="6"/>
                  </a:lnTo>
                  <a:lnTo>
                    <a:pt x="334" y="4"/>
                  </a:lnTo>
                  <a:lnTo>
                    <a:pt x="359" y="2"/>
                  </a:lnTo>
                  <a:lnTo>
                    <a:pt x="385" y="0"/>
                  </a:lnTo>
                  <a:lnTo>
                    <a:pt x="411" y="0"/>
                  </a:lnTo>
                  <a:lnTo>
                    <a:pt x="436" y="0"/>
                  </a:lnTo>
                  <a:lnTo>
                    <a:pt x="462" y="1"/>
                  </a:lnTo>
                  <a:lnTo>
                    <a:pt x="487" y="3"/>
                  </a:lnTo>
                  <a:lnTo>
                    <a:pt x="513" y="5"/>
                  </a:lnTo>
                  <a:lnTo>
                    <a:pt x="539" y="8"/>
                  </a:lnTo>
                  <a:lnTo>
                    <a:pt x="565" y="11"/>
                  </a:lnTo>
                  <a:lnTo>
                    <a:pt x="590" y="16"/>
                  </a:lnTo>
                  <a:lnTo>
                    <a:pt x="616" y="20"/>
                  </a:lnTo>
                  <a:lnTo>
                    <a:pt x="642" y="25"/>
                  </a:lnTo>
                  <a:lnTo>
                    <a:pt x="667" y="31"/>
                  </a:lnTo>
                  <a:lnTo>
                    <a:pt x="693" y="37"/>
                  </a:lnTo>
                  <a:lnTo>
                    <a:pt x="718" y="43"/>
                  </a:lnTo>
                  <a:lnTo>
                    <a:pt x="744" y="50"/>
                  </a:lnTo>
                  <a:lnTo>
                    <a:pt x="770" y="57"/>
                  </a:lnTo>
                  <a:lnTo>
                    <a:pt x="795" y="64"/>
                  </a:lnTo>
                  <a:lnTo>
                    <a:pt x="821" y="72"/>
                  </a:lnTo>
                  <a:lnTo>
                    <a:pt x="847" y="80"/>
                  </a:lnTo>
                  <a:lnTo>
                    <a:pt x="872" y="88"/>
                  </a:lnTo>
                  <a:lnTo>
                    <a:pt x="898" y="97"/>
                  </a:lnTo>
                  <a:lnTo>
                    <a:pt x="924" y="106"/>
                  </a:lnTo>
                  <a:lnTo>
                    <a:pt x="949" y="115"/>
                  </a:lnTo>
                  <a:lnTo>
                    <a:pt x="975" y="125"/>
                  </a:lnTo>
                  <a:lnTo>
                    <a:pt x="1001" y="135"/>
                  </a:lnTo>
                  <a:lnTo>
                    <a:pt x="1026" y="145"/>
                  </a:lnTo>
                  <a:lnTo>
                    <a:pt x="1052" y="156"/>
                  </a:lnTo>
                  <a:lnTo>
                    <a:pt x="1078" y="166"/>
                  </a:lnTo>
                  <a:lnTo>
                    <a:pt x="1103" y="177"/>
                  </a:lnTo>
                  <a:lnTo>
                    <a:pt x="1129" y="187"/>
                  </a:lnTo>
                  <a:lnTo>
                    <a:pt x="1155" y="198"/>
                  </a:lnTo>
                  <a:lnTo>
                    <a:pt x="1180" y="208"/>
                  </a:lnTo>
                  <a:lnTo>
                    <a:pt x="1206" y="218"/>
                  </a:lnTo>
                  <a:lnTo>
                    <a:pt x="1232" y="228"/>
                  </a:lnTo>
                  <a:lnTo>
                    <a:pt x="1257" y="237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9" name="Freeform 287"/>
            <p:cNvSpPr>
              <a:spLocks/>
            </p:cNvSpPr>
            <p:nvPr/>
          </p:nvSpPr>
          <p:spPr bwMode="auto">
            <a:xfrm>
              <a:off x="6214112" y="3990447"/>
              <a:ext cx="4543850" cy="214182"/>
            </a:xfrm>
            <a:custGeom>
              <a:avLst/>
              <a:gdLst>
                <a:gd name="T0" fmla="*/ 0 w 1308"/>
                <a:gd name="T1" fmla="*/ 7 h 98"/>
                <a:gd name="T2" fmla="*/ 25 w 1308"/>
                <a:gd name="T3" fmla="*/ 16 h 98"/>
                <a:gd name="T4" fmla="*/ 51 w 1308"/>
                <a:gd name="T5" fmla="*/ 24 h 98"/>
                <a:gd name="T6" fmla="*/ 77 w 1308"/>
                <a:gd name="T7" fmla="*/ 32 h 98"/>
                <a:gd name="T8" fmla="*/ 102 w 1308"/>
                <a:gd name="T9" fmla="*/ 40 h 98"/>
                <a:gd name="T10" fmla="*/ 128 w 1308"/>
                <a:gd name="T11" fmla="*/ 47 h 98"/>
                <a:gd name="T12" fmla="*/ 154 w 1308"/>
                <a:gd name="T13" fmla="*/ 53 h 98"/>
                <a:gd name="T14" fmla="*/ 179 w 1308"/>
                <a:gd name="T15" fmla="*/ 59 h 98"/>
                <a:gd name="T16" fmla="*/ 205 w 1308"/>
                <a:gd name="T17" fmla="*/ 64 h 98"/>
                <a:gd name="T18" fmla="*/ 231 w 1308"/>
                <a:gd name="T19" fmla="*/ 68 h 98"/>
                <a:gd name="T20" fmla="*/ 256 w 1308"/>
                <a:gd name="T21" fmla="*/ 72 h 98"/>
                <a:gd name="T22" fmla="*/ 282 w 1308"/>
                <a:gd name="T23" fmla="*/ 75 h 98"/>
                <a:gd name="T24" fmla="*/ 308 w 1308"/>
                <a:gd name="T25" fmla="*/ 78 h 98"/>
                <a:gd name="T26" fmla="*/ 333 w 1308"/>
                <a:gd name="T27" fmla="*/ 80 h 98"/>
                <a:gd name="T28" fmla="*/ 359 w 1308"/>
                <a:gd name="T29" fmla="*/ 82 h 98"/>
                <a:gd name="T30" fmla="*/ 385 w 1308"/>
                <a:gd name="T31" fmla="*/ 84 h 98"/>
                <a:gd name="T32" fmla="*/ 410 w 1308"/>
                <a:gd name="T33" fmla="*/ 85 h 98"/>
                <a:gd name="T34" fmla="*/ 436 w 1308"/>
                <a:gd name="T35" fmla="*/ 86 h 98"/>
                <a:gd name="T36" fmla="*/ 462 w 1308"/>
                <a:gd name="T37" fmla="*/ 87 h 98"/>
                <a:gd name="T38" fmla="*/ 487 w 1308"/>
                <a:gd name="T39" fmla="*/ 88 h 98"/>
                <a:gd name="T40" fmla="*/ 513 w 1308"/>
                <a:gd name="T41" fmla="*/ 89 h 98"/>
                <a:gd name="T42" fmla="*/ 539 w 1308"/>
                <a:gd name="T43" fmla="*/ 90 h 98"/>
                <a:gd name="T44" fmla="*/ 564 w 1308"/>
                <a:gd name="T45" fmla="*/ 90 h 98"/>
                <a:gd name="T46" fmla="*/ 590 w 1308"/>
                <a:gd name="T47" fmla="*/ 91 h 98"/>
                <a:gd name="T48" fmla="*/ 616 w 1308"/>
                <a:gd name="T49" fmla="*/ 92 h 98"/>
                <a:gd name="T50" fmla="*/ 641 w 1308"/>
                <a:gd name="T51" fmla="*/ 92 h 98"/>
                <a:gd name="T52" fmla="*/ 667 w 1308"/>
                <a:gd name="T53" fmla="*/ 93 h 98"/>
                <a:gd name="T54" fmla="*/ 693 w 1308"/>
                <a:gd name="T55" fmla="*/ 94 h 98"/>
                <a:gd name="T56" fmla="*/ 718 w 1308"/>
                <a:gd name="T57" fmla="*/ 94 h 98"/>
                <a:gd name="T58" fmla="*/ 744 w 1308"/>
                <a:gd name="T59" fmla="*/ 95 h 98"/>
                <a:gd name="T60" fmla="*/ 770 w 1308"/>
                <a:gd name="T61" fmla="*/ 96 h 98"/>
                <a:gd name="T62" fmla="*/ 795 w 1308"/>
                <a:gd name="T63" fmla="*/ 97 h 98"/>
                <a:gd name="T64" fmla="*/ 821 w 1308"/>
                <a:gd name="T65" fmla="*/ 97 h 98"/>
                <a:gd name="T66" fmla="*/ 846 w 1308"/>
                <a:gd name="T67" fmla="*/ 98 h 98"/>
                <a:gd name="T68" fmla="*/ 872 w 1308"/>
                <a:gd name="T69" fmla="*/ 98 h 98"/>
                <a:gd name="T70" fmla="*/ 898 w 1308"/>
                <a:gd name="T71" fmla="*/ 98 h 98"/>
                <a:gd name="T72" fmla="*/ 923 w 1308"/>
                <a:gd name="T73" fmla="*/ 98 h 98"/>
                <a:gd name="T74" fmla="*/ 949 w 1308"/>
                <a:gd name="T75" fmla="*/ 98 h 98"/>
                <a:gd name="T76" fmla="*/ 975 w 1308"/>
                <a:gd name="T77" fmla="*/ 97 h 98"/>
                <a:gd name="T78" fmla="*/ 1001 w 1308"/>
                <a:gd name="T79" fmla="*/ 96 h 98"/>
                <a:gd name="T80" fmla="*/ 1026 w 1308"/>
                <a:gd name="T81" fmla="*/ 94 h 98"/>
                <a:gd name="T82" fmla="*/ 1052 w 1308"/>
                <a:gd name="T83" fmla="*/ 91 h 98"/>
                <a:gd name="T84" fmla="*/ 1077 w 1308"/>
                <a:gd name="T85" fmla="*/ 88 h 98"/>
                <a:gd name="T86" fmla="*/ 1103 w 1308"/>
                <a:gd name="T87" fmla="*/ 83 h 98"/>
                <a:gd name="T88" fmla="*/ 1129 w 1308"/>
                <a:gd name="T89" fmla="*/ 78 h 98"/>
                <a:gd name="T90" fmla="*/ 1154 w 1308"/>
                <a:gd name="T91" fmla="*/ 71 h 98"/>
                <a:gd name="T92" fmla="*/ 1180 w 1308"/>
                <a:gd name="T93" fmla="*/ 62 h 98"/>
                <a:gd name="T94" fmla="*/ 1206 w 1308"/>
                <a:gd name="T95" fmla="*/ 53 h 98"/>
                <a:gd name="T96" fmla="*/ 1231 w 1308"/>
                <a:gd name="T97" fmla="*/ 42 h 98"/>
                <a:gd name="T98" fmla="*/ 1257 w 1308"/>
                <a:gd name="T99" fmla="*/ 30 h 98"/>
                <a:gd name="T100" fmla="*/ 1283 w 1308"/>
                <a:gd name="T101" fmla="*/ 16 h 98"/>
                <a:gd name="T102" fmla="*/ 1308 w 1308"/>
                <a:gd name="T10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98">
                  <a:moveTo>
                    <a:pt x="0" y="7"/>
                  </a:moveTo>
                  <a:lnTo>
                    <a:pt x="25" y="16"/>
                  </a:lnTo>
                  <a:lnTo>
                    <a:pt x="51" y="24"/>
                  </a:lnTo>
                  <a:lnTo>
                    <a:pt x="77" y="32"/>
                  </a:lnTo>
                  <a:lnTo>
                    <a:pt x="102" y="40"/>
                  </a:lnTo>
                  <a:lnTo>
                    <a:pt x="128" y="47"/>
                  </a:lnTo>
                  <a:lnTo>
                    <a:pt x="154" y="53"/>
                  </a:lnTo>
                  <a:lnTo>
                    <a:pt x="179" y="59"/>
                  </a:lnTo>
                  <a:lnTo>
                    <a:pt x="205" y="64"/>
                  </a:lnTo>
                  <a:lnTo>
                    <a:pt x="231" y="68"/>
                  </a:lnTo>
                  <a:lnTo>
                    <a:pt x="256" y="72"/>
                  </a:lnTo>
                  <a:lnTo>
                    <a:pt x="282" y="75"/>
                  </a:lnTo>
                  <a:lnTo>
                    <a:pt x="308" y="78"/>
                  </a:lnTo>
                  <a:lnTo>
                    <a:pt x="333" y="80"/>
                  </a:lnTo>
                  <a:lnTo>
                    <a:pt x="359" y="82"/>
                  </a:lnTo>
                  <a:lnTo>
                    <a:pt x="385" y="84"/>
                  </a:lnTo>
                  <a:lnTo>
                    <a:pt x="410" y="85"/>
                  </a:lnTo>
                  <a:lnTo>
                    <a:pt x="436" y="86"/>
                  </a:lnTo>
                  <a:lnTo>
                    <a:pt x="462" y="87"/>
                  </a:lnTo>
                  <a:lnTo>
                    <a:pt x="487" y="88"/>
                  </a:lnTo>
                  <a:lnTo>
                    <a:pt x="513" y="89"/>
                  </a:lnTo>
                  <a:lnTo>
                    <a:pt x="539" y="90"/>
                  </a:lnTo>
                  <a:lnTo>
                    <a:pt x="564" y="90"/>
                  </a:lnTo>
                  <a:lnTo>
                    <a:pt x="590" y="91"/>
                  </a:lnTo>
                  <a:lnTo>
                    <a:pt x="616" y="92"/>
                  </a:lnTo>
                  <a:lnTo>
                    <a:pt x="641" y="92"/>
                  </a:lnTo>
                  <a:lnTo>
                    <a:pt x="667" y="93"/>
                  </a:lnTo>
                  <a:lnTo>
                    <a:pt x="693" y="94"/>
                  </a:lnTo>
                  <a:lnTo>
                    <a:pt x="718" y="94"/>
                  </a:lnTo>
                  <a:lnTo>
                    <a:pt x="744" y="95"/>
                  </a:lnTo>
                  <a:lnTo>
                    <a:pt x="770" y="96"/>
                  </a:lnTo>
                  <a:lnTo>
                    <a:pt x="795" y="97"/>
                  </a:lnTo>
                  <a:lnTo>
                    <a:pt x="821" y="97"/>
                  </a:lnTo>
                  <a:lnTo>
                    <a:pt x="846" y="98"/>
                  </a:lnTo>
                  <a:lnTo>
                    <a:pt x="872" y="98"/>
                  </a:lnTo>
                  <a:lnTo>
                    <a:pt x="898" y="98"/>
                  </a:lnTo>
                  <a:lnTo>
                    <a:pt x="923" y="98"/>
                  </a:lnTo>
                  <a:lnTo>
                    <a:pt x="949" y="98"/>
                  </a:lnTo>
                  <a:lnTo>
                    <a:pt x="975" y="97"/>
                  </a:lnTo>
                  <a:lnTo>
                    <a:pt x="1001" y="96"/>
                  </a:lnTo>
                  <a:lnTo>
                    <a:pt x="1026" y="94"/>
                  </a:lnTo>
                  <a:lnTo>
                    <a:pt x="1052" y="91"/>
                  </a:lnTo>
                  <a:lnTo>
                    <a:pt x="1077" y="88"/>
                  </a:lnTo>
                  <a:lnTo>
                    <a:pt x="1103" y="83"/>
                  </a:lnTo>
                  <a:lnTo>
                    <a:pt x="1129" y="78"/>
                  </a:lnTo>
                  <a:lnTo>
                    <a:pt x="1154" y="71"/>
                  </a:lnTo>
                  <a:lnTo>
                    <a:pt x="1180" y="62"/>
                  </a:lnTo>
                  <a:lnTo>
                    <a:pt x="1206" y="53"/>
                  </a:lnTo>
                  <a:lnTo>
                    <a:pt x="1231" y="42"/>
                  </a:lnTo>
                  <a:lnTo>
                    <a:pt x="1257" y="30"/>
                  </a:lnTo>
                  <a:lnTo>
                    <a:pt x="1283" y="16"/>
                  </a:lnTo>
                  <a:lnTo>
                    <a:pt x="1308" y="0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0" name="Line 288"/>
            <p:cNvSpPr>
              <a:spLocks noChangeShapeType="1"/>
            </p:cNvSpPr>
            <p:nvPr/>
          </p:nvSpPr>
          <p:spPr bwMode="auto">
            <a:xfrm flipV="1">
              <a:off x="10671115" y="3990447"/>
              <a:ext cx="86847" cy="34968"/>
            </a:xfrm>
            <a:prstGeom prst="line">
              <a:avLst/>
            </a:pr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1" name="Freeform 292"/>
            <p:cNvSpPr>
              <a:spLocks/>
            </p:cNvSpPr>
            <p:nvPr/>
          </p:nvSpPr>
          <p:spPr bwMode="auto">
            <a:xfrm>
              <a:off x="1934278" y="3496518"/>
              <a:ext cx="4366681" cy="1033754"/>
            </a:xfrm>
            <a:custGeom>
              <a:avLst/>
              <a:gdLst>
                <a:gd name="T0" fmla="*/ 0 w 1257"/>
                <a:gd name="T1" fmla="*/ 123 h 473"/>
                <a:gd name="T2" fmla="*/ 26 w 1257"/>
                <a:gd name="T3" fmla="*/ 109 h 473"/>
                <a:gd name="T4" fmla="*/ 51 w 1257"/>
                <a:gd name="T5" fmla="*/ 96 h 473"/>
                <a:gd name="T6" fmla="*/ 77 w 1257"/>
                <a:gd name="T7" fmla="*/ 84 h 473"/>
                <a:gd name="T8" fmla="*/ 103 w 1257"/>
                <a:gd name="T9" fmla="*/ 73 h 473"/>
                <a:gd name="T10" fmla="*/ 128 w 1257"/>
                <a:gd name="T11" fmla="*/ 63 h 473"/>
                <a:gd name="T12" fmla="*/ 154 w 1257"/>
                <a:gd name="T13" fmla="*/ 53 h 473"/>
                <a:gd name="T14" fmla="*/ 180 w 1257"/>
                <a:gd name="T15" fmla="*/ 44 h 473"/>
                <a:gd name="T16" fmla="*/ 205 w 1257"/>
                <a:gd name="T17" fmla="*/ 35 h 473"/>
                <a:gd name="T18" fmla="*/ 231 w 1257"/>
                <a:gd name="T19" fmla="*/ 27 h 473"/>
                <a:gd name="T20" fmla="*/ 257 w 1257"/>
                <a:gd name="T21" fmla="*/ 20 h 473"/>
                <a:gd name="T22" fmla="*/ 282 w 1257"/>
                <a:gd name="T23" fmla="*/ 14 h 473"/>
                <a:gd name="T24" fmla="*/ 308 w 1257"/>
                <a:gd name="T25" fmla="*/ 9 h 473"/>
                <a:gd name="T26" fmla="*/ 334 w 1257"/>
                <a:gd name="T27" fmla="*/ 4 h 473"/>
                <a:gd name="T28" fmla="*/ 359 w 1257"/>
                <a:gd name="T29" fmla="*/ 1 h 473"/>
                <a:gd name="T30" fmla="*/ 385 w 1257"/>
                <a:gd name="T31" fmla="*/ 0 h 473"/>
                <a:gd name="T32" fmla="*/ 411 w 1257"/>
                <a:gd name="T33" fmla="*/ 0 h 473"/>
                <a:gd name="T34" fmla="*/ 436 w 1257"/>
                <a:gd name="T35" fmla="*/ 2 h 473"/>
                <a:gd name="T36" fmla="*/ 462 w 1257"/>
                <a:gd name="T37" fmla="*/ 6 h 473"/>
                <a:gd name="T38" fmla="*/ 487 w 1257"/>
                <a:gd name="T39" fmla="*/ 12 h 473"/>
                <a:gd name="T40" fmla="*/ 513 w 1257"/>
                <a:gd name="T41" fmla="*/ 20 h 473"/>
                <a:gd name="T42" fmla="*/ 539 w 1257"/>
                <a:gd name="T43" fmla="*/ 30 h 473"/>
                <a:gd name="T44" fmla="*/ 565 w 1257"/>
                <a:gd name="T45" fmla="*/ 43 h 473"/>
                <a:gd name="T46" fmla="*/ 590 w 1257"/>
                <a:gd name="T47" fmla="*/ 58 h 473"/>
                <a:gd name="T48" fmla="*/ 616 w 1257"/>
                <a:gd name="T49" fmla="*/ 75 h 473"/>
                <a:gd name="T50" fmla="*/ 642 w 1257"/>
                <a:gd name="T51" fmla="*/ 94 h 473"/>
                <a:gd name="T52" fmla="*/ 667 w 1257"/>
                <a:gd name="T53" fmla="*/ 115 h 473"/>
                <a:gd name="T54" fmla="*/ 693 w 1257"/>
                <a:gd name="T55" fmla="*/ 137 h 473"/>
                <a:gd name="T56" fmla="*/ 718 w 1257"/>
                <a:gd name="T57" fmla="*/ 161 h 473"/>
                <a:gd name="T58" fmla="*/ 744 w 1257"/>
                <a:gd name="T59" fmla="*/ 185 h 473"/>
                <a:gd name="T60" fmla="*/ 770 w 1257"/>
                <a:gd name="T61" fmla="*/ 209 h 473"/>
                <a:gd name="T62" fmla="*/ 795 w 1257"/>
                <a:gd name="T63" fmla="*/ 234 h 473"/>
                <a:gd name="T64" fmla="*/ 821 w 1257"/>
                <a:gd name="T65" fmla="*/ 258 h 473"/>
                <a:gd name="T66" fmla="*/ 847 w 1257"/>
                <a:gd name="T67" fmla="*/ 281 h 473"/>
                <a:gd name="T68" fmla="*/ 872 w 1257"/>
                <a:gd name="T69" fmla="*/ 304 h 473"/>
                <a:gd name="T70" fmla="*/ 898 w 1257"/>
                <a:gd name="T71" fmla="*/ 325 h 473"/>
                <a:gd name="T72" fmla="*/ 924 w 1257"/>
                <a:gd name="T73" fmla="*/ 345 h 473"/>
                <a:gd name="T74" fmla="*/ 949 w 1257"/>
                <a:gd name="T75" fmla="*/ 363 h 473"/>
                <a:gd name="T76" fmla="*/ 975 w 1257"/>
                <a:gd name="T77" fmla="*/ 380 h 473"/>
                <a:gd name="T78" fmla="*/ 1001 w 1257"/>
                <a:gd name="T79" fmla="*/ 395 h 473"/>
                <a:gd name="T80" fmla="*/ 1026 w 1257"/>
                <a:gd name="T81" fmla="*/ 408 h 473"/>
                <a:gd name="T82" fmla="*/ 1052 w 1257"/>
                <a:gd name="T83" fmla="*/ 420 h 473"/>
                <a:gd name="T84" fmla="*/ 1078 w 1257"/>
                <a:gd name="T85" fmla="*/ 430 h 473"/>
                <a:gd name="T86" fmla="*/ 1103 w 1257"/>
                <a:gd name="T87" fmla="*/ 439 h 473"/>
                <a:gd name="T88" fmla="*/ 1129 w 1257"/>
                <a:gd name="T89" fmla="*/ 447 h 473"/>
                <a:gd name="T90" fmla="*/ 1155 w 1257"/>
                <a:gd name="T91" fmla="*/ 454 h 473"/>
                <a:gd name="T92" fmla="*/ 1180 w 1257"/>
                <a:gd name="T93" fmla="*/ 460 h 473"/>
                <a:gd name="T94" fmla="*/ 1206 w 1257"/>
                <a:gd name="T95" fmla="*/ 465 h 473"/>
                <a:gd name="T96" fmla="*/ 1232 w 1257"/>
                <a:gd name="T97" fmla="*/ 469 h 473"/>
                <a:gd name="T98" fmla="*/ 1257 w 1257"/>
                <a:gd name="T99" fmla="*/ 473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473">
                  <a:moveTo>
                    <a:pt x="0" y="123"/>
                  </a:moveTo>
                  <a:lnTo>
                    <a:pt x="26" y="109"/>
                  </a:lnTo>
                  <a:lnTo>
                    <a:pt x="51" y="96"/>
                  </a:lnTo>
                  <a:lnTo>
                    <a:pt x="77" y="84"/>
                  </a:lnTo>
                  <a:lnTo>
                    <a:pt x="103" y="73"/>
                  </a:lnTo>
                  <a:lnTo>
                    <a:pt x="128" y="63"/>
                  </a:lnTo>
                  <a:lnTo>
                    <a:pt x="154" y="53"/>
                  </a:lnTo>
                  <a:lnTo>
                    <a:pt x="180" y="44"/>
                  </a:lnTo>
                  <a:lnTo>
                    <a:pt x="205" y="35"/>
                  </a:lnTo>
                  <a:lnTo>
                    <a:pt x="231" y="27"/>
                  </a:lnTo>
                  <a:lnTo>
                    <a:pt x="257" y="20"/>
                  </a:lnTo>
                  <a:lnTo>
                    <a:pt x="282" y="14"/>
                  </a:lnTo>
                  <a:lnTo>
                    <a:pt x="308" y="9"/>
                  </a:lnTo>
                  <a:lnTo>
                    <a:pt x="334" y="4"/>
                  </a:lnTo>
                  <a:lnTo>
                    <a:pt x="359" y="1"/>
                  </a:lnTo>
                  <a:lnTo>
                    <a:pt x="385" y="0"/>
                  </a:lnTo>
                  <a:lnTo>
                    <a:pt x="411" y="0"/>
                  </a:lnTo>
                  <a:lnTo>
                    <a:pt x="436" y="2"/>
                  </a:lnTo>
                  <a:lnTo>
                    <a:pt x="462" y="6"/>
                  </a:lnTo>
                  <a:lnTo>
                    <a:pt x="487" y="12"/>
                  </a:lnTo>
                  <a:lnTo>
                    <a:pt x="513" y="20"/>
                  </a:lnTo>
                  <a:lnTo>
                    <a:pt x="539" y="30"/>
                  </a:lnTo>
                  <a:lnTo>
                    <a:pt x="565" y="43"/>
                  </a:lnTo>
                  <a:lnTo>
                    <a:pt x="590" y="58"/>
                  </a:lnTo>
                  <a:lnTo>
                    <a:pt x="616" y="75"/>
                  </a:lnTo>
                  <a:lnTo>
                    <a:pt x="642" y="94"/>
                  </a:lnTo>
                  <a:lnTo>
                    <a:pt x="667" y="115"/>
                  </a:lnTo>
                  <a:lnTo>
                    <a:pt x="693" y="137"/>
                  </a:lnTo>
                  <a:lnTo>
                    <a:pt x="718" y="161"/>
                  </a:lnTo>
                  <a:lnTo>
                    <a:pt x="744" y="185"/>
                  </a:lnTo>
                  <a:lnTo>
                    <a:pt x="770" y="209"/>
                  </a:lnTo>
                  <a:lnTo>
                    <a:pt x="795" y="234"/>
                  </a:lnTo>
                  <a:lnTo>
                    <a:pt x="821" y="258"/>
                  </a:lnTo>
                  <a:lnTo>
                    <a:pt x="847" y="281"/>
                  </a:lnTo>
                  <a:lnTo>
                    <a:pt x="872" y="304"/>
                  </a:lnTo>
                  <a:lnTo>
                    <a:pt x="898" y="325"/>
                  </a:lnTo>
                  <a:lnTo>
                    <a:pt x="924" y="345"/>
                  </a:lnTo>
                  <a:lnTo>
                    <a:pt x="949" y="363"/>
                  </a:lnTo>
                  <a:lnTo>
                    <a:pt x="975" y="380"/>
                  </a:lnTo>
                  <a:lnTo>
                    <a:pt x="1001" y="395"/>
                  </a:lnTo>
                  <a:lnTo>
                    <a:pt x="1026" y="408"/>
                  </a:lnTo>
                  <a:lnTo>
                    <a:pt x="1052" y="420"/>
                  </a:lnTo>
                  <a:lnTo>
                    <a:pt x="1078" y="430"/>
                  </a:lnTo>
                  <a:lnTo>
                    <a:pt x="1103" y="439"/>
                  </a:lnTo>
                  <a:lnTo>
                    <a:pt x="1129" y="447"/>
                  </a:lnTo>
                  <a:lnTo>
                    <a:pt x="1155" y="454"/>
                  </a:lnTo>
                  <a:lnTo>
                    <a:pt x="1180" y="460"/>
                  </a:lnTo>
                  <a:lnTo>
                    <a:pt x="1206" y="465"/>
                  </a:lnTo>
                  <a:lnTo>
                    <a:pt x="1232" y="469"/>
                  </a:lnTo>
                  <a:lnTo>
                    <a:pt x="1257" y="473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2" name="Freeform 293"/>
            <p:cNvSpPr>
              <a:spLocks/>
            </p:cNvSpPr>
            <p:nvPr/>
          </p:nvSpPr>
          <p:spPr bwMode="auto">
            <a:xfrm>
              <a:off x="6214112" y="3483405"/>
              <a:ext cx="4543850" cy="1062166"/>
            </a:xfrm>
            <a:custGeom>
              <a:avLst/>
              <a:gdLst>
                <a:gd name="T0" fmla="*/ 0 w 1308"/>
                <a:gd name="T1" fmla="*/ 475 h 486"/>
                <a:gd name="T2" fmla="*/ 25 w 1308"/>
                <a:gd name="T3" fmla="*/ 479 h 486"/>
                <a:gd name="T4" fmla="*/ 51 w 1308"/>
                <a:gd name="T5" fmla="*/ 482 h 486"/>
                <a:gd name="T6" fmla="*/ 77 w 1308"/>
                <a:gd name="T7" fmla="*/ 484 h 486"/>
                <a:gd name="T8" fmla="*/ 102 w 1308"/>
                <a:gd name="T9" fmla="*/ 486 h 486"/>
                <a:gd name="T10" fmla="*/ 128 w 1308"/>
                <a:gd name="T11" fmla="*/ 486 h 486"/>
                <a:gd name="T12" fmla="*/ 154 w 1308"/>
                <a:gd name="T13" fmla="*/ 486 h 486"/>
                <a:gd name="T14" fmla="*/ 179 w 1308"/>
                <a:gd name="T15" fmla="*/ 485 h 486"/>
                <a:gd name="T16" fmla="*/ 205 w 1308"/>
                <a:gd name="T17" fmla="*/ 482 h 486"/>
                <a:gd name="T18" fmla="*/ 231 w 1308"/>
                <a:gd name="T19" fmla="*/ 478 h 486"/>
                <a:gd name="T20" fmla="*/ 256 w 1308"/>
                <a:gd name="T21" fmla="*/ 473 h 486"/>
                <a:gd name="T22" fmla="*/ 282 w 1308"/>
                <a:gd name="T23" fmla="*/ 465 h 486"/>
                <a:gd name="T24" fmla="*/ 308 w 1308"/>
                <a:gd name="T25" fmla="*/ 457 h 486"/>
                <a:gd name="T26" fmla="*/ 333 w 1308"/>
                <a:gd name="T27" fmla="*/ 446 h 486"/>
                <a:gd name="T28" fmla="*/ 359 w 1308"/>
                <a:gd name="T29" fmla="*/ 434 h 486"/>
                <a:gd name="T30" fmla="*/ 385 w 1308"/>
                <a:gd name="T31" fmla="*/ 420 h 486"/>
                <a:gd name="T32" fmla="*/ 410 w 1308"/>
                <a:gd name="T33" fmla="*/ 404 h 486"/>
                <a:gd name="T34" fmla="*/ 436 w 1308"/>
                <a:gd name="T35" fmla="*/ 387 h 486"/>
                <a:gd name="T36" fmla="*/ 462 w 1308"/>
                <a:gd name="T37" fmla="*/ 368 h 486"/>
                <a:gd name="T38" fmla="*/ 487 w 1308"/>
                <a:gd name="T39" fmla="*/ 348 h 486"/>
                <a:gd name="T40" fmla="*/ 513 w 1308"/>
                <a:gd name="T41" fmla="*/ 328 h 486"/>
                <a:gd name="T42" fmla="*/ 539 w 1308"/>
                <a:gd name="T43" fmla="*/ 306 h 486"/>
                <a:gd name="T44" fmla="*/ 564 w 1308"/>
                <a:gd name="T45" fmla="*/ 284 h 486"/>
                <a:gd name="T46" fmla="*/ 590 w 1308"/>
                <a:gd name="T47" fmla="*/ 262 h 486"/>
                <a:gd name="T48" fmla="*/ 616 w 1308"/>
                <a:gd name="T49" fmla="*/ 241 h 486"/>
                <a:gd name="T50" fmla="*/ 641 w 1308"/>
                <a:gd name="T51" fmla="*/ 219 h 486"/>
                <a:gd name="T52" fmla="*/ 667 w 1308"/>
                <a:gd name="T53" fmla="*/ 198 h 486"/>
                <a:gd name="T54" fmla="*/ 693 w 1308"/>
                <a:gd name="T55" fmla="*/ 178 h 486"/>
                <a:gd name="T56" fmla="*/ 718 w 1308"/>
                <a:gd name="T57" fmla="*/ 159 h 486"/>
                <a:gd name="T58" fmla="*/ 744 w 1308"/>
                <a:gd name="T59" fmla="*/ 141 h 486"/>
                <a:gd name="T60" fmla="*/ 770 w 1308"/>
                <a:gd name="T61" fmla="*/ 125 h 486"/>
                <a:gd name="T62" fmla="*/ 795 w 1308"/>
                <a:gd name="T63" fmla="*/ 109 h 486"/>
                <a:gd name="T64" fmla="*/ 821 w 1308"/>
                <a:gd name="T65" fmla="*/ 95 h 486"/>
                <a:gd name="T66" fmla="*/ 846 w 1308"/>
                <a:gd name="T67" fmla="*/ 82 h 486"/>
                <a:gd name="T68" fmla="*/ 872 w 1308"/>
                <a:gd name="T69" fmla="*/ 71 h 486"/>
                <a:gd name="T70" fmla="*/ 898 w 1308"/>
                <a:gd name="T71" fmla="*/ 61 h 486"/>
                <a:gd name="T72" fmla="*/ 923 w 1308"/>
                <a:gd name="T73" fmla="*/ 52 h 486"/>
                <a:gd name="T74" fmla="*/ 949 w 1308"/>
                <a:gd name="T75" fmla="*/ 44 h 486"/>
                <a:gd name="T76" fmla="*/ 975 w 1308"/>
                <a:gd name="T77" fmla="*/ 37 h 486"/>
                <a:gd name="T78" fmla="*/ 1001 w 1308"/>
                <a:gd name="T79" fmla="*/ 31 h 486"/>
                <a:gd name="T80" fmla="*/ 1026 w 1308"/>
                <a:gd name="T81" fmla="*/ 26 h 486"/>
                <a:gd name="T82" fmla="*/ 1052 w 1308"/>
                <a:gd name="T83" fmla="*/ 21 h 486"/>
                <a:gd name="T84" fmla="*/ 1077 w 1308"/>
                <a:gd name="T85" fmla="*/ 17 h 486"/>
                <a:gd name="T86" fmla="*/ 1103 w 1308"/>
                <a:gd name="T87" fmla="*/ 14 h 486"/>
                <a:gd name="T88" fmla="*/ 1129 w 1308"/>
                <a:gd name="T89" fmla="*/ 11 h 486"/>
                <a:gd name="T90" fmla="*/ 1154 w 1308"/>
                <a:gd name="T91" fmla="*/ 8 h 486"/>
                <a:gd name="T92" fmla="*/ 1180 w 1308"/>
                <a:gd name="T93" fmla="*/ 6 h 486"/>
                <a:gd name="T94" fmla="*/ 1206 w 1308"/>
                <a:gd name="T95" fmla="*/ 4 h 486"/>
                <a:gd name="T96" fmla="*/ 1231 w 1308"/>
                <a:gd name="T97" fmla="*/ 3 h 486"/>
                <a:gd name="T98" fmla="*/ 1257 w 1308"/>
                <a:gd name="T99" fmla="*/ 2 h 486"/>
                <a:gd name="T100" fmla="*/ 1283 w 1308"/>
                <a:gd name="T101" fmla="*/ 0 h 486"/>
                <a:gd name="T102" fmla="*/ 1308 w 1308"/>
                <a:gd name="T103" fmla="*/ 0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486">
                  <a:moveTo>
                    <a:pt x="0" y="475"/>
                  </a:moveTo>
                  <a:lnTo>
                    <a:pt x="25" y="479"/>
                  </a:lnTo>
                  <a:lnTo>
                    <a:pt x="51" y="482"/>
                  </a:lnTo>
                  <a:lnTo>
                    <a:pt x="77" y="484"/>
                  </a:lnTo>
                  <a:lnTo>
                    <a:pt x="102" y="486"/>
                  </a:lnTo>
                  <a:lnTo>
                    <a:pt x="128" y="486"/>
                  </a:lnTo>
                  <a:lnTo>
                    <a:pt x="154" y="486"/>
                  </a:lnTo>
                  <a:lnTo>
                    <a:pt x="179" y="485"/>
                  </a:lnTo>
                  <a:lnTo>
                    <a:pt x="205" y="482"/>
                  </a:lnTo>
                  <a:lnTo>
                    <a:pt x="231" y="478"/>
                  </a:lnTo>
                  <a:lnTo>
                    <a:pt x="256" y="473"/>
                  </a:lnTo>
                  <a:lnTo>
                    <a:pt x="282" y="465"/>
                  </a:lnTo>
                  <a:lnTo>
                    <a:pt x="308" y="457"/>
                  </a:lnTo>
                  <a:lnTo>
                    <a:pt x="333" y="446"/>
                  </a:lnTo>
                  <a:lnTo>
                    <a:pt x="359" y="434"/>
                  </a:lnTo>
                  <a:lnTo>
                    <a:pt x="385" y="420"/>
                  </a:lnTo>
                  <a:lnTo>
                    <a:pt x="410" y="404"/>
                  </a:lnTo>
                  <a:lnTo>
                    <a:pt x="436" y="387"/>
                  </a:lnTo>
                  <a:lnTo>
                    <a:pt x="462" y="368"/>
                  </a:lnTo>
                  <a:lnTo>
                    <a:pt x="487" y="348"/>
                  </a:lnTo>
                  <a:lnTo>
                    <a:pt x="513" y="328"/>
                  </a:lnTo>
                  <a:lnTo>
                    <a:pt x="539" y="306"/>
                  </a:lnTo>
                  <a:lnTo>
                    <a:pt x="564" y="284"/>
                  </a:lnTo>
                  <a:lnTo>
                    <a:pt x="590" y="262"/>
                  </a:lnTo>
                  <a:lnTo>
                    <a:pt x="616" y="241"/>
                  </a:lnTo>
                  <a:lnTo>
                    <a:pt x="641" y="219"/>
                  </a:lnTo>
                  <a:lnTo>
                    <a:pt x="667" y="198"/>
                  </a:lnTo>
                  <a:lnTo>
                    <a:pt x="693" y="178"/>
                  </a:lnTo>
                  <a:lnTo>
                    <a:pt x="718" y="159"/>
                  </a:lnTo>
                  <a:lnTo>
                    <a:pt x="744" y="141"/>
                  </a:lnTo>
                  <a:lnTo>
                    <a:pt x="770" y="125"/>
                  </a:lnTo>
                  <a:lnTo>
                    <a:pt x="795" y="109"/>
                  </a:lnTo>
                  <a:lnTo>
                    <a:pt x="821" y="95"/>
                  </a:lnTo>
                  <a:lnTo>
                    <a:pt x="846" y="82"/>
                  </a:lnTo>
                  <a:lnTo>
                    <a:pt x="872" y="71"/>
                  </a:lnTo>
                  <a:lnTo>
                    <a:pt x="898" y="61"/>
                  </a:lnTo>
                  <a:lnTo>
                    <a:pt x="923" y="52"/>
                  </a:lnTo>
                  <a:lnTo>
                    <a:pt x="949" y="44"/>
                  </a:lnTo>
                  <a:lnTo>
                    <a:pt x="975" y="37"/>
                  </a:lnTo>
                  <a:lnTo>
                    <a:pt x="1001" y="31"/>
                  </a:lnTo>
                  <a:lnTo>
                    <a:pt x="1026" y="26"/>
                  </a:lnTo>
                  <a:lnTo>
                    <a:pt x="1052" y="21"/>
                  </a:lnTo>
                  <a:lnTo>
                    <a:pt x="1077" y="17"/>
                  </a:lnTo>
                  <a:lnTo>
                    <a:pt x="1103" y="14"/>
                  </a:lnTo>
                  <a:lnTo>
                    <a:pt x="1129" y="11"/>
                  </a:lnTo>
                  <a:lnTo>
                    <a:pt x="1154" y="8"/>
                  </a:lnTo>
                  <a:lnTo>
                    <a:pt x="1180" y="6"/>
                  </a:lnTo>
                  <a:lnTo>
                    <a:pt x="1206" y="4"/>
                  </a:lnTo>
                  <a:lnTo>
                    <a:pt x="1231" y="3"/>
                  </a:lnTo>
                  <a:lnTo>
                    <a:pt x="1257" y="2"/>
                  </a:lnTo>
                  <a:lnTo>
                    <a:pt x="1283" y="0"/>
                  </a:lnTo>
                  <a:lnTo>
                    <a:pt x="1308" y="0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3" name="Freeform 310"/>
            <p:cNvSpPr>
              <a:spLocks/>
            </p:cNvSpPr>
            <p:nvPr/>
          </p:nvSpPr>
          <p:spPr bwMode="auto">
            <a:xfrm>
              <a:off x="1934278" y="2779666"/>
              <a:ext cx="4366681" cy="762749"/>
            </a:xfrm>
            <a:custGeom>
              <a:avLst/>
              <a:gdLst>
                <a:gd name="T0" fmla="*/ 0 w 1257"/>
                <a:gd name="T1" fmla="*/ 254 h 349"/>
                <a:gd name="T2" fmla="*/ 26 w 1257"/>
                <a:gd name="T3" fmla="*/ 262 h 349"/>
                <a:gd name="T4" fmla="*/ 51 w 1257"/>
                <a:gd name="T5" fmla="*/ 271 h 349"/>
                <a:gd name="T6" fmla="*/ 77 w 1257"/>
                <a:gd name="T7" fmla="*/ 281 h 349"/>
                <a:gd name="T8" fmla="*/ 103 w 1257"/>
                <a:gd name="T9" fmla="*/ 290 h 349"/>
                <a:gd name="T10" fmla="*/ 128 w 1257"/>
                <a:gd name="T11" fmla="*/ 300 h 349"/>
                <a:gd name="T12" fmla="*/ 154 w 1257"/>
                <a:gd name="T13" fmla="*/ 310 h 349"/>
                <a:gd name="T14" fmla="*/ 180 w 1257"/>
                <a:gd name="T15" fmla="*/ 319 h 349"/>
                <a:gd name="T16" fmla="*/ 205 w 1257"/>
                <a:gd name="T17" fmla="*/ 327 h 349"/>
                <a:gd name="T18" fmla="*/ 231 w 1257"/>
                <a:gd name="T19" fmla="*/ 334 h 349"/>
                <a:gd name="T20" fmla="*/ 257 w 1257"/>
                <a:gd name="T21" fmla="*/ 340 h 349"/>
                <a:gd name="T22" fmla="*/ 282 w 1257"/>
                <a:gd name="T23" fmla="*/ 345 h 349"/>
                <a:gd name="T24" fmla="*/ 308 w 1257"/>
                <a:gd name="T25" fmla="*/ 348 h 349"/>
                <a:gd name="T26" fmla="*/ 334 w 1257"/>
                <a:gd name="T27" fmla="*/ 349 h 349"/>
                <a:gd name="T28" fmla="*/ 359 w 1257"/>
                <a:gd name="T29" fmla="*/ 349 h 349"/>
                <a:gd name="T30" fmla="*/ 385 w 1257"/>
                <a:gd name="T31" fmla="*/ 347 h 349"/>
                <a:gd name="T32" fmla="*/ 411 w 1257"/>
                <a:gd name="T33" fmla="*/ 343 h 349"/>
                <a:gd name="T34" fmla="*/ 436 w 1257"/>
                <a:gd name="T35" fmla="*/ 338 h 349"/>
                <a:gd name="T36" fmla="*/ 462 w 1257"/>
                <a:gd name="T37" fmla="*/ 331 h 349"/>
                <a:gd name="T38" fmla="*/ 487 w 1257"/>
                <a:gd name="T39" fmla="*/ 322 h 349"/>
                <a:gd name="T40" fmla="*/ 513 w 1257"/>
                <a:gd name="T41" fmla="*/ 311 h 349"/>
                <a:gd name="T42" fmla="*/ 539 w 1257"/>
                <a:gd name="T43" fmla="*/ 299 h 349"/>
                <a:gd name="T44" fmla="*/ 565 w 1257"/>
                <a:gd name="T45" fmla="*/ 286 h 349"/>
                <a:gd name="T46" fmla="*/ 590 w 1257"/>
                <a:gd name="T47" fmla="*/ 271 h 349"/>
                <a:gd name="T48" fmla="*/ 616 w 1257"/>
                <a:gd name="T49" fmla="*/ 256 h 349"/>
                <a:gd name="T50" fmla="*/ 642 w 1257"/>
                <a:gd name="T51" fmla="*/ 239 h 349"/>
                <a:gd name="T52" fmla="*/ 667 w 1257"/>
                <a:gd name="T53" fmla="*/ 222 h 349"/>
                <a:gd name="T54" fmla="*/ 693 w 1257"/>
                <a:gd name="T55" fmla="*/ 204 h 349"/>
                <a:gd name="T56" fmla="*/ 718 w 1257"/>
                <a:gd name="T57" fmla="*/ 186 h 349"/>
                <a:gd name="T58" fmla="*/ 744 w 1257"/>
                <a:gd name="T59" fmla="*/ 168 h 349"/>
                <a:gd name="T60" fmla="*/ 770 w 1257"/>
                <a:gd name="T61" fmla="*/ 150 h 349"/>
                <a:gd name="T62" fmla="*/ 795 w 1257"/>
                <a:gd name="T63" fmla="*/ 132 h 349"/>
                <a:gd name="T64" fmla="*/ 821 w 1257"/>
                <a:gd name="T65" fmla="*/ 114 h 349"/>
                <a:gd name="T66" fmla="*/ 847 w 1257"/>
                <a:gd name="T67" fmla="*/ 98 h 349"/>
                <a:gd name="T68" fmla="*/ 872 w 1257"/>
                <a:gd name="T69" fmla="*/ 82 h 349"/>
                <a:gd name="T70" fmla="*/ 898 w 1257"/>
                <a:gd name="T71" fmla="*/ 67 h 349"/>
                <a:gd name="T72" fmla="*/ 924 w 1257"/>
                <a:gd name="T73" fmla="*/ 54 h 349"/>
                <a:gd name="T74" fmla="*/ 949 w 1257"/>
                <a:gd name="T75" fmla="*/ 41 h 349"/>
                <a:gd name="T76" fmla="*/ 975 w 1257"/>
                <a:gd name="T77" fmla="*/ 31 h 349"/>
                <a:gd name="T78" fmla="*/ 1001 w 1257"/>
                <a:gd name="T79" fmla="*/ 21 h 349"/>
                <a:gd name="T80" fmla="*/ 1026 w 1257"/>
                <a:gd name="T81" fmla="*/ 14 h 349"/>
                <a:gd name="T82" fmla="*/ 1052 w 1257"/>
                <a:gd name="T83" fmla="*/ 8 h 349"/>
                <a:gd name="T84" fmla="*/ 1078 w 1257"/>
                <a:gd name="T85" fmla="*/ 3 h 349"/>
                <a:gd name="T86" fmla="*/ 1103 w 1257"/>
                <a:gd name="T87" fmla="*/ 1 h 349"/>
                <a:gd name="T88" fmla="*/ 1129 w 1257"/>
                <a:gd name="T89" fmla="*/ 0 h 349"/>
                <a:gd name="T90" fmla="*/ 1155 w 1257"/>
                <a:gd name="T91" fmla="*/ 0 h 349"/>
                <a:gd name="T92" fmla="*/ 1180 w 1257"/>
                <a:gd name="T93" fmla="*/ 2 h 349"/>
                <a:gd name="T94" fmla="*/ 1206 w 1257"/>
                <a:gd name="T95" fmla="*/ 6 h 349"/>
                <a:gd name="T96" fmla="*/ 1232 w 1257"/>
                <a:gd name="T97" fmla="*/ 12 h 349"/>
                <a:gd name="T98" fmla="*/ 1257 w 1257"/>
                <a:gd name="T99" fmla="*/ 18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49">
                  <a:moveTo>
                    <a:pt x="0" y="254"/>
                  </a:moveTo>
                  <a:lnTo>
                    <a:pt x="26" y="262"/>
                  </a:lnTo>
                  <a:lnTo>
                    <a:pt x="51" y="271"/>
                  </a:lnTo>
                  <a:lnTo>
                    <a:pt x="77" y="281"/>
                  </a:lnTo>
                  <a:lnTo>
                    <a:pt x="103" y="290"/>
                  </a:lnTo>
                  <a:lnTo>
                    <a:pt x="128" y="300"/>
                  </a:lnTo>
                  <a:lnTo>
                    <a:pt x="154" y="310"/>
                  </a:lnTo>
                  <a:lnTo>
                    <a:pt x="180" y="319"/>
                  </a:lnTo>
                  <a:lnTo>
                    <a:pt x="205" y="327"/>
                  </a:lnTo>
                  <a:lnTo>
                    <a:pt x="231" y="334"/>
                  </a:lnTo>
                  <a:lnTo>
                    <a:pt x="257" y="340"/>
                  </a:lnTo>
                  <a:lnTo>
                    <a:pt x="282" y="345"/>
                  </a:lnTo>
                  <a:lnTo>
                    <a:pt x="308" y="348"/>
                  </a:lnTo>
                  <a:lnTo>
                    <a:pt x="334" y="349"/>
                  </a:lnTo>
                  <a:lnTo>
                    <a:pt x="359" y="349"/>
                  </a:lnTo>
                  <a:lnTo>
                    <a:pt x="385" y="347"/>
                  </a:lnTo>
                  <a:lnTo>
                    <a:pt x="411" y="343"/>
                  </a:lnTo>
                  <a:lnTo>
                    <a:pt x="436" y="338"/>
                  </a:lnTo>
                  <a:lnTo>
                    <a:pt x="462" y="331"/>
                  </a:lnTo>
                  <a:lnTo>
                    <a:pt x="487" y="322"/>
                  </a:lnTo>
                  <a:lnTo>
                    <a:pt x="513" y="311"/>
                  </a:lnTo>
                  <a:lnTo>
                    <a:pt x="539" y="299"/>
                  </a:lnTo>
                  <a:lnTo>
                    <a:pt x="565" y="286"/>
                  </a:lnTo>
                  <a:lnTo>
                    <a:pt x="590" y="271"/>
                  </a:lnTo>
                  <a:lnTo>
                    <a:pt x="616" y="256"/>
                  </a:lnTo>
                  <a:lnTo>
                    <a:pt x="642" y="239"/>
                  </a:lnTo>
                  <a:lnTo>
                    <a:pt x="667" y="222"/>
                  </a:lnTo>
                  <a:lnTo>
                    <a:pt x="693" y="204"/>
                  </a:lnTo>
                  <a:lnTo>
                    <a:pt x="718" y="186"/>
                  </a:lnTo>
                  <a:lnTo>
                    <a:pt x="744" y="168"/>
                  </a:lnTo>
                  <a:lnTo>
                    <a:pt x="770" y="150"/>
                  </a:lnTo>
                  <a:lnTo>
                    <a:pt x="795" y="132"/>
                  </a:lnTo>
                  <a:lnTo>
                    <a:pt x="821" y="114"/>
                  </a:lnTo>
                  <a:lnTo>
                    <a:pt x="847" y="98"/>
                  </a:lnTo>
                  <a:lnTo>
                    <a:pt x="872" y="82"/>
                  </a:lnTo>
                  <a:lnTo>
                    <a:pt x="898" y="67"/>
                  </a:lnTo>
                  <a:lnTo>
                    <a:pt x="924" y="54"/>
                  </a:lnTo>
                  <a:lnTo>
                    <a:pt x="949" y="41"/>
                  </a:lnTo>
                  <a:lnTo>
                    <a:pt x="975" y="31"/>
                  </a:lnTo>
                  <a:lnTo>
                    <a:pt x="1001" y="21"/>
                  </a:lnTo>
                  <a:lnTo>
                    <a:pt x="1026" y="14"/>
                  </a:lnTo>
                  <a:lnTo>
                    <a:pt x="1052" y="8"/>
                  </a:lnTo>
                  <a:lnTo>
                    <a:pt x="1078" y="3"/>
                  </a:lnTo>
                  <a:lnTo>
                    <a:pt x="1103" y="1"/>
                  </a:lnTo>
                  <a:lnTo>
                    <a:pt x="1129" y="0"/>
                  </a:lnTo>
                  <a:lnTo>
                    <a:pt x="1155" y="0"/>
                  </a:lnTo>
                  <a:lnTo>
                    <a:pt x="1180" y="2"/>
                  </a:lnTo>
                  <a:lnTo>
                    <a:pt x="1206" y="6"/>
                  </a:lnTo>
                  <a:lnTo>
                    <a:pt x="1232" y="12"/>
                  </a:lnTo>
                  <a:lnTo>
                    <a:pt x="1257" y="18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4" name="Freeform 311"/>
            <p:cNvSpPr>
              <a:spLocks/>
            </p:cNvSpPr>
            <p:nvPr/>
          </p:nvSpPr>
          <p:spPr bwMode="auto">
            <a:xfrm>
              <a:off x="6214112" y="2805892"/>
              <a:ext cx="4543850" cy="1429334"/>
            </a:xfrm>
            <a:custGeom>
              <a:avLst/>
              <a:gdLst>
                <a:gd name="T0" fmla="*/ 0 w 1308"/>
                <a:gd name="T1" fmla="*/ 0 h 654"/>
                <a:gd name="T2" fmla="*/ 25 w 1308"/>
                <a:gd name="T3" fmla="*/ 6 h 654"/>
                <a:gd name="T4" fmla="*/ 51 w 1308"/>
                <a:gd name="T5" fmla="*/ 15 h 654"/>
                <a:gd name="T6" fmla="*/ 77 w 1308"/>
                <a:gd name="T7" fmla="*/ 24 h 654"/>
                <a:gd name="T8" fmla="*/ 102 w 1308"/>
                <a:gd name="T9" fmla="*/ 35 h 654"/>
                <a:gd name="T10" fmla="*/ 128 w 1308"/>
                <a:gd name="T11" fmla="*/ 48 h 654"/>
                <a:gd name="T12" fmla="*/ 154 w 1308"/>
                <a:gd name="T13" fmla="*/ 62 h 654"/>
                <a:gd name="T14" fmla="*/ 179 w 1308"/>
                <a:gd name="T15" fmla="*/ 77 h 654"/>
                <a:gd name="T16" fmla="*/ 205 w 1308"/>
                <a:gd name="T17" fmla="*/ 93 h 654"/>
                <a:gd name="T18" fmla="*/ 231 w 1308"/>
                <a:gd name="T19" fmla="*/ 111 h 654"/>
                <a:gd name="T20" fmla="*/ 256 w 1308"/>
                <a:gd name="T21" fmla="*/ 129 h 654"/>
                <a:gd name="T22" fmla="*/ 282 w 1308"/>
                <a:gd name="T23" fmla="*/ 149 h 654"/>
                <a:gd name="T24" fmla="*/ 308 w 1308"/>
                <a:gd name="T25" fmla="*/ 170 h 654"/>
                <a:gd name="T26" fmla="*/ 333 w 1308"/>
                <a:gd name="T27" fmla="*/ 192 h 654"/>
                <a:gd name="T28" fmla="*/ 359 w 1308"/>
                <a:gd name="T29" fmla="*/ 214 h 654"/>
                <a:gd name="T30" fmla="*/ 385 w 1308"/>
                <a:gd name="T31" fmla="*/ 237 h 654"/>
                <a:gd name="T32" fmla="*/ 410 w 1308"/>
                <a:gd name="T33" fmla="*/ 261 h 654"/>
                <a:gd name="T34" fmla="*/ 436 w 1308"/>
                <a:gd name="T35" fmla="*/ 285 h 654"/>
                <a:gd name="T36" fmla="*/ 462 w 1308"/>
                <a:gd name="T37" fmla="*/ 309 h 654"/>
                <a:gd name="T38" fmla="*/ 487 w 1308"/>
                <a:gd name="T39" fmla="*/ 334 h 654"/>
                <a:gd name="T40" fmla="*/ 513 w 1308"/>
                <a:gd name="T41" fmla="*/ 358 h 654"/>
                <a:gd name="T42" fmla="*/ 539 w 1308"/>
                <a:gd name="T43" fmla="*/ 383 h 654"/>
                <a:gd name="T44" fmla="*/ 564 w 1308"/>
                <a:gd name="T45" fmla="*/ 407 h 654"/>
                <a:gd name="T46" fmla="*/ 590 w 1308"/>
                <a:gd name="T47" fmla="*/ 430 h 654"/>
                <a:gd name="T48" fmla="*/ 616 w 1308"/>
                <a:gd name="T49" fmla="*/ 454 h 654"/>
                <a:gd name="T50" fmla="*/ 641 w 1308"/>
                <a:gd name="T51" fmla="*/ 476 h 654"/>
                <a:gd name="T52" fmla="*/ 667 w 1308"/>
                <a:gd name="T53" fmla="*/ 498 h 654"/>
                <a:gd name="T54" fmla="*/ 693 w 1308"/>
                <a:gd name="T55" fmla="*/ 518 h 654"/>
                <a:gd name="T56" fmla="*/ 718 w 1308"/>
                <a:gd name="T57" fmla="*/ 538 h 654"/>
                <a:gd name="T58" fmla="*/ 744 w 1308"/>
                <a:gd name="T59" fmla="*/ 556 h 654"/>
                <a:gd name="T60" fmla="*/ 770 w 1308"/>
                <a:gd name="T61" fmla="*/ 574 h 654"/>
                <a:gd name="T62" fmla="*/ 795 w 1308"/>
                <a:gd name="T63" fmla="*/ 589 h 654"/>
                <a:gd name="T64" fmla="*/ 821 w 1308"/>
                <a:gd name="T65" fmla="*/ 603 h 654"/>
                <a:gd name="T66" fmla="*/ 846 w 1308"/>
                <a:gd name="T67" fmla="*/ 616 h 654"/>
                <a:gd name="T68" fmla="*/ 872 w 1308"/>
                <a:gd name="T69" fmla="*/ 627 h 654"/>
                <a:gd name="T70" fmla="*/ 898 w 1308"/>
                <a:gd name="T71" fmla="*/ 636 h 654"/>
                <a:gd name="T72" fmla="*/ 923 w 1308"/>
                <a:gd name="T73" fmla="*/ 643 h 654"/>
                <a:gd name="T74" fmla="*/ 949 w 1308"/>
                <a:gd name="T75" fmla="*/ 648 h 654"/>
                <a:gd name="T76" fmla="*/ 975 w 1308"/>
                <a:gd name="T77" fmla="*/ 652 h 654"/>
                <a:gd name="T78" fmla="*/ 1001 w 1308"/>
                <a:gd name="T79" fmla="*/ 654 h 654"/>
                <a:gd name="T80" fmla="*/ 1026 w 1308"/>
                <a:gd name="T81" fmla="*/ 654 h 654"/>
                <a:gd name="T82" fmla="*/ 1052 w 1308"/>
                <a:gd name="T83" fmla="*/ 652 h 654"/>
                <a:gd name="T84" fmla="*/ 1077 w 1308"/>
                <a:gd name="T85" fmla="*/ 648 h 654"/>
                <a:gd name="T86" fmla="*/ 1103 w 1308"/>
                <a:gd name="T87" fmla="*/ 643 h 654"/>
                <a:gd name="T88" fmla="*/ 1129 w 1308"/>
                <a:gd name="T89" fmla="*/ 636 h 654"/>
                <a:gd name="T90" fmla="*/ 1154 w 1308"/>
                <a:gd name="T91" fmla="*/ 627 h 654"/>
                <a:gd name="T92" fmla="*/ 1180 w 1308"/>
                <a:gd name="T93" fmla="*/ 617 h 654"/>
                <a:gd name="T94" fmla="*/ 1206 w 1308"/>
                <a:gd name="T95" fmla="*/ 605 h 654"/>
                <a:gd name="T96" fmla="*/ 1231 w 1308"/>
                <a:gd name="T97" fmla="*/ 592 h 654"/>
                <a:gd name="T98" fmla="*/ 1257 w 1308"/>
                <a:gd name="T99" fmla="*/ 578 h 654"/>
                <a:gd name="T100" fmla="*/ 1283 w 1308"/>
                <a:gd name="T101" fmla="*/ 562 h 654"/>
                <a:gd name="T102" fmla="*/ 1308 w 1308"/>
                <a:gd name="T103" fmla="*/ 54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654">
                  <a:moveTo>
                    <a:pt x="0" y="0"/>
                  </a:moveTo>
                  <a:lnTo>
                    <a:pt x="25" y="6"/>
                  </a:lnTo>
                  <a:lnTo>
                    <a:pt x="51" y="15"/>
                  </a:lnTo>
                  <a:lnTo>
                    <a:pt x="77" y="24"/>
                  </a:lnTo>
                  <a:lnTo>
                    <a:pt x="102" y="35"/>
                  </a:lnTo>
                  <a:lnTo>
                    <a:pt x="128" y="48"/>
                  </a:lnTo>
                  <a:lnTo>
                    <a:pt x="154" y="62"/>
                  </a:lnTo>
                  <a:lnTo>
                    <a:pt x="179" y="77"/>
                  </a:lnTo>
                  <a:lnTo>
                    <a:pt x="205" y="93"/>
                  </a:lnTo>
                  <a:lnTo>
                    <a:pt x="231" y="111"/>
                  </a:lnTo>
                  <a:lnTo>
                    <a:pt x="256" y="129"/>
                  </a:lnTo>
                  <a:lnTo>
                    <a:pt x="282" y="149"/>
                  </a:lnTo>
                  <a:lnTo>
                    <a:pt x="308" y="170"/>
                  </a:lnTo>
                  <a:lnTo>
                    <a:pt x="333" y="192"/>
                  </a:lnTo>
                  <a:lnTo>
                    <a:pt x="359" y="214"/>
                  </a:lnTo>
                  <a:lnTo>
                    <a:pt x="385" y="237"/>
                  </a:lnTo>
                  <a:lnTo>
                    <a:pt x="410" y="261"/>
                  </a:lnTo>
                  <a:lnTo>
                    <a:pt x="436" y="285"/>
                  </a:lnTo>
                  <a:lnTo>
                    <a:pt x="462" y="309"/>
                  </a:lnTo>
                  <a:lnTo>
                    <a:pt x="487" y="334"/>
                  </a:lnTo>
                  <a:lnTo>
                    <a:pt x="513" y="358"/>
                  </a:lnTo>
                  <a:lnTo>
                    <a:pt x="539" y="383"/>
                  </a:lnTo>
                  <a:lnTo>
                    <a:pt x="564" y="407"/>
                  </a:lnTo>
                  <a:lnTo>
                    <a:pt x="590" y="430"/>
                  </a:lnTo>
                  <a:lnTo>
                    <a:pt x="616" y="454"/>
                  </a:lnTo>
                  <a:lnTo>
                    <a:pt x="641" y="476"/>
                  </a:lnTo>
                  <a:lnTo>
                    <a:pt x="667" y="498"/>
                  </a:lnTo>
                  <a:lnTo>
                    <a:pt x="693" y="518"/>
                  </a:lnTo>
                  <a:lnTo>
                    <a:pt x="718" y="538"/>
                  </a:lnTo>
                  <a:lnTo>
                    <a:pt x="744" y="556"/>
                  </a:lnTo>
                  <a:lnTo>
                    <a:pt x="770" y="574"/>
                  </a:lnTo>
                  <a:lnTo>
                    <a:pt x="795" y="589"/>
                  </a:lnTo>
                  <a:lnTo>
                    <a:pt x="821" y="603"/>
                  </a:lnTo>
                  <a:lnTo>
                    <a:pt x="846" y="616"/>
                  </a:lnTo>
                  <a:lnTo>
                    <a:pt x="872" y="627"/>
                  </a:lnTo>
                  <a:lnTo>
                    <a:pt x="898" y="636"/>
                  </a:lnTo>
                  <a:lnTo>
                    <a:pt x="923" y="643"/>
                  </a:lnTo>
                  <a:lnTo>
                    <a:pt x="949" y="648"/>
                  </a:lnTo>
                  <a:lnTo>
                    <a:pt x="975" y="652"/>
                  </a:lnTo>
                  <a:lnTo>
                    <a:pt x="1001" y="654"/>
                  </a:lnTo>
                  <a:lnTo>
                    <a:pt x="1026" y="654"/>
                  </a:lnTo>
                  <a:lnTo>
                    <a:pt x="1052" y="652"/>
                  </a:lnTo>
                  <a:lnTo>
                    <a:pt x="1077" y="648"/>
                  </a:lnTo>
                  <a:lnTo>
                    <a:pt x="1103" y="643"/>
                  </a:lnTo>
                  <a:lnTo>
                    <a:pt x="1129" y="636"/>
                  </a:lnTo>
                  <a:lnTo>
                    <a:pt x="1154" y="627"/>
                  </a:lnTo>
                  <a:lnTo>
                    <a:pt x="1180" y="617"/>
                  </a:lnTo>
                  <a:lnTo>
                    <a:pt x="1206" y="605"/>
                  </a:lnTo>
                  <a:lnTo>
                    <a:pt x="1231" y="592"/>
                  </a:lnTo>
                  <a:lnTo>
                    <a:pt x="1257" y="578"/>
                  </a:lnTo>
                  <a:lnTo>
                    <a:pt x="1283" y="562"/>
                  </a:lnTo>
                  <a:lnTo>
                    <a:pt x="1308" y="544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5" name="Line 312"/>
            <p:cNvSpPr>
              <a:spLocks noChangeShapeType="1"/>
            </p:cNvSpPr>
            <p:nvPr/>
          </p:nvSpPr>
          <p:spPr bwMode="auto">
            <a:xfrm flipV="1">
              <a:off x="10671115" y="3994818"/>
              <a:ext cx="86847" cy="39339"/>
            </a:xfrm>
            <a:prstGeom prst="line">
              <a:avLst/>
            </a:pr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6" name="Freeform 325"/>
            <p:cNvSpPr>
              <a:spLocks/>
            </p:cNvSpPr>
            <p:nvPr/>
          </p:nvSpPr>
          <p:spPr bwMode="auto">
            <a:xfrm>
              <a:off x="1934278" y="3072526"/>
              <a:ext cx="4366681" cy="2187712"/>
            </a:xfrm>
            <a:custGeom>
              <a:avLst/>
              <a:gdLst>
                <a:gd name="T0" fmla="*/ 0 w 1257"/>
                <a:gd name="T1" fmla="*/ 0 h 1001"/>
                <a:gd name="T2" fmla="*/ 26 w 1257"/>
                <a:gd name="T3" fmla="*/ 4 h 1001"/>
                <a:gd name="T4" fmla="*/ 51 w 1257"/>
                <a:gd name="T5" fmla="*/ 12 h 1001"/>
                <a:gd name="T6" fmla="*/ 77 w 1257"/>
                <a:gd name="T7" fmla="*/ 23 h 1001"/>
                <a:gd name="T8" fmla="*/ 103 w 1257"/>
                <a:gd name="T9" fmla="*/ 38 h 1001"/>
                <a:gd name="T10" fmla="*/ 128 w 1257"/>
                <a:gd name="T11" fmla="*/ 56 h 1001"/>
                <a:gd name="T12" fmla="*/ 154 w 1257"/>
                <a:gd name="T13" fmla="*/ 78 h 1001"/>
                <a:gd name="T14" fmla="*/ 180 w 1257"/>
                <a:gd name="T15" fmla="*/ 104 h 1001"/>
                <a:gd name="T16" fmla="*/ 205 w 1257"/>
                <a:gd name="T17" fmla="*/ 133 h 1001"/>
                <a:gd name="T18" fmla="*/ 231 w 1257"/>
                <a:gd name="T19" fmla="*/ 165 h 1001"/>
                <a:gd name="T20" fmla="*/ 257 w 1257"/>
                <a:gd name="T21" fmla="*/ 201 h 1001"/>
                <a:gd name="T22" fmla="*/ 282 w 1257"/>
                <a:gd name="T23" fmla="*/ 240 h 1001"/>
                <a:gd name="T24" fmla="*/ 308 w 1257"/>
                <a:gd name="T25" fmla="*/ 281 h 1001"/>
                <a:gd name="T26" fmla="*/ 334 w 1257"/>
                <a:gd name="T27" fmla="*/ 325 h 1001"/>
                <a:gd name="T28" fmla="*/ 359 w 1257"/>
                <a:gd name="T29" fmla="*/ 370 h 1001"/>
                <a:gd name="T30" fmla="*/ 385 w 1257"/>
                <a:gd name="T31" fmla="*/ 417 h 1001"/>
                <a:gd name="T32" fmla="*/ 411 w 1257"/>
                <a:gd name="T33" fmla="*/ 464 h 1001"/>
                <a:gd name="T34" fmla="*/ 436 w 1257"/>
                <a:gd name="T35" fmla="*/ 512 h 1001"/>
                <a:gd name="T36" fmla="*/ 462 w 1257"/>
                <a:gd name="T37" fmla="*/ 561 h 1001"/>
                <a:gd name="T38" fmla="*/ 487 w 1257"/>
                <a:gd name="T39" fmla="*/ 608 h 1001"/>
                <a:gd name="T40" fmla="*/ 513 w 1257"/>
                <a:gd name="T41" fmla="*/ 655 h 1001"/>
                <a:gd name="T42" fmla="*/ 539 w 1257"/>
                <a:gd name="T43" fmla="*/ 700 h 1001"/>
                <a:gd name="T44" fmla="*/ 565 w 1257"/>
                <a:gd name="T45" fmla="*/ 744 h 1001"/>
                <a:gd name="T46" fmla="*/ 590 w 1257"/>
                <a:gd name="T47" fmla="*/ 785 h 1001"/>
                <a:gd name="T48" fmla="*/ 616 w 1257"/>
                <a:gd name="T49" fmla="*/ 823 h 1001"/>
                <a:gd name="T50" fmla="*/ 642 w 1257"/>
                <a:gd name="T51" fmla="*/ 859 h 1001"/>
                <a:gd name="T52" fmla="*/ 667 w 1257"/>
                <a:gd name="T53" fmla="*/ 891 h 1001"/>
                <a:gd name="T54" fmla="*/ 693 w 1257"/>
                <a:gd name="T55" fmla="*/ 919 h 1001"/>
                <a:gd name="T56" fmla="*/ 718 w 1257"/>
                <a:gd name="T57" fmla="*/ 943 h 1001"/>
                <a:gd name="T58" fmla="*/ 744 w 1257"/>
                <a:gd name="T59" fmla="*/ 963 h 1001"/>
                <a:gd name="T60" fmla="*/ 770 w 1257"/>
                <a:gd name="T61" fmla="*/ 979 h 1001"/>
                <a:gd name="T62" fmla="*/ 795 w 1257"/>
                <a:gd name="T63" fmla="*/ 991 h 1001"/>
                <a:gd name="T64" fmla="*/ 821 w 1257"/>
                <a:gd name="T65" fmla="*/ 998 h 1001"/>
                <a:gd name="T66" fmla="*/ 847 w 1257"/>
                <a:gd name="T67" fmla="*/ 1001 h 1001"/>
                <a:gd name="T68" fmla="*/ 872 w 1257"/>
                <a:gd name="T69" fmla="*/ 1000 h 1001"/>
                <a:gd name="T70" fmla="*/ 898 w 1257"/>
                <a:gd name="T71" fmla="*/ 995 h 1001"/>
                <a:gd name="T72" fmla="*/ 924 w 1257"/>
                <a:gd name="T73" fmla="*/ 985 h 1001"/>
                <a:gd name="T74" fmla="*/ 949 w 1257"/>
                <a:gd name="T75" fmla="*/ 972 h 1001"/>
                <a:gd name="T76" fmla="*/ 975 w 1257"/>
                <a:gd name="T77" fmla="*/ 955 h 1001"/>
                <a:gd name="T78" fmla="*/ 1001 w 1257"/>
                <a:gd name="T79" fmla="*/ 935 h 1001"/>
                <a:gd name="T80" fmla="*/ 1026 w 1257"/>
                <a:gd name="T81" fmla="*/ 912 h 1001"/>
                <a:gd name="T82" fmla="*/ 1052 w 1257"/>
                <a:gd name="T83" fmla="*/ 886 h 1001"/>
                <a:gd name="T84" fmla="*/ 1078 w 1257"/>
                <a:gd name="T85" fmla="*/ 858 h 1001"/>
                <a:gd name="T86" fmla="*/ 1103 w 1257"/>
                <a:gd name="T87" fmla="*/ 827 h 1001"/>
                <a:gd name="T88" fmla="*/ 1129 w 1257"/>
                <a:gd name="T89" fmla="*/ 795 h 1001"/>
                <a:gd name="T90" fmla="*/ 1155 w 1257"/>
                <a:gd name="T91" fmla="*/ 762 h 1001"/>
                <a:gd name="T92" fmla="*/ 1180 w 1257"/>
                <a:gd name="T93" fmla="*/ 727 h 1001"/>
                <a:gd name="T94" fmla="*/ 1206 w 1257"/>
                <a:gd name="T95" fmla="*/ 691 h 1001"/>
                <a:gd name="T96" fmla="*/ 1232 w 1257"/>
                <a:gd name="T97" fmla="*/ 655 h 1001"/>
                <a:gd name="T98" fmla="*/ 1257 w 1257"/>
                <a:gd name="T99" fmla="*/ 619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1001">
                  <a:moveTo>
                    <a:pt x="0" y="0"/>
                  </a:moveTo>
                  <a:lnTo>
                    <a:pt x="26" y="4"/>
                  </a:lnTo>
                  <a:lnTo>
                    <a:pt x="51" y="12"/>
                  </a:lnTo>
                  <a:lnTo>
                    <a:pt x="77" y="23"/>
                  </a:lnTo>
                  <a:lnTo>
                    <a:pt x="103" y="38"/>
                  </a:lnTo>
                  <a:lnTo>
                    <a:pt x="128" y="56"/>
                  </a:lnTo>
                  <a:lnTo>
                    <a:pt x="154" y="78"/>
                  </a:lnTo>
                  <a:lnTo>
                    <a:pt x="180" y="104"/>
                  </a:lnTo>
                  <a:lnTo>
                    <a:pt x="205" y="133"/>
                  </a:lnTo>
                  <a:lnTo>
                    <a:pt x="231" y="165"/>
                  </a:lnTo>
                  <a:lnTo>
                    <a:pt x="257" y="201"/>
                  </a:lnTo>
                  <a:lnTo>
                    <a:pt x="282" y="240"/>
                  </a:lnTo>
                  <a:lnTo>
                    <a:pt x="308" y="281"/>
                  </a:lnTo>
                  <a:lnTo>
                    <a:pt x="334" y="325"/>
                  </a:lnTo>
                  <a:lnTo>
                    <a:pt x="359" y="370"/>
                  </a:lnTo>
                  <a:lnTo>
                    <a:pt x="385" y="417"/>
                  </a:lnTo>
                  <a:lnTo>
                    <a:pt x="411" y="464"/>
                  </a:lnTo>
                  <a:lnTo>
                    <a:pt x="436" y="512"/>
                  </a:lnTo>
                  <a:lnTo>
                    <a:pt x="462" y="561"/>
                  </a:lnTo>
                  <a:lnTo>
                    <a:pt x="487" y="608"/>
                  </a:lnTo>
                  <a:lnTo>
                    <a:pt x="513" y="655"/>
                  </a:lnTo>
                  <a:lnTo>
                    <a:pt x="539" y="700"/>
                  </a:lnTo>
                  <a:lnTo>
                    <a:pt x="565" y="744"/>
                  </a:lnTo>
                  <a:lnTo>
                    <a:pt x="590" y="785"/>
                  </a:lnTo>
                  <a:lnTo>
                    <a:pt x="616" y="823"/>
                  </a:lnTo>
                  <a:lnTo>
                    <a:pt x="642" y="859"/>
                  </a:lnTo>
                  <a:lnTo>
                    <a:pt x="667" y="891"/>
                  </a:lnTo>
                  <a:lnTo>
                    <a:pt x="693" y="919"/>
                  </a:lnTo>
                  <a:lnTo>
                    <a:pt x="718" y="943"/>
                  </a:lnTo>
                  <a:lnTo>
                    <a:pt x="744" y="963"/>
                  </a:lnTo>
                  <a:lnTo>
                    <a:pt x="770" y="979"/>
                  </a:lnTo>
                  <a:lnTo>
                    <a:pt x="795" y="991"/>
                  </a:lnTo>
                  <a:lnTo>
                    <a:pt x="821" y="998"/>
                  </a:lnTo>
                  <a:lnTo>
                    <a:pt x="847" y="1001"/>
                  </a:lnTo>
                  <a:lnTo>
                    <a:pt x="872" y="1000"/>
                  </a:lnTo>
                  <a:lnTo>
                    <a:pt x="898" y="995"/>
                  </a:lnTo>
                  <a:lnTo>
                    <a:pt x="924" y="985"/>
                  </a:lnTo>
                  <a:lnTo>
                    <a:pt x="949" y="972"/>
                  </a:lnTo>
                  <a:lnTo>
                    <a:pt x="975" y="955"/>
                  </a:lnTo>
                  <a:lnTo>
                    <a:pt x="1001" y="935"/>
                  </a:lnTo>
                  <a:lnTo>
                    <a:pt x="1026" y="912"/>
                  </a:lnTo>
                  <a:lnTo>
                    <a:pt x="1052" y="886"/>
                  </a:lnTo>
                  <a:lnTo>
                    <a:pt x="1078" y="858"/>
                  </a:lnTo>
                  <a:lnTo>
                    <a:pt x="1103" y="827"/>
                  </a:lnTo>
                  <a:lnTo>
                    <a:pt x="1129" y="795"/>
                  </a:lnTo>
                  <a:lnTo>
                    <a:pt x="1155" y="762"/>
                  </a:lnTo>
                  <a:lnTo>
                    <a:pt x="1180" y="727"/>
                  </a:lnTo>
                  <a:lnTo>
                    <a:pt x="1206" y="691"/>
                  </a:lnTo>
                  <a:lnTo>
                    <a:pt x="1232" y="655"/>
                  </a:lnTo>
                  <a:lnTo>
                    <a:pt x="1257" y="619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7" name="Freeform 326"/>
            <p:cNvSpPr>
              <a:spLocks/>
            </p:cNvSpPr>
            <p:nvPr/>
          </p:nvSpPr>
          <p:spPr bwMode="auto">
            <a:xfrm>
              <a:off x="6214112" y="3579568"/>
              <a:ext cx="4543850" cy="924478"/>
            </a:xfrm>
            <a:custGeom>
              <a:avLst/>
              <a:gdLst>
                <a:gd name="T0" fmla="*/ 0 w 1308"/>
                <a:gd name="T1" fmla="*/ 423 h 423"/>
                <a:gd name="T2" fmla="*/ 25 w 1308"/>
                <a:gd name="T3" fmla="*/ 387 h 423"/>
                <a:gd name="T4" fmla="*/ 51 w 1308"/>
                <a:gd name="T5" fmla="*/ 351 h 423"/>
                <a:gd name="T6" fmla="*/ 77 w 1308"/>
                <a:gd name="T7" fmla="*/ 315 h 423"/>
                <a:gd name="T8" fmla="*/ 102 w 1308"/>
                <a:gd name="T9" fmla="*/ 280 h 423"/>
                <a:gd name="T10" fmla="*/ 128 w 1308"/>
                <a:gd name="T11" fmla="*/ 246 h 423"/>
                <a:gd name="T12" fmla="*/ 154 w 1308"/>
                <a:gd name="T13" fmla="*/ 214 h 423"/>
                <a:gd name="T14" fmla="*/ 179 w 1308"/>
                <a:gd name="T15" fmla="*/ 183 h 423"/>
                <a:gd name="T16" fmla="*/ 205 w 1308"/>
                <a:gd name="T17" fmla="*/ 153 h 423"/>
                <a:gd name="T18" fmla="*/ 231 w 1308"/>
                <a:gd name="T19" fmla="*/ 126 h 423"/>
                <a:gd name="T20" fmla="*/ 256 w 1308"/>
                <a:gd name="T21" fmla="*/ 101 h 423"/>
                <a:gd name="T22" fmla="*/ 282 w 1308"/>
                <a:gd name="T23" fmla="*/ 79 h 423"/>
                <a:gd name="T24" fmla="*/ 308 w 1308"/>
                <a:gd name="T25" fmla="*/ 59 h 423"/>
                <a:gd name="T26" fmla="*/ 333 w 1308"/>
                <a:gd name="T27" fmla="*/ 41 h 423"/>
                <a:gd name="T28" fmla="*/ 359 w 1308"/>
                <a:gd name="T29" fmla="*/ 27 h 423"/>
                <a:gd name="T30" fmla="*/ 385 w 1308"/>
                <a:gd name="T31" fmla="*/ 16 h 423"/>
                <a:gd name="T32" fmla="*/ 410 w 1308"/>
                <a:gd name="T33" fmla="*/ 7 h 423"/>
                <a:gd name="T34" fmla="*/ 436 w 1308"/>
                <a:gd name="T35" fmla="*/ 2 h 423"/>
                <a:gd name="T36" fmla="*/ 462 w 1308"/>
                <a:gd name="T37" fmla="*/ 0 h 423"/>
                <a:gd name="T38" fmla="*/ 487 w 1308"/>
                <a:gd name="T39" fmla="*/ 1 h 423"/>
                <a:gd name="T40" fmla="*/ 513 w 1308"/>
                <a:gd name="T41" fmla="*/ 4 h 423"/>
                <a:gd name="T42" fmla="*/ 539 w 1308"/>
                <a:gd name="T43" fmla="*/ 11 h 423"/>
                <a:gd name="T44" fmla="*/ 564 w 1308"/>
                <a:gd name="T45" fmla="*/ 20 h 423"/>
                <a:gd name="T46" fmla="*/ 590 w 1308"/>
                <a:gd name="T47" fmla="*/ 32 h 423"/>
                <a:gd name="T48" fmla="*/ 616 w 1308"/>
                <a:gd name="T49" fmla="*/ 46 h 423"/>
                <a:gd name="T50" fmla="*/ 641 w 1308"/>
                <a:gd name="T51" fmla="*/ 61 h 423"/>
                <a:gd name="T52" fmla="*/ 667 w 1308"/>
                <a:gd name="T53" fmla="*/ 78 h 423"/>
                <a:gd name="T54" fmla="*/ 693 w 1308"/>
                <a:gd name="T55" fmla="*/ 97 h 423"/>
                <a:gd name="T56" fmla="*/ 718 w 1308"/>
                <a:gd name="T57" fmla="*/ 116 h 423"/>
                <a:gd name="T58" fmla="*/ 744 w 1308"/>
                <a:gd name="T59" fmla="*/ 135 h 423"/>
                <a:gd name="T60" fmla="*/ 770 w 1308"/>
                <a:gd name="T61" fmla="*/ 155 h 423"/>
                <a:gd name="T62" fmla="*/ 795 w 1308"/>
                <a:gd name="T63" fmla="*/ 174 h 423"/>
                <a:gd name="T64" fmla="*/ 821 w 1308"/>
                <a:gd name="T65" fmla="*/ 192 h 423"/>
                <a:gd name="T66" fmla="*/ 846 w 1308"/>
                <a:gd name="T67" fmla="*/ 210 h 423"/>
                <a:gd name="T68" fmla="*/ 872 w 1308"/>
                <a:gd name="T69" fmla="*/ 226 h 423"/>
                <a:gd name="T70" fmla="*/ 898 w 1308"/>
                <a:gd name="T71" fmla="*/ 241 h 423"/>
                <a:gd name="T72" fmla="*/ 923 w 1308"/>
                <a:gd name="T73" fmla="*/ 255 h 423"/>
                <a:gd name="T74" fmla="*/ 949 w 1308"/>
                <a:gd name="T75" fmla="*/ 266 h 423"/>
                <a:gd name="T76" fmla="*/ 975 w 1308"/>
                <a:gd name="T77" fmla="*/ 277 h 423"/>
                <a:gd name="T78" fmla="*/ 1001 w 1308"/>
                <a:gd name="T79" fmla="*/ 285 h 423"/>
                <a:gd name="T80" fmla="*/ 1026 w 1308"/>
                <a:gd name="T81" fmla="*/ 292 h 423"/>
                <a:gd name="T82" fmla="*/ 1052 w 1308"/>
                <a:gd name="T83" fmla="*/ 297 h 423"/>
                <a:gd name="T84" fmla="*/ 1077 w 1308"/>
                <a:gd name="T85" fmla="*/ 301 h 423"/>
                <a:gd name="T86" fmla="*/ 1103 w 1308"/>
                <a:gd name="T87" fmla="*/ 304 h 423"/>
                <a:gd name="T88" fmla="*/ 1129 w 1308"/>
                <a:gd name="T89" fmla="*/ 306 h 423"/>
                <a:gd name="T90" fmla="*/ 1154 w 1308"/>
                <a:gd name="T91" fmla="*/ 307 h 423"/>
                <a:gd name="T92" fmla="*/ 1180 w 1308"/>
                <a:gd name="T93" fmla="*/ 307 h 423"/>
                <a:gd name="T94" fmla="*/ 1206 w 1308"/>
                <a:gd name="T95" fmla="*/ 306 h 423"/>
                <a:gd name="T96" fmla="*/ 1231 w 1308"/>
                <a:gd name="T97" fmla="*/ 305 h 423"/>
                <a:gd name="T98" fmla="*/ 1257 w 1308"/>
                <a:gd name="T99" fmla="*/ 304 h 423"/>
                <a:gd name="T100" fmla="*/ 1283 w 1308"/>
                <a:gd name="T101" fmla="*/ 303 h 423"/>
                <a:gd name="T102" fmla="*/ 1308 w 1308"/>
                <a:gd name="T103" fmla="*/ 302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423">
                  <a:moveTo>
                    <a:pt x="0" y="423"/>
                  </a:moveTo>
                  <a:lnTo>
                    <a:pt x="25" y="387"/>
                  </a:lnTo>
                  <a:lnTo>
                    <a:pt x="51" y="351"/>
                  </a:lnTo>
                  <a:lnTo>
                    <a:pt x="77" y="315"/>
                  </a:lnTo>
                  <a:lnTo>
                    <a:pt x="102" y="280"/>
                  </a:lnTo>
                  <a:lnTo>
                    <a:pt x="128" y="246"/>
                  </a:lnTo>
                  <a:lnTo>
                    <a:pt x="154" y="214"/>
                  </a:lnTo>
                  <a:lnTo>
                    <a:pt x="179" y="183"/>
                  </a:lnTo>
                  <a:lnTo>
                    <a:pt x="205" y="153"/>
                  </a:lnTo>
                  <a:lnTo>
                    <a:pt x="231" y="126"/>
                  </a:lnTo>
                  <a:lnTo>
                    <a:pt x="256" y="101"/>
                  </a:lnTo>
                  <a:lnTo>
                    <a:pt x="282" y="79"/>
                  </a:lnTo>
                  <a:lnTo>
                    <a:pt x="308" y="59"/>
                  </a:lnTo>
                  <a:lnTo>
                    <a:pt x="333" y="41"/>
                  </a:lnTo>
                  <a:lnTo>
                    <a:pt x="359" y="27"/>
                  </a:lnTo>
                  <a:lnTo>
                    <a:pt x="385" y="16"/>
                  </a:lnTo>
                  <a:lnTo>
                    <a:pt x="410" y="7"/>
                  </a:lnTo>
                  <a:lnTo>
                    <a:pt x="436" y="2"/>
                  </a:lnTo>
                  <a:lnTo>
                    <a:pt x="462" y="0"/>
                  </a:lnTo>
                  <a:lnTo>
                    <a:pt x="487" y="1"/>
                  </a:lnTo>
                  <a:lnTo>
                    <a:pt x="513" y="4"/>
                  </a:lnTo>
                  <a:lnTo>
                    <a:pt x="539" y="11"/>
                  </a:lnTo>
                  <a:lnTo>
                    <a:pt x="564" y="20"/>
                  </a:lnTo>
                  <a:lnTo>
                    <a:pt x="590" y="32"/>
                  </a:lnTo>
                  <a:lnTo>
                    <a:pt x="616" y="46"/>
                  </a:lnTo>
                  <a:lnTo>
                    <a:pt x="641" y="61"/>
                  </a:lnTo>
                  <a:lnTo>
                    <a:pt x="667" y="78"/>
                  </a:lnTo>
                  <a:lnTo>
                    <a:pt x="693" y="97"/>
                  </a:lnTo>
                  <a:lnTo>
                    <a:pt x="718" y="116"/>
                  </a:lnTo>
                  <a:lnTo>
                    <a:pt x="744" y="135"/>
                  </a:lnTo>
                  <a:lnTo>
                    <a:pt x="770" y="155"/>
                  </a:lnTo>
                  <a:lnTo>
                    <a:pt x="795" y="174"/>
                  </a:lnTo>
                  <a:lnTo>
                    <a:pt x="821" y="192"/>
                  </a:lnTo>
                  <a:lnTo>
                    <a:pt x="846" y="210"/>
                  </a:lnTo>
                  <a:lnTo>
                    <a:pt x="872" y="226"/>
                  </a:lnTo>
                  <a:lnTo>
                    <a:pt x="898" y="241"/>
                  </a:lnTo>
                  <a:lnTo>
                    <a:pt x="923" y="255"/>
                  </a:lnTo>
                  <a:lnTo>
                    <a:pt x="949" y="266"/>
                  </a:lnTo>
                  <a:lnTo>
                    <a:pt x="975" y="277"/>
                  </a:lnTo>
                  <a:lnTo>
                    <a:pt x="1001" y="285"/>
                  </a:lnTo>
                  <a:lnTo>
                    <a:pt x="1026" y="292"/>
                  </a:lnTo>
                  <a:lnTo>
                    <a:pt x="1052" y="297"/>
                  </a:lnTo>
                  <a:lnTo>
                    <a:pt x="1077" y="301"/>
                  </a:lnTo>
                  <a:lnTo>
                    <a:pt x="1103" y="304"/>
                  </a:lnTo>
                  <a:lnTo>
                    <a:pt x="1129" y="306"/>
                  </a:lnTo>
                  <a:lnTo>
                    <a:pt x="1154" y="307"/>
                  </a:lnTo>
                  <a:lnTo>
                    <a:pt x="1180" y="307"/>
                  </a:lnTo>
                  <a:lnTo>
                    <a:pt x="1206" y="306"/>
                  </a:lnTo>
                  <a:lnTo>
                    <a:pt x="1231" y="305"/>
                  </a:lnTo>
                  <a:lnTo>
                    <a:pt x="1257" y="304"/>
                  </a:lnTo>
                  <a:lnTo>
                    <a:pt x="1283" y="303"/>
                  </a:lnTo>
                  <a:lnTo>
                    <a:pt x="1308" y="302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8" name="Freeform 364"/>
            <p:cNvSpPr>
              <a:spLocks/>
            </p:cNvSpPr>
            <p:nvPr/>
          </p:nvSpPr>
          <p:spPr bwMode="auto">
            <a:xfrm>
              <a:off x="1934278" y="3636392"/>
              <a:ext cx="4366681" cy="760563"/>
            </a:xfrm>
            <a:custGeom>
              <a:avLst/>
              <a:gdLst>
                <a:gd name="T0" fmla="*/ 0 w 1257"/>
                <a:gd name="T1" fmla="*/ 18 h 348"/>
                <a:gd name="T2" fmla="*/ 26 w 1257"/>
                <a:gd name="T3" fmla="*/ 12 h 348"/>
                <a:gd name="T4" fmla="*/ 51 w 1257"/>
                <a:gd name="T5" fmla="*/ 7 h 348"/>
                <a:gd name="T6" fmla="*/ 77 w 1257"/>
                <a:gd name="T7" fmla="*/ 3 h 348"/>
                <a:gd name="T8" fmla="*/ 103 w 1257"/>
                <a:gd name="T9" fmla="*/ 1 h 348"/>
                <a:gd name="T10" fmla="*/ 128 w 1257"/>
                <a:gd name="T11" fmla="*/ 0 h 348"/>
                <a:gd name="T12" fmla="*/ 154 w 1257"/>
                <a:gd name="T13" fmla="*/ 1 h 348"/>
                <a:gd name="T14" fmla="*/ 180 w 1257"/>
                <a:gd name="T15" fmla="*/ 4 h 348"/>
                <a:gd name="T16" fmla="*/ 205 w 1257"/>
                <a:gd name="T17" fmla="*/ 8 h 348"/>
                <a:gd name="T18" fmla="*/ 231 w 1257"/>
                <a:gd name="T19" fmla="*/ 14 h 348"/>
                <a:gd name="T20" fmla="*/ 257 w 1257"/>
                <a:gd name="T21" fmla="*/ 21 h 348"/>
                <a:gd name="T22" fmla="*/ 282 w 1257"/>
                <a:gd name="T23" fmla="*/ 30 h 348"/>
                <a:gd name="T24" fmla="*/ 308 w 1257"/>
                <a:gd name="T25" fmla="*/ 40 h 348"/>
                <a:gd name="T26" fmla="*/ 334 w 1257"/>
                <a:gd name="T27" fmla="*/ 52 h 348"/>
                <a:gd name="T28" fmla="*/ 359 w 1257"/>
                <a:gd name="T29" fmla="*/ 65 h 348"/>
                <a:gd name="T30" fmla="*/ 385 w 1257"/>
                <a:gd name="T31" fmla="*/ 78 h 348"/>
                <a:gd name="T32" fmla="*/ 411 w 1257"/>
                <a:gd name="T33" fmla="*/ 93 h 348"/>
                <a:gd name="T34" fmla="*/ 436 w 1257"/>
                <a:gd name="T35" fmla="*/ 109 h 348"/>
                <a:gd name="T36" fmla="*/ 462 w 1257"/>
                <a:gd name="T37" fmla="*/ 125 h 348"/>
                <a:gd name="T38" fmla="*/ 487 w 1257"/>
                <a:gd name="T39" fmla="*/ 142 h 348"/>
                <a:gd name="T40" fmla="*/ 513 w 1257"/>
                <a:gd name="T41" fmla="*/ 159 h 348"/>
                <a:gd name="T42" fmla="*/ 539 w 1257"/>
                <a:gd name="T43" fmla="*/ 176 h 348"/>
                <a:gd name="T44" fmla="*/ 565 w 1257"/>
                <a:gd name="T45" fmla="*/ 193 h 348"/>
                <a:gd name="T46" fmla="*/ 590 w 1257"/>
                <a:gd name="T47" fmla="*/ 210 h 348"/>
                <a:gd name="T48" fmla="*/ 616 w 1257"/>
                <a:gd name="T49" fmla="*/ 227 h 348"/>
                <a:gd name="T50" fmla="*/ 642 w 1257"/>
                <a:gd name="T51" fmla="*/ 243 h 348"/>
                <a:gd name="T52" fmla="*/ 667 w 1257"/>
                <a:gd name="T53" fmla="*/ 259 h 348"/>
                <a:gd name="T54" fmla="*/ 693 w 1257"/>
                <a:gd name="T55" fmla="*/ 274 h 348"/>
                <a:gd name="T56" fmla="*/ 718 w 1257"/>
                <a:gd name="T57" fmla="*/ 288 h 348"/>
                <a:gd name="T58" fmla="*/ 744 w 1257"/>
                <a:gd name="T59" fmla="*/ 301 h 348"/>
                <a:gd name="T60" fmla="*/ 770 w 1257"/>
                <a:gd name="T61" fmla="*/ 313 h 348"/>
                <a:gd name="T62" fmla="*/ 795 w 1257"/>
                <a:gd name="T63" fmla="*/ 324 h 348"/>
                <a:gd name="T64" fmla="*/ 821 w 1257"/>
                <a:gd name="T65" fmla="*/ 333 h 348"/>
                <a:gd name="T66" fmla="*/ 847 w 1257"/>
                <a:gd name="T67" fmla="*/ 340 h 348"/>
                <a:gd name="T68" fmla="*/ 872 w 1257"/>
                <a:gd name="T69" fmla="*/ 345 h 348"/>
                <a:gd name="T70" fmla="*/ 898 w 1257"/>
                <a:gd name="T71" fmla="*/ 348 h 348"/>
                <a:gd name="T72" fmla="*/ 924 w 1257"/>
                <a:gd name="T73" fmla="*/ 348 h 348"/>
                <a:gd name="T74" fmla="*/ 949 w 1257"/>
                <a:gd name="T75" fmla="*/ 346 h 348"/>
                <a:gd name="T76" fmla="*/ 975 w 1257"/>
                <a:gd name="T77" fmla="*/ 342 h 348"/>
                <a:gd name="T78" fmla="*/ 1001 w 1257"/>
                <a:gd name="T79" fmla="*/ 334 h 348"/>
                <a:gd name="T80" fmla="*/ 1026 w 1257"/>
                <a:gd name="T81" fmla="*/ 324 h 348"/>
                <a:gd name="T82" fmla="*/ 1052 w 1257"/>
                <a:gd name="T83" fmla="*/ 311 h 348"/>
                <a:gd name="T84" fmla="*/ 1078 w 1257"/>
                <a:gd name="T85" fmla="*/ 295 h 348"/>
                <a:gd name="T86" fmla="*/ 1103 w 1257"/>
                <a:gd name="T87" fmla="*/ 276 h 348"/>
                <a:gd name="T88" fmla="*/ 1129 w 1257"/>
                <a:gd name="T89" fmla="*/ 256 h 348"/>
                <a:gd name="T90" fmla="*/ 1155 w 1257"/>
                <a:gd name="T91" fmla="*/ 233 h 348"/>
                <a:gd name="T92" fmla="*/ 1180 w 1257"/>
                <a:gd name="T93" fmla="*/ 208 h 348"/>
                <a:gd name="T94" fmla="*/ 1206 w 1257"/>
                <a:gd name="T95" fmla="*/ 181 h 348"/>
                <a:gd name="T96" fmla="*/ 1232 w 1257"/>
                <a:gd name="T97" fmla="*/ 154 h 348"/>
                <a:gd name="T98" fmla="*/ 1257 w 1257"/>
                <a:gd name="T99" fmla="*/ 126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48">
                  <a:moveTo>
                    <a:pt x="0" y="18"/>
                  </a:moveTo>
                  <a:lnTo>
                    <a:pt x="26" y="12"/>
                  </a:lnTo>
                  <a:lnTo>
                    <a:pt x="51" y="7"/>
                  </a:lnTo>
                  <a:lnTo>
                    <a:pt x="77" y="3"/>
                  </a:lnTo>
                  <a:lnTo>
                    <a:pt x="103" y="1"/>
                  </a:lnTo>
                  <a:lnTo>
                    <a:pt x="128" y="0"/>
                  </a:lnTo>
                  <a:lnTo>
                    <a:pt x="154" y="1"/>
                  </a:lnTo>
                  <a:lnTo>
                    <a:pt x="180" y="4"/>
                  </a:lnTo>
                  <a:lnTo>
                    <a:pt x="205" y="8"/>
                  </a:lnTo>
                  <a:lnTo>
                    <a:pt x="231" y="14"/>
                  </a:lnTo>
                  <a:lnTo>
                    <a:pt x="257" y="21"/>
                  </a:lnTo>
                  <a:lnTo>
                    <a:pt x="282" y="30"/>
                  </a:lnTo>
                  <a:lnTo>
                    <a:pt x="308" y="40"/>
                  </a:lnTo>
                  <a:lnTo>
                    <a:pt x="334" y="52"/>
                  </a:lnTo>
                  <a:lnTo>
                    <a:pt x="359" y="65"/>
                  </a:lnTo>
                  <a:lnTo>
                    <a:pt x="385" y="78"/>
                  </a:lnTo>
                  <a:lnTo>
                    <a:pt x="411" y="93"/>
                  </a:lnTo>
                  <a:lnTo>
                    <a:pt x="436" y="109"/>
                  </a:lnTo>
                  <a:lnTo>
                    <a:pt x="462" y="125"/>
                  </a:lnTo>
                  <a:lnTo>
                    <a:pt x="487" y="142"/>
                  </a:lnTo>
                  <a:lnTo>
                    <a:pt x="513" y="159"/>
                  </a:lnTo>
                  <a:lnTo>
                    <a:pt x="539" y="176"/>
                  </a:lnTo>
                  <a:lnTo>
                    <a:pt x="565" y="193"/>
                  </a:lnTo>
                  <a:lnTo>
                    <a:pt x="590" y="210"/>
                  </a:lnTo>
                  <a:lnTo>
                    <a:pt x="616" y="227"/>
                  </a:lnTo>
                  <a:lnTo>
                    <a:pt x="642" y="243"/>
                  </a:lnTo>
                  <a:lnTo>
                    <a:pt x="667" y="259"/>
                  </a:lnTo>
                  <a:lnTo>
                    <a:pt x="693" y="274"/>
                  </a:lnTo>
                  <a:lnTo>
                    <a:pt x="718" y="288"/>
                  </a:lnTo>
                  <a:lnTo>
                    <a:pt x="744" y="301"/>
                  </a:lnTo>
                  <a:lnTo>
                    <a:pt x="770" y="313"/>
                  </a:lnTo>
                  <a:lnTo>
                    <a:pt x="795" y="324"/>
                  </a:lnTo>
                  <a:lnTo>
                    <a:pt x="821" y="333"/>
                  </a:lnTo>
                  <a:lnTo>
                    <a:pt x="847" y="340"/>
                  </a:lnTo>
                  <a:lnTo>
                    <a:pt x="872" y="345"/>
                  </a:lnTo>
                  <a:lnTo>
                    <a:pt x="898" y="348"/>
                  </a:lnTo>
                  <a:lnTo>
                    <a:pt x="924" y="348"/>
                  </a:lnTo>
                  <a:lnTo>
                    <a:pt x="949" y="346"/>
                  </a:lnTo>
                  <a:lnTo>
                    <a:pt x="975" y="342"/>
                  </a:lnTo>
                  <a:lnTo>
                    <a:pt x="1001" y="334"/>
                  </a:lnTo>
                  <a:lnTo>
                    <a:pt x="1026" y="324"/>
                  </a:lnTo>
                  <a:lnTo>
                    <a:pt x="1052" y="311"/>
                  </a:lnTo>
                  <a:lnTo>
                    <a:pt x="1078" y="295"/>
                  </a:lnTo>
                  <a:lnTo>
                    <a:pt x="1103" y="276"/>
                  </a:lnTo>
                  <a:lnTo>
                    <a:pt x="1129" y="256"/>
                  </a:lnTo>
                  <a:lnTo>
                    <a:pt x="1155" y="233"/>
                  </a:lnTo>
                  <a:lnTo>
                    <a:pt x="1180" y="208"/>
                  </a:lnTo>
                  <a:lnTo>
                    <a:pt x="1206" y="181"/>
                  </a:lnTo>
                  <a:lnTo>
                    <a:pt x="1232" y="154"/>
                  </a:lnTo>
                  <a:lnTo>
                    <a:pt x="1257" y="126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9" name="Freeform 365"/>
            <p:cNvSpPr>
              <a:spLocks/>
            </p:cNvSpPr>
            <p:nvPr/>
          </p:nvSpPr>
          <p:spPr bwMode="auto">
            <a:xfrm>
              <a:off x="6214112" y="3422210"/>
              <a:ext cx="4543850" cy="651287"/>
            </a:xfrm>
            <a:custGeom>
              <a:avLst/>
              <a:gdLst>
                <a:gd name="T0" fmla="*/ 0 w 1308"/>
                <a:gd name="T1" fmla="*/ 252 h 298"/>
                <a:gd name="T2" fmla="*/ 25 w 1308"/>
                <a:gd name="T3" fmla="*/ 224 h 298"/>
                <a:gd name="T4" fmla="*/ 51 w 1308"/>
                <a:gd name="T5" fmla="*/ 196 h 298"/>
                <a:gd name="T6" fmla="*/ 77 w 1308"/>
                <a:gd name="T7" fmla="*/ 168 h 298"/>
                <a:gd name="T8" fmla="*/ 102 w 1308"/>
                <a:gd name="T9" fmla="*/ 141 h 298"/>
                <a:gd name="T10" fmla="*/ 128 w 1308"/>
                <a:gd name="T11" fmla="*/ 115 h 298"/>
                <a:gd name="T12" fmla="*/ 154 w 1308"/>
                <a:gd name="T13" fmla="*/ 91 h 298"/>
                <a:gd name="T14" fmla="*/ 179 w 1308"/>
                <a:gd name="T15" fmla="*/ 69 h 298"/>
                <a:gd name="T16" fmla="*/ 205 w 1308"/>
                <a:gd name="T17" fmla="*/ 50 h 298"/>
                <a:gd name="T18" fmla="*/ 231 w 1308"/>
                <a:gd name="T19" fmla="*/ 33 h 298"/>
                <a:gd name="T20" fmla="*/ 256 w 1308"/>
                <a:gd name="T21" fmla="*/ 20 h 298"/>
                <a:gd name="T22" fmla="*/ 282 w 1308"/>
                <a:gd name="T23" fmla="*/ 10 h 298"/>
                <a:gd name="T24" fmla="*/ 308 w 1308"/>
                <a:gd name="T25" fmla="*/ 3 h 298"/>
                <a:gd name="T26" fmla="*/ 333 w 1308"/>
                <a:gd name="T27" fmla="*/ 0 h 298"/>
                <a:gd name="T28" fmla="*/ 359 w 1308"/>
                <a:gd name="T29" fmla="*/ 0 h 298"/>
                <a:gd name="T30" fmla="*/ 385 w 1308"/>
                <a:gd name="T31" fmla="*/ 3 h 298"/>
                <a:gd name="T32" fmla="*/ 410 w 1308"/>
                <a:gd name="T33" fmla="*/ 10 h 298"/>
                <a:gd name="T34" fmla="*/ 436 w 1308"/>
                <a:gd name="T35" fmla="*/ 19 h 298"/>
                <a:gd name="T36" fmla="*/ 462 w 1308"/>
                <a:gd name="T37" fmla="*/ 30 h 298"/>
                <a:gd name="T38" fmla="*/ 487 w 1308"/>
                <a:gd name="T39" fmla="*/ 44 h 298"/>
                <a:gd name="T40" fmla="*/ 513 w 1308"/>
                <a:gd name="T41" fmla="*/ 60 h 298"/>
                <a:gd name="T42" fmla="*/ 539 w 1308"/>
                <a:gd name="T43" fmla="*/ 76 h 298"/>
                <a:gd name="T44" fmla="*/ 564 w 1308"/>
                <a:gd name="T45" fmla="*/ 94 h 298"/>
                <a:gd name="T46" fmla="*/ 590 w 1308"/>
                <a:gd name="T47" fmla="*/ 112 h 298"/>
                <a:gd name="T48" fmla="*/ 616 w 1308"/>
                <a:gd name="T49" fmla="*/ 130 h 298"/>
                <a:gd name="T50" fmla="*/ 641 w 1308"/>
                <a:gd name="T51" fmla="*/ 149 h 298"/>
                <a:gd name="T52" fmla="*/ 667 w 1308"/>
                <a:gd name="T53" fmla="*/ 166 h 298"/>
                <a:gd name="T54" fmla="*/ 693 w 1308"/>
                <a:gd name="T55" fmla="*/ 183 h 298"/>
                <a:gd name="T56" fmla="*/ 718 w 1308"/>
                <a:gd name="T57" fmla="*/ 199 h 298"/>
                <a:gd name="T58" fmla="*/ 744 w 1308"/>
                <a:gd name="T59" fmla="*/ 214 h 298"/>
                <a:gd name="T60" fmla="*/ 770 w 1308"/>
                <a:gd name="T61" fmla="*/ 227 h 298"/>
                <a:gd name="T62" fmla="*/ 795 w 1308"/>
                <a:gd name="T63" fmla="*/ 239 h 298"/>
                <a:gd name="T64" fmla="*/ 821 w 1308"/>
                <a:gd name="T65" fmla="*/ 250 h 298"/>
                <a:gd name="T66" fmla="*/ 846 w 1308"/>
                <a:gd name="T67" fmla="*/ 260 h 298"/>
                <a:gd name="T68" fmla="*/ 872 w 1308"/>
                <a:gd name="T69" fmla="*/ 268 h 298"/>
                <a:gd name="T70" fmla="*/ 898 w 1308"/>
                <a:gd name="T71" fmla="*/ 275 h 298"/>
                <a:gd name="T72" fmla="*/ 923 w 1308"/>
                <a:gd name="T73" fmla="*/ 281 h 298"/>
                <a:gd name="T74" fmla="*/ 949 w 1308"/>
                <a:gd name="T75" fmla="*/ 286 h 298"/>
                <a:gd name="T76" fmla="*/ 975 w 1308"/>
                <a:gd name="T77" fmla="*/ 290 h 298"/>
                <a:gd name="T78" fmla="*/ 1001 w 1308"/>
                <a:gd name="T79" fmla="*/ 293 h 298"/>
                <a:gd name="T80" fmla="*/ 1026 w 1308"/>
                <a:gd name="T81" fmla="*/ 295 h 298"/>
                <a:gd name="T82" fmla="*/ 1052 w 1308"/>
                <a:gd name="T83" fmla="*/ 297 h 298"/>
                <a:gd name="T84" fmla="*/ 1077 w 1308"/>
                <a:gd name="T85" fmla="*/ 298 h 298"/>
                <a:gd name="T86" fmla="*/ 1103 w 1308"/>
                <a:gd name="T87" fmla="*/ 298 h 298"/>
                <a:gd name="T88" fmla="*/ 1129 w 1308"/>
                <a:gd name="T89" fmla="*/ 297 h 298"/>
                <a:gd name="T90" fmla="*/ 1154 w 1308"/>
                <a:gd name="T91" fmla="*/ 296 h 298"/>
                <a:gd name="T92" fmla="*/ 1180 w 1308"/>
                <a:gd name="T93" fmla="*/ 294 h 298"/>
                <a:gd name="T94" fmla="*/ 1206 w 1308"/>
                <a:gd name="T95" fmla="*/ 290 h 298"/>
                <a:gd name="T96" fmla="*/ 1231 w 1308"/>
                <a:gd name="T97" fmla="*/ 286 h 298"/>
                <a:gd name="T98" fmla="*/ 1257 w 1308"/>
                <a:gd name="T99" fmla="*/ 280 h 298"/>
                <a:gd name="T100" fmla="*/ 1283 w 1308"/>
                <a:gd name="T101" fmla="*/ 272 h 298"/>
                <a:gd name="T102" fmla="*/ 1308 w 1308"/>
                <a:gd name="T103" fmla="*/ 263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298">
                  <a:moveTo>
                    <a:pt x="0" y="252"/>
                  </a:moveTo>
                  <a:lnTo>
                    <a:pt x="25" y="224"/>
                  </a:lnTo>
                  <a:lnTo>
                    <a:pt x="51" y="196"/>
                  </a:lnTo>
                  <a:lnTo>
                    <a:pt x="77" y="168"/>
                  </a:lnTo>
                  <a:lnTo>
                    <a:pt x="102" y="141"/>
                  </a:lnTo>
                  <a:lnTo>
                    <a:pt x="128" y="115"/>
                  </a:lnTo>
                  <a:lnTo>
                    <a:pt x="154" y="91"/>
                  </a:lnTo>
                  <a:lnTo>
                    <a:pt x="179" y="69"/>
                  </a:lnTo>
                  <a:lnTo>
                    <a:pt x="205" y="50"/>
                  </a:lnTo>
                  <a:lnTo>
                    <a:pt x="231" y="33"/>
                  </a:lnTo>
                  <a:lnTo>
                    <a:pt x="256" y="20"/>
                  </a:lnTo>
                  <a:lnTo>
                    <a:pt x="282" y="10"/>
                  </a:lnTo>
                  <a:lnTo>
                    <a:pt x="308" y="3"/>
                  </a:lnTo>
                  <a:lnTo>
                    <a:pt x="333" y="0"/>
                  </a:lnTo>
                  <a:lnTo>
                    <a:pt x="359" y="0"/>
                  </a:lnTo>
                  <a:lnTo>
                    <a:pt x="385" y="3"/>
                  </a:lnTo>
                  <a:lnTo>
                    <a:pt x="410" y="10"/>
                  </a:lnTo>
                  <a:lnTo>
                    <a:pt x="436" y="19"/>
                  </a:lnTo>
                  <a:lnTo>
                    <a:pt x="462" y="30"/>
                  </a:lnTo>
                  <a:lnTo>
                    <a:pt x="487" y="44"/>
                  </a:lnTo>
                  <a:lnTo>
                    <a:pt x="513" y="60"/>
                  </a:lnTo>
                  <a:lnTo>
                    <a:pt x="539" y="76"/>
                  </a:lnTo>
                  <a:lnTo>
                    <a:pt x="564" y="94"/>
                  </a:lnTo>
                  <a:lnTo>
                    <a:pt x="590" y="112"/>
                  </a:lnTo>
                  <a:lnTo>
                    <a:pt x="616" y="130"/>
                  </a:lnTo>
                  <a:lnTo>
                    <a:pt x="641" y="149"/>
                  </a:lnTo>
                  <a:lnTo>
                    <a:pt x="667" y="166"/>
                  </a:lnTo>
                  <a:lnTo>
                    <a:pt x="693" y="183"/>
                  </a:lnTo>
                  <a:lnTo>
                    <a:pt x="718" y="199"/>
                  </a:lnTo>
                  <a:lnTo>
                    <a:pt x="744" y="214"/>
                  </a:lnTo>
                  <a:lnTo>
                    <a:pt x="770" y="227"/>
                  </a:lnTo>
                  <a:lnTo>
                    <a:pt x="795" y="239"/>
                  </a:lnTo>
                  <a:lnTo>
                    <a:pt x="821" y="250"/>
                  </a:lnTo>
                  <a:lnTo>
                    <a:pt x="846" y="260"/>
                  </a:lnTo>
                  <a:lnTo>
                    <a:pt x="872" y="268"/>
                  </a:lnTo>
                  <a:lnTo>
                    <a:pt x="898" y="275"/>
                  </a:lnTo>
                  <a:lnTo>
                    <a:pt x="923" y="281"/>
                  </a:lnTo>
                  <a:lnTo>
                    <a:pt x="949" y="286"/>
                  </a:lnTo>
                  <a:lnTo>
                    <a:pt x="975" y="290"/>
                  </a:lnTo>
                  <a:lnTo>
                    <a:pt x="1001" y="293"/>
                  </a:lnTo>
                  <a:lnTo>
                    <a:pt x="1026" y="295"/>
                  </a:lnTo>
                  <a:lnTo>
                    <a:pt x="1052" y="297"/>
                  </a:lnTo>
                  <a:lnTo>
                    <a:pt x="1077" y="298"/>
                  </a:lnTo>
                  <a:lnTo>
                    <a:pt x="1103" y="298"/>
                  </a:lnTo>
                  <a:lnTo>
                    <a:pt x="1129" y="297"/>
                  </a:lnTo>
                  <a:lnTo>
                    <a:pt x="1154" y="296"/>
                  </a:lnTo>
                  <a:lnTo>
                    <a:pt x="1180" y="294"/>
                  </a:lnTo>
                  <a:lnTo>
                    <a:pt x="1206" y="290"/>
                  </a:lnTo>
                  <a:lnTo>
                    <a:pt x="1231" y="286"/>
                  </a:lnTo>
                  <a:lnTo>
                    <a:pt x="1257" y="280"/>
                  </a:lnTo>
                  <a:lnTo>
                    <a:pt x="1283" y="272"/>
                  </a:lnTo>
                  <a:lnTo>
                    <a:pt x="1308" y="263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" name="Line 366"/>
            <p:cNvSpPr>
              <a:spLocks noChangeShapeType="1"/>
            </p:cNvSpPr>
            <p:nvPr/>
          </p:nvSpPr>
          <p:spPr bwMode="auto">
            <a:xfrm flipV="1">
              <a:off x="10671115" y="3997004"/>
              <a:ext cx="86847" cy="19670"/>
            </a:xfrm>
            <a:prstGeom prst="line">
              <a:avLst/>
            </a:pr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1069676" y="3380532"/>
            <a:ext cx="8261775" cy="771755"/>
            <a:chOff x="1069676" y="3380532"/>
            <a:chExt cx="8261775" cy="771755"/>
          </a:xfrm>
        </p:grpSpPr>
        <p:sp>
          <p:nvSpPr>
            <p:cNvPr id="176" name="Multiply 175"/>
            <p:cNvSpPr/>
            <p:nvPr/>
          </p:nvSpPr>
          <p:spPr>
            <a:xfrm>
              <a:off x="8825368" y="3664607"/>
              <a:ext cx="506083" cy="487680"/>
            </a:xfrm>
            <a:prstGeom prst="mathMultiply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4" name="Multiply 173"/>
            <p:cNvSpPr/>
            <p:nvPr/>
          </p:nvSpPr>
          <p:spPr>
            <a:xfrm>
              <a:off x="1069676" y="3380532"/>
              <a:ext cx="506083" cy="487680"/>
            </a:xfrm>
            <a:prstGeom prst="mathMultiply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3155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bg1"/>
                </a:solidFill>
                <a:latin typeface="Gotham HTF Book"/>
              </a:rPr>
              <a:t>Health</a:t>
            </a:r>
            <a:endParaRPr lang="en-GB" dirty="0">
              <a:solidFill>
                <a:schemeClr val="bg1"/>
              </a:solidFill>
              <a:latin typeface="Gotham HTF Book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38200" y="1825625"/>
            <a:ext cx="2828925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chemeClr val="bg1"/>
                </a:solidFill>
                <a:latin typeface="Gotham HTF Book"/>
              </a:rPr>
              <a:t>Complex system</a:t>
            </a:r>
          </a:p>
          <a:p>
            <a:r>
              <a:rPr lang="en-GB" dirty="0" smtClean="0">
                <a:solidFill>
                  <a:schemeClr val="bg1"/>
                </a:solidFill>
                <a:latin typeface="Gotham HTF Book"/>
              </a:rPr>
              <a:t>Scarce data</a:t>
            </a:r>
          </a:p>
          <a:p>
            <a:r>
              <a:rPr lang="en-GB" dirty="0" smtClean="0">
                <a:solidFill>
                  <a:schemeClr val="bg1"/>
                </a:solidFill>
                <a:latin typeface="Gotham HTF Book"/>
              </a:rPr>
              <a:t>Different modalities</a:t>
            </a:r>
          </a:p>
          <a:p>
            <a:r>
              <a:rPr lang="en-GB" dirty="0" smtClean="0">
                <a:solidFill>
                  <a:schemeClr val="bg1"/>
                </a:solidFill>
                <a:latin typeface="Gotham HTF Book"/>
              </a:rPr>
              <a:t>Poor understanding of mechanism</a:t>
            </a:r>
          </a:p>
          <a:p>
            <a:r>
              <a:rPr lang="en-GB" dirty="0" smtClean="0">
                <a:solidFill>
                  <a:schemeClr val="bg1"/>
                </a:solidFill>
                <a:latin typeface="Gotham HTF Book"/>
              </a:rPr>
              <a:t>Large scale</a:t>
            </a:r>
            <a:endParaRPr lang="en-GB" dirty="0">
              <a:solidFill>
                <a:schemeClr val="bg1"/>
              </a:solidFill>
              <a:latin typeface="Gotham HTF Book"/>
            </a:endParaRPr>
          </a:p>
        </p:txBody>
      </p:sp>
      <p:pic>
        <p:nvPicPr>
          <p:cNvPr id="4" name="Picture 4" descr="http://nicolofusi.com/images/pic00cu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75" y="149195"/>
            <a:ext cx="1545540" cy="154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mlpm.eu/static/media/uploads/portraits/2013portrait069_200p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344" y="167069"/>
            <a:ext cx="1505745" cy="150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Alan Sau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6" t="8612" r="28646" b="22013"/>
          <a:stretch/>
        </p:blipFill>
        <p:spPr bwMode="auto">
          <a:xfrm>
            <a:off x="6911352" y="158880"/>
            <a:ext cx="1300255" cy="151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Dr Zhenwen Dai bio pho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662" y="149195"/>
            <a:ext cx="1104569" cy="152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s://encrypted-tbn0.gstatic.com/images?q=tbn:ANd9GcR2YkY2cxS0OGB5PHmvQJI4eP_3zGrxapttUmAjDiV-MGiqL6aQcWvkBd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959" y="128968"/>
            <a:ext cx="1561717" cy="156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6302326" y="3137095"/>
            <a:ext cx="478302" cy="4783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6902448" y="3124223"/>
            <a:ext cx="478302" cy="4783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6327543" y="3967941"/>
            <a:ext cx="478302" cy="4783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6902448" y="3951783"/>
            <a:ext cx="478302" cy="4783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7474584" y="3943531"/>
            <a:ext cx="478302" cy="4783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8046720" y="3944495"/>
            <a:ext cx="478302" cy="4783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8339846" y="4776998"/>
            <a:ext cx="478302" cy="4783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7767710" y="4776998"/>
            <a:ext cx="478302" cy="4783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7176817" y="4776998"/>
            <a:ext cx="478302" cy="4783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6586024" y="4779343"/>
            <a:ext cx="478302" cy="4783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5995231" y="4776998"/>
            <a:ext cx="478302" cy="4783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7474584" y="3117144"/>
            <a:ext cx="478302" cy="4783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8063625" y="3122445"/>
            <a:ext cx="478302" cy="4783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3854549" y="4001294"/>
            <a:ext cx="1197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g</a:t>
            </a:r>
            <a:r>
              <a:rPr lang="en-GB" dirty="0" smtClean="0"/>
              <a:t>ene expression</a:t>
            </a:r>
            <a:endParaRPr lang="en-GB" dirty="0"/>
          </a:p>
        </p:txBody>
      </p:sp>
      <p:sp>
        <p:nvSpPr>
          <p:cNvPr id="23" name="Oval 22"/>
          <p:cNvSpPr/>
          <p:nvPr/>
        </p:nvSpPr>
        <p:spPr>
          <a:xfrm>
            <a:off x="5091496" y="2290689"/>
            <a:ext cx="478302" cy="478302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6900335" y="2307743"/>
            <a:ext cx="478302" cy="478302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8674914" y="2307743"/>
            <a:ext cx="478302" cy="478302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5090487" y="3943531"/>
            <a:ext cx="478302" cy="47830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071353" y="4776998"/>
            <a:ext cx="478302" cy="47830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9835876" y="5515032"/>
            <a:ext cx="478302" cy="47830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/>
          <p:cNvSpPr/>
          <p:nvPr/>
        </p:nvSpPr>
        <p:spPr>
          <a:xfrm>
            <a:off x="9761519" y="3624673"/>
            <a:ext cx="478302" cy="47830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/>
          <p:cNvSpPr/>
          <p:nvPr/>
        </p:nvSpPr>
        <p:spPr>
          <a:xfrm>
            <a:off x="6873403" y="5588400"/>
            <a:ext cx="478302" cy="47830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8045711" y="5615915"/>
            <a:ext cx="478302" cy="47830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73795" y="4704706"/>
            <a:ext cx="928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</a:t>
            </a:r>
            <a:r>
              <a:rPr lang="en-GB" dirty="0" smtClean="0"/>
              <a:t>linical notes</a:t>
            </a:r>
            <a:endParaRPr lang="en-GB" dirty="0"/>
          </a:p>
        </p:txBody>
      </p:sp>
      <p:sp>
        <p:nvSpPr>
          <p:cNvPr id="33" name="TextBox 32"/>
          <p:cNvSpPr txBox="1"/>
          <p:nvPr/>
        </p:nvSpPr>
        <p:spPr>
          <a:xfrm>
            <a:off x="6712359" y="6156109"/>
            <a:ext cx="928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biopsy</a:t>
            </a:r>
            <a:endParaRPr lang="en-GB" dirty="0"/>
          </a:p>
        </p:txBody>
      </p:sp>
      <p:sp>
        <p:nvSpPr>
          <p:cNvPr id="34" name="TextBox 33"/>
          <p:cNvSpPr txBox="1"/>
          <p:nvPr/>
        </p:nvSpPr>
        <p:spPr>
          <a:xfrm>
            <a:off x="7889232" y="6096425"/>
            <a:ext cx="928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X-ray</a:t>
            </a:r>
            <a:endParaRPr lang="en-GB" dirty="0"/>
          </a:p>
        </p:txBody>
      </p:sp>
      <p:sp>
        <p:nvSpPr>
          <p:cNvPr id="35" name="TextBox 34"/>
          <p:cNvSpPr txBox="1"/>
          <p:nvPr/>
        </p:nvSpPr>
        <p:spPr>
          <a:xfrm>
            <a:off x="4837699" y="1810541"/>
            <a:ext cx="1157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Gotham HTF Book"/>
              </a:rPr>
              <a:t>genotype</a:t>
            </a:r>
            <a:endParaRPr lang="en-GB" dirty="0">
              <a:solidFill>
                <a:schemeClr val="bg1"/>
              </a:solidFill>
              <a:latin typeface="Gotham HTF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400344" y="1870868"/>
            <a:ext cx="1435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>
                <a:solidFill>
                  <a:schemeClr val="bg1"/>
                </a:solidFill>
                <a:latin typeface="Gotham HTF Book"/>
              </a:rPr>
              <a:t>epigenotype</a:t>
            </a:r>
            <a:endParaRPr lang="en-GB" dirty="0">
              <a:solidFill>
                <a:schemeClr val="bg1"/>
              </a:solidFill>
              <a:latin typeface="Gotham HTF Book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94788" y="1882639"/>
            <a:ext cx="1435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Gotham HTF Book"/>
              </a:rPr>
              <a:t>environment</a:t>
            </a:r>
            <a:endParaRPr lang="en-GB" dirty="0">
              <a:solidFill>
                <a:schemeClr val="bg1"/>
              </a:solidFill>
              <a:latin typeface="Gotham HTF Book"/>
            </a:endParaRPr>
          </a:p>
        </p:txBody>
      </p:sp>
      <p:cxnSp>
        <p:nvCxnSpPr>
          <p:cNvPr id="38" name="Straight Arrow Connector 37"/>
          <p:cNvCxnSpPr>
            <a:stCxn id="23" idx="5"/>
            <a:endCxn id="9" idx="0"/>
          </p:cNvCxnSpPr>
          <p:nvPr/>
        </p:nvCxnSpPr>
        <p:spPr>
          <a:xfrm>
            <a:off x="5499752" y="2698945"/>
            <a:ext cx="1041725" cy="4381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3" idx="5"/>
            <a:endCxn id="10" idx="0"/>
          </p:cNvCxnSpPr>
          <p:nvPr/>
        </p:nvCxnSpPr>
        <p:spPr>
          <a:xfrm>
            <a:off x="5499752" y="2698945"/>
            <a:ext cx="1641847" cy="4252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3" idx="5"/>
            <a:endCxn id="20" idx="0"/>
          </p:cNvCxnSpPr>
          <p:nvPr/>
        </p:nvCxnSpPr>
        <p:spPr>
          <a:xfrm>
            <a:off x="5499752" y="2698945"/>
            <a:ext cx="2213983" cy="4181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3" idx="5"/>
            <a:endCxn id="21" idx="0"/>
          </p:cNvCxnSpPr>
          <p:nvPr/>
        </p:nvCxnSpPr>
        <p:spPr>
          <a:xfrm>
            <a:off x="5499752" y="2698945"/>
            <a:ext cx="2803024" cy="423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4" idx="4"/>
            <a:endCxn id="9" idx="0"/>
          </p:cNvCxnSpPr>
          <p:nvPr/>
        </p:nvCxnSpPr>
        <p:spPr>
          <a:xfrm flipH="1">
            <a:off x="6541477" y="2786045"/>
            <a:ext cx="598009" cy="351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4" idx="4"/>
            <a:endCxn id="10" idx="0"/>
          </p:cNvCxnSpPr>
          <p:nvPr/>
        </p:nvCxnSpPr>
        <p:spPr>
          <a:xfrm>
            <a:off x="7139486" y="2786045"/>
            <a:ext cx="2113" cy="338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4" idx="4"/>
            <a:endCxn id="20" idx="0"/>
          </p:cNvCxnSpPr>
          <p:nvPr/>
        </p:nvCxnSpPr>
        <p:spPr>
          <a:xfrm>
            <a:off x="7139486" y="2786045"/>
            <a:ext cx="574249" cy="3310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24" idx="4"/>
            <a:endCxn id="21" idx="0"/>
          </p:cNvCxnSpPr>
          <p:nvPr/>
        </p:nvCxnSpPr>
        <p:spPr>
          <a:xfrm>
            <a:off x="7139486" y="2786045"/>
            <a:ext cx="1163290" cy="336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5" idx="4"/>
            <a:endCxn id="21" idx="0"/>
          </p:cNvCxnSpPr>
          <p:nvPr/>
        </p:nvCxnSpPr>
        <p:spPr>
          <a:xfrm flipH="1">
            <a:off x="8302776" y="2786045"/>
            <a:ext cx="611289" cy="336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5" idx="4"/>
            <a:endCxn id="20" idx="0"/>
          </p:cNvCxnSpPr>
          <p:nvPr/>
        </p:nvCxnSpPr>
        <p:spPr>
          <a:xfrm flipH="1">
            <a:off x="7713735" y="2786045"/>
            <a:ext cx="1200330" cy="3310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25" idx="4"/>
            <a:endCxn id="10" idx="0"/>
          </p:cNvCxnSpPr>
          <p:nvPr/>
        </p:nvCxnSpPr>
        <p:spPr>
          <a:xfrm flipH="1">
            <a:off x="7141599" y="2786045"/>
            <a:ext cx="1772466" cy="338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5" idx="4"/>
            <a:endCxn id="9" idx="0"/>
          </p:cNvCxnSpPr>
          <p:nvPr/>
        </p:nvCxnSpPr>
        <p:spPr>
          <a:xfrm flipH="1">
            <a:off x="6541477" y="2786045"/>
            <a:ext cx="2372588" cy="351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1" idx="4"/>
            <a:endCxn id="14" idx="0"/>
          </p:cNvCxnSpPr>
          <p:nvPr/>
        </p:nvCxnSpPr>
        <p:spPr>
          <a:xfrm flipH="1">
            <a:off x="8285871" y="3600747"/>
            <a:ext cx="16905" cy="3437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14" idx="4"/>
            <a:endCxn id="15" idx="0"/>
          </p:cNvCxnSpPr>
          <p:nvPr/>
        </p:nvCxnSpPr>
        <p:spPr>
          <a:xfrm>
            <a:off x="8285871" y="4422797"/>
            <a:ext cx="293126" cy="354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4" idx="4"/>
            <a:endCxn id="16" idx="0"/>
          </p:cNvCxnSpPr>
          <p:nvPr/>
        </p:nvCxnSpPr>
        <p:spPr>
          <a:xfrm flipH="1">
            <a:off x="8006861" y="4422797"/>
            <a:ext cx="279010" cy="354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14" idx="4"/>
            <a:endCxn id="17" idx="0"/>
          </p:cNvCxnSpPr>
          <p:nvPr/>
        </p:nvCxnSpPr>
        <p:spPr>
          <a:xfrm flipH="1">
            <a:off x="7415968" y="4422797"/>
            <a:ext cx="869903" cy="354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21" idx="4"/>
            <a:endCxn id="13" idx="0"/>
          </p:cNvCxnSpPr>
          <p:nvPr/>
        </p:nvCxnSpPr>
        <p:spPr>
          <a:xfrm flipH="1">
            <a:off x="7713735" y="3600747"/>
            <a:ext cx="589041" cy="342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21" idx="4"/>
            <a:endCxn id="12" idx="0"/>
          </p:cNvCxnSpPr>
          <p:nvPr/>
        </p:nvCxnSpPr>
        <p:spPr>
          <a:xfrm flipH="1">
            <a:off x="7141599" y="3600747"/>
            <a:ext cx="1161177" cy="351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21" idx="4"/>
            <a:endCxn id="11" idx="0"/>
          </p:cNvCxnSpPr>
          <p:nvPr/>
        </p:nvCxnSpPr>
        <p:spPr>
          <a:xfrm flipH="1">
            <a:off x="6566694" y="3600747"/>
            <a:ext cx="1736082" cy="367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20" idx="4"/>
            <a:endCxn id="14" idx="0"/>
          </p:cNvCxnSpPr>
          <p:nvPr/>
        </p:nvCxnSpPr>
        <p:spPr>
          <a:xfrm>
            <a:off x="7713735" y="3595446"/>
            <a:ext cx="572136" cy="3490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20" idx="4"/>
            <a:endCxn id="13" idx="0"/>
          </p:cNvCxnSpPr>
          <p:nvPr/>
        </p:nvCxnSpPr>
        <p:spPr>
          <a:xfrm>
            <a:off x="7713735" y="3595446"/>
            <a:ext cx="0" cy="3480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20" idx="4"/>
            <a:endCxn id="12" idx="0"/>
          </p:cNvCxnSpPr>
          <p:nvPr/>
        </p:nvCxnSpPr>
        <p:spPr>
          <a:xfrm flipH="1">
            <a:off x="7141599" y="3595446"/>
            <a:ext cx="572136" cy="3563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20" idx="4"/>
            <a:endCxn id="11" idx="0"/>
          </p:cNvCxnSpPr>
          <p:nvPr/>
        </p:nvCxnSpPr>
        <p:spPr>
          <a:xfrm flipH="1">
            <a:off x="6566694" y="3595446"/>
            <a:ext cx="1147041" cy="3724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10" idx="4"/>
            <a:endCxn id="14" idx="0"/>
          </p:cNvCxnSpPr>
          <p:nvPr/>
        </p:nvCxnSpPr>
        <p:spPr>
          <a:xfrm>
            <a:off x="7141599" y="3602525"/>
            <a:ext cx="1144272" cy="3419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10" idx="4"/>
            <a:endCxn id="13" idx="0"/>
          </p:cNvCxnSpPr>
          <p:nvPr/>
        </p:nvCxnSpPr>
        <p:spPr>
          <a:xfrm>
            <a:off x="7141599" y="3602525"/>
            <a:ext cx="572136" cy="3410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10" idx="4"/>
            <a:endCxn id="12" idx="0"/>
          </p:cNvCxnSpPr>
          <p:nvPr/>
        </p:nvCxnSpPr>
        <p:spPr>
          <a:xfrm>
            <a:off x="7141599" y="3602525"/>
            <a:ext cx="0" cy="349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10" idx="4"/>
            <a:endCxn id="11" idx="0"/>
          </p:cNvCxnSpPr>
          <p:nvPr/>
        </p:nvCxnSpPr>
        <p:spPr>
          <a:xfrm flipH="1">
            <a:off x="6566694" y="3602525"/>
            <a:ext cx="574905" cy="365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9" idx="4"/>
            <a:endCxn id="11" idx="0"/>
          </p:cNvCxnSpPr>
          <p:nvPr/>
        </p:nvCxnSpPr>
        <p:spPr>
          <a:xfrm>
            <a:off x="6541477" y="3615397"/>
            <a:ext cx="25217" cy="352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14" idx="4"/>
            <a:endCxn id="18" idx="0"/>
          </p:cNvCxnSpPr>
          <p:nvPr/>
        </p:nvCxnSpPr>
        <p:spPr>
          <a:xfrm flipH="1">
            <a:off x="6825175" y="4422797"/>
            <a:ext cx="1460696" cy="356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14" idx="4"/>
            <a:endCxn id="19" idx="0"/>
          </p:cNvCxnSpPr>
          <p:nvPr/>
        </p:nvCxnSpPr>
        <p:spPr>
          <a:xfrm flipH="1">
            <a:off x="6234382" y="4422797"/>
            <a:ext cx="2051489" cy="354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13" idx="4"/>
            <a:endCxn id="15" idx="0"/>
          </p:cNvCxnSpPr>
          <p:nvPr/>
        </p:nvCxnSpPr>
        <p:spPr>
          <a:xfrm>
            <a:off x="7713735" y="4421833"/>
            <a:ext cx="865262" cy="355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13" idx="4"/>
            <a:endCxn id="16" idx="0"/>
          </p:cNvCxnSpPr>
          <p:nvPr/>
        </p:nvCxnSpPr>
        <p:spPr>
          <a:xfrm>
            <a:off x="7713735" y="4421833"/>
            <a:ext cx="293126" cy="355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13" idx="4"/>
            <a:endCxn id="17" idx="0"/>
          </p:cNvCxnSpPr>
          <p:nvPr/>
        </p:nvCxnSpPr>
        <p:spPr>
          <a:xfrm flipH="1">
            <a:off x="7415968" y="4421833"/>
            <a:ext cx="297767" cy="355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12" idx="4"/>
            <a:endCxn id="15" idx="0"/>
          </p:cNvCxnSpPr>
          <p:nvPr/>
        </p:nvCxnSpPr>
        <p:spPr>
          <a:xfrm>
            <a:off x="7141599" y="4430085"/>
            <a:ext cx="1437398" cy="346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12" idx="4"/>
            <a:endCxn id="16" idx="0"/>
          </p:cNvCxnSpPr>
          <p:nvPr/>
        </p:nvCxnSpPr>
        <p:spPr>
          <a:xfrm>
            <a:off x="7141599" y="4430085"/>
            <a:ext cx="865262" cy="346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12" idx="4"/>
            <a:endCxn id="17" idx="0"/>
          </p:cNvCxnSpPr>
          <p:nvPr/>
        </p:nvCxnSpPr>
        <p:spPr>
          <a:xfrm>
            <a:off x="7141599" y="4430085"/>
            <a:ext cx="274369" cy="346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12" idx="4"/>
            <a:endCxn id="18" idx="0"/>
          </p:cNvCxnSpPr>
          <p:nvPr/>
        </p:nvCxnSpPr>
        <p:spPr>
          <a:xfrm flipH="1">
            <a:off x="6825175" y="4430085"/>
            <a:ext cx="316424" cy="349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12" idx="4"/>
            <a:endCxn id="19" idx="0"/>
          </p:cNvCxnSpPr>
          <p:nvPr/>
        </p:nvCxnSpPr>
        <p:spPr>
          <a:xfrm flipH="1">
            <a:off x="6234382" y="4430085"/>
            <a:ext cx="907217" cy="346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11" idx="4"/>
            <a:endCxn id="18" idx="0"/>
          </p:cNvCxnSpPr>
          <p:nvPr/>
        </p:nvCxnSpPr>
        <p:spPr>
          <a:xfrm>
            <a:off x="6566694" y="4446243"/>
            <a:ext cx="258481" cy="333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11" idx="4"/>
            <a:endCxn id="19" idx="0"/>
          </p:cNvCxnSpPr>
          <p:nvPr/>
        </p:nvCxnSpPr>
        <p:spPr>
          <a:xfrm flipH="1">
            <a:off x="6234382" y="4446243"/>
            <a:ext cx="332312" cy="3307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19" idx="4"/>
            <a:endCxn id="30" idx="0"/>
          </p:cNvCxnSpPr>
          <p:nvPr/>
        </p:nvCxnSpPr>
        <p:spPr>
          <a:xfrm>
            <a:off x="6234382" y="5255300"/>
            <a:ext cx="878172" cy="333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19" idx="4"/>
            <a:endCxn id="31" idx="0"/>
          </p:cNvCxnSpPr>
          <p:nvPr/>
        </p:nvCxnSpPr>
        <p:spPr>
          <a:xfrm>
            <a:off x="6234382" y="5255300"/>
            <a:ext cx="2050480" cy="3606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stCxn id="16" idx="4"/>
            <a:endCxn id="31" idx="0"/>
          </p:cNvCxnSpPr>
          <p:nvPr/>
        </p:nvCxnSpPr>
        <p:spPr>
          <a:xfrm>
            <a:off x="8006861" y="5255300"/>
            <a:ext cx="278001" cy="3606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15" idx="4"/>
            <a:endCxn id="31" idx="0"/>
          </p:cNvCxnSpPr>
          <p:nvPr/>
        </p:nvCxnSpPr>
        <p:spPr>
          <a:xfrm flipH="1">
            <a:off x="8284862" y="5255300"/>
            <a:ext cx="294135" cy="3606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17" idx="4"/>
            <a:endCxn id="31" idx="0"/>
          </p:cNvCxnSpPr>
          <p:nvPr/>
        </p:nvCxnSpPr>
        <p:spPr>
          <a:xfrm>
            <a:off x="7415968" y="5255300"/>
            <a:ext cx="868894" cy="3606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stCxn id="18" idx="4"/>
            <a:endCxn id="30" idx="0"/>
          </p:cNvCxnSpPr>
          <p:nvPr/>
        </p:nvCxnSpPr>
        <p:spPr>
          <a:xfrm>
            <a:off x="6825175" y="5257645"/>
            <a:ext cx="287379" cy="3307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stCxn id="17" idx="4"/>
            <a:endCxn id="30" idx="0"/>
          </p:cNvCxnSpPr>
          <p:nvPr/>
        </p:nvCxnSpPr>
        <p:spPr>
          <a:xfrm flipH="1">
            <a:off x="7112554" y="5255300"/>
            <a:ext cx="303414" cy="333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9" idx="4"/>
            <a:endCxn id="26" idx="6"/>
          </p:cNvCxnSpPr>
          <p:nvPr/>
        </p:nvCxnSpPr>
        <p:spPr>
          <a:xfrm flipH="1">
            <a:off x="5568789" y="3615397"/>
            <a:ext cx="972688" cy="5672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>
            <a:stCxn id="11" idx="2"/>
            <a:endCxn id="26" idx="6"/>
          </p:cNvCxnSpPr>
          <p:nvPr/>
        </p:nvCxnSpPr>
        <p:spPr>
          <a:xfrm flipH="1" flipV="1">
            <a:off x="5568789" y="4182682"/>
            <a:ext cx="758754" cy="244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11" idx="4"/>
            <a:endCxn id="27" idx="6"/>
          </p:cNvCxnSpPr>
          <p:nvPr/>
        </p:nvCxnSpPr>
        <p:spPr>
          <a:xfrm flipH="1">
            <a:off x="5549655" y="4446243"/>
            <a:ext cx="1017039" cy="5699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stCxn id="12" idx="4"/>
            <a:endCxn id="27" idx="6"/>
          </p:cNvCxnSpPr>
          <p:nvPr/>
        </p:nvCxnSpPr>
        <p:spPr>
          <a:xfrm flipH="1">
            <a:off x="5549655" y="4430085"/>
            <a:ext cx="1591944" cy="586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21" idx="4"/>
            <a:endCxn id="28" idx="2"/>
          </p:cNvCxnSpPr>
          <p:nvPr/>
        </p:nvCxnSpPr>
        <p:spPr>
          <a:xfrm>
            <a:off x="8302776" y="3600747"/>
            <a:ext cx="1533100" cy="21534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14" idx="6"/>
            <a:endCxn id="28" idx="2"/>
          </p:cNvCxnSpPr>
          <p:nvPr/>
        </p:nvCxnSpPr>
        <p:spPr>
          <a:xfrm>
            <a:off x="8525022" y="4183646"/>
            <a:ext cx="1310854" cy="1570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Group 90"/>
          <p:cNvGrpSpPr/>
          <p:nvPr/>
        </p:nvGrpSpPr>
        <p:grpSpPr>
          <a:xfrm>
            <a:off x="5943245" y="3177247"/>
            <a:ext cx="2874904" cy="1988646"/>
            <a:chOff x="3523229" y="2090040"/>
            <a:chExt cx="4699538" cy="3404430"/>
          </a:xfrm>
        </p:grpSpPr>
        <p:grpSp>
          <p:nvGrpSpPr>
            <p:cNvPr id="92" name="Group 91"/>
            <p:cNvGrpSpPr/>
            <p:nvPr/>
          </p:nvGrpSpPr>
          <p:grpSpPr>
            <a:xfrm>
              <a:off x="3523229" y="2090040"/>
              <a:ext cx="4681316" cy="622137"/>
              <a:chOff x="4576" y="0"/>
              <a:chExt cx="4681313" cy="622137"/>
            </a:xfrm>
          </p:grpSpPr>
          <p:sp>
            <p:nvSpPr>
              <p:cNvPr id="103" name="Rounded Rectangle 102"/>
              <p:cNvSpPr/>
              <p:nvPr/>
            </p:nvSpPr>
            <p:spPr>
              <a:xfrm>
                <a:off x="4576" y="0"/>
                <a:ext cx="4681313" cy="622137"/>
              </a:xfrm>
              <a:prstGeom prst="roundRect">
                <a:avLst>
                  <a:gd name="adj" fmla="val 10000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</p:sp>
          <p:sp>
            <p:nvSpPr>
              <p:cNvPr id="104" name="Rounded Rectangle 4"/>
              <p:cNvSpPr txBox="1"/>
              <p:nvPr/>
            </p:nvSpPr>
            <p:spPr>
              <a:xfrm>
                <a:off x="22798" y="18222"/>
                <a:ext cx="4644870" cy="58569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2870" tIns="102870" rIns="102870" bIns="102870" numCol="1" spcCol="1270" anchor="ctr" anchorCtr="0">
                <a:noAutofit/>
              </a:bodyPr>
              <a:lstStyle/>
              <a:p>
                <a:pPr lvl="0" algn="ctr" defTabSz="1200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700" dirty="0" smtClean="0"/>
                  <a:t>State of health</a:t>
                </a:r>
                <a:endParaRPr lang="en-US" sz="2700" kern="1200" dirty="0"/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3541451" y="3453840"/>
              <a:ext cx="4681316" cy="622137"/>
              <a:chOff x="4576" y="0"/>
              <a:chExt cx="4681313" cy="622137"/>
            </a:xfrm>
          </p:grpSpPr>
          <p:sp>
            <p:nvSpPr>
              <p:cNvPr id="101" name="Rounded Rectangle 100"/>
              <p:cNvSpPr/>
              <p:nvPr/>
            </p:nvSpPr>
            <p:spPr>
              <a:xfrm>
                <a:off x="4576" y="0"/>
                <a:ext cx="4681313" cy="622137"/>
              </a:xfrm>
              <a:prstGeom prst="roundRect">
                <a:avLst>
                  <a:gd name="adj" fmla="val 10000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</p:sp>
          <p:sp>
            <p:nvSpPr>
              <p:cNvPr id="102" name="Rounded Rectangle 4"/>
              <p:cNvSpPr txBox="1"/>
              <p:nvPr/>
            </p:nvSpPr>
            <p:spPr>
              <a:xfrm>
                <a:off x="22798" y="18222"/>
                <a:ext cx="4644869" cy="58569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2870" tIns="102870" rIns="102870" bIns="102870" numCol="1" spcCol="1270" anchor="ctr" anchorCtr="0">
                <a:noAutofit/>
              </a:bodyPr>
              <a:lstStyle/>
              <a:p>
                <a:pPr lvl="0" algn="ctr" defTabSz="1200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700" dirty="0" smtClean="0"/>
                  <a:t>Organ states</a:t>
                </a:r>
                <a:endParaRPr lang="en-US" sz="2700" kern="1200" dirty="0"/>
              </a:p>
            </p:txBody>
          </p:sp>
        </p:grpSp>
        <p:grpSp>
          <p:nvGrpSpPr>
            <p:cNvPr id="94" name="Group 93"/>
            <p:cNvGrpSpPr/>
            <p:nvPr/>
          </p:nvGrpSpPr>
          <p:grpSpPr>
            <a:xfrm>
              <a:off x="3523229" y="4872333"/>
              <a:ext cx="4681316" cy="622137"/>
              <a:chOff x="4576" y="0"/>
              <a:chExt cx="4681313" cy="622137"/>
            </a:xfrm>
          </p:grpSpPr>
          <p:sp>
            <p:nvSpPr>
              <p:cNvPr id="99" name="Rounded Rectangle 98"/>
              <p:cNvSpPr/>
              <p:nvPr/>
            </p:nvSpPr>
            <p:spPr>
              <a:xfrm>
                <a:off x="4576" y="0"/>
                <a:ext cx="4681313" cy="622137"/>
              </a:xfrm>
              <a:prstGeom prst="roundRect">
                <a:avLst>
                  <a:gd name="adj" fmla="val 10000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</p:sp>
          <p:sp>
            <p:nvSpPr>
              <p:cNvPr id="100" name="Rounded Rectangle 4"/>
              <p:cNvSpPr txBox="1"/>
              <p:nvPr/>
            </p:nvSpPr>
            <p:spPr>
              <a:xfrm>
                <a:off x="22798" y="18222"/>
                <a:ext cx="4644869" cy="58569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2870" tIns="102870" rIns="102870" bIns="102870" numCol="1" spcCol="1270" anchor="ctr" anchorCtr="0">
                <a:noAutofit/>
              </a:bodyPr>
              <a:lstStyle/>
              <a:p>
                <a:pPr lvl="0" algn="ctr" defTabSz="1200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700" dirty="0" smtClean="0"/>
                  <a:t>Cell states</a:t>
                </a:r>
                <a:endParaRPr lang="en-US" sz="2700" kern="1200" dirty="0"/>
              </a:p>
            </p:txBody>
          </p:sp>
        </p:grpSp>
        <p:sp>
          <p:nvSpPr>
            <p:cNvPr id="95" name="Down Arrow 94"/>
            <p:cNvSpPr/>
            <p:nvPr/>
          </p:nvSpPr>
          <p:spPr>
            <a:xfrm>
              <a:off x="5690385" y="2842594"/>
              <a:ext cx="386861" cy="537869"/>
            </a:xfrm>
            <a:prstGeom prst="down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Down Arrow 95"/>
            <p:cNvSpPr/>
            <p:nvPr/>
          </p:nvSpPr>
          <p:spPr>
            <a:xfrm>
              <a:off x="5670452" y="4206394"/>
              <a:ext cx="386861" cy="537869"/>
            </a:xfrm>
            <a:prstGeom prst="down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295286" y="2915988"/>
              <a:ext cx="301975" cy="6322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390413" y="4327443"/>
              <a:ext cx="301975" cy="6322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dirty="0"/>
            </a:p>
          </p:txBody>
        </p:sp>
      </p:grpSp>
      <p:sp>
        <p:nvSpPr>
          <p:cNvPr id="112" name="Oval 111"/>
          <p:cNvSpPr/>
          <p:nvPr/>
        </p:nvSpPr>
        <p:spPr>
          <a:xfrm>
            <a:off x="9766816" y="4451228"/>
            <a:ext cx="478302" cy="47830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3" name="Straight Arrow Connector 112"/>
          <p:cNvCxnSpPr>
            <a:stCxn id="21" idx="4"/>
            <a:endCxn id="29" idx="2"/>
          </p:cNvCxnSpPr>
          <p:nvPr/>
        </p:nvCxnSpPr>
        <p:spPr>
          <a:xfrm>
            <a:off x="8302776" y="3600747"/>
            <a:ext cx="1458743" cy="26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20" idx="4"/>
            <a:endCxn id="29" idx="2"/>
          </p:cNvCxnSpPr>
          <p:nvPr/>
        </p:nvCxnSpPr>
        <p:spPr>
          <a:xfrm>
            <a:off x="7713735" y="3595446"/>
            <a:ext cx="2047784" cy="2683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stCxn id="10" idx="4"/>
            <a:endCxn id="29" idx="2"/>
          </p:cNvCxnSpPr>
          <p:nvPr/>
        </p:nvCxnSpPr>
        <p:spPr>
          <a:xfrm>
            <a:off x="7141599" y="3602525"/>
            <a:ext cx="2619920" cy="2612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>
            <a:stCxn id="9" idx="4"/>
            <a:endCxn id="29" idx="2"/>
          </p:cNvCxnSpPr>
          <p:nvPr/>
        </p:nvCxnSpPr>
        <p:spPr>
          <a:xfrm>
            <a:off x="6541477" y="3615397"/>
            <a:ext cx="3220042" cy="2484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21" idx="4"/>
            <a:endCxn id="112" idx="2"/>
          </p:cNvCxnSpPr>
          <p:nvPr/>
        </p:nvCxnSpPr>
        <p:spPr>
          <a:xfrm>
            <a:off x="8302776" y="3600747"/>
            <a:ext cx="1464040" cy="10896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10" idx="4"/>
            <a:endCxn id="112" idx="2"/>
          </p:cNvCxnSpPr>
          <p:nvPr/>
        </p:nvCxnSpPr>
        <p:spPr>
          <a:xfrm>
            <a:off x="7141599" y="3602525"/>
            <a:ext cx="2625217" cy="10878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9" idx="4"/>
            <a:endCxn id="112" idx="2"/>
          </p:cNvCxnSpPr>
          <p:nvPr/>
        </p:nvCxnSpPr>
        <p:spPr>
          <a:xfrm>
            <a:off x="6541477" y="3615397"/>
            <a:ext cx="3225339" cy="10749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399073" y="6194355"/>
            <a:ext cx="3278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PLoS</a:t>
            </a:r>
            <a:r>
              <a:rPr lang="en-GB" dirty="0" smtClean="0">
                <a:solidFill>
                  <a:schemeClr val="bg1"/>
                </a:solidFill>
              </a:rPr>
              <a:t> Comp Bio, Nature </a:t>
            </a:r>
            <a:r>
              <a:rPr lang="en-GB" dirty="0" smtClean="0">
                <a:solidFill>
                  <a:schemeClr val="bg1"/>
                </a:solidFill>
                <a:latin typeface="Gotham HTF Book"/>
              </a:rPr>
              <a:t>Methods</a:t>
            </a:r>
            <a:endParaRPr lang="en-GB" dirty="0">
              <a:solidFill>
                <a:schemeClr val="bg1"/>
              </a:solidFill>
              <a:latin typeface="Gotham HTF Book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10500238" y="5390629"/>
            <a:ext cx="1435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Gotham HTF Book"/>
              </a:rPr>
              <a:t>s</a:t>
            </a:r>
            <a:r>
              <a:rPr lang="en-GB" dirty="0" smtClean="0">
                <a:solidFill>
                  <a:schemeClr val="bg1"/>
                </a:solidFill>
                <a:latin typeface="Gotham HTF Book"/>
              </a:rPr>
              <a:t>urvival analysis</a:t>
            </a:r>
            <a:endParaRPr lang="en-GB" dirty="0">
              <a:solidFill>
                <a:schemeClr val="bg1"/>
              </a:solidFill>
              <a:latin typeface="Gotham HTF Book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10346291" y="3608392"/>
            <a:ext cx="158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Gotham HTF Book"/>
              </a:rPr>
              <a:t>clinical tests</a:t>
            </a:r>
            <a:endParaRPr lang="en-GB" dirty="0">
              <a:solidFill>
                <a:schemeClr val="bg1"/>
              </a:solidFill>
              <a:latin typeface="Gotham HTF Book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10423264" y="4529911"/>
            <a:ext cx="158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Gotham HTF Book"/>
              </a:rPr>
              <a:t>treatment</a:t>
            </a:r>
            <a:endParaRPr lang="en-GB" dirty="0">
              <a:solidFill>
                <a:schemeClr val="bg1"/>
              </a:solidFill>
              <a:latin typeface="Gotham HTF Book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6864759" y="6308509"/>
            <a:ext cx="928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biopsy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8041632" y="6248825"/>
            <a:ext cx="928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X-ray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40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494" y="1696570"/>
            <a:ext cx="6127011" cy="346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318" y="-13447"/>
            <a:ext cx="5334000" cy="66294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8584432" y="1919798"/>
            <a:ext cx="1407032" cy="473778"/>
            <a:chOff x="8584432" y="1919798"/>
            <a:chExt cx="1407032" cy="473778"/>
          </a:xfrm>
        </p:grpSpPr>
        <p:sp>
          <p:nvSpPr>
            <p:cNvPr id="17" name="Oval 16"/>
            <p:cNvSpPr/>
            <p:nvPr/>
          </p:nvSpPr>
          <p:spPr>
            <a:xfrm>
              <a:off x="8584432" y="1922929"/>
              <a:ext cx="470647" cy="470647"/>
            </a:xfrm>
            <a:prstGeom prst="ellipse">
              <a:avLst/>
            </a:prstGeom>
            <a:solidFill>
              <a:srgbClr val="FF5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122315" y="1919798"/>
              <a:ext cx="869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Gotham HTF Book" charset="0"/>
                  <a:ea typeface="Gotham HTF Book" charset="0"/>
                  <a:cs typeface="Gotham HTF Book" charset="0"/>
                </a:rPr>
                <a:t>Coal</a:t>
              </a:r>
              <a:endParaRPr lang="en-US" sz="2400" dirty="0">
                <a:latin typeface="Gotham HTF Book" charset="0"/>
                <a:ea typeface="Gotham HTF Book" charset="0"/>
                <a:cs typeface="Gotham HTF Book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584432" y="3509682"/>
            <a:ext cx="1190626" cy="470647"/>
            <a:chOff x="8584432" y="3509682"/>
            <a:chExt cx="1190626" cy="470647"/>
          </a:xfrm>
        </p:grpSpPr>
        <p:sp>
          <p:nvSpPr>
            <p:cNvPr id="20" name="Oval 19"/>
            <p:cNvSpPr/>
            <p:nvPr/>
          </p:nvSpPr>
          <p:spPr>
            <a:xfrm>
              <a:off x="8584432" y="3509682"/>
              <a:ext cx="470647" cy="470647"/>
            </a:xfrm>
            <a:prstGeom prst="ellipse">
              <a:avLst/>
            </a:prstGeom>
            <a:solidFill>
              <a:srgbClr val="3EBE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122315" y="3509682"/>
              <a:ext cx="6527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Gotham HTF Book" charset="0"/>
                  <a:ea typeface="Gotham HTF Book" charset="0"/>
                  <a:cs typeface="Gotham HTF Book" charset="0"/>
                </a:rPr>
                <a:t>Tin</a:t>
              </a:r>
              <a:endParaRPr lang="en-US" sz="2400" dirty="0">
                <a:latin typeface="Gotham HTF Book" charset="0"/>
                <a:ea typeface="Gotham HTF Book" charset="0"/>
                <a:cs typeface="Gotham HTF Book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584432" y="1919798"/>
            <a:ext cx="2237387" cy="1200329"/>
            <a:chOff x="8584432" y="1919798"/>
            <a:chExt cx="2237387" cy="1200329"/>
          </a:xfrm>
        </p:grpSpPr>
        <p:sp>
          <p:nvSpPr>
            <p:cNvPr id="23" name="Oval 22"/>
            <p:cNvSpPr/>
            <p:nvPr/>
          </p:nvSpPr>
          <p:spPr>
            <a:xfrm>
              <a:off x="8584432" y="1922929"/>
              <a:ext cx="470647" cy="470647"/>
            </a:xfrm>
            <a:prstGeom prst="ellipse">
              <a:avLst/>
            </a:prstGeom>
            <a:solidFill>
              <a:srgbClr val="FF5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22315" y="1919798"/>
              <a:ext cx="169950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Gotham HTF Book" charset="0"/>
                  <a:ea typeface="Gotham HTF Book" charset="0"/>
                  <a:cs typeface="Gotham HTF Book" charset="0"/>
                </a:rPr>
                <a:t>Google</a:t>
              </a:r>
            </a:p>
            <a:p>
              <a:r>
                <a:rPr lang="en-US" sz="2400" dirty="0" smtClean="0">
                  <a:latin typeface="Gotham HTF Book" charset="0"/>
                  <a:ea typeface="Gotham HTF Book" charset="0"/>
                  <a:cs typeface="Gotham HTF Book" charset="0"/>
                </a:rPr>
                <a:t>Facebook</a:t>
              </a:r>
            </a:p>
            <a:p>
              <a:r>
                <a:rPr lang="en-US" sz="2400" dirty="0" smtClean="0">
                  <a:latin typeface="Gotham HTF Book" charset="0"/>
                  <a:ea typeface="Gotham HTF Book" charset="0"/>
                  <a:cs typeface="Gotham HTF Book" charset="0"/>
                </a:rPr>
                <a:t>Amazon</a:t>
              </a:r>
              <a:endParaRPr lang="en-US" sz="2400" dirty="0">
                <a:latin typeface="Gotham HTF Book" charset="0"/>
                <a:ea typeface="Gotham HTF Book" charset="0"/>
                <a:cs typeface="Gotham HTF Book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584432" y="3509682"/>
            <a:ext cx="1868697" cy="470647"/>
            <a:chOff x="8584432" y="3509682"/>
            <a:chExt cx="1868697" cy="470647"/>
          </a:xfrm>
        </p:grpSpPr>
        <p:sp>
          <p:nvSpPr>
            <p:cNvPr id="26" name="Oval 25"/>
            <p:cNvSpPr/>
            <p:nvPr/>
          </p:nvSpPr>
          <p:spPr>
            <a:xfrm>
              <a:off x="8584432" y="3509682"/>
              <a:ext cx="470647" cy="470647"/>
            </a:xfrm>
            <a:prstGeom prst="ellipse">
              <a:avLst/>
            </a:prstGeom>
            <a:solidFill>
              <a:srgbClr val="3EBE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122315" y="3509682"/>
              <a:ext cx="13308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Gotham HTF Book" charset="0"/>
                  <a:ea typeface="Gotham HTF Book" charset="0"/>
                  <a:cs typeface="Gotham HTF Book" charset="0"/>
                </a:rPr>
                <a:t>Startups</a:t>
              </a:r>
              <a:endParaRPr lang="en-US" sz="2400" dirty="0">
                <a:latin typeface="Gotham HTF Book" charset="0"/>
                <a:ea typeface="Gotham HTF Book" charset="0"/>
                <a:cs typeface="Gotham HTF Book" charset="0"/>
              </a:endParaRPr>
            </a:p>
          </p:txBody>
        </p:sp>
      </p:grp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3235326" y="-17463"/>
            <a:ext cx="2322513" cy="4992688"/>
            <a:chOff x="2038" y="-11"/>
            <a:chExt cx="1463" cy="3145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3139" y="1597"/>
              <a:ext cx="348" cy="573"/>
            </a:xfrm>
            <a:custGeom>
              <a:avLst/>
              <a:gdLst>
                <a:gd name="T0" fmla="*/ 535 w 575"/>
                <a:gd name="T1" fmla="*/ 176 h 953"/>
                <a:gd name="T2" fmla="*/ 535 w 575"/>
                <a:gd name="T3" fmla="*/ 176 h 953"/>
                <a:gd name="T4" fmla="*/ 516 w 575"/>
                <a:gd name="T5" fmla="*/ 119 h 953"/>
                <a:gd name="T6" fmla="*/ 6 w 575"/>
                <a:gd name="T7" fmla="*/ 134 h 953"/>
                <a:gd name="T8" fmla="*/ 44 w 575"/>
                <a:gd name="T9" fmla="*/ 502 h 953"/>
                <a:gd name="T10" fmla="*/ 77 w 575"/>
                <a:gd name="T11" fmla="*/ 830 h 953"/>
                <a:gd name="T12" fmla="*/ 91 w 575"/>
                <a:gd name="T13" fmla="*/ 870 h 953"/>
                <a:gd name="T14" fmla="*/ 136 w 575"/>
                <a:gd name="T15" fmla="*/ 908 h 953"/>
                <a:gd name="T16" fmla="*/ 291 w 575"/>
                <a:gd name="T17" fmla="*/ 952 h 953"/>
                <a:gd name="T18" fmla="*/ 548 w 575"/>
                <a:gd name="T19" fmla="*/ 603 h 953"/>
                <a:gd name="T20" fmla="*/ 535 w 575"/>
                <a:gd name="T21" fmla="*/ 176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5" h="953">
                  <a:moveTo>
                    <a:pt x="535" y="176"/>
                  </a:moveTo>
                  <a:lnTo>
                    <a:pt x="535" y="176"/>
                  </a:lnTo>
                  <a:cubicBezTo>
                    <a:pt x="531" y="156"/>
                    <a:pt x="526" y="137"/>
                    <a:pt x="516" y="119"/>
                  </a:cubicBezTo>
                  <a:cubicBezTo>
                    <a:pt x="454" y="7"/>
                    <a:pt x="0" y="0"/>
                    <a:pt x="6" y="134"/>
                  </a:cubicBezTo>
                  <a:cubicBezTo>
                    <a:pt x="11" y="257"/>
                    <a:pt x="20" y="381"/>
                    <a:pt x="44" y="502"/>
                  </a:cubicBezTo>
                  <a:cubicBezTo>
                    <a:pt x="67" y="614"/>
                    <a:pt x="56" y="719"/>
                    <a:pt x="77" y="830"/>
                  </a:cubicBezTo>
                  <a:cubicBezTo>
                    <a:pt x="80" y="844"/>
                    <a:pt x="83" y="858"/>
                    <a:pt x="91" y="870"/>
                  </a:cubicBezTo>
                  <a:cubicBezTo>
                    <a:pt x="101" y="887"/>
                    <a:pt x="119" y="899"/>
                    <a:pt x="136" y="908"/>
                  </a:cubicBezTo>
                  <a:cubicBezTo>
                    <a:pt x="196" y="940"/>
                    <a:pt x="247" y="953"/>
                    <a:pt x="291" y="952"/>
                  </a:cubicBezTo>
                  <a:cubicBezTo>
                    <a:pt x="441" y="947"/>
                    <a:pt x="514" y="779"/>
                    <a:pt x="548" y="603"/>
                  </a:cubicBezTo>
                  <a:cubicBezTo>
                    <a:pt x="575" y="462"/>
                    <a:pt x="566" y="316"/>
                    <a:pt x="535" y="176"/>
                  </a:cubicBezTo>
                  <a:close/>
                </a:path>
              </a:pathLst>
            </a:custGeom>
            <a:solidFill>
              <a:srgbClr val="FF51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2038" y="125"/>
              <a:ext cx="274" cy="392"/>
            </a:xfrm>
            <a:custGeom>
              <a:avLst/>
              <a:gdLst>
                <a:gd name="T0" fmla="*/ 37 w 454"/>
                <a:gd name="T1" fmla="*/ 57 h 651"/>
                <a:gd name="T2" fmla="*/ 37 w 454"/>
                <a:gd name="T3" fmla="*/ 57 h 651"/>
                <a:gd name="T4" fmla="*/ 25 w 454"/>
                <a:gd name="T5" fmla="*/ 85 h 651"/>
                <a:gd name="T6" fmla="*/ 16 w 454"/>
                <a:gd name="T7" fmla="*/ 100 h 651"/>
                <a:gd name="T8" fmla="*/ 7 w 454"/>
                <a:gd name="T9" fmla="*/ 144 h 651"/>
                <a:gd name="T10" fmla="*/ 62 w 454"/>
                <a:gd name="T11" fmla="*/ 205 h 651"/>
                <a:gd name="T12" fmla="*/ 84 w 454"/>
                <a:gd name="T13" fmla="*/ 220 h 651"/>
                <a:gd name="T14" fmla="*/ 130 w 454"/>
                <a:gd name="T15" fmla="*/ 237 h 651"/>
                <a:gd name="T16" fmla="*/ 139 w 454"/>
                <a:gd name="T17" fmla="*/ 208 h 651"/>
                <a:gd name="T18" fmla="*/ 143 w 454"/>
                <a:gd name="T19" fmla="*/ 207 h 651"/>
                <a:gd name="T20" fmla="*/ 139 w 454"/>
                <a:gd name="T21" fmla="*/ 208 h 651"/>
                <a:gd name="T22" fmla="*/ 152 w 454"/>
                <a:gd name="T23" fmla="*/ 233 h 651"/>
                <a:gd name="T24" fmla="*/ 150 w 454"/>
                <a:gd name="T25" fmla="*/ 246 h 651"/>
                <a:gd name="T26" fmla="*/ 171 w 454"/>
                <a:gd name="T27" fmla="*/ 313 h 651"/>
                <a:gd name="T28" fmla="*/ 155 w 454"/>
                <a:gd name="T29" fmla="*/ 318 h 651"/>
                <a:gd name="T30" fmla="*/ 189 w 454"/>
                <a:gd name="T31" fmla="*/ 348 h 651"/>
                <a:gd name="T32" fmla="*/ 183 w 454"/>
                <a:gd name="T33" fmla="*/ 408 h 651"/>
                <a:gd name="T34" fmla="*/ 194 w 454"/>
                <a:gd name="T35" fmla="*/ 413 h 651"/>
                <a:gd name="T36" fmla="*/ 183 w 454"/>
                <a:gd name="T37" fmla="*/ 408 h 651"/>
                <a:gd name="T38" fmla="*/ 178 w 454"/>
                <a:gd name="T39" fmla="*/ 442 h 651"/>
                <a:gd name="T40" fmla="*/ 97 w 454"/>
                <a:gd name="T41" fmla="*/ 483 h 651"/>
                <a:gd name="T42" fmla="*/ 73 w 454"/>
                <a:gd name="T43" fmla="*/ 547 h 651"/>
                <a:gd name="T44" fmla="*/ 320 w 454"/>
                <a:gd name="T45" fmla="*/ 636 h 651"/>
                <a:gd name="T46" fmla="*/ 444 w 454"/>
                <a:gd name="T47" fmla="*/ 500 h 651"/>
                <a:gd name="T48" fmla="*/ 16 w 454"/>
                <a:gd name="T49" fmla="*/ 0 h 651"/>
                <a:gd name="T50" fmla="*/ 37 w 454"/>
                <a:gd name="T51" fmla="*/ 57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4" h="651">
                  <a:moveTo>
                    <a:pt x="37" y="57"/>
                  </a:moveTo>
                  <a:lnTo>
                    <a:pt x="37" y="57"/>
                  </a:lnTo>
                  <a:cubicBezTo>
                    <a:pt x="45" y="95"/>
                    <a:pt x="16" y="80"/>
                    <a:pt x="25" y="85"/>
                  </a:cubicBezTo>
                  <a:cubicBezTo>
                    <a:pt x="34" y="126"/>
                    <a:pt x="6" y="85"/>
                    <a:pt x="16" y="100"/>
                  </a:cubicBezTo>
                  <a:cubicBezTo>
                    <a:pt x="6" y="117"/>
                    <a:pt x="0" y="145"/>
                    <a:pt x="7" y="144"/>
                  </a:cubicBezTo>
                  <a:cubicBezTo>
                    <a:pt x="32" y="151"/>
                    <a:pt x="56" y="186"/>
                    <a:pt x="62" y="205"/>
                  </a:cubicBezTo>
                  <a:cubicBezTo>
                    <a:pt x="49" y="213"/>
                    <a:pt x="77" y="207"/>
                    <a:pt x="84" y="220"/>
                  </a:cubicBezTo>
                  <a:cubicBezTo>
                    <a:pt x="99" y="212"/>
                    <a:pt x="112" y="226"/>
                    <a:pt x="130" y="237"/>
                  </a:cubicBezTo>
                  <a:cubicBezTo>
                    <a:pt x="169" y="267"/>
                    <a:pt x="120" y="217"/>
                    <a:pt x="139" y="208"/>
                  </a:cubicBezTo>
                  <a:cubicBezTo>
                    <a:pt x="139" y="204"/>
                    <a:pt x="140" y="203"/>
                    <a:pt x="143" y="207"/>
                  </a:cubicBezTo>
                  <a:cubicBezTo>
                    <a:pt x="141" y="207"/>
                    <a:pt x="140" y="207"/>
                    <a:pt x="139" y="208"/>
                  </a:cubicBezTo>
                  <a:cubicBezTo>
                    <a:pt x="138" y="220"/>
                    <a:pt x="152" y="259"/>
                    <a:pt x="152" y="233"/>
                  </a:cubicBezTo>
                  <a:cubicBezTo>
                    <a:pt x="159" y="217"/>
                    <a:pt x="157" y="243"/>
                    <a:pt x="150" y="246"/>
                  </a:cubicBezTo>
                  <a:cubicBezTo>
                    <a:pt x="149" y="255"/>
                    <a:pt x="180" y="289"/>
                    <a:pt x="171" y="313"/>
                  </a:cubicBezTo>
                  <a:cubicBezTo>
                    <a:pt x="152" y="322"/>
                    <a:pt x="157" y="308"/>
                    <a:pt x="155" y="318"/>
                  </a:cubicBezTo>
                  <a:cubicBezTo>
                    <a:pt x="157" y="314"/>
                    <a:pt x="204" y="363"/>
                    <a:pt x="189" y="348"/>
                  </a:cubicBezTo>
                  <a:cubicBezTo>
                    <a:pt x="208" y="378"/>
                    <a:pt x="180" y="399"/>
                    <a:pt x="183" y="408"/>
                  </a:cubicBezTo>
                  <a:cubicBezTo>
                    <a:pt x="186" y="405"/>
                    <a:pt x="190" y="405"/>
                    <a:pt x="194" y="413"/>
                  </a:cubicBezTo>
                  <a:cubicBezTo>
                    <a:pt x="187" y="413"/>
                    <a:pt x="184" y="411"/>
                    <a:pt x="183" y="408"/>
                  </a:cubicBezTo>
                  <a:cubicBezTo>
                    <a:pt x="179" y="414"/>
                    <a:pt x="177" y="429"/>
                    <a:pt x="178" y="442"/>
                  </a:cubicBezTo>
                  <a:cubicBezTo>
                    <a:pt x="149" y="438"/>
                    <a:pt x="107" y="455"/>
                    <a:pt x="97" y="483"/>
                  </a:cubicBezTo>
                  <a:cubicBezTo>
                    <a:pt x="101" y="518"/>
                    <a:pt x="86" y="532"/>
                    <a:pt x="73" y="547"/>
                  </a:cubicBezTo>
                  <a:cubicBezTo>
                    <a:pt x="162" y="612"/>
                    <a:pt x="254" y="651"/>
                    <a:pt x="320" y="636"/>
                  </a:cubicBezTo>
                  <a:cubicBezTo>
                    <a:pt x="384" y="622"/>
                    <a:pt x="439" y="566"/>
                    <a:pt x="444" y="500"/>
                  </a:cubicBezTo>
                  <a:cubicBezTo>
                    <a:pt x="454" y="346"/>
                    <a:pt x="223" y="52"/>
                    <a:pt x="16" y="0"/>
                  </a:cubicBezTo>
                  <a:cubicBezTo>
                    <a:pt x="22" y="22"/>
                    <a:pt x="34" y="44"/>
                    <a:pt x="37" y="57"/>
                  </a:cubicBezTo>
                  <a:close/>
                </a:path>
              </a:pathLst>
            </a:custGeom>
            <a:solidFill>
              <a:srgbClr val="FF51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3405" y="448"/>
              <a:ext cx="5" cy="3"/>
            </a:xfrm>
            <a:custGeom>
              <a:avLst/>
              <a:gdLst>
                <a:gd name="T0" fmla="*/ 1 w 8"/>
                <a:gd name="T1" fmla="*/ 0 h 5"/>
                <a:gd name="T2" fmla="*/ 1 w 8"/>
                <a:gd name="T3" fmla="*/ 0 h 5"/>
                <a:gd name="T4" fmla="*/ 0 w 8"/>
                <a:gd name="T5" fmla="*/ 2 h 5"/>
                <a:gd name="T6" fmla="*/ 1 w 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lnTo>
                    <a:pt x="1" y="0"/>
                  </a:lnTo>
                  <a:cubicBezTo>
                    <a:pt x="0" y="0"/>
                    <a:pt x="0" y="1"/>
                    <a:pt x="0" y="2"/>
                  </a:cubicBezTo>
                  <a:cubicBezTo>
                    <a:pt x="4" y="4"/>
                    <a:pt x="8" y="5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8"/>
            <p:cNvSpPr>
              <a:spLocks noEditPoints="1"/>
            </p:cNvSpPr>
            <p:nvPr/>
          </p:nvSpPr>
          <p:spPr bwMode="auto">
            <a:xfrm>
              <a:off x="3191" y="450"/>
              <a:ext cx="310" cy="593"/>
            </a:xfrm>
            <a:custGeom>
              <a:avLst/>
              <a:gdLst>
                <a:gd name="T0" fmla="*/ 226 w 511"/>
                <a:gd name="T1" fmla="*/ 410 h 986"/>
                <a:gd name="T2" fmla="*/ 255 w 511"/>
                <a:gd name="T3" fmla="*/ 417 h 986"/>
                <a:gd name="T4" fmla="*/ 226 w 511"/>
                <a:gd name="T5" fmla="*/ 410 h 986"/>
                <a:gd name="T6" fmla="*/ 52 w 511"/>
                <a:gd name="T7" fmla="*/ 835 h 986"/>
                <a:gd name="T8" fmla="*/ 299 w 511"/>
                <a:gd name="T9" fmla="*/ 875 h 986"/>
                <a:gd name="T10" fmla="*/ 460 w 511"/>
                <a:gd name="T11" fmla="*/ 551 h 986"/>
                <a:gd name="T12" fmla="*/ 450 w 511"/>
                <a:gd name="T13" fmla="*/ 491 h 986"/>
                <a:gd name="T14" fmla="*/ 435 w 511"/>
                <a:gd name="T15" fmla="*/ 504 h 986"/>
                <a:gd name="T16" fmla="*/ 398 w 511"/>
                <a:gd name="T17" fmla="*/ 531 h 986"/>
                <a:gd name="T18" fmla="*/ 398 w 511"/>
                <a:gd name="T19" fmla="*/ 531 h 986"/>
                <a:gd name="T20" fmla="*/ 437 w 511"/>
                <a:gd name="T21" fmla="*/ 499 h 986"/>
                <a:gd name="T22" fmla="*/ 503 w 511"/>
                <a:gd name="T23" fmla="*/ 473 h 986"/>
                <a:gd name="T24" fmla="*/ 468 w 511"/>
                <a:gd name="T25" fmla="*/ 384 h 986"/>
                <a:gd name="T26" fmla="*/ 467 w 511"/>
                <a:gd name="T27" fmla="*/ 383 h 986"/>
                <a:gd name="T28" fmla="*/ 464 w 511"/>
                <a:gd name="T29" fmla="*/ 381 h 986"/>
                <a:gd name="T30" fmla="*/ 425 w 511"/>
                <a:gd name="T31" fmla="*/ 415 h 986"/>
                <a:gd name="T32" fmla="*/ 381 w 511"/>
                <a:gd name="T33" fmla="*/ 432 h 986"/>
                <a:gd name="T34" fmla="*/ 367 w 511"/>
                <a:gd name="T35" fmla="*/ 433 h 986"/>
                <a:gd name="T36" fmla="*/ 324 w 511"/>
                <a:gd name="T37" fmla="*/ 434 h 986"/>
                <a:gd name="T38" fmla="*/ 283 w 511"/>
                <a:gd name="T39" fmla="*/ 438 h 986"/>
                <a:gd name="T40" fmla="*/ 283 w 511"/>
                <a:gd name="T41" fmla="*/ 438 h 986"/>
                <a:gd name="T42" fmla="*/ 267 w 511"/>
                <a:gd name="T43" fmla="*/ 425 h 986"/>
                <a:gd name="T44" fmla="*/ 257 w 511"/>
                <a:gd name="T45" fmla="*/ 419 h 986"/>
                <a:gd name="T46" fmla="*/ 269 w 511"/>
                <a:gd name="T47" fmla="*/ 425 h 986"/>
                <a:gd name="T48" fmla="*/ 324 w 511"/>
                <a:gd name="T49" fmla="*/ 434 h 986"/>
                <a:gd name="T50" fmla="*/ 345 w 511"/>
                <a:gd name="T51" fmla="*/ 423 h 986"/>
                <a:gd name="T52" fmla="*/ 381 w 511"/>
                <a:gd name="T53" fmla="*/ 432 h 986"/>
                <a:gd name="T54" fmla="*/ 398 w 511"/>
                <a:gd name="T55" fmla="*/ 393 h 986"/>
                <a:gd name="T56" fmla="*/ 444 w 511"/>
                <a:gd name="T57" fmla="*/ 395 h 986"/>
                <a:gd name="T58" fmla="*/ 439 w 511"/>
                <a:gd name="T59" fmla="*/ 308 h 986"/>
                <a:gd name="T60" fmla="*/ 372 w 511"/>
                <a:gd name="T61" fmla="*/ 236 h 986"/>
                <a:gd name="T62" fmla="*/ 372 w 511"/>
                <a:gd name="T63" fmla="*/ 236 h 986"/>
                <a:gd name="T64" fmla="*/ 408 w 511"/>
                <a:gd name="T65" fmla="*/ 239 h 986"/>
                <a:gd name="T66" fmla="*/ 402 w 511"/>
                <a:gd name="T67" fmla="*/ 160 h 986"/>
                <a:gd name="T68" fmla="*/ 352 w 511"/>
                <a:gd name="T69" fmla="*/ 0 h 986"/>
                <a:gd name="T70" fmla="*/ 52 w 511"/>
                <a:gd name="T71" fmla="*/ 835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11" h="986">
                  <a:moveTo>
                    <a:pt x="226" y="410"/>
                  </a:moveTo>
                  <a:lnTo>
                    <a:pt x="226" y="410"/>
                  </a:lnTo>
                  <a:cubicBezTo>
                    <a:pt x="227" y="410"/>
                    <a:pt x="228" y="410"/>
                    <a:pt x="230" y="410"/>
                  </a:cubicBezTo>
                  <a:cubicBezTo>
                    <a:pt x="236" y="406"/>
                    <a:pt x="246" y="412"/>
                    <a:pt x="255" y="417"/>
                  </a:cubicBezTo>
                  <a:cubicBezTo>
                    <a:pt x="246" y="412"/>
                    <a:pt x="232" y="411"/>
                    <a:pt x="226" y="410"/>
                  </a:cubicBezTo>
                  <a:cubicBezTo>
                    <a:pt x="220" y="410"/>
                    <a:pt x="222" y="410"/>
                    <a:pt x="226" y="410"/>
                  </a:cubicBezTo>
                  <a:close/>
                  <a:moveTo>
                    <a:pt x="52" y="835"/>
                  </a:moveTo>
                  <a:lnTo>
                    <a:pt x="52" y="835"/>
                  </a:lnTo>
                  <a:cubicBezTo>
                    <a:pt x="74" y="909"/>
                    <a:pt x="143" y="986"/>
                    <a:pt x="218" y="963"/>
                  </a:cubicBezTo>
                  <a:cubicBezTo>
                    <a:pt x="257" y="950"/>
                    <a:pt x="284" y="913"/>
                    <a:pt x="299" y="875"/>
                  </a:cubicBezTo>
                  <a:cubicBezTo>
                    <a:pt x="313" y="836"/>
                    <a:pt x="319" y="795"/>
                    <a:pt x="333" y="756"/>
                  </a:cubicBezTo>
                  <a:cubicBezTo>
                    <a:pt x="360" y="680"/>
                    <a:pt x="416" y="619"/>
                    <a:pt x="460" y="551"/>
                  </a:cubicBezTo>
                  <a:cubicBezTo>
                    <a:pt x="473" y="531"/>
                    <a:pt x="484" y="511"/>
                    <a:pt x="495" y="490"/>
                  </a:cubicBezTo>
                  <a:cubicBezTo>
                    <a:pt x="482" y="489"/>
                    <a:pt x="462" y="485"/>
                    <a:pt x="450" y="491"/>
                  </a:cubicBezTo>
                  <a:cubicBezTo>
                    <a:pt x="446" y="493"/>
                    <a:pt x="442" y="496"/>
                    <a:pt x="437" y="499"/>
                  </a:cubicBezTo>
                  <a:cubicBezTo>
                    <a:pt x="436" y="501"/>
                    <a:pt x="436" y="502"/>
                    <a:pt x="435" y="504"/>
                  </a:cubicBezTo>
                  <a:cubicBezTo>
                    <a:pt x="434" y="503"/>
                    <a:pt x="432" y="504"/>
                    <a:pt x="431" y="504"/>
                  </a:cubicBezTo>
                  <a:cubicBezTo>
                    <a:pt x="420" y="512"/>
                    <a:pt x="409" y="521"/>
                    <a:pt x="398" y="531"/>
                  </a:cubicBezTo>
                  <a:cubicBezTo>
                    <a:pt x="391" y="538"/>
                    <a:pt x="386" y="544"/>
                    <a:pt x="385" y="543"/>
                  </a:cubicBezTo>
                  <a:cubicBezTo>
                    <a:pt x="389" y="539"/>
                    <a:pt x="394" y="535"/>
                    <a:pt x="398" y="531"/>
                  </a:cubicBezTo>
                  <a:cubicBezTo>
                    <a:pt x="408" y="520"/>
                    <a:pt x="421" y="506"/>
                    <a:pt x="431" y="504"/>
                  </a:cubicBezTo>
                  <a:cubicBezTo>
                    <a:pt x="433" y="502"/>
                    <a:pt x="435" y="501"/>
                    <a:pt x="437" y="499"/>
                  </a:cubicBezTo>
                  <a:cubicBezTo>
                    <a:pt x="451" y="475"/>
                    <a:pt x="486" y="496"/>
                    <a:pt x="497" y="486"/>
                  </a:cubicBezTo>
                  <a:cubicBezTo>
                    <a:pt x="499" y="482"/>
                    <a:pt x="501" y="477"/>
                    <a:pt x="503" y="473"/>
                  </a:cubicBezTo>
                  <a:cubicBezTo>
                    <a:pt x="500" y="468"/>
                    <a:pt x="498" y="460"/>
                    <a:pt x="505" y="449"/>
                  </a:cubicBezTo>
                  <a:cubicBezTo>
                    <a:pt x="511" y="408"/>
                    <a:pt x="481" y="413"/>
                    <a:pt x="468" y="384"/>
                  </a:cubicBezTo>
                  <a:cubicBezTo>
                    <a:pt x="474" y="379"/>
                    <a:pt x="472" y="378"/>
                    <a:pt x="467" y="380"/>
                  </a:cubicBezTo>
                  <a:cubicBezTo>
                    <a:pt x="467" y="381"/>
                    <a:pt x="467" y="382"/>
                    <a:pt x="467" y="383"/>
                  </a:cubicBezTo>
                  <a:lnTo>
                    <a:pt x="468" y="384"/>
                  </a:lnTo>
                  <a:cubicBezTo>
                    <a:pt x="466" y="383"/>
                    <a:pt x="465" y="382"/>
                    <a:pt x="464" y="381"/>
                  </a:cubicBezTo>
                  <a:cubicBezTo>
                    <a:pt x="455" y="385"/>
                    <a:pt x="441" y="395"/>
                    <a:pt x="444" y="406"/>
                  </a:cubicBezTo>
                  <a:cubicBezTo>
                    <a:pt x="417" y="406"/>
                    <a:pt x="453" y="417"/>
                    <a:pt x="425" y="415"/>
                  </a:cubicBezTo>
                  <a:cubicBezTo>
                    <a:pt x="447" y="409"/>
                    <a:pt x="377" y="390"/>
                    <a:pt x="388" y="430"/>
                  </a:cubicBezTo>
                  <a:cubicBezTo>
                    <a:pt x="385" y="431"/>
                    <a:pt x="383" y="432"/>
                    <a:pt x="381" y="432"/>
                  </a:cubicBezTo>
                  <a:cubicBezTo>
                    <a:pt x="381" y="433"/>
                    <a:pt x="381" y="433"/>
                    <a:pt x="381" y="434"/>
                  </a:cubicBezTo>
                  <a:cubicBezTo>
                    <a:pt x="377" y="437"/>
                    <a:pt x="372" y="436"/>
                    <a:pt x="367" y="433"/>
                  </a:cubicBezTo>
                  <a:cubicBezTo>
                    <a:pt x="358" y="431"/>
                    <a:pt x="348" y="428"/>
                    <a:pt x="339" y="428"/>
                  </a:cubicBezTo>
                  <a:cubicBezTo>
                    <a:pt x="334" y="431"/>
                    <a:pt x="329" y="433"/>
                    <a:pt x="324" y="434"/>
                  </a:cubicBezTo>
                  <a:cubicBezTo>
                    <a:pt x="322" y="435"/>
                    <a:pt x="320" y="438"/>
                    <a:pt x="318" y="441"/>
                  </a:cubicBezTo>
                  <a:cubicBezTo>
                    <a:pt x="331" y="457"/>
                    <a:pt x="297" y="417"/>
                    <a:pt x="283" y="438"/>
                  </a:cubicBezTo>
                  <a:cubicBezTo>
                    <a:pt x="282" y="444"/>
                    <a:pt x="279" y="448"/>
                    <a:pt x="281" y="441"/>
                  </a:cubicBezTo>
                  <a:cubicBezTo>
                    <a:pt x="282" y="440"/>
                    <a:pt x="282" y="439"/>
                    <a:pt x="283" y="438"/>
                  </a:cubicBezTo>
                  <a:cubicBezTo>
                    <a:pt x="284" y="431"/>
                    <a:pt x="283" y="422"/>
                    <a:pt x="269" y="425"/>
                  </a:cubicBezTo>
                  <a:cubicBezTo>
                    <a:pt x="269" y="426"/>
                    <a:pt x="268" y="426"/>
                    <a:pt x="267" y="425"/>
                  </a:cubicBezTo>
                  <a:cubicBezTo>
                    <a:pt x="265" y="426"/>
                    <a:pt x="263" y="427"/>
                    <a:pt x="261" y="428"/>
                  </a:cubicBezTo>
                  <a:cubicBezTo>
                    <a:pt x="261" y="424"/>
                    <a:pt x="260" y="421"/>
                    <a:pt x="257" y="419"/>
                  </a:cubicBezTo>
                  <a:cubicBezTo>
                    <a:pt x="261" y="422"/>
                    <a:pt x="265" y="425"/>
                    <a:pt x="267" y="425"/>
                  </a:cubicBezTo>
                  <a:cubicBezTo>
                    <a:pt x="268" y="425"/>
                    <a:pt x="268" y="425"/>
                    <a:pt x="269" y="425"/>
                  </a:cubicBezTo>
                  <a:cubicBezTo>
                    <a:pt x="269" y="424"/>
                    <a:pt x="269" y="422"/>
                    <a:pt x="267" y="419"/>
                  </a:cubicBezTo>
                  <a:cubicBezTo>
                    <a:pt x="283" y="427"/>
                    <a:pt x="305" y="436"/>
                    <a:pt x="324" y="434"/>
                  </a:cubicBezTo>
                  <a:cubicBezTo>
                    <a:pt x="328" y="430"/>
                    <a:pt x="333" y="428"/>
                    <a:pt x="339" y="428"/>
                  </a:cubicBezTo>
                  <a:cubicBezTo>
                    <a:pt x="341" y="427"/>
                    <a:pt x="343" y="425"/>
                    <a:pt x="345" y="423"/>
                  </a:cubicBezTo>
                  <a:cubicBezTo>
                    <a:pt x="345" y="414"/>
                    <a:pt x="356" y="426"/>
                    <a:pt x="367" y="433"/>
                  </a:cubicBezTo>
                  <a:cubicBezTo>
                    <a:pt x="372" y="433"/>
                    <a:pt x="377" y="433"/>
                    <a:pt x="381" y="432"/>
                  </a:cubicBezTo>
                  <a:cubicBezTo>
                    <a:pt x="378" y="408"/>
                    <a:pt x="409" y="405"/>
                    <a:pt x="403" y="397"/>
                  </a:cubicBezTo>
                  <a:cubicBezTo>
                    <a:pt x="401" y="396"/>
                    <a:pt x="400" y="394"/>
                    <a:pt x="398" y="393"/>
                  </a:cubicBezTo>
                  <a:cubicBezTo>
                    <a:pt x="401" y="394"/>
                    <a:pt x="402" y="396"/>
                    <a:pt x="403" y="397"/>
                  </a:cubicBezTo>
                  <a:cubicBezTo>
                    <a:pt x="419" y="408"/>
                    <a:pt x="435" y="405"/>
                    <a:pt x="444" y="395"/>
                  </a:cubicBezTo>
                  <a:cubicBezTo>
                    <a:pt x="441" y="376"/>
                    <a:pt x="482" y="370"/>
                    <a:pt x="467" y="371"/>
                  </a:cubicBezTo>
                  <a:cubicBezTo>
                    <a:pt x="460" y="353"/>
                    <a:pt x="445" y="335"/>
                    <a:pt x="439" y="308"/>
                  </a:cubicBezTo>
                  <a:cubicBezTo>
                    <a:pt x="420" y="274"/>
                    <a:pt x="435" y="318"/>
                    <a:pt x="416" y="275"/>
                  </a:cubicBezTo>
                  <a:cubicBezTo>
                    <a:pt x="417" y="239"/>
                    <a:pt x="398" y="230"/>
                    <a:pt x="372" y="236"/>
                  </a:cubicBezTo>
                  <a:cubicBezTo>
                    <a:pt x="369" y="237"/>
                    <a:pt x="366" y="238"/>
                    <a:pt x="365" y="238"/>
                  </a:cubicBezTo>
                  <a:cubicBezTo>
                    <a:pt x="367" y="237"/>
                    <a:pt x="369" y="237"/>
                    <a:pt x="372" y="236"/>
                  </a:cubicBezTo>
                  <a:cubicBezTo>
                    <a:pt x="382" y="233"/>
                    <a:pt x="393" y="227"/>
                    <a:pt x="375" y="225"/>
                  </a:cubicBezTo>
                  <a:cubicBezTo>
                    <a:pt x="373" y="224"/>
                    <a:pt x="396" y="224"/>
                    <a:pt x="408" y="239"/>
                  </a:cubicBezTo>
                  <a:cubicBezTo>
                    <a:pt x="401" y="224"/>
                    <a:pt x="389" y="202"/>
                    <a:pt x="384" y="203"/>
                  </a:cubicBezTo>
                  <a:cubicBezTo>
                    <a:pt x="397" y="202"/>
                    <a:pt x="419" y="165"/>
                    <a:pt x="402" y="160"/>
                  </a:cubicBezTo>
                  <a:cubicBezTo>
                    <a:pt x="395" y="125"/>
                    <a:pt x="367" y="112"/>
                    <a:pt x="362" y="64"/>
                  </a:cubicBezTo>
                  <a:cubicBezTo>
                    <a:pt x="384" y="23"/>
                    <a:pt x="371" y="9"/>
                    <a:pt x="352" y="0"/>
                  </a:cubicBezTo>
                  <a:cubicBezTo>
                    <a:pt x="298" y="115"/>
                    <a:pt x="222" y="221"/>
                    <a:pt x="158" y="332"/>
                  </a:cubicBezTo>
                  <a:cubicBezTo>
                    <a:pt x="69" y="484"/>
                    <a:pt x="0" y="666"/>
                    <a:pt x="52" y="835"/>
                  </a:cubicBezTo>
                  <a:close/>
                </a:path>
              </a:pathLst>
            </a:custGeom>
            <a:solidFill>
              <a:srgbClr val="FF51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2135" y="-11"/>
              <a:ext cx="626" cy="161"/>
            </a:xfrm>
            <a:custGeom>
              <a:avLst/>
              <a:gdLst>
                <a:gd name="T0" fmla="*/ 79 w 1034"/>
                <a:gd name="T1" fmla="*/ 49 h 267"/>
                <a:gd name="T2" fmla="*/ 79 w 1034"/>
                <a:gd name="T3" fmla="*/ 49 h 267"/>
                <a:gd name="T4" fmla="*/ 79 w 1034"/>
                <a:gd name="T5" fmla="*/ 48 h 267"/>
                <a:gd name="T6" fmla="*/ 80 w 1034"/>
                <a:gd name="T7" fmla="*/ 45 h 267"/>
                <a:gd name="T8" fmla="*/ 79 w 1034"/>
                <a:gd name="T9" fmla="*/ 48 h 267"/>
                <a:gd name="T10" fmla="*/ 79 w 1034"/>
                <a:gd name="T11" fmla="*/ 49 h 267"/>
                <a:gd name="T12" fmla="*/ 359 w 1034"/>
                <a:gd name="T13" fmla="*/ 203 h 267"/>
                <a:gd name="T14" fmla="*/ 458 w 1034"/>
                <a:gd name="T15" fmla="*/ 249 h 267"/>
                <a:gd name="T16" fmla="*/ 634 w 1034"/>
                <a:gd name="T17" fmla="*/ 267 h 267"/>
                <a:gd name="T18" fmla="*/ 813 w 1034"/>
                <a:gd name="T19" fmla="*/ 267 h 267"/>
                <a:gd name="T20" fmla="*/ 904 w 1034"/>
                <a:gd name="T21" fmla="*/ 252 h 267"/>
                <a:gd name="T22" fmla="*/ 966 w 1034"/>
                <a:gd name="T23" fmla="*/ 184 h 267"/>
                <a:gd name="T24" fmla="*/ 1034 w 1034"/>
                <a:gd name="T25" fmla="*/ 29 h 267"/>
                <a:gd name="T26" fmla="*/ 1007 w 1034"/>
                <a:gd name="T27" fmla="*/ 32 h 267"/>
                <a:gd name="T28" fmla="*/ 959 w 1034"/>
                <a:gd name="T29" fmla="*/ 32 h 267"/>
                <a:gd name="T30" fmla="*/ 890 w 1034"/>
                <a:gd name="T31" fmla="*/ 15 h 267"/>
                <a:gd name="T32" fmla="*/ 812 w 1034"/>
                <a:gd name="T33" fmla="*/ 12 h 267"/>
                <a:gd name="T34" fmla="*/ 795 w 1034"/>
                <a:gd name="T35" fmla="*/ 7 h 267"/>
                <a:gd name="T36" fmla="*/ 0 w 1034"/>
                <a:gd name="T37" fmla="*/ 7 h 267"/>
                <a:gd name="T38" fmla="*/ 79 w 1034"/>
                <a:gd name="T39" fmla="*/ 49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34" h="267">
                  <a:moveTo>
                    <a:pt x="79" y="49"/>
                  </a:moveTo>
                  <a:lnTo>
                    <a:pt x="79" y="49"/>
                  </a:lnTo>
                  <a:cubicBezTo>
                    <a:pt x="79" y="49"/>
                    <a:pt x="79" y="48"/>
                    <a:pt x="79" y="48"/>
                  </a:cubicBezTo>
                  <a:cubicBezTo>
                    <a:pt x="79" y="46"/>
                    <a:pt x="79" y="45"/>
                    <a:pt x="80" y="45"/>
                  </a:cubicBezTo>
                  <a:cubicBezTo>
                    <a:pt x="79" y="46"/>
                    <a:pt x="79" y="47"/>
                    <a:pt x="79" y="48"/>
                  </a:cubicBezTo>
                  <a:cubicBezTo>
                    <a:pt x="79" y="48"/>
                    <a:pt x="79" y="49"/>
                    <a:pt x="79" y="49"/>
                  </a:cubicBezTo>
                  <a:cubicBezTo>
                    <a:pt x="172" y="100"/>
                    <a:pt x="266" y="152"/>
                    <a:pt x="359" y="203"/>
                  </a:cubicBezTo>
                  <a:cubicBezTo>
                    <a:pt x="391" y="220"/>
                    <a:pt x="423" y="238"/>
                    <a:pt x="458" y="249"/>
                  </a:cubicBezTo>
                  <a:cubicBezTo>
                    <a:pt x="514" y="267"/>
                    <a:pt x="575" y="267"/>
                    <a:pt x="634" y="267"/>
                  </a:cubicBezTo>
                  <a:cubicBezTo>
                    <a:pt x="694" y="267"/>
                    <a:pt x="753" y="267"/>
                    <a:pt x="813" y="267"/>
                  </a:cubicBezTo>
                  <a:cubicBezTo>
                    <a:pt x="844" y="267"/>
                    <a:pt x="876" y="266"/>
                    <a:pt x="904" y="252"/>
                  </a:cubicBezTo>
                  <a:cubicBezTo>
                    <a:pt x="931" y="237"/>
                    <a:pt x="950" y="211"/>
                    <a:pt x="966" y="184"/>
                  </a:cubicBezTo>
                  <a:cubicBezTo>
                    <a:pt x="995" y="135"/>
                    <a:pt x="1018" y="83"/>
                    <a:pt x="1034" y="29"/>
                  </a:cubicBezTo>
                  <a:cubicBezTo>
                    <a:pt x="1023" y="22"/>
                    <a:pt x="1014" y="20"/>
                    <a:pt x="1007" y="32"/>
                  </a:cubicBezTo>
                  <a:cubicBezTo>
                    <a:pt x="993" y="19"/>
                    <a:pt x="983" y="29"/>
                    <a:pt x="959" y="32"/>
                  </a:cubicBezTo>
                  <a:cubicBezTo>
                    <a:pt x="932" y="50"/>
                    <a:pt x="924" y="0"/>
                    <a:pt x="890" y="15"/>
                  </a:cubicBezTo>
                  <a:cubicBezTo>
                    <a:pt x="866" y="24"/>
                    <a:pt x="850" y="9"/>
                    <a:pt x="812" y="12"/>
                  </a:cubicBezTo>
                  <a:cubicBezTo>
                    <a:pt x="806" y="10"/>
                    <a:pt x="800" y="9"/>
                    <a:pt x="795" y="7"/>
                  </a:cubicBezTo>
                  <a:lnTo>
                    <a:pt x="0" y="7"/>
                  </a:lnTo>
                  <a:cubicBezTo>
                    <a:pt x="26" y="20"/>
                    <a:pt x="52" y="34"/>
                    <a:pt x="79" y="49"/>
                  </a:cubicBezTo>
                  <a:close/>
                </a:path>
              </a:pathLst>
            </a:custGeom>
            <a:solidFill>
              <a:srgbClr val="FF51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2363" y="2871"/>
              <a:ext cx="615" cy="263"/>
            </a:xfrm>
            <a:custGeom>
              <a:avLst/>
              <a:gdLst>
                <a:gd name="T0" fmla="*/ 717 w 1017"/>
                <a:gd name="T1" fmla="*/ 3 h 438"/>
                <a:gd name="T2" fmla="*/ 165 w 1017"/>
                <a:gd name="T3" fmla="*/ 35 h 438"/>
                <a:gd name="T4" fmla="*/ 25 w 1017"/>
                <a:gd name="T5" fmla="*/ 177 h 438"/>
                <a:gd name="T6" fmla="*/ 46 w 1017"/>
                <a:gd name="T7" fmla="*/ 157 h 438"/>
                <a:gd name="T8" fmla="*/ 42 w 1017"/>
                <a:gd name="T9" fmla="*/ 216 h 438"/>
                <a:gd name="T10" fmla="*/ 29 w 1017"/>
                <a:gd name="T11" fmla="*/ 220 h 438"/>
                <a:gd name="T12" fmla="*/ 8 w 1017"/>
                <a:gd name="T13" fmla="*/ 220 h 438"/>
                <a:gd name="T14" fmla="*/ 6 w 1017"/>
                <a:gd name="T15" fmla="*/ 231 h 438"/>
                <a:gd name="T16" fmla="*/ 33 w 1017"/>
                <a:gd name="T17" fmla="*/ 329 h 438"/>
                <a:gd name="T18" fmla="*/ 103 w 1017"/>
                <a:gd name="T19" fmla="*/ 268 h 438"/>
                <a:gd name="T20" fmla="*/ 124 w 1017"/>
                <a:gd name="T21" fmla="*/ 233 h 438"/>
                <a:gd name="T22" fmla="*/ 126 w 1017"/>
                <a:gd name="T23" fmla="*/ 264 h 438"/>
                <a:gd name="T24" fmla="*/ 189 w 1017"/>
                <a:gd name="T25" fmla="*/ 230 h 438"/>
                <a:gd name="T26" fmla="*/ 193 w 1017"/>
                <a:gd name="T27" fmla="*/ 214 h 438"/>
                <a:gd name="T28" fmla="*/ 215 w 1017"/>
                <a:gd name="T29" fmla="*/ 205 h 438"/>
                <a:gd name="T30" fmla="*/ 194 w 1017"/>
                <a:gd name="T31" fmla="*/ 220 h 438"/>
                <a:gd name="T32" fmla="*/ 189 w 1017"/>
                <a:gd name="T33" fmla="*/ 230 h 438"/>
                <a:gd name="T34" fmla="*/ 195 w 1017"/>
                <a:gd name="T35" fmla="*/ 283 h 438"/>
                <a:gd name="T36" fmla="*/ 212 w 1017"/>
                <a:gd name="T37" fmla="*/ 314 h 438"/>
                <a:gd name="T38" fmla="*/ 304 w 1017"/>
                <a:gd name="T39" fmla="*/ 418 h 438"/>
                <a:gd name="T40" fmla="*/ 323 w 1017"/>
                <a:gd name="T41" fmla="*/ 438 h 438"/>
                <a:gd name="T42" fmla="*/ 765 w 1017"/>
                <a:gd name="T43" fmla="*/ 308 h 438"/>
                <a:gd name="T44" fmla="*/ 757 w 1017"/>
                <a:gd name="T45" fmla="*/ 285 h 438"/>
                <a:gd name="T46" fmla="*/ 757 w 1017"/>
                <a:gd name="T47" fmla="*/ 285 h 438"/>
                <a:gd name="T48" fmla="*/ 787 w 1017"/>
                <a:gd name="T49" fmla="*/ 273 h 438"/>
                <a:gd name="T50" fmla="*/ 792 w 1017"/>
                <a:gd name="T51" fmla="*/ 262 h 438"/>
                <a:gd name="T52" fmla="*/ 806 w 1017"/>
                <a:gd name="T53" fmla="*/ 251 h 438"/>
                <a:gd name="T54" fmla="*/ 819 w 1017"/>
                <a:gd name="T55" fmla="*/ 247 h 438"/>
                <a:gd name="T56" fmla="*/ 803 w 1017"/>
                <a:gd name="T57" fmla="*/ 254 h 438"/>
                <a:gd name="T58" fmla="*/ 783 w 1017"/>
                <a:gd name="T59" fmla="*/ 275 h 438"/>
                <a:gd name="T60" fmla="*/ 769 w 1017"/>
                <a:gd name="T61" fmla="*/ 306 h 438"/>
                <a:gd name="T62" fmla="*/ 772 w 1017"/>
                <a:gd name="T63" fmla="*/ 305 h 438"/>
                <a:gd name="T64" fmla="*/ 917 w 1017"/>
                <a:gd name="T65" fmla="*/ 249 h 438"/>
                <a:gd name="T66" fmla="*/ 966 w 1017"/>
                <a:gd name="T67" fmla="*/ 203 h 438"/>
                <a:gd name="T68" fmla="*/ 970 w 1017"/>
                <a:gd name="T69" fmla="*/ 168 h 438"/>
                <a:gd name="T70" fmla="*/ 971 w 1017"/>
                <a:gd name="T71" fmla="*/ 148 h 438"/>
                <a:gd name="T72" fmla="*/ 964 w 1017"/>
                <a:gd name="T73" fmla="*/ 133 h 438"/>
                <a:gd name="T74" fmla="*/ 969 w 1017"/>
                <a:gd name="T75" fmla="*/ 129 h 438"/>
                <a:gd name="T76" fmla="*/ 969 w 1017"/>
                <a:gd name="T77" fmla="*/ 142 h 438"/>
                <a:gd name="T78" fmla="*/ 971 w 1017"/>
                <a:gd name="T79" fmla="*/ 168 h 438"/>
                <a:gd name="T80" fmla="*/ 974 w 1017"/>
                <a:gd name="T81" fmla="*/ 177 h 438"/>
                <a:gd name="T82" fmla="*/ 978 w 1017"/>
                <a:gd name="T83" fmla="*/ 215 h 438"/>
                <a:gd name="T84" fmla="*/ 717 w 1017"/>
                <a:gd name="T85" fmla="*/ 3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17" h="438">
                  <a:moveTo>
                    <a:pt x="717" y="3"/>
                  </a:moveTo>
                  <a:lnTo>
                    <a:pt x="717" y="3"/>
                  </a:lnTo>
                  <a:cubicBezTo>
                    <a:pt x="579" y="8"/>
                    <a:pt x="442" y="12"/>
                    <a:pt x="304" y="17"/>
                  </a:cubicBezTo>
                  <a:cubicBezTo>
                    <a:pt x="257" y="19"/>
                    <a:pt x="210" y="20"/>
                    <a:pt x="165" y="35"/>
                  </a:cubicBezTo>
                  <a:cubicBezTo>
                    <a:pt x="83" y="63"/>
                    <a:pt x="29" y="134"/>
                    <a:pt x="9" y="214"/>
                  </a:cubicBezTo>
                  <a:cubicBezTo>
                    <a:pt x="28" y="212"/>
                    <a:pt x="21" y="185"/>
                    <a:pt x="25" y="177"/>
                  </a:cubicBezTo>
                  <a:cubicBezTo>
                    <a:pt x="37" y="180"/>
                    <a:pt x="24" y="168"/>
                    <a:pt x="39" y="166"/>
                  </a:cubicBezTo>
                  <a:cubicBezTo>
                    <a:pt x="40" y="146"/>
                    <a:pt x="49" y="159"/>
                    <a:pt x="46" y="157"/>
                  </a:cubicBezTo>
                  <a:cubicBezTo>
                    <a:pt x="34" y="174"/>
                    <a:pt x="33" y="190"/>
                    <a:pt x="26" y="190"/>
                  </a:cubicBezTo>
                  <a:cubicBezTo>
                    <a:pt x="32" y="205"/>
                    <a:pt x="17" y="222"/>
                    <a:pt x="42" y="216"/>
                  </a:cubicBezTo>
                  <a:cubicBezTo>
                    <a:pt x="38" y="217"/>
                    <a:pt x="34" y="218"/>
                    <a:pt x="30" y="218"/>
                  </a:cubicBezTo>
                  <a:cubicBezTo>
                    <a:pt x="30" y="218"/>
                    <a:pt x="30" y="219"/>
                    <a:pt x="29" y="220"/>
                  </a:cubicBezTo>
                  <a:cubicBezTo>
                    <a:pt x="28" y="219"/>
                    <a:pt x="28" y="218"/>
                    <a:pt x="28" y="218"/>
                  </a:cubicBezTo>
                  <a:cubicBezTo>
                    <a:pt x="21" y="218"/>
                    <a:pt x="14" y="217"/>
                    <a:pt x="8" y="220"/>
                  </a:cubicBezTo>
                  <a:cubicBezTo>
                    <a:pt x="7" y="223"/>
                    <a:pt x="7" y="226"/>
                    <a:pt x="6" y="228"/>
                  </a:cubicBezTo>
                  <a:cubicBezTo>
                    <a:pt x="9" y="230"/>
                    <a:pt x="8" y="230"/>
                    <a:pt x="6" y="231"/>
                  </a:cubicBezTo>
                  <a:cubicBezTo>
                    <a:pt x="1" y="257"/>
                    <a:pt x="0" y="285"/>
                    <a:pt x="3" y="311"/>
                  </a:cubicBezTo>
                  <a:cubicBezTo>
                    <a:pt x="6" y="316"/>
                    <a:pt x="22" y="327"/>
                    <a:pt x="33" y="329"/>
                  </a:cubicBezTo>
                  <a:cubicBezTo>
                    <a:pt x="56" y="306"/>
                    <a:pt x="70" y="330"/>
                    <a:pt x="94" y="318"/>
                  </a:cubicBezTo>
                  <a:cubicBezTo>
                    <a:pt x="76" y="324"/>
                    <a:pt x="72" y="269"/>
                    <a:pt x="103" y="268"/>
                  </a:cubicBezTo>
                  <a:cubicBezTo>
                    <a:pt x="139" y="273"/>
                    <a:pt x="117" y="262"/>
                    <a:pt x="122" y="238"/>
                  </a:cubicBezTo>
                  <a:cubicBezTo>
                    <a:pt x="125" y="221"/>
                    <a:pt x="133" y="210"/>
                    <a:pt x="124" y="233"/>
                  </a:cubicBezTo>
                  <a:cubicBezTo>
                    <a:pt x="123" y="235"/>
                    <a:pt x="123" y="236"/>
                    <a:pt x="122" y="238"/>
                  </a:cubicBezTo>
                  <a:cubicBezTo>
                    <a:pt x="121" y="246"/>
                    <a:pt x="122" y="256"/>
                    <a:pt x="126" y="264"/>
                  </a:cubicBezTo>
                  <a:cubicBezTo>
                    <a:pt x="120" y="281"/>
                    <a:pt x="176" y="253"/>
                    <a:pt x="180" y="257"/>
                  </a:cubicBezTo>
                  <a:cubicBezTo>
                    <a:pt x="187" y="257"/>
                    <a:pt x="186" y="246"/>
                    <a:pt x="189" y="230"/>
                  </a:cubicBezTo>
                  <a:cubicBezTo>
                    <a:pt x="188" y="227"/>
                    <a:pt x="188" y="226"/>
                    <a:pt x="190" y="224"/>
                  </a:cubicBezTo>
                  <a:cubicBezTo>
                    <a:pt x="191" y="220"/>
                    <a:pt x="192" y="217"/>
                    <a:pt x="193" y="214"/>
                  </a:cubicBezTo>
                  <a:cubicBezTo>
                    <a:pt x="191" y="223"/>
                    <a:pt x="202" y="212"/>
                    <a:pt x="211" y="207"/>
                  </a:cubicBezTo>
                  <a:cubicBezTo>
                    <a:pt x="220" y="199"/>
                    <a:pt x="226" y="194"/>
                    <a:pt x="215" y="205"/>
                  </a:cubicBezTo>
                  <a:cubicBezTo>
                    <a:pt x="214" y="206"/>
                    <a:pt x="212" y="206"/>
                    <a:pt x="211" y="207"/>
                  </a:cubicBezTo>
                  <a:cubicBezTo>
                    <a:pt x="204" y="213"/>
                    <a:pt x="195" y="221"/>
                    <a:pt x="194" y="220"/>
                  </a:cubicBezTo>
                  <a:cubicBezTo>
                    <a:pt x="192" y="222"/>
                    <a:pt x="191" y="223"/>
                    <a:pt x="190" y="224"/>
                  </a:cubicBezTo>
                  <a:cubicBezTo>
                    <a:pt x="190" y="226"/>
                    <a:pt x="189" y="228"/>
                    <a:pt x="189" y="230"/>
                  </a:cubicBezTo>
                  <a:cubicBezTo>
                    <a:pt x="190" y="233"/>
                    <a:pt x="193" y="238"/>
                    <a:pt x="192" y="251"/>
                  </a:cubicBezTo>
                  <a:cubicBezTo>
                    <a:pt x="201" y="251"/>
                    <a:pt x="159" y="263"/>
                    <a:pt x="195" y="283"/>
                  </a:cubicBezTo>
                  <a:cubicBezTo>
                    <a:pt x="206" y="318"/>
                    <a:pt x="219" y="278"/>
                    <a:pt x="213" y="301"/>
                  </a:cubicBezTo>
                  <a:cubicBezTo>
                    <a:pt x="187" y="300"/>
                    <a:pt x="220" y="307"/>
                    <a:pt x="212" y="314"/>
                  </a:cubicBezTo>
                  <a:cubicBezTo>
                    <a:pt x="225" y="319"/>
                    <a:pt x="247" y="382"/>
                    <a:pt x="253" y="397"/>
                  </a:cubicBezTo>
                  <a:cubicBezTo>
                    <a:pt x="269" y="424"/>
                    <a:pt x="283" y="433"/>
                    <a:pt x="304" y="418"/>
                  </a:cubicBezTo>
                  <a:cubicBezTo>
                    <a:pt x="318" y="438"/>
                    <a:pt x="346" y="414"/>
                    <a:pt x="321" y="434"/>
                  </a:cubicBezTo>
                  <a:cubicBezTo>
                    <a:pt x="322" y="435"/>
                    <a:pt x="322" y="436"/>
                    <a:pt x="323" y="438"/>
                  </a:cubicBezTo>
                  <a:cubicBezTo>
                    <a:pt x="438" y="434"/>
                    <a:pt x="547" y="392"/>
                    <a:pt x="654" y="351"/>
                  </a:cubicBezTo>
                  <a:cubicBezTo>
                    <a:pt x="691" y="337"/>
                    <a:pt x="728" y="322"/>
                    <a:pt x="765" y="308"/>
                  </a:cubicBezTo>
                  <a:cubicBezTo>
                    <a:pt x="765" y="304"/>
                    <a:pt x="764" y="301"/>
                    <a:pt x="760" y="299"/>
                  </a:cubicBezTo>
                  <a:cubicBezTo>
                    <a:pt x="761" y="291"/>
                    <a:pt x="759" y="287"/>
                    <a:pt x="757" y="285"/>
                  </a:cubicBezTo>
                  <a:cubicBezTo>
                    <a:pt x="758" y="285"/>
                    <a:pt x="758" y="285"/>
                    <a:pt x="758" y="286"/>
                  </a:cubicBezTo>
                  <a:cubicBezTo>
                    <a:pt x="751" y="285"/>
                    <a:pt x="754" y="282"/>
                    <a:pt x="757" y="285"/>
                  </a:cubicBezTo>
                  <a:cubicBezTo>
                    <a:pt x="753" y="258"/>
                    <a:pt x="771" y="279"/>
                    <a:pt x="783" y="275"/>
                  </a:cubicBezTo>
                  <a:cubicBezTo>
                    <a:pt x="784" y="275"/>
                    <a:pt x="786" y="274"/>
                    <a:pt x="787" y="273"/>
                  </a:cubicBezTo>
                  <a:cubicBezTo>
                    <a:pt x="787" y="273"/>
                    <a:pt x="787" y="273"/>
                    <a:pt x="787" y="273"/>
                  </a:cubicBezTo>
                  <a:cubicBezTo>
                    <a:pt x="791" y="257"/>
                    <a:pt x="788" y="274"/>
                    <a:pt x="792" y="262"/>
                  </a:cubicBezTo>
                  <a:cubicBezTo>
                    <a:pt x="791" y="259"/>
                    <a:pt x="797" y="257"/>
                    <a:pt x="803" y="254"/>
                  </a:cubicBezTo>
                  <a:cubicBezTo>
                    <a:pt x="804" y="253"/>
                    <a:pt x="805" y="252"/>
                    <a:pt x="806" y="251"/>
                  </a:cubicBezTo>
                  <a:cubicBezTo>
                    <a:pt x="812" y="251"/>
                    <a:pt x="816" y="250"/>
                    <a:pt x="819" y="247"/>
                  </a:cubicBezTo>
                  <a:cubicBezTo>
                    <a:pt x="832" y="221"/>
                    <a:pt x="831" y="239"/>
                    <a:pt x="819" y="247"/>
                  </a:cubicBezTo>
                  <a:cubicBezTo>
                    <a:pt x="819" y="248"/>
                    <a:pt x="818" y="250"/>
                    <a:pt x="818" y="251"/>
                  </a:cubicBezTo>
                  <a:cubicBezTo>
                    <a:pt x="818" y="251"/>
                    <a:pt x="810" y="252"/>
                    <a:pt x="803" y="254"/>
                  </a:cubicBezTo>
                  <a:cubicBezTo>
                    <a:pt x="797" y="261"/>
                    <a:pt x="792" y="268"/>
                    <a:pt x="787" y="273"/>
                  </a:cubicBezTo>
                  <a:cubicBezTo>
                    <a:pt x="786" y="274"/>
                    <a:pt x="784" y="275"/>
                    <a:pt x="783" y="275"/>
                  </a:cubicBezTo>
                  <a:cubicBezTo>
                    <a:pt x="778" y="278"/>
                    <a:pt x="773" y="278"/>
                    <a:pt x="767" y="275"/>
                  </a:cubicBezTo>
                  <a:cubicBezTo>
                    <a:pt x="750" y="268"/>
                    <a:pt x="763" y="298"/>
                    <a:pt x="769" y="306"/>
                  </a:cubicBezTo>
                  <a:cubicBezTo>
                    <a:pt x="770" y="306"/>
                    <a:pt x="770" y="306"/>
                    <a:pt x="771" y="306"/>
                  </a:cubicBezTo>
                  <a:cubicBezTo>
                    <a:pt x="771" y="306"/>
                    <a:pt x="771" y="305"/>
                    <a:pt x="772" y="305"/>
                  </a:cubicBezTo>
                  <a:cubicBezTo>
                    <a:pt x="772" y="305"/>
                    <a:pt x="772" y="305"/>
                    <a:pt x="772" y="306"/>
                  </a:cubicBezTo>
                  <a:cubicBezTo>
                    <a:pt x="820" y="287"/>
                    <a:pt x="868" y="268"/>
                    <a:pt x="917" y="249"/>
                  </a:cubicBezTo>
                  <a:cubicBezTo>
                    <a:pt x="937" y="242"/>
                    <a:pt x="958" y="233"/>
                    <a:pt x="974" y="218"/>
                  </a:cubicBezTo>
                  <a:cubicBezTo>
                    <a:pt x="982" y="204"/>
                    <a:pt x="966" y="219"/>
                    <a:pt x="966" y="203"/>
                  </a:cubicBezTo>
                  <a:cubicBezTo>
                    <a:pt x="992" y="200"/>
                    <a:pt x="976" y="195"/>
                    <a:pt x="974" y="177"/>
                  </a:cubicBezTo>
                  <a:cubicBezTo>
                    <a:pt x="973" y="174"/>
                    <a:pt x="971" y="171"/>
                    <a:pt x="970" y="168"/>
                  </a:cubicBezTo>
                  <a:cubicBezTo>
                    <a:pt x="970" y="168"/>
                    <a:pt x="971" y="168"/>
                    <a:pt x="971" y="168"/>
                  </a:cubicBezTo>
                  <a:cubicBezTo>
                    <a:pt x="970" y="164"/>
                    <a:pt x="973" y="157"/>
                    <a:pt x="971" y="148"/>
                  </a:cubicBezTo>
                  <a:cubicBezTo>
                    <a:pt x="971" y="146"/>
                    <a:pt x="970" y="144"/>
                    <a:pt x="969" y="142"/>
                  </a:cubicBezTo>
                  <a:cubicBezTo>
                    <a:pt x="968" y="139"/>
                    <a:pt x="966" y="136"/>
                    <a:pt x="964" y="133"/>
                  </a:cubicBezTo>
                  <a:cubicBezTo>
                    <a:pt x="966" y="131"/>
                    <a:pt x="967" y="130"/>
                    <a:pt x="969" y="129"/>
                  </a:cubicBezTo>
                  <a:cubicBezTo>
                    <a:pt x="972" y="122"/>
                    <a:pt x="980" y="118"/>
                    <a:pt x="969" y="129"/>
                  </a:cubicBezTo>
                  <a:cubicBezTo>
                    <a:pt x="967" y="131"/>
                    <a:pt x="967" y="135"/>
                    <a:pt x="968" y="138"/>
                  </a:cubicBezTo>
                  <a:cubicBezTo>
                    <a:pt x="968" y="139"/>
                    <a:pt x="969" y="140"/>
                    <a:pt x="969" y="142"/>
                  </a:cubicBezTo>
                  <a:cubicBezTo>
                    <a:pt x="970" y="144"/>
                    <a:pt x="971" y="146"/>
                    <a:pt x="971" y="148"/>
                  </a:cubicBezTo>
                  <a:cubicBezTo>
                    <a:pt x="974" y="158"/>
                    <a:pt x="973" y="166"/>
                    <a:pt x="971" y="168"/>
                  </a:cubicBezTo>
                  <a:cubicBezTo>
                    <a:pt x="971" y="169"/>
                    <a:pt x="972" y="170"/>
                    <a:pt x="974" y="170"/>
                  </a:cubicBezTo>
                  <a:cubicBezTo>
                    <a:pt x="974" y="173"/>
                    <a:pt x="974" y="175"/>
                    <a:pt x="974" y="177"/>
                  </a:cubicBezTo>
                  <a:cubicBezTo>
                    <a:pt x="979" y="188"/>
                    <a:pt x="984" y="196"/>
                    <a:pt x="979" y="203"/>
                  </a:cubicBezTo>
                  <a:cubicBezTo>
                    <a:pt x="952" y="210"/>
                    <a:pt x="980" y="204"/>
                    <a:pt x="978" y="215"/>
                  </a:cubicBezTo>
                  <a:cubicBezTo>
                    <a:pt x="1017" y="174"/>
                    <a:pt x="1003" y="102"/>
                    <a:pt x="963" y="62"/>
                  </a:cubicBezTo>
                  <a:cubicBezTo>
                    <a:pt x="901" y="1"/>
                    <a:pt x="803" y="0"/>
                    <a:pt x="717" y="3"/>
                  </a:cubicBezTo>
                  <a:close/>
                </a:path>
              </a:pathLst>
            </a:custGeom>
            <a:solidFill>
              <a:srgbClr val="FF51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2428" y="3052"/>
              <a:ext cx="4" cy="4"/>
            </a:xfrm>
            <a:custGeom>
              <a:avLst/>
              <a:gdLst>
                <a:gd name="T0" fmla="*/ 3 w 6"/>
                <a:gd name="T1" fmla="*/ 5 h 6"/>
                <a:gd name="T2" fmla="*/ 3 w 6"/>
                <a:gd name="T3" fmla="*/ 5 h 6"/>
                <a:gd name="T4" fmla="*/ 3 w 6"/>
                <a:gd name="T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3" y="5"/>
                  </a:moveTo>
                  <a:lnTo>
                    <a:pt x="3" y="5"/>
                  </a:lnTo>
                  <a:cubicBezTo>
                    <a:pt x="6" y="6"/>
                    <a:pt x="0" y="0"/>
                    <a:pt x="3" y="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 bwMode="auto">
          <a:xfrm>
            <a:off x="3486818" y="5449220"/>
            <a:ext cx="1231900" cy="901700"/>
            <a:chOff x="2204" y="3425"/>
            <a:chExt cx="776" cy="568"/>
          </a:xfrm>
        </p:grpSpPr>
        <p:sp>
          <p:nvSpPr>
            <p:cNvPr id="15" name="AutoShape 13"/>
            <p:cNvSpPr>
              <a:spLocks noChangeAspect="1" noChangeArrowheads="1" noTextEdit="1"/>
            </p:cNvSpPr>
            <p:nvPr/>
          </p:nvSpPr>
          <p:spPr bwMode="auto">
            <a:xfrm>
              <a:off x="2204" y="3425"/>
              <a:ext cx="776" cy="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5"/>
            <p:cNvSpPr>
              <a:spLocks/>
            </p:cNvSpPr>
            <p:nvPr/>
          </p:nvSpPr>
          <p:spPr bwMode="auto">
            <a:xfrm>
              <a:off x="2229" y="3905"/>
              <a:ext cx="10" cy="5"/>
            </a:xfrm>
            <a:custGeom>
              <a:avLst/>
              <a:gdLst>
                <a:gd name="T0" fmla="*/ 16 w 16"/>
                <a:gd name="T1" fmla="*/ 5 h 7"/>
                <a:gd name="T2" fmla="*/ 16 w 16"/>
                <a:gd name="T3" fmla="*/ 5 h 7"/>
                <a:gd name="T4" fmla="*/ 16 w 16"/>
                <a:gd name="T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7">
                  <a:moveTo>
                    <a:pt x="16" y="5"/>
                  </a:moveTo>
                  <a:lnTo>
                    <a:pt x="16" y="5"/>
                  </a:lnTo>
                  <a:cubicBezTo>
                    <a:pt x="0" y="0"/>
                    <a:pt x="9" y="7"/>
                    <a:pt x="16" y="5"/>
                  </a:cubicBezTo>
                  <a:close/>
                </a:path>
              </a:pathLst>
            </a:custGeom>
            <a:solidFill>
              <a:srgbClr val="A5A5A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6"/>
            <p:cNvSpPr>
              <a:spLocks noEditPoints="1"/>
            </p:cNvSpPr>
            <p:nvPr/>
          </p:nvSpPr>
          <p:spPr bwMode="auto">
            <a:xfrm>
              <a:off x="2197" y="3406"/>
              <a:ext cx="791" cy="596"/>
            </a:xfrm>
            <a:custGeom>
              <a:avLst/>
              <a:gdLst>
                <a:gd name="T0" fmla="*/ 1302 w 1302"/>
                <a:gd name="T1" fmla="*/ 465 h 987"/>
                <a:gd name="T2" fmla="*/ 883 w 1302"/>
                <a:gd name="T3" fmla="*/ 159 h 987"/>
                <a:gd name="T4" fmla="*/ 12 w 1302"/>
                <a:gd name="T5" fmla="*/ 843 h 987"/>
                <a:gd name="T6" fmla="*/ 37 w 1302"/>
                <a:gd name="T7" fmla="*/ 834 h 987"/>
                <a:gd name="T8" fmla="*/ 47 w 1302"/>
                <a:gd name="T9" fmla="*/ 800 h 987"/>
                <a:gd name="T10" fmla="*/ 107 w 1302"/>
                <a:gd name="T11" fmla="*/ 800 h 987"/>
                <a:gd name="T12" fmla="*/ 227 w 1302"/>
                <a:gd name="T13" fmla="*/ 852 h 987"/>
                <a:gd name="T14" fmla="*/ 226 w 1302"/>
                <a:gd name="T15" fmla="*/ 789 h 987"/>
                <a:gd name="T16" fmla="*/ 184 w 1302"/>
                <a:gd name="T17" fmla="*/ 791 h 987"/>
                <a:gd name="T18" fmla="*/ 158 w 1302"/>
                <a:gd name="T19" fmla="*/ 770 h 987"/>
                <a:gd name="T20" fmla="*/ 157 w 1302"/>
                <a:gd name="T21" fmla="*/ 743 h 987"/>
                <a:gd name="T22" fmla="*/ 182 w 1302"/>
                <a:gd name="T23" fmla="*/ 746 h 987"/>
                <a:gd name="T24" fmla="*/ 180 w 1302"/>
                <a:gd name="T25" fmla="*/ 761 h 987"/>
                <a:gd name="T26" fmla="*/ 227 w 1302"/>
                <a:gd name="T27" fmla="*/ 745 h 987"/>
                <a:gd name="T28" fmla="*/ 208 w 1302"/>
                <a:gd name="T29" fmla="*/ 682 h 987"/>
                <a:gd name="T30" fmla="*/ 245 w 1302"/>
                <a:gd name="T31" fmla="*/ 640 h 987"/>
                <a:gd name="T32" fmla="*/ 231 w 1302"/>
                <a:gd name="T33" fmla="*/ 633 h 987"/>
                <a:gd name="T34" fmla="*/ 231 w 1302"/>
                <a:gd name="T35" fmla="*/ 650 h 987"/>
                <a:gd name="T36" fmla="*/ 236 w 1302"/>
                <a:gd name="T37" fmla="*/ 699 h 987"/>
                <a:gd name="T38" fmla="*/ 258 w 1302"/>
                <a:gd name="T39" fmla="*/ 706 h 987"/>
                <a:gd name="T40" fmla="*/ 255 w 1302"/>
                <a:gd name="T41" fmla="*/ 800 h 987"/>
                <a:gd name="T42" fmla="*/ 293 w 1302"/>
                <a:gd name="T43" fmla="*/ 811 h 987"/>
                <a:gd name="T44" fmla="*/ 334 w 1302"/>
                <a:gd name="T45" fmla="*/ 821 h 987"/>
                <a:gd name="T46" fmla="*/ 344 w 1302"/>
                <a:gd name="T47" fmla="*/ 859 h 987"/>
                <a:gd name="T48" fmla="*/ 368 w 1302"/>
                <a:gd name="T49" fmla="*/ 869 h 987"/>
                <a:gd name="T50" fmla="*/ 389 w 1302"/>
                <a:gd name="T51" fmla="*/ 867 h 987"/>
                <a:gd name="T52" fmla="*/ 416 w 1302"/>
                <a:gd name="T53" fmla="*/ 836 h 987"/>
                <a:gd name="T54" fmla="*/ 473 w 1302"/>
                <a:gd name="T55" fmla="*/ 863 h 987"/>
                <a:gd name="T56" fmla="*/ 460 w 1302"/>
                <a:gd name="T57" fmla="*/ 945 h 987"/>
                <a:gd name="T58" fmla="*/ 526 w 1302"/>
                <a:gd name="T59" fmla="*/ 939 h 987"/>
                <a:gd name="T60" fmla="*/ 546 w 1302"/>
                <a:gd name="T61" fmla="*/ 915 h 987"/>
                <a:gd name="T62" fmla="*/ 551 w 1302"/>
                <a:gd name="T63" fmla="*/ 936 h 987"/>
                <a:gd name="T64" fmla="*/ 601 w 1302"/>
                <a:gd name="T65" fmla="*/ 937 h 987"/>
                <a:gd name="T66" fmla="*/ 645 w 1302"/>
                <a:gd name="T67" fmla="*/ 807 h 987"/>
                <a:gd name="T68" fmla="*/ 606 w 1302"/>
                <a:gd name="T69" fmla="*/ 765 h 987"/>
                <a:gd name="T70" fmla="*/ 599 w 1302"/>
                <a:gd name="T71" fmla="*/ 744 h 987"/>
                <a:gd name="T72" fmla="*/ 584 w 1302"/>
                <a:gd name="T73" fmla="*/ 710 h 987"/>
                <a:gd name="T74" fmla="*/ 658 w 1302"/>
                <a:gd name="T75" fmla="*/ 806 h 987"/>
                <a:gd name="T76" fmla="*/ 688 w 1302"/>
                <a:gd name="T77" fmla="*/ 754 h 987"/>
                <a:gd name="T78" fmla="*/ 708 w 1302"/>
                <a:gd name="T79" fmla="*/ 604 h 987"/>
                <a:gd name="T80" fmla="*/ 708 w 1302"/>
                <a:gd name="T81" fmla="*/ 593 h 987"/>
                <a:gd name="T82" fmla="*/ 736 w 1302"/>
                <a:gd name="T83" fmla="*/ 443 h 987"/>
                <a:gd name="T84" fmla="*/ 763 w 1302"/>
                <a:gd name="T85" fmla="*/ 491 h 987"/>
                <a:gd name="T86" fmla="*/ 836 w 1302"/>
                <a:gd name="T87" fmla="*/ 487 h 987"/>
                <a:gd name="T88" fmla="*/ 948 w 1302"/>
                <a:gd name="T89" fmla="*/ 430 h 987"/>
                <a:gd name="T90" fmla="*/ 1006 w 1302"/>
                <a:gd name="T91" fmla="*/ 404 h 987"/>
                <a:gd name="T92" fmla="*/ 1080 w 1302"/>
                <a:gd name="T93" fmla="*/ 393 h 987"/>
                <a:gd name="T94" fmla="*/ 1302 w 1302"/>
                <a:gd name="T95" fmla="*/ 465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02" h="987">
                  <a:moveTo>
                    <a:pt x="833" y="493"/>
                  </a:moveTo>
                  <a:lnTo>
                    <a:pt x="833" y="493"/>
                  </a:lnTo>
                  <a:cubicBezTo>
                    <a:pt x="830" y="470"/>
                    <a:pt x="832" y="472"/>
                    <a:pt x="833" y="493"/>
                  </a:cubicBezTo>
                  <a:close/>
                  <a:moveTo>
                    <a:pt x="1302" y="465"/>
                  </a:moveTo>
                  <a:lnTo>
                    <a:pt x="1302" y="465"/>
                  </a:lnTo>
                  <a:cubicBezTo>
                    <a:pt x="1298" y="439"/>
                    <a:pt x="1292" y="414"/>
                    <a:pt x="1286" y="389"/>
                  </a:cubicBezTo>
                  <a:cubicBezTo>
                    <a:pt x="1255" y="268"/>
                    <a:pt x="1182" y="130"/>
                    <a:pt x="1057" y="125"/>
                  </a:cubicBezTo>
                  <a:cubicBezTo>
                    <a:pt x="998" y="123"/>
                    <a:pt x="942" y="152"/>
                    <a:pt x="883" y="159"/>
                  </a:cubicBezTo>
                  <a:cubicBezTo>
                    <a:pt x="710" y="179"/>
                    <a:pt x="555" y="0"/>
                    <a:pt x="384" y="34"/>
                  </a:cubicBezTo>
                  <a:cubicBezTo>
                    <a:pt x="273" y="57"/>
                    <a:pt x="201" y="162"/>
                    <a:pt x="141" y="258"/>
                  </a:cubicBezTo>
                  <a:cubicBezTo>
                    <a:pt x="95" y="333"/>
                    <a:pt x="48" y="409"/>
                    <a:pt x="27" y="495"/>
                  </a:cubicBezTo>
                  <a:cubicBezTo>
                    <a:pt x="0" y="608"/>
                    <a:pt x="19" y="727"/>
                    <a:pt x="12" y="843"/>
                  </a:cubicBezTo>
                  <a:cubicBezTo>
                    <a:pt x="17" y="843"/>
                    <a:pt x="20" y="841"/>
                    <a:pt x="21" y="837"/>
                  </a:cubicBezTo>
                  <a:cubicBezTo>
                    <a:pt x="25" y="836"/>
                    <a:pt x="30" y="835"/>
                    <a:pt x="37" y="834"/>
                  </a:cubicBezTo>
                  <a:cubicBezTo>
                    <a:pt x="37" y="834"/>
                    <a:pt x="37" y="834"/>
                    <a:pt x="37" y="834"/>
                  </a:cubicBezTo>
                  <a:cubicBezTo>
                    <a:pt x="37" y="834"/>
                    <a:pt x="37" y="834"/>
                    <a:pt x="37" y="834"/>
                  </a:cubicBezTo>
                  <a:cubicBezTo>
                    <a:pt x="43" y="833"/>
                    <a:pt x="48" y="831"/>
                    <a:pt x="53" y="828"/>
                  </a:cubicBezTo>
                  <a:cubicBezTo>
                    <a:pt x="75" y="821"/>
                    <a:pt x="55" y="805"/>
                    <a:pt x="45" y="799"/>
                  </a:cubicBezTo>
                  <a:cubicBezTo>
                    <a:pt x="38" y="795"/>
                    <a:pt x="40" y="795"/>
                    <a:pt x="45" y="799"/>
                  </a:cubicBezTo>
                  <a:cubicBezTo>
                    <a:pt x="45" y="799"/>
                    <a:pt x="46" y="799"/>
                    <a:pt x="47" y="800"/>
                  </a:cubicBezTo>
                  <a:cubicBezTo>
                    <a:pt x="54" y="805"/>
                    <a:pt x="57" y="802"/>
                    <a:pt x="58" y="796"/>
                  </a:cubicBezTo>
                  <a:cubicBezTo>
                    <a:pt x="57" y="794"/>
                    <a:pt x="57" y="791"/>
                    <a:pt x="57" y="789"/>
                  </a:cubicBezTo>
                  <a:cubicBezTo>
                    <a:pt x="48" y="754"/>
                    <a:pt x="59" y="781"/>
                    <a:pt x="58" y="796"/>
                  </a:cubicBezTo>
                  <a:cubicBezTo>
                    <a:pt x="62" y="827"/>
                    <a:pt x="74" y="795"/>
                    <a:pt x="107" y="800"/>
                  </a:cubicBezTo>
                  <a:cubicBezTo>
                    <a:pt x="136" y="807"/>
                    <a:pt x="178" y="797"/>
                    <a:pt x="198" y="821"/>
                  </a:cubicBezTo>
                  <a:cubicBezTo>
                    <a:pt x="224" y="832"/>
                    <a:pt x="217" y="853"/>
                    <a:pt x="218" y="858"/>
                  </a:cubicBezTo>
                  <a:cubicBezTo>
                    <a:pt x="218" y="858"/>
                    <a:pt x="219" y="858"/>
                    <a:pt x="219" y="859"/>
                  </a:cubicBezTo>
                  <a:cubicBezTo>
                    <a:pt x="221" y="858"/>
                    <a:pt x="223" y="856"/>
                    <a:pt x="227" y="852"/>
                  </a:cubicBezTo>
                  <a:cubicBezTo>
                    <a:pt x="260" y="861"/>
                    <a:pt x="217" y="828"/>
                    <a:pt x="252" y="824"/>
                  </a:cubicBezTo>
                  <a:cubicBezTo>
                    <a:pt x="265" y="796"/>
                    <a:pt x="235" y="815"/>
                    <a:pt x="227" y="817"/>
                  </a:cubicBezTo>
                  <a:cubicBezTo>
                    <a:pt x="250" y="805"/>
                    <a:pt x="217" y="804"/>
                    <a:pt x="217" y="802"/>
                  </a:cubicBezTo>
                  <a:cubicBezTo>
                    <a:pt x="197" y="796"/>
                    <a:pt x="232" y="799"/>
                    <a:pt x="226" y="789"/>
                  </a:cubicBezTo>
                  <a:cubicBezTo>
                    <a:pt x="249" y="795"/>
                    <a:pt x="227" y="772"/>
                    <a:pt x="227" y="767"/>
                  </a:cubicBezTo>
                  <a:cubicBezTo>
                    <a:pt x="202" y="778"/>
                    <a:pt x="199" y="791"/>
                    <a:pt x="184" y="791"/>
                  </a:cubicBezTo>
                  <a:cubicBezTo>
                    <a:pt x="185" y="793"/>
                    <a:pt x="185" y="794"/>
                    <a:pt x="182" y="791"/>
                  </a:cubicBezTo>
                  <a:cubicBezTo>
                    <a:pt x="183" y="791"/>
                    <a:pt x="184" y="791"/>
                    <a:pt x="184" y="791"/>
                  </a:cubicBezTo>
                  <a:cubicBezTo>
                    <a:pt x="183" y="786"/>
                    <a:pt x="174" y="772"/>
                    <a:pt x="166" y="779"/>
                  </a:cubicBezTo>
                  <a:cubicBezTo>
                    <a:pt x="165" y="780"/>
                    <a:pt x="164" y="781"/>
                    <a:pt x="163" y="782"/>
                  </a:cubicBezTo>
                  <a:cubicBezTo>
                    <a:pt x="164" y="781"/>
                    <a:pt x="165" y="780"/>
                    <a:pt x="166" y="779"/>
                  </a:cubicBezTo>
                  <a:cubicBezTo>
                    <a:pt x="169" y="774"/>
                    <a:pt x="164" y="771"/>
                    <a:pt x="158" y="770"/>
                  </a:cubicBezTo>
                  <a:cubicBezTo>
                    <a:pt x="155" y="773"/>
                    <a:pt x="153" y="773"/>
                    <a:pt x="153" y="769"/>
                  </a:cubicBezTo>
                  <a:cubicBezTo>
                    <a:pt x="155" y="769"/>
                    <a:pt x="156" y="770"/>
                    <a:pt x="158" y="770"/>
                  </a:cubicBezTo>
                  <a:cubicBezTo>
                    <a:pt x="162" y="765"/>
                    <a:pt x="167" y="755"/>
                    <a:pt x="162" y="748"/>
                  </a:cubicBezTo>
                  <a:cubicBezTo>
                    <a:pt x="156" y="743"/>
                    <a:pt x="147" y="742"/>
                    <a:pt x="157" y="743"/>
                  </a:cubicBezTo>
                  <a:cubicBezTo>
                    <a:pt x="159" y="744"/>
                    <a:pt x="161" y="746"/>
                    <a:pt x="162" y="748"/>
                  </a:cubicBezTo>
                  <a:cubicBezTo>
                    <a:pt x="165" y="750"/>
                    <a:pt x="168" y="754"/>
                    <a:pt x="167" y="758"/>
                  </a:cubicBezTo>
                  <a:cubicBezTo>
                    <a:pt x="162" y="778"/>
                    <a:pt x="177" y="763"/>
                    <a:pt x="181" y="752"/>
                  </a:cubicBezTo>
                  <a:cubicBezTo>
                    <a:pt x="181" y="750"/>
                    <a:pt x="181" y="748"/>
                    <a:pt x="182" y="746"/>
                  </a:cubicBezTo>
                  <a:cubicBezTo>
                    <a:pt x="182" y="746"/>
                    <a:pt x="181" y="746"/>
                    <a:pt x="181" y="745"/>
                  </a:cubicBezTo>
                  <a:cubicBezTo>
                    <a:pt x="185" y="720"/>
                    <a:pt x="184" y="729"/>
                    <a:pt x="182" y="746"/>
                  </a:cubicBezTo>
                  <a:cubicBezTo>
                    <a:pt x="182" y="748"/>
                    <a:pt x="182" y="750"/>
                    <a:pt x="181" y="752"/>
                  </a:cubicBezTo>
                  <a:cubicBezTo>
                    <a:pt x="181" y="755"/>
                    <a:pt x="180" y="758"/>
                    <a:pt x="180" y="761"/>
                  </a:cubicBezTo>
                  <a:cubicBezTo>
                    <a:pt x="171" y="769"/>
                    <a:pt x="177" y="776"/>
                    <a:pt x="179" y="771"/>
                  </a:cubicBezTo>
                  <a:cubicBezTo>
                    <a:pt x="180" y="792"/>
                    <a:pt x="185" y="769"/>
                    <a:pt x="199" y="776"/>
                  </a:cubicBezTo>
                  <a:cubicBezTo>
                    <a:pt x="199" y="760"/>
                    <a:pt x="200" y="775"/>
                    <a:pt x="212" y="763"/>
                  </a:cubicBezTo>
                  <a:cubicBezTo>
                    <a:pt x="204" y="761"/>
                    <a:pt x="232" y="768"/>
                    <a:pt x="227" y="745"/>
                  </a:cubicBezTo>
                  <a:cubicBezTo>
                    <a:pt x="230" y="725"/>
                    <a:pt x="217" y="731"/>
                    <a:pt x="218" y="728"/>
                  </a:cubicBezTo>
                  <a:cubicBezTo>
                    <a:pt x="203" y="701"/>
                    <a:pt x="221" y="733"/>
                    <a:pt x="222" y="724"/>
                  </a:cubicBezTo>
                  <a:cubicBezTo>
                    <a:pt x="234" y="730"/>
                    <a:pt x="234" y="709"/>
                    <a:pt x="222" y="687"/>
                  </a:cubicBezTo>
                  <a:cubicBezTo>
                    <a:pt x="222" y="700"/>
                    <a:pt x="194" y="684"/>
                    <a:pt x="208" y="682"/>
                  </a:cubicBezTo>
                  <a:cubicBezTo>
                    <a:pt x="234" y="668"/>
                    <a:pt x="207" y="655"/>
                    <a:pt x="220" y="647"/>
                  </a:cubicBezTo>
                  <a:cubicBezTo>
                    <a:pt x="221" y="649"/>
                    <a:pt x="222" y="650"/>
                    <a:pt x="224" y="650"/>
                  </a:cubicBezTo>
                  <a:cubicBezTo>
                    <a:pt x="226" y="650"/>
                    <a:pt x="228" y="650"/>
                    <a:pt x="231" y="650"/>
                  </a:cubicBezTo>
                  <a:cubicBezTo>
                    <a:pt x="237" y="648"/>
                    <a:pt x="244" y="643"/>
                    <a:pt x="245" y="640"/>
                  </a:cubicBezTo>
                  <a:cubicBezTo>
                    <a:pt x="245" y="640"/>
                    <a:pt x="245" y="639"/>
                    <a:pt x="245" y="638"/>
                  </a:cubicBezTo>
                  <a:cubicBezTo>
                    <a:pt x="244" y="637"/>
                    <a:pt x="240" y="638"/>
                    <a:pt x="232" y="641"/>
                  </a:cubicBezTo>
                  <a:cubicBezTo>
                    <a:pt x="232" y="637"/>
                    <a:pt x="232" y="635"/>
                    <a:pt x="231" y="633"/>
                  </a:cubicBezTo>
                  <a:cubicBezTo>
                    <a:pt x="228" y="627"/>
                    <a:pt x="229" y="620"/>
                    <a:pt x="231" y="633"/>
                  </a:cubicBezTo>
                  <a:cubicBezTo>
                    <a:pt x="233" y="636"/>
                    <a:pt x="237" y="640"/>
                    <a:pt x="244" y="634"/>
                  </a:cubicBezTo>
                  <a:cubicBezTo>
                    <a:pt x="244" y="636"/>
                    <a:pt x="245" y="637"/>
                    <a:pt x="245" y="638"/>
                  </a:cubicBezTo>
                  <a:cubicBezTo>
                    <a:pt x="246" y="639"/>
                    <a:pt x="246" y="640"/>
                    <a:pt x="245" y="640"/>
                  </a:cubicBezTo>
                  <a:cubicBezTo>
                    <a:pt x="246" y="649"/>
                    <a:pt x="238" y="650"/>
                    <a:pt x="231" y="650"/>
                  </a:cubicBezTo>
                  <a:cubicBezTo>
                    <a:pt x="228" y="650"/>
                    <a:pt x="226" y="650"/>
                    <a:pt x="224" y="650"/>
                  </a:cubicBezTo>
                  <a:cubicBezTo>
                    <a:pt x="223" y="650"/>
                    <a:pt x="221" y="651"/>
                    <a:pt x="221" y="652"/>
                  </a:cubicBezTo>
                  <a:cubicBezTo>
                    <a:pt x="230" y="672"/>
                    <a:pt x="197" y="695"/>
                    <a:pt x="216" y="687"/>
                  </a:cubicBezTo>
                  <a:cubicBezTo>
                    <a:pt x="229" y="680"/>
                    <a:pt x="235" y="695"/>
                    <a:pt x="236" y="699"/>
                  </a:cubicBezTo>
                  <a:cubicBezTo>
                    <a:pt x="236" y="698"/>
                    <a:pt x="236" y="698"/>
                    <a:pt x="236" y="697"/>
                  </a:cubicBezTo>
                  <a:cubicBezTo>
                    <a:pt x="237" y="700"/>
                    <a:pt x="237" y="700"/>
                    <a:pt x="236" y="699"/>
                  </a:cubicBezTo>
                  <a:cubicBezTo>
                    <a:pt x="235" y="737"/>
                    <a:pt x="260" y="698"/>
                    <a:pt x="263" y="687"/>
                  </a:cubicBezTo>
                  <a:cubicBezTo>
                    <a:pt x="263" y="691"/>
                    <a:pt x="264" y="710"/>
                    <a:pt x="258" y="706"/>
                  </a:cubicBezTo>
                  <a:cubicBezTo>
                    <a:pt x="240" y="726"/>
                    <a:pt x="244" y="739"/>
                    <a:pt x="257" y="728"/>
                  </a:cubicBezTo>
                  <a:cubicBezTo>
                    <a:pt x="263" y="738"/>
                    <a:pt x="244" y="728"/>
                    <a:pt x="238" y="737"/>
                  </a:cubicBezTo>
                  <a:cubicBezTo>
                    <a:pt x="224" y="758"/>
                    <a:pt x="240" y="772"/>
                    <a:pt x="244" y="763"/>
                  </a:cubicBezTo>
                  <a:cubicBezTo>
                    <a:pt x="244" y="785"/>
                    <a:pt x="240" y="800"/>
                    <a:pt x="255" y="800"/>
                  </a:cubicBezTo>
                  <a:cubicBezTo>
                    <a:pt x="259" y="798"/>
                    <a:pt x="264" y="806"/>
                    <a:pt x="279" y="798"/>
                  </a:cubicBezTo>
                  <a:cubicBezTo>
                    <a:pt x="277" y="794"/>
                    <a:pt x="296" y="809"/>
                    <a:pt x="300" y="778"/>
                  </a:cubicBezTo>
                  <a:cubicBezTo>
                    <a:pt x="329" y="759"/>
                    <a:pt x="300" y="774"/>
                    <a:pt x="300" y="798"/>
                  </a:cubicBezTo>
                  <a:cubicBezTo>
                    <a:pt x="287" y="795"/>
                    <a:pt x="308" y="814"/>
                    <a:pt x="293" y="811"/>
                  </a:cubicBezTo>
                  <a:cubicBezTo>
                    <a:pt x="270" y="795"/>
                    <a:pt x="293" y="812"/>
                    <a:pt x="282" y="824"/>
                  </a:cubicBezTo>
                  <a:cubicBezTo>
                    <a:pt x="292" y="851"/>
                    <a:pt x="281" y="855"/>
                    <a:pt x="318" y="856"/>
                  </a:cubicBezTo>
                  <a:cubicBezTo>
                    <a:pt x="338" y="867"/>
                    <a:pt x="336" y="843"/>
                    <a:pt x="334" y="827"/>
                  </a:cubicBezTo>
                  <a:cubicBezTo>
                    <a:pt x="334" y="825"/>
                    <a:pt x="333" y="824"/>
                    <a:pt x="334" y="821"/>
                  </a:cubicBezTo>
                  <a:cubicBezTo>
                    <a:pt x="334" y="823"/>
                    <a:pt x="334" y="825"/>
                    <a:pt x="334" y="827"/>
                  </a:cubicBezTo>
                  <a:cubicBezTo>
                    <a:pt x="336" y="835"/>
                    <a:pt x="343" y="835"/>
                    <a:pt x="346" y="828"/>
                  </a:cubicBezTo>
                  <a:cubicBezTo>
                    <a:pt x="369" y="822"/>
                    <a:pt x="345" y="832"/>
                    <a:pt x="340" y="841"/>
                  </a:cubicBezTo>
                  <a:cubicBezTo>
                    <a:pt x="329" y="850"/>
                    <a:pt x="339" y="857"/>
                    <a:pt x="344" y="859"/>
                  </a:cubicBezTo>
                  <a:cubicBezTo>
                    <a:pt x="345" y="859"/>
                    <a:pt x="346" y="859"/>
                    <a:pt x="346" y="858"/>
                  </a:cubicBezTo>
                  <a:cubicBezTo>
                    <a:pt x="346" y="859"/>
                    <a:pt x="345" y="859"/>
                    <a:pt x="344" y="859"/>
                  </a:cubicBezTo>
                  <a:cubicBezTo>
                    <a:pt x="322" y="861"/>
                    <a:pt x="312" y="868"/>
                    <a:pt x="330" y="876"/>
                  </a:cubicBezTo>
                  <a:cubicBezTo>
                    <a:pt x="346" y="890"/>
                    <a:pt x="352" y="874"/>
                    <a:pt x="368" y="869"/>
                  </a:cubicBezTo>
                  <a:cubicBezTo>
                    <a:pt x="373" y="869"/>
                    <a:pt x="377" y="869"/>
                    <a:pt x="381" y="869"/>
                  </a:cubicBezTo>
                  <a:cubicBezTo>
                    <a:pt x="382" y="868"/>
                    <a:pt x="382" y="868"/>
                    <a:pt x="382" y="868"/>
                  </a:cubicBezTo>
                  <a:cubicBezTo>
                    <a:pt x="382" y="868"/>
                    <a:pt x="382" y="868"/>
                    <a:pt x="382" y="868"/>
                  </a:cubicBezTo>
                  <a:cubicBezTo>
                    <a:pt x="385" y="868"/>
                    <a:pt x="387" y="867"/>
                    <a:pt x="389" y="867"/>
                  </a:cubicBezTo>
                  <a:cubicBezTo>
                    <a:pt x="389" y="867"/>
                    <a:pt x="389" y="867"/>
                    <a:pt x="389" y="867"/>
                  </a:cubicBezTo>
                  <a:cubicBezTo>
                    <a:pt x="389" y="867"/>
                    <a:pt x="390" y="867"/>
                    <a:pt x="390" y="867"/>
                  </a:cubicBezTo>
                  <a:cubicBezTo>
                    <a:pt x="401" y="863"/>
                    <a:pt x="411" y="854"/>
                    <a:pt x="416" y="837"/>
                  </a:cubicBezTo>
                  <a:cubicBezTo>
                    <a:pt x="416" y="836"/>
                    <a:pt x="416" y="836"/>
                    <a:pt x="416" y="836"/>
                  </a:cubicBezTo>
                  <a:cubicBezTo>
                    <a:pt x="417" y="825"/>
                    <a:pt x="424" y="807"/>
                    <a:pt x="416" y="836"/>
                  </a:cubicBezTo>
                  <a:cubicBezTo>
                    <a:pt x="415" y="842"/>
                    <a:pt x="416" y="845"/>
                    <a:pt x="421" y="839"/>
                  </a:cubicBezTo>
                  <a:cubicBezTo>
                    <a:pt x="387" y="881"/>
                    <a:pt x="420" y="875"/>
                    <a:pt x="432" y="885"/>
                  </a:cubicBezTo>
                  <a:cubicBezTo>
                    <a:pt x="449" y="915"/>
                    <a:pt x="467" y="868"/>
                    <a:pt x="473" y="863"/>
                  </a:cubicBezTo>
                  <a:cubicBezTo>
                    <a:pt x="477" y="861"/>
                    <a:pt x="491" y="859"/>
                    <a:pt x="480" y="865"/>
                  </a:cubicBezTo>
                  <a:cubicBezTo>
                    <a:pt x="465" y="863"/>
                    <a:pt x="472" y="880"/>
                    <a:pt x="460" y="891"/>
                  </a:cubicBezTo>
                  <a:cubicBezTo>
                    <a:pt x="431" y="906"/>
                    <a:pt x="475" y="909"/>
                    <a:pt x="463" y="939"/>
                  </a:cubicBezTo>
                  <a:cubicBezTo>
                    <a:pt x="459" y="941"/>
                    <a:pt x="458" y="943"/>
                    <a:pt x="460" y="945"/>
                  </a:cubicBezTo>
                  <a:cubicBezTo>
                    <a:pt x="461" y="946"/>
                    <a:pt x="461" y="946"/>
                    <a:pt x="462" y="947"/>
                  </a:cubicBezTo>
                  <a:cubicBezTo>
                    <a:pt x="466" y="949"/>
                    <a:pt x="472" y="952"/>
                    <a:pt x="478" y="954"/>
                  </a:cubicBezTo>
                  <a:cubicBezTo>
                    <a:pt x="485" y="973"/>
                    <a:pt x="522" y="984"/>
                    <a:pt x="517" y="961"/>
                  </a:cubicBezTo>
                  <a:cubicBezTo>
                    <a:pt x="522" y="955"/>
                    <a:pt x="526" y="933"/>
                    <a:pt x="526" y="939"/>
                  </a:cubicBezTo>
                  <a:cubicBezTo>
                    <a:pt x="550" y="940"/>
                    <a:pt x="500" y="917"/>
                    <a:pt x="522" y="924"/>
                  </a:cubicBezTo>
                  <a:cubicBezTo>
                    <a:pt x="504" y="908"/>
                    <a:pt x="532" y="925"/>
                    <a:pt x="524" y="909"/>
                  </a:cubicBezTo>
                  <a:cubicBezTo>
                    <a:pt x="517" y="893"/>
                    <a:pt x="522" y="907"/>
                    <a:pt x="531" y="898"/>
                  </a:cubicBezTo>
                  <a:cubicBezTo>
                    <a:pt x="533" y="894"/>
                    <a:pt x="524" y="942"/>
                    <a:pt x="546" y="915"/>
                  </a:cubicBezTo>
                  <a:cubicBezTo>
                    <a:pt x="570" y="897"/>
                    <a:pt x="543" y="918"/>
                    <a:pt x="546" y="919"/>
                  </a:cubicBezTo>
                  <a:cubicBezTo>
                    <a:pt x="532" y="925"/>
                    <a:pt x="530" y="953"/>
                    <a:pt x="551" y="936"/>
                  </a:cubicBezTo>
                  <a:cubicBezTo>
                    <a:pt x="552" y="935"/>
                    <a:pt x="553" y="933"/>
                    <a:pt x="555" y="932"/>
                  </a:cubicBezTo>
                  <a:cubicBezTo>
                    <a:pt x="554" y="934"/>
                    <a:pt x="552" y="935"/>
                    <a:pt x="551" y="936"/>
                  </a:cubicBezTo>
                  <a:cubicBezTo>
                    <a:pt x="548" y="941"/>
                    <a:pt x="552" y="949"/>
                    <a:pt x="541" y="943"/>
                  </a:cubicBezTo>
                  <a:cubicBezTo>
                    <a:pt x="506" y="956"/>
                    <a:pt x="535" y="968"/>
                    <a:pt x="542" y="972"/>
                  </a:cubicBezTo>
                  <a:cubicBezTo>
                    <a:pt x="556" y="987"/>
                    <a:pt x="562" y="985"/>
                    <a:pt x="591" y="963"/>
                  </a:cubicBezTo>
                  <a:cubicBezTo>
                    <a:pt x="621" y="967"/>
                    <a:pt x="599" y="967"/>
                    <a:pt x="601" y="937"/>
                  </a:cubicBezTo>
                  <a:cubicBezTo>
                    <a:pt x="601" y="877"/>
                    <a:pt x="637" y="840"/>
                    <a:pt x="657" y="843"/>
                  </a:cubicBezTo>
                  <a:cubicBezTo>
                    <a:pt x="658" y="842"/>
                    <a:pt x="660" y="842"/>
                    <a:pt x="661" y="842"/>
                  </a:cubicBezTo>
                  <a:lnTo>
                    <a:pt x="661" y="841"/>
                  </a:lnTo>
                  <a:cubicBezTo>
                    <a:pt x="663" y="834"/>
                    <a:pt x="663" y="810"/>
                    <a:pt x="645" y="807"/>
                  </a:cubicBezTo>
                  <a:cubicBezTo>
                    <a:pt x="644" y="807"/>
                    <a:pt x="643" y="807"/>
                    <a:pt x="642" y="806"/>
                  </a:cubicBezTo>
                  <a:cubicBezTo>
                    <a:pt x="643" y="806"/>
                    <a:pt x="644" y="807"/>
                    <a:pt x="645" y="807"/>
                  </a:cubicBezTo>
                  <a:cubicBezTo>
                    <a:pt x="650" y="803"/>
                    <a:pt x="651" y="767"/>
                    <a:pt x="636" y="774"/>
                  </a:cubicBezTo>
                  <a:cubicBezTo>
                    <a:pt x="632" y="787"/>
                    <a:pt x="626" y="752"/>
                    <a:pt x="606" y="765"/>
                  </a:cubicBezTo>
                  <a:cubicBezTo>
                    <a:pt x="572" y="767"/>
                    <a:pt x="619" y="763"/>
                    <a:pt x="614" y="754"/>
                  </a:cubicBezTo>
                  <a:cubicBezTo>
                    <a:pt x="613" y="753"/>
                    <a:pt x="612" y="752"/>
                    <a:pt x="610" y="751"/>
                  </a:cubicBezTo>
                  <a:cubicBezTo>
                    <a:pt x="609" y="750"/>
                    <a:pt x="608" y="750"/>
                    <a:pt x="608" y="750"/>
                  </a:cubicBezTo>
                  <a:cubicBezTo>
                    <a:pt x="606" y="751"/>
                    <a:pt x="603" y="748"/>
                    <a:pt x="599" y="744"/>
                  </a:cubicBezTo>
                  <a:cubicBezTo>
                    <a:pt x="596" y="742"/>
                    <a:pt x="594" y="741"/>
                    <a:pt x="596" y="741"/>
                  </a:cubicBezTo>
                  <a:cubicBezTo>
                    <a:pt x="581" y="720"/>
                    <a:pt x="578" y="720"/>
                    <a:pt x="584" y="710"/>
                  </a:cubicBezTo>
                  <a:cubicBezTo>
                    <a:pt x="584" y="705"/>
                    <a:pt x="585" y="702"/>
                    <a:pt x="588" y="702"/>
                  </a:cubicBezTo>
                  <a:cubicBezTo>
                    <a:pt x="586" y="705"/>
                    <a:pt x="585" y="707"/>
                    <a:pt x="584" y="710"/>
                  </a:cubicBezTo>
                  <a:cubicBezTo>
                    <a:pt x="584" y="719"/>
                    <a:pt x="592" y="735"/>
                    <a:pt x="599" y="744"/>
                  </a:cubicBezTo>
                  <a:cubicBezTo>
                    <a:pt x="602" y="746"/>
                    <a:pt x="607" y="748"/>
                    <a:pt x="610" y="751"/>
                  </a:cubicBezTo>
                  <a:cubicBezTo>
                    <a:pt x="623" y="757"/>
                    <a:pt x="630" y="767"/>
                    <a:pt x="656" y="769"/>
                  </a:cubicBezTo>
                  <a:cubicBezTo>
                    <a:pt x="636" y="778"/>
                    <a:pt x="662" y="791"/>
                    <a:pt x="658" y="806"/>
                  </a:cubicBezTo>
                  <a:cubicBezTo>
                    <a:pt x="657" y="817"/>
                    <a:pt x="675" y="840"/>
                    <a:pt x="684" y="826"/>
                  </a:cubicBezTo>
                  <a:cubicBezTo>
                    <a:pt x="703" y="817"/>
                    <a:pt x="691" y="812"/>
                    <a:pt x="697" y="787"/>
                  </a:cubicBezTo>
                  <a:cubicBezTo>
                    <a:pt x="719" y="778"/>
                    <a:pt x="699" y="770"/>
                    <a:pt x="718" y="761"/>
                  </a:cubicBezTo>
                  <a:cubicBezTo>
                    <a:pt x="699" y="749"/>
                    <a:pt x="705" y="767"/>
                    <a:pt x="688" y="754"/>
                  </a:cubicBezTo>
                  <a:cubicBezTo>
                    <a:pt x="671" y="765"/>
                    <a:pt x="667" y="735"/>
                    <a:pt x="668" y="721"/>
                  </a:cubicBezTo>
                  <a:cubicBezTo>
                    <a:pt x="673" y="681"/>
                    <a:pt x="691" y="688"/>
                    <a:pt x="697" y="695"/>
                  </a:cubicBezTo>
                  <a:cubicBezTo>
                    <a:pt x="721" y="687"/>
                    <a:pt x="723" y="689"/>
                    <a:pt x="710" y="678"/>
                  </a:cubicBezTo>
                  <a:cubicBezTo>
                    <a:pt x="702" y="677"/>
                    <a:pt x="689" y="637"/>
                    <a:pt x="708" y="604"/>
                  </a:cubicBezTo>
                  <a:cubicBezTo>
                    <a:pt x="701" y="593"/>
                    <a:pt x="647" y="590"/>
                    <a:pt x="643" y="615"/>
                  </a:cubicBezTo>
                  <a:cubicBezTo>
                    <a:pt x="639" y="594"/>
                    <a:pt x="641" y="614"/>
                    <a:pt x="632" y="599"/>
                  </a:cubicBezTo>
                  <a:cubicBezTo>
                    <a:pt x="635" y="598"/>
                    <a:pt x="641" y="609"/>
                    <a:pt x="650" y="599"/>
                  </a:cubicBezTo>
                  <a:cubicBezTo>
                    <a:pt x="651" y="597"/>
                    <a:pt x="684" y="585"/>
                    <a:pt x="708" y="593"/>
                  </a:cubicBezTo>
                  <a:cubicBezTo>
                    <a:pt x="716" y="596"/>
                    <a:pt x="734" y="541"/>
                    <a:pt x="748" y="530"/>
                  </a:cubicBezTo>
                  <a:cubicBezTo>
                    <a:pt x="770" y="496"/>
                    <a:pt x="738" y="550"/>
                    <a:pt x="743" y="504"/>
                  </a:cubicBezTo>
                  <a:cubicBezTo>
                    <a:pt x="736" y="467"/>
                    <a:pt x="732" y="447"/>
                    <a:pt x="718" y="427"/>
                  </a:cubicBezTo>
                  <a:cubicBezTo>
                    <a:pt x="688" y="403"/>
                    <a:pt x="712" y="415"/>
                    <a:pt x="736" y="443"/>
                  </a:cubicBezTo>
                  <a:cubicBezTo>
                    <a:pt x="736" y="434"/>
                    <a:pt x="736" y="424"/>
                    <a:pt x="735" y="419"/>
                  </a:cubicBezTo>
                  <a:cubicBezTo>
                    <a:pt x="734" y="413"/>
                    <a:pt x="735" y="414"/>
                    <a:pt x="735" y="419"/>
                  </a:cubicBezTo>
                  <a:cubicBezTo>
                    <a:pt x="735" y="420"/>
                    <a:pt x="735" y="421"/>
                    <a:pt x="736" y="423"/>
                  </a:cubicBezTo>
                  <a:cubicBezTo>
                    <a:pt x="735" y="425"/>
                    <a:pt x="747" y="468"/>
                    <a:pt x="763" y="491"/>
                  </a:cubicBezTo>
                  <a:cubicBezTo>
                    <a:pt x="747" y="518"/>
                    <a:pt x="776" y="518"/>
                    <a:pt x="798" y="519"/>
                  </a:cubicBezTo>
                  <a:cubicBezTo>
                    <a:pt x="798" y="519"/>
                    <a:pt x="799" y="518"/>
                    <a:pt x="799" y="518"/>
                  </a:cubicBezTo>
                  <a:cubicBezTo>
                    <a:pt x="798" y="511"/>
                    <a:pt x="830" y="495"/>
                    <a:pt x="836" y="493"/>
                  </a:cubicBezTo>
                  <a:cubicBezTo>
                    <a:pt x="836" y="490"/>
                    <a:pt x="836" y="488"/>
                    <a:pt x="836" y="487"/>
                  </a:cubicBezTo>
                  <a:cubicBezTo>
                    <a:pt x="835" y="481"/>
                    <a:pt x="836" y="476"/>
                    <a:pt x="836" y="487"/>
                  </a:cubicBezTo>
                  <a:cubicBezTo>
                    <a:pt x="836" y="490"/>
                    <a:pt x="838" y="494"/>
                    <a:pt x="841" y="493"/>
                  </a:cubicBezTo>
                  <a:cubicBezTo>
                    <a:pt x="843" y="491"/>
                    <a:pt x="845" y="489"/>
                    <a:pt x="846" y="487"/>
                  </a:cubicBezTo>
                  <a:cubicBezTo>
                    <a:pt x="858" y="431"/>
                    <a:pt x="901" y="435"/>
                    <a:pt x="948" y="430"/>
                  </a:cubicBezTo>
                  <a:cubicBezTo>
                    <a:pt x="985" y="442"/>
                    <a:pt x="978" y="407"/>
                    <a:pt x="1007" y="410"/>
                  </a:cubicBezTo>
                  <a:cubicBezTo>
                    <a:pt x="1007" y="409"/>
                    <a:pt x="1007" y="408"/>
                    <a:pt x="1006" y="406"/>
                  </a:cubicBezTo>
                  <a:cubicBezTo>
                    <a:pt x="1006" y="406"/>
                    <a:pt x="1006" y="406"/>
                    <a:pt x="1006" y="406"/>
                  </a:cubicBezTo>
                  <a:cubicBezTo>
                    <a:pt x="1006" y="405"/>
                    <a:pt x="1006" y="405"/>
                    <a:pt x="1006" y="404"/>
                  </a:cubicBezTo>
                  <a:cubicBezTo>
                    <a:pt x="1003" y="382"/>
                    <a:pt x="1012" y="378"/>
                    <a:pt x="1006" y="404"/>
                  </a:cubicBezTo>
                  <a:cubicBezTo>
                    <a:pt x="1006" y="405"/>
                    <a:pt x="1006" y="406"/>
                    <a:pt x="1006" y="406"/>
                  </a:cubicBezTo>
                  <a:cubicBezTo>
                    <a:pt x="1025" y="424"/>
                    <a:pt x="1058" y="410"/>
                    <a:pt x="1078" y="395"/>
                  </a:cubicBezTo>
                  <a:cubicBezTo>
                    <a:pt x="1078" y="394"/>
                    <a:pt x="1079" y="394"/>
                    <a:pt x="1080" y="393"/>
                  </a:cubicBezTo>
                  <a:cubicBezTo>
                    <a:pt x="1080" y="393"/>
                    <a:pt x="1080" y="393"/>
                    <a:pt x="1080" y="393"/>
                  </a:cubicBezTo>
                  <a:cubicBezTo>
                    <a:pt x="1086" y="389"/>
                    <a:pt x="1090" y="385"/>
                    <a:pt x="1093" y="382"/>
                  </a:cubicBezTo>
                  <a:cubicBezTo>
                    <a:pt x="1130" y="371"/>
                    <a:pt x="1171" y="392"/>
                    <a:pt x="1203" y="404"/>
                  </a:cubicBezTo>
                  <a:cubicBezTo>
                    <a:pt x="1225" y="412"/>
                    <a:pt x="1266" y="438"/>
                    <a:pt x="1302" y="465"/>
                  </a:cubicBezTo>
                  <a:close/>
                </a:path>
              </a:pathLst>
            </a:custGeom>
            <a:solidFill>
              <a:srgbClr val="3EBEA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24543" y="1132114"/>
            <a:ext cx="6792686" cy="4517572"/>
            <a:chOff x="424543" y="1132114"/>
            <a:chExt cx="6792686" cy="4517572"/>
          </a:xfrm>
        </p:grpSpPr>
        <p:grpSp>
          <p:nvGrpSpPr>
            <p:cNvPr id="44" name="Group 43"/>
            <p:cNvGrpSpPr/>
            <p:nvPr/>
          </p:nvGrpSpPr>
          <p:grpSpPr>
            <a:xfrm>
              <a:off x="4038600" y="1132114"/>
              <a:ext cx="3178629" cy="4517572"/>
              <a:chOff x="4038600" y="1132114"/>
              <a:chExt cx="3178629" cy="4517572"/>
            </a:xfrm>
          </p:grpSpPr>
          <p:sp>
            <p:nvSpPr>
              <p:cNvPr id="7" name="Freeform 6"/>
              <p:cNvSpPr/>
              <p:nvPr/>
            </p:nvSpPr>
            <p:spPr>
              <a:xfrm>
                <a:off x="5671415" y="4963886"/>
                <a:ext cx="576985" cy="674914"/>
              </a:xfrm>
              <a:custGeom>
                <a:avLst/>
                <a:gdLst>
                  <a:gd name="connsiteX0" fmla="*/ 576985 w 576985"/>
                  <a:gd name="connsiteY0" fmla="*/ 0 h 674914"/>
                  <a:gd name="connsiteX1" fmla="*/ 544328 w 576985"/>
                  <a:gd name="connsiteY1" fmla="*/ 65314 h 674914"/>
                  <a:gd name="connsiteX2" fmla="*/ 500785 w 576985"/>
                  <a:gd name="connsiteY2" fmla="*/ 108857 h 674914"/>
                  <a:gd name="connsiteX3" fmla="*/ 457242 w 576985"/>
                  <a:gd name="connsiteY3" fmla="*/ 163285 h 674914"/>
                  <a:gd name="connsiteX4" fmla="*/ 413699 w 576985"/>
                  <a:gd name="connsiteY4" fmla="*/ 217714 h 674914"/>
                  <a:gd name="connsiteX5" fmla="*/ 381042 w 576985"/>
                  <a:gd name="connsiteY5" fmla="*/ 239485 h 674914"/>
                  <a:gd name="connsiteX6" fmla="*/ 359271 w 576985"/>
                  <a:gd name="connsiteY6" fmla="*/ 261257 h 674914"/>
                  <a:gd name="connsiteX7" fmla="*/ 304842 w 576985"/>
                  <a:gd name="connsiteY7" fmla="*/ 304800 h 674914"/>
                  <a:gd name="connsiteX8" fmla="*/ 272185 w 576985"/>
                  <a:gd name="connsiteY8" fmla="*/ 370114 h 674914"/>
                  <a:gd name="connsiteX9" fmla="*/ 239528 w 576985"/>
                  <a:gd name="connsiteY9" fmla="*/ 391885 h 674914"/>
                  <a:gd name="connsiteX10" fmla="*/ 206871 w 576985"/>
                  <a:gd name="connsiteY10" fmla="*/ 402771 h 674914"/>
                  <a:gd name="connsiteX11" fmla="*/ 185099 w 576985"/>
                  <a:gd name="connsiteY11" fmla="*/ 424543 h 674914"/>
                  <a:gd name="connsiteX12" fmla="*/ 119785 w 576985"/>
                  <a:gd name="connsiteY12" fmla="*/ 468085 h 674914"/>
                  <a:gd name="connsiteX13" fmla="*/ 98014 w 576985"/>
                  <a:gd name="connsiteY13" fmla="*/ 489857 h 674914"/>
                  <a:gd name="connsiteX14" fmla="*/ 65356 w 576985"/>
                  <a:gd name="connsiteY14" fmla="*/ 544285 h 674914"/>
                  <a:gd name="connsiteX15" fmla="*/ 32699 w 576985"/>
                  <a:gd name="connsiteY15" fmla="*/ 598714 h 674914"/>
                  <a:gd name="connsiteX16" fmla="*/ 21814 w 576985"/>
                  <a:gd name="connsiteY16" fmla="*/ 631371 h 674914"/>
                  <a:gd name="connsiteX17" fmla="*/ 42 w 576985"/>
                  <a:gd name="connsiteY17" fmla="*/ 674914 h 674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76985" h="674914">
                    <a:moveTo>
                      <a:pt x="576985" y="0"/>
                    </a:moveTo>
                    <a:cubicBezTo>
                      <a:pt x="566099" y="21771"/>
                      <a:pt x="558287" y="45373"/>
                      <a:pt x="544328" y="65314"/>
                    </a:cubicBezTo>
                    <a:cubicBezTo>
                      <a:pt x="532557" y="82130"/>
                      <a:pt x="500785" y="108857"/>
                      <a:pt x="500785" y="108857"/>
                    </a:cubicBezTo>
                    <a:cubicBezTo>
                      <a:pt x="479592" y="172436"/>
                      <a:pt x="506481" y="114045"/>
                      <a:pt x="457242" y="163285"/>
                    </a:cubicBezTo>
                    <a:cubicBezTo>
                      <a:pt x="400660" y="219868"/>
                      <a:pt x="467564" y="174623"/>
                      <a:pt x="413699" y="217714"/>
                    </a:cubicBezTo>
                    <a:cubicBezTo>
                      <a:pt x="403483" y="225887"/>
                      <a:pt x="391258" y="231312"/>
                      <a:pt x="381042" y="239485"/>
                    </a:cubicBezTo>
                    <a:cubicBezTo>
                      <a:pt x="373028" y="245896"/>
                      <a:pt x="367285" y="254846"/>
                      <a:pt x="359271" y="261257"/>
                    </a:cubicBezTo>
                    <a:cubicBezTo>
                      <a:pt x="290604" y="316191"/>
                      <a:pt x="357415" y="252227"/>
                      <a:pt x="304842" y="304800"/>
                    </a:cubicBezTo>
                    <a:cubicBezTo>
                      <a:pt x="295989" y="331360"/>
                      <a:pt x="293286" y="349013"/>
                      <a:pt x="272185" y="370114"/>
                    </a:cubicBezTo>
                    <a:cubicBezTo>
                      <a:pt x="262934" y="379365"/>
                      <a:pt x="251230" y="386034"/>
                      <a:pt x="239528" y="391885"/>
                    </a:cubicBezTo>
                    <a:cubicBezTo>
                      <a:pt x="229265" y="397017"/>
                      <a:pt x="217757" y="399142"/>
                      <a:pt x="206871" y="402771"/>
                    </a:cubicBezTo>
                    <a:cubicBezTo>
                      <a:pt x="199614" y="410028"/>
                      <a:pt x="193310" y="418385"/>
                      <a:pt x="185099" y="424543"/>
                    </a:cubicBezTo>
                    <a:cubicBezTo>
                      <a:pt x="164166" y="440242"/>
                      <a:pt x="138287" y="449583"/>
                      <a:pt x="119785" y="468085"/>
                    </a:cubicBezTo>
                    <a:lnTo>
                      <a:pt x="98014" y="489857"/>
                    </a:lnTo>
                    <a:cubicBezTo>
                      <a:pt x="67173" y="582378"/>
                      <a:pt x="110188" y="469565"/>
                      <a:pt x="65356" y="544285"/>
                    </a:cubicBezTo>
                    <a:cubicBezTo>
                      <a:pt x="22963" y="614941"/>
                      <a:pt x="87864" y="543552"/>
                      <a:pt x="32699" y="598714"/>
                    </a:cubicBezTo>
                    <a:cubicBezTo>
                      <a:pt x="29071" y="609600"/>
                      <a:pt x="26946" y="621108"/>
                      <a:pt x="21814" y="631371"/>
                    </a:cubicBezTo>
                    <a:cubicBezTo>
                      <a:pt x="-1971" y="678941"/>
                      <a:pt x="42" y="647646"/>
                      <a:pt x="42" y="674914"/>
                    </a:cubicBezTo>
                  </a:path>
                </a:pathLst>
              </a:cu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43" name="Group 42"/>
              <p:cNvGrpSpPr/>
              <p:nvPr/>
            </p:nvGrpSpPr>
            <p:grpSpPr>
              <a:xfrm>
                <a:off x="4038600" y="1132114"/>
                <a:ext cx="3178629" cy="4517572"/>
                <a:chOff x="4038600" y="1132114"/>
                <a:chExt cx="3178629" cy="4517572"/>
              </a:xfrm>
            </p:grpSpPr>
            <p:sp>
              <p:nvSpPr>
                <p:cNvPr id="3" name="Freeform 2"/>
                <p:cNvSpPr/>
                <p:nvPr/>
              </p:nvSpPr>
              <p:spPr>
                <a:xfrm>
                  <a:off x="5225143" y="1132114"/>
                  <a:ext cx="1012371" cy="3701143"/>
                </a:xfrm>
                <a:custGeom>
                  <a:avLst/>
                  <a:gdLst>
                    <a:gd name="connsiteX0" fmla="*/ 1012371 w 1012371"/>
                    <a:gd name="connsiteY0" fmla="*/ 3701143 h 3701143"/>
                    <a:gd name="connsiteX1" fmla="*/ 990600 w 1012371"/>
                    <a:gd name="connsiteY1" fmla="*/ 3635829 h 3701143"/>
                    <a:gd name="connsiteX2" fmla="*/ 968828 w 1012371"/>
                    <a:gd name="connsiteY2" fmla="*/ 3614057 h 3701143"/>
                    <a:gd name="connsiteX3" fmla="*/ 936171 w 1012371"/>
                    <a:gd name="connsiteY3" fmla="*/ 3570515 h 3701143"/>
                    <a:gd name="connsiteX4" fmla="*/ 914400 w 1012371"/>
                    <a:gd name="connsiteY4" fmla="*/ 3526972 h 3701143"/>
                    <a:gd name="connsiteX5" fmla="*/ 892628 w 1012371"/>
                    <a:gd name="connsiteY5" fmla="*/ 3494315 h 3701143"/>
                    <a:gd name="connsiteX6" fmla="*/ 870857 w 1012371"/>
                    <a:gd name="connsiteY6" fmla="*/ 3429000 h 3701143"/>
                    <a:gd name="connsiteX7" fmla="*/ 859971 w 1012371"/>
                    <a:gd name="connsiteY7" fmla="*/ 3396343 h 3701143"/>
                    <a:gd name="connsiteX8" fmla="*/ 816428 w 1012371"/>
                    <a:gd name="connsiteY8" fmla="*/ 3331029 h 3701143"/>
                    <a:gd name="connsiteX9" fmla="*/ 794657 w 1012371"/>
                    <a:gd name="connsiteY9" fmla="*/ 3287486 h 3701143"/>
                    <a:gd name="connsiteX10" fmla="*/ 762000 w 1012371"/>
                    <a:gd name="connsiteY10" fmla="*/ 3254829 h 3701143"/>
                    <a:gd name="connsiteX11" fmla="*/ 740228 w 1012371"/>
                    <a:gd name="connsiteY11" fmla="*/ 3222172 h 3701143"/>
                    <a:gd name="connsiteX12" fmla="*/ 729343 w 1012371"/>
                    <a:gd name="connsiteY12" fmla="*/ 3189515 h 3701143"/>
                    <a:gd name="connsiteX13" fmla="*/ 674914 w 1012371"/>
                    <a:gd name="connsiteY13" fmla="*/ 3113315 h 3701143"/>
                    <a:gd name="connsiteX14" fmla="*/ 631371 w 1012371"/>
                    <a:gd name="connsiteY14" fmla="*/ 3048000 h 3701143"/>
                    <a:gd name="connsiteX15" fmla="*/ 609600 w 1012371"/>
                    <a:gd name="connsiteY15" fmla="*/ 2982686 h 3701143"/>
                    <a:gd name="connsiteX16" fmla="*/ 566057 w 1012371"/>
                    <a:gd name="connsiteY16" fmla="*/ 2939143 h 3701143"/>
                    <a:gd name="connsiteX17" fmla="*/ 598714 w 1012371"/>
                    <a:gd name="connsiteY17" fmla="*/ 2917372 h 3701143"/>
                    <a:gd name="connsiteX18" fmla="*/ 609600 w 1012371"/>
                    <a:gd name="connsiteY18" fmla="*/ 2884715 h 3701143"/>
                    <a:gd name="connsiteX19" fmla="*/ 631371 w 1012371"/>
                    <a:gd name="connsiteY19" fmla="*/ 2862943 h 3701143"/>
                    <a:gd name="connsiteX20" fmla="*/ 664028 w 1012371"/>
                    <a:gd name="connsiteY20" fmla="*/ 2721429 h 3701143"/>
                    <a:gd name="connsiteX21" fmla="*/ 685800 w 1012371"/>
                    <a:gd name="connsiteY21" fmla="*/ 2656115 h 3701143"/>
                    <a:gd name="connsiteX22" fmla="*/ 664028 w 1012371"/>
                    <a:gd name="connsiteY22" fmla="*/ 2503715 h 3701143"/>
                    <a:gd name="connsiteX23" fmla="*/ 598714 w 1012371"/>
                    <a:gd name="connsiteY23" fmla="*/ 2460172 h 3701143"/>
                    <a:gd name="connsiteX24" fmla="*/ 576943 w 1012371"/>
                    <a:gd name="connsiteY24" fmla="*/ 2438400 h 3701143"/>
                    <a:gd name="connsiteX25" fmla="*/ 381000 w 1012371"/>
                    <a:gd name="connsiteY25" fmla="*/ 2405743 h 3701143"/>
                    <a:gd name="connsiteX26" fmla="*/ 370114 w 1012371"/>
                    <a:gd name="connsiteY26" fmla="*/ 2318657 h 3701143"/>
                    <a:gd name="connsiteX27" fmla="*/ 348343 w 1012371"/>
                    <a:gd name="connsiteY27" fmla="*/ 2286000 h 3701143"/>
                    <a:gd name="connsiteX28" fmla="*/ 337457 w 1012371"/>
                    <a:gd name="connsiteY28" fmla="*/ 2253343 h 3701143"/>
                    <a:gd name="connsiteX29" fmla="*/ 315686 w 1012371"/>
                    <a:gd name="connsiteY29" fmla="*/ 2220686 h 3701143"/>
                    <a:gd name="connsiteX30" fmla="*/ 293914 w 1012371"/>
                    <a:gd name="connsiteY30" fmla="*/ 2155372 h 3701143"/>
                    <a:gd name="connsiteX31" fmla="*/ 272143 w 1012371"/>
                    <a:gd name="connsiteY31" fmla="*/ 2090057 h 3701143"/>
                    <a:gd name="connsiteX32" fmla="*/ 261257 w 1012371"/>
                    <a:gd name="connsiteY32" fmla="*/ 2046515 h 3701143"/>
                    <a:gd name="connsiteX33" fmla="*/ 250371 w 1012371"/>
                    <a:gd name="connsiteY33" fmla="*/ 1992086 h 3701143"/>
                    <a:gd name="connsiteX34" fmla="*/ 228600 w 1012371"/>
                    <a:gd name="connsiteY34" fmla="*/ 1959429 h 3701143"/>
                    <a:gd name="connsiteX35" fmla="*/ 195943 w 1012371"/>
                    <a:gd name="connsiteY35" fmla="*/ 1905000 h 3701143"/>
                    <a:gd name="connsiteX36" fmla="*/ 174171 w 1012371"/>
                    <a:gd name="connsiteY36" fmla="*/ 1839686 h 3701143"/>
                    <a:gd name="connsiteX37" fmla="*/ 163286 w 1012371"/>
                    <a:gd name="connsiteY37" fmla="*/ 1807029 h 3701143"/>
                    <a:gd name="connsiteX38" fmla="*/ 141514 w 1012371"/>
                    <a:gd name="connsiteY38" fmla="*/ 1774372 h 3701143"/>
                    <a:gd name="connsiteX39" fmla="*/ 97971 w 1012371"/>
                    <a:gd name="connsiteY39" fmla="*/ 1687286 h 3701143"/>
                    <a:gd name="connsiteX40" fmla="*/ 65314 w 1012371"/>
                    <a:gd name="connsiteY40" fmla="*/ 1665515 h 3701143"/>
                    <a:gd name="connsiteX41" fmla="*/ 32657 w 1012371"/>
                    <a:gd name="connsiteY41" fmla="*/ 1654629 h 3701143"/>
                    <a:gd name="connsiteX42" fmla="*/ 10886 w 1012371"/>
                    <a:gd name="connsiteY42" fmla="*/ 1632857 h 3701143"/>
                    <a:gd name="connsiteX43" fmla="*/ 0 w 1012371"/>
                    <a:gd name="connsiteY43" fmla="*/ 1600200 h 3701143"/>
                    <a:gd name="connsiteX44" fmla="*/ 21771 w 1012371"/>
                    <a:gd name="connsiteY44" fmla="*/ 1469572 h 3701143"/>
                    <a:gd name="connsiteX45" fmla="*/ 43543 w 1012371"/>
                    <a:gd name="connsiteY45" fmla="*/ 1393372 h 3701143"/>
                    <a:gd name="connsiteX46" fmla="*/ 65314 w 1012371"/>
                    <a:gd name="connsiteY46" fmla="*/ 1371600 h 3701143"/>
                    <a:gd name="connsiteX47" fmla="*/ 87086 w 1012371"/>
                    <a:gd name="connsiteY47" fmla="*/ 1273629 h 3701143"/>
                    <a:gd name="connsiteX48" fmla="*/ 97971 w 1012371"/>
                    <a:gd name="connsiteY48" fmla="*/ 1121229 h 3701143"/>
                    <a:gd name="connsiteX49" fmla="*/ 119743 w 1012371"/>
                    <a:gd name="connsiteY49" fmla="*/ 1055915 h 3701143"/>
                    <a:gd name="connsiteX50" fmla="*/ 130628 w 1012371"/>
                    <a:gd name="connsiteY50" fmla="*/ 1023257 h 3701143"/>
                    <a:gd name="connsiteX51" fmla="*/ 141514 w 1012371"/>
                    <a:gd name="connsiteY51" fmla="*/ 990600 h 3701143"/>
                    <a:gd name="connsiteX52" fmla="*/ 152400 w 1012371"/>
                    <a:gd name="connsiteY52" fmla="*/ 936172 h 3701143"/>
                    <a:gd name="connsiteX53" fmla="*/ 141514 w 1012371"/>
                    <a:gd name="connsiteY53" fmla="*/ 794657 h 3701143"/>
                    <a:gd name="connsiteX54" fmla="*/ 119743 w 1012371"/>
                    <a:gd name="connsiteY54" fmla="*/ 587829 h 3701143"/>
                    <a:gd name="connsiteX55" fmla="*/ 108857 w 1012371"/>
                    <a:gd name="connsiteY55" fmla="*/ 478972 h 3701143"/>
                    <a:gd name="connsiteX56" fmla="*/ 108857 w 1012371"/>
                    <a:gd name="connsiteY56" fmla="*/ 239486 h 3701143"/>
                    <a:gd name="connsiteX57" fmla="*/ 130628 w 1012371"/>
                    <a:gd name="connsiteY57" fmla="*/ 195943 h 3701143"/>
                    <a:gd name="connsiteX58" fmla="*/ 152400 w 1012371"/>
                    <a:gd name="connsiteY58" fmla="*/ 174172 h 3701143"/>
                    <a:gd name="connsiteX59" fmla="*/ 185057 w 1012371"/>
                    <a:gd name="connsiteY59" fmla="*/ 119743 h 3701143"/>
                    <a:gd name="connsiteX60" fmla="*/ 228600 w 1012371"/>
                    <a:gd name="connsiteY60" fmla="*/ 54429 h 3701143"/>
                    <a:gd name="connsiteX61" fmla="*/ 239486 w 1012371"/>
                    <a:gd name="connsiteY61" fmla="*/ 0 h 3701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</a:cxnLst>
                  <a:rect l="l" t="t" r="r" b="b"/>
                  <a:pathLst>
                    <a:path w="1012371" h="3701143">
                      <a:moveTo>
                        <a:pt x="1012371" y="3701143"/>
                      </a:moveTo>
                      <a:cubicBezTo>
                        <a:pt x="1005114" y="3679372"/>
                        <a:pt x="1000863" y="3656355"/>
                        <a:pt x="990600" y="3635829"/>
                      </a:cubicBezTo>
                      <a:cubicBezTo>
                        <a:pt x="986010" y="3626649"/>
                        <a:pt x="975399" y="3621942"/>
                        <a:pt x="968828" y="3614057"/>
                      </a:cubicBezTo>
                      <a:cubicBezTo>
                        <a:pt x="957213" y="3600120"/>
                        <a:pt x="945787" y="3585900"/>
                        <a:pt x="936171" y="3570515"/>
                      </a:cubicBezTo>
                      <a:cubicBezTo>
                        <a:pt x="927570" y="3556754"/>
                        <a:pt x="922451" y="3541061"/>
                        <a:pt x="914400" y="3526972"/>
                      </a:cubicBezTo>
                      <a:cubicBezTo>
                        <a:pt x="907909" y="3515613"/>
                        <a:pt x="899885" y="3505201"/>
                        <a:pt x="892628" y="3494315"/>
                      </a:cubicBezTo>
                      <a:lnTo>
                        <a:pt x="870857" y="3429000"/>
                      </a:lnTo>
                      <a:cubicBezTo>
                        <a:pt x="867228" y="3418114"/>
                        <a:pt x="866336" y="3405890"/>
                        <a:pt x="859971" y="3396343"/>
                      </a:cubicBezTo>
                      <a:cubicBezTo>
                        <a:pt x="845457" y="3374572"/>
                        <a:pt x="828130" y="3354433"/>
                        <a:pt x="816428" y="3331029"/>
                      </a:cubicBezTo>
                      <a:cubicBezTo>
                        <a:pt x="809171" y="3316515"/>
                        <a:pt x="804089" y="3300691"/>
                        <a:pt x="794657" y="3287486"/>
                      </a:cubicBezTo>
                      <a:cubicBezTo>
                        <a:pt x="785709" y="3274959"/>
                        <a:pt x="771855" y="3266655"/>
                        <a:pt x="762000" y="3254829"/>
                      </a:cubicBezTo>
                      <a:cubicBezTo>
                        <a:pt x="753624" y="3244778"/>
                        <a:pt x="747485" y="3233058"/>
                        <a:pt x="740228" y="3222172"/>
                      </a:cubicBezTo>
                      <a:cubicBezTo>
                        <a:pt x="736600" y="3211286"/>
                        <a:pt x="734474" y="3199778"/>
                        <a:pt x="729343" y="3189515"/>
                      </a:cubicBezTo>
                      <a:cubicBezTo>
                        <a:pt x="721384" y="3173596"/>
                        <a:pt x="682312" y="3123179"/>
                        <a:pt x="674914" y="3113315"/>
                      </a:cubicBezTo>
                      <a:cubicBezTo>
                        <a:pt x="638899" y="3005271"/>
                        <a:pt x="699323" y="3170315"/>
                        <a:pt x="631371" y="3048000"/>
                      </a:cubicBezTo>
                      <a:cubicBezTo>
                        <a:pt x="620226" y="3027939"/>
                        <a:pt x="625827" y="2998913"/>
                        <a:pt x="609600" y="2982686"/>
                      </a:cubicBezTo>
                      <a:lnTo>
                        <a:pt x="566057" y="2939143"/>
                      </a:lnTo>
                      <a:cubicBezTo>
                        <a:pt x="576943" y="2931886"/>
                        <a:pt x="590541" y="2927588"/>
                        <a:pt x="598714" y="2917372"/>
                      </a:cubicBezTo>
                      <a:cubicBezTo>
                        <a:pt x="605882" y="2908412"/>
                        <a:pt x="603696" y="2894554"/>
                        <a:pt x="609600" y="2884715"/>
                      </a:cubicBezTo>
                      <a:cubicBezTo>
                        <a:pt x="614880" y="2875914"/>
                        <a:pt x="624114" y="2870200"/>
                        <a:pt x="631371" y="2862943"/>
                      </a:cubicBezTo>
                      <a:cubicBezTo>
                        <a:pt x="686536" y="2697452"/>
                        <a:pt x="621635" y="2905134"/>
                        <a:pt x="664028" y="2721429"/>
                      </a:cubicBezTo>
                      <a:cubicBezTo>
                        <a:pt x="669188" y="2699068"/>
                        <a:pt x="685800" y="2656115"/>
                        <a:pt x="685800" y="2656115"/>
                      </a:cubicBezTo>
                      <a:cubicBezTo>
                        <a:pt x="678543" y="2605315"/>
                        <a:pt x="684869" y="2550608"/>
                        <a:pt x="664028" y="2503715"/>
                      </a:cubicBezTo>
                      <a:cubicBezTo>
                        <a:pt x="653401" y="2479804"/>
                        <a:pt x="617216" y="2478675"/>
                        <a:pt x="598714" y="2460172"/>
                      </a:cubicBezTo>
                      <a:cubicBezTo>
                        <a:pt x="591457" y="2452915"/>
                        <a:pt x="586123" y="2442990"/>
                        <a:pt x="576943" y="2438400"/>
                      </a:cubicBezTo>
                      <a:cubicBezTo>
                        <a:pt x="512886" y="2406371"/>
                        <a:pt x="453183" y="2411758"/>
                        <a:pt x="381000" y="2405743"/>
                      </a:cubicBezTo>
                      <a:cubicBezTo>
                        <a:pt x="377371" y="2376714"/>
                        <a:pt x="377811" y="2346881"/>
                        <a:pt x="370114" y="2318657"/>
                      </a:cubicBezTo>
                      <a:cubicBezTo>
                        <a:pt x="366672" y="2306035"/>
                        <a:pt x="354194" y="2297702"/>
                        <a:pt x="348343" y="2286000"/>
                      </a:cubicBezTo>
                      <a:cubicBezTo>
                        <a:pt x="343211" y="2275737"/>
                        <a:pt x="342589" y="2263606"/>
                        <a:pt x="337457" y="2253343"/>
                      </a:cubicBezTo>
                      <a:cubicBezTo>
                        <a:pt x="331606" y="2241641"/>
                        <a:pt x="320999" y="2232641"/>
                        <a:pt x="315686" y="2220686"/>
                      </a:cubicBezTo>
                      <a:cubicBezTo>
                        <a:pt x="306365" y="2199715"/>
                        <a:pt x="301171" y="2177143"/>
                        <a:pt x="293914" y="2155372"/>
                      </a:cubicBezTo>
                      <a:lnTo>
                        <a:pt x="272143" y="2090057"/>
                      </a:lnTo>
                      <a:cubicBezTo>
                        <a:pt x="268514" y="2075543"/>
                        <a:pt x="264503" y="2061119"/>
                        <a:pt x="261257" y="2046515"/>
                      </a:cubicBezTo>
                      <a:cubicBezTo>
                        <a:pt x="257243" y="2028453"/>
                        <a:pt x="256868" y="2009410"/>
                        <a:pt x="250371" y="1992086"/>
                      </a:cubicBezTo>
                      <a:cubicBezTo>
                        <a:pt x="245777" y="1979836"/>
                        <a:pt x="234451" y="1971131"/>
                        <a:pt x="228600" y="1959429"/>
                      </a:cubicBezTo>
                      <a:cubicBezTo>
                        <a:pt x="200337" y="1902904"/>
                        <a:pt x="238467" y="1947526"/>
                        <a:pt x="195943" y="1905000"/>
                      </a:cubicBezTo>
                      <a:lnTo>
                        <a:pt x="174171" y="1839686"/>
                      </a:lnTo>
                      <a:cubicBezTo>
                        <a:pt x="170542" y="1828800"/>
                        <a:pt x="169651" y="1816576"/>
                        <a:pt x="163286" y="1807029"/>
                      </a:cubicBezTo>
                      <a:cubicBezTo>
                        <a:pt x="156029" y="1796143"/>
                        <a:pt x="146828" y="1786327"/>
                        <a:pt x="141514" y="1774372"/>
                      </a:cubicBezTo>
                      <a:cubicBezTo>
                        <a:pt x="115275" y="1715335"/>
                        <a:pt x="136518" y="1718122"/>
                        <a:pt x="97971" y="1687286"/>
                      </a:cubicBezTo>
                      <a:cubicBezTo>
                        <a:pt x="87755" y="1679113"/>
                        <a:pt x="77016" y="1671366"/>
                        <a:pt x="65314" y="1665515"/>
                      </a:cubicBezTo>
                      <a:cubicBezTo>
                        <a:pt x="55051" y="1660383"/>
                        <a:pt x="43543" y="1658258"/>
                        <a:pt x="32657" y="1654629"/>
                      </a:cubicBezTo>
                      <a:cubicBezTo>
                        <a:pt x="25400" y="1647372"/>
                        <a:pt x="16166" y="1641658"/>
                        <a:pt x="10886" y="1632857"/>
                      </a:cubicBezTo>
                      <a:cubicBezTo>
                        <a:pt x="4982" y="1623018"/>
                        <a:pt x="0" y="1611675"/>
                        <a:pt x="0" y="1600200"/>
                      </a:cubicBezTo>
                      <a:cubicBezTo>
                        <a:pt x="0" y="1502907"/>
                        <a:pt x="4740" y="1529182"/>
                        <a:pt x="21771" y="1469572"/>
                      </a:cubicBezTo>
                      <a:cubicBezTo>
                        <a:pt x="24359" y="1460513"/>
                        <a:pt x="36424" y="1405237"/>
                        <a:pt x="43543" y="1393372"/>
                      </a:cubicBezTo>
                      <a:cubicBezTo>
                        <a:pt x="48823" y="1384571"/>
                        <a:pt x="58057" y="1378857"/>
                        <a:pt x="65314" y="1371600"/>
                      </a:cubicBezTo>
                      <a:cubicBezTo>
                        <a:pt x="79385" y="1329387"/>
                        <a:pt x="81612" y="1328365"/>
                        <a:pt x="87086" y="1273629"/>
                      </a:cubicBezTo>
                      <a:cubicBezTo>
                        <a:pt x="92154" y="1222952"/>
                        <a:pt x="90416" y="1171595"/>
                        <a:pt x="97971" y="1121229"/>
                      </a:cubicBezTo>
                      <a:cubicBezTo>
                        <a:pt x="101375" y="1098534"/>
                        <a:pt x="112486" y="1077686"/>
                        <a:pt x="119743" y="1055915"/>
                      </a:cubicBezTo>
                      <a:lnTo>
                        <a:pt x="130628" y="1023257"/>
                      </a:lnTo>
                      <a:cubicBezTo>
                        <a:pt x="134256" y="1012371"/>
                        <a:pt x="139264" y="1001852"/>
                        <a:pt x="141514" y="990600"/>
                      </a:cubicBezTo>
                      <a:lnTo>
                        <a:pt x="152400" y="936172"/>
                      </a:lnTo>
                      <a:cubicBezTo>
                        <a:pt x="148771" y="889000"/>
                        <a:pt x="144769" y="841856"/>
                        <a:pt x="141514" y="794657"/>
                      </a:cubicBezTo>
                      <a:cubicBezTo>
                        <a:pt x="128399" y="604494"/>
                        <a:pt x="149321" y="676567"/>
                        <a:pt x="119743" y="587829"/>
                      </a:cubicBezTo>
                      <a:cubicBezTo>
                        <a:pt x="116114" y="551543"/>
                        <a:pt x="111654" y="515331"/>
                        <a:pt x="108857" y="478972"/>
                      </a:cubicBezTo>
                      <a:cubicBezTo>
                        <a:pt x="103141" y="404660"/>
                        <a:pt x="85924" y="315931"/>
                        <a:pt x="108857" y="239486"/>
                      </a:cubicBezTo>
                      <a:cubicBezTo>
                        <a:pt x="113520" y="223943"/>
                        <a:pt x="121627" y="209445"/>
                        <a:pt x="130628" y="195943"/>
                      </a:cubicBezTo>
                      <a:cubicBezTo>
                        <a:pt x="136321" y="187404"/>
                        <a:pt x="145143" y="181429"/>
                        <a:pt x="152400" y="174172"/>
                      </a:cubicBezTo>
                      <a:cubicBezTo>
                        <a:pt x="183238" y="81660"/>
                        <a:pt x="140230" y="194456"/>
                        <a:pt x="185057" y="119743"/>
                      </a:cubicBezTo>
                      <a:cubicBezTo>
                        <a:pt x="232316" y="40976"/>
                        <a:pt x="145561" y="137468"/>
                        <a:pt x="228600" y="54429"/>
                      </a:cubicBezTo>
                      <a:cubicBezTo>
                        <a:pt x="241781" y="14887"/>
                        <a:pt x="239486" y="33247"/>
                        <a:pt x="239486" y="0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" name="Freeform 7"/>
                <p:cNvSpPr/>
                <p:nvPr/>
              </p:nvSpPr>
              <p:spPr>
                <a:xfrm>
                  <a:off x="6246745" y="5029200"/>
                  <a:ext cx="88741" cy="620486"/>
                </a:xfrm>
                <a:custGeom>
                  <a:avLst/>
                  <a:gdLst>
                    <a:gd name="connsiteX0" fmla="*/ 88741 w 88741"/>
                    <a:gd name="connsiteY0" fmla="*/ 0 h 620486"/>
                    <a:gd name="connsiteX1" fmla="*/ 77855 w 88741"/>
                    <a:gd name="connsiteY1" fmla="*/ 272143 h 620486"/>
                    <a:gd name="connsiteX2" fmla="*/ 45198 w 88741"/>
                    <a:gd name="connsiteY2" fmla="*/ 468086 h 620486"/>
                    <a:gd name="connsiteX3" fmla="*/ 12541 w 88741"/>
                    <a:gd name="connsiteY3" fmla="*/ 478971 h 620486"/>
                    <a:gd name="connsiteX4" fmla="*/ 1655 w 88741"/>
                    <a:gd name="connsiteY4" fmla="*/ 620486 h 620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741" h="620486">
                      <a:moveTo>
                        <a:pt x="88741" y="0"/>
                      </a:moveTo>
                      <a:cubicBezTo>
                        <a:pt x="85112" y="90714"/>
                        <a:pt x="82278" y="181464"/>
                        <a:pt x="77855" y="272143"/>
                      </a:cubicBezTo>
                      <a:cubicBezTo>
                        <a:pt x="76102" y="308068"/>
                        <a:pt x="106376" y="431379"/>
                        <a:pt x="45198" y="468086"/>
                      </a:cubicBezTo>
                      <a:cubicBezTo>
                        <a:pt x="35359" y="473990"/>
                        <a:pt x="23427" y="475343"/>
                        <a:pt x="12541" y="478971"/>
                      </a:cubicBezTo>
                      <a:cubicBezTo>
                        <a:pt x="-6266" y="554196"/>
                        <a:pt x="1655" y="507553"/>
                        <a:pt x="1655" y="620486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0" name="Freeform 29"/>
                <p:cNvSpPr/>
                <p:nvPr/>
              </p:nvSpPr>
              <p:spPr>
                <a:xfrm>
                  <a:off x="6335486" y="5225143"/>
                  <a:ext cx="881743" cy="141543"/>
                </a:xfrm>
                <a:custGeom>
                  <a:avLst/>
                  <a:gdLst>
                    <a:gd name="connsiteX0" fmla="*/ 0 w 881743"/>
                    <a:gd name="connsiteY0" fmla="*/ 0 h 141543"/>
                    <a:gd name="connsiteX1" fmla="*/ 54428 w 881743"/>
                    <a:gd name="connsiteY1" fmla="*/ 10886 h 141543"/>
                    <a:gd name="connsiteX2" fmla="*/ 174171 w 881743"/>
                    <a:gd name="connsiteY2" fmla="*/ 21771 h 141543"/>
                    <a:gd name="connsiteX3" fmla="*/ 195943 w 881743"/>
                    <a:gd name="connsiteY3" fmla="*/ 43543 h 141543"/>
                    <a:gd name="connsiteX4" fmla="*/ 228600 w 881743"/>
                    <a:gd name="connsiteY4" fmla="*/ 54428 h 141543"/>
                    <a:gd name="connsiteX5" fmla="*/ 326571 w 881743"/>
                    <a:gd name="connsiteY5" fmla="*/ 108857 h 141543"/>
                    <a:gd name="connsiteX6" fmla="*/ 500743 w 881743"/>
                    <a:gd name="connsiteY6" fmla="*/ 119743 h 141543"/>
                    <a:gd name="connsiteX7" fmla="*/ 838200 w 881743"/>
                    <a:gd name="connsiteY7" fmla="*/ 130628 h 141543"/>
                    <a:gd name="connsiteX8" fmla="*/ 881743 w 881743"/>
                    <a:gd name="connsiteY8" fmla="*/ 141514 h 14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81743" h="141543">
                      <a:moveTo>
                        <a:pt x="0" y="0"/>
                      </a:moveTo>
                      <a:cubicBezTo>
                        <a:pt x="18143" y="3629"/>
                        <a:pt x="36069" y="8591"/>
                        <a:pt x="54428" y="10886"/>
                      </a:cubicBezTo>
                      <a:cubicBezTo>
                        <a:pt x="94197" y="15857"/>
                        <a:pt x="135118" y="12759"/>
                        <a:pt x="174171" y="21771"/>
                      </a:cubicBezTo>
                      <a:cubicBezTo>
                        <a:pt x="184172" y="24079"/>
                        <a:pt x="187142" y="38263"/>
                        <a:pt x="195943" y="43543"/>
                      </a:cubicBezTo>
                      <a:cubicBezTo>
                        <a:pt x="205782" y="49446"/>
                        <a:pt x="217714" y="50800"/>
                        <a:pt x="228600" y="54428"/>
                      </a:cubicBezTo>
                      <a:cubicBezTo>
                        <a:pt x="250211" y="68835"/>
                        <a:pt x="292443" y="105264"/>
                        <a:pt x="326571" y="108857"/>
                      </a:cubicBezTo>
                      <a:cubicBezTo>
                        <a:pt x="384422" y="114947"/>
                        <a:pt x="442625" y="117270"/>
                        <a:pt x="500743" y="119743"/>
                      </a:cubicBezTo>
                      <a:cubicBezTo>
                        <a:pt x="613185" y="124528"/>
                        <a:pt x="725714" y="127000"/>
                        <a:pt x="838200" y="130628"/>
                      </a:cubicBezTo>
                      <a:cubicBezTo>
                        <a:pt x="874299" y="142662"/>
                        <a:pt x="859382" y="141514"/>
                        <a:pt x="881743" y="141514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" name="Freeform 31"/>
                <p:cNvSpPr/>
                <p:nvPr/>
              </p:nvSpPr>
              <p:spPr>
                <a:xfrm>
                  <a:off x="4038600" y="4778829"/>
                  <a:ext cx="2133600" cy="870857"/>
                </a:xfrm>
                <a:custGeom>
                  <a:avLst/>
                  <a:gdLst>
                    <a:gd name="connsiteX0" fmla="*/ 2133600 w 2133600"/>
                    <a:gd name="connsiteY0" fmla="*/ 163285 h 870857"/>
                    <a:gd name="connsiteX1" fmla="*/ 2024743 w 2133600"/>
                    <a:gd name="connsiteY1" fmla="*/ 141514 h 870857"/>
                    <a:gd name="connsiteX2" fmla="*/ 1741714 w 2133600"/>
                    <a:gd name="connsiteY2" fmla="*/ 163285 h 870857"/>
                    <a:gd name="connsiteX3" fmla="*/ 1600200 w 2133600"/>
                    <a:gd name="connsiteY3" fmla="*/ 152400 h 870857"/>
                    <a:gd name="connsiteX4" fmla="*/ 1556657 w 2133600"/>
                    <a:gd name="connsiteY4" fmla="*/ 108857 h 870857"/>
                    <a:gd name="connsiteX5" fmla="*/ 1513114 w 2133600"/>
                    <a:gd name="connsiteY5" fmla="*/ 65314 h 870857"/>
                    <a:gd name="connsiteX6" fmla="*/ 1491343 w 2133600"/>
                    <a:gd name="connsiteY6" fmla="*/ 43542 h 870857"/>
                    <a:gd name="connsiteX7" fmla="*/ 1436914 w 2133600"/>
                    <a:gd name="connsiteY7" fmla="*/ 0 h 870857"/>
                    <a:gd name="connsiteX8" fmla="*/ 1099457 w 2133600"/>
                    <a:gd name="connsiteY8" fmla="*/ 10885 h 870857"/>
                    <a:gd name="connsiteX9" fmla="*/ 957943 w 2133600"/>
                    <a:gd name="connsiteY9" fmla="*/ 21771 h 870857"/>
                    <a:gd name="connsiteX10" fmla="*/ 936171 w 2133600"/>
                    <a:gd name="connsiteY10" fmla="*/ 43542 h 870857"/>
                    <a:gd name="connsiteX11" fmla="*/ 870857 w 2133600"/>
                    <a:gd name="connsiteY11" fmla="*/ 65314 h 870857"/>
                    <a:gd name="connsiteX12" fmla="*/ 849086 w 2133600"/>
                    <a:gd name="connsiteY12" fmla="*/ 97971 h 870857"/>
                    <a:gd name="connsiteX13" fmla="*/ 816429 w 2133600"/>
                    <a:gd name="connsiteY13" fmla="*/ 108857 h 870857"/>
                    <a:gd name="connsiteX14" fmla="*/ 740229 w 2133600"/>
                    <a:gd name="connsiteY14" fmla="*/ 130628 h 870857"/>
                    <a:gd name="connsiteX15" fmla="*/ 696686 w 2133600"/>
                    <a:gd name="connsiteY15" fmla="*/ 174171 h 870857"/>
                    <a:gd name="connsiteX16" fmla="*/ 685800 w 2133600"/>
                    <a:gd name="connsiteY16" fmla="*/ 206828 h 870857"/>
                    <a:gd name="connsiteX17" fmla="*/ 620486 w 2133600"/>
                    <a:gd name="connsiteY17" fmla="*/ 228600 h 870857"/>
                    <a:gd name="connsiteX18" fmla="*/ 566057 w 2133600"/>
                    <a:gd name="connsiteY18" fmla="*/ 272142 h 870857"/>
                    <a:gd name="connsiteX19" fmla="*/ 522514 w 2133600"/>
                    <a:gd name="connsiteY19" fmla="*/ 315685 h 870857"/>
                    <a:gd name="connsiteX20" fmla="*/ 500743 w 2133600"/>
                    <a:gd name="connsiteY20" fmla="*/ 381000 h 870857"/>
                    <a:gd name="connsiteX21" fmla="*/ 478971 w 2133600"/>
                    <a:gd name="connsiteY21" fmla="*/ 500742 h 870857"/>
                    <a:gd name="connsiteX22" fmla="*/ 457200 w 2133600"/>
                    <a:gd name="connsiteY22" fmla="*/ 522514 h 870857"/>
                    <a:gd name="connsiteX23" fmla="*/ 391886 w 2133600"/>
                    <a:gd name="connsiteY23" fmla="*/ 609600 h 870857"/>
                    <a:gd name="connsiteX24" fmla="*/ 370114 w 2133600"/>
                    <a:gd name="connsiteY24" fmla="*/ 631371 h 870857"/>
                    <a:gd name="connsiteX25" fmla="*/ 326571 w 2133600"/>
                    <a:gd name="connsiteY25" fmla="*/ 642257 h 870857"/>
                    <a:gd name="connsiteX26" fmla="*/ 272143 w 2133600"/>
                    <a:gd name="connsiteY26" fmla="*/ 685800 h 870857"/>
                    <a:gd name="connsiteX27" fmla="*/ 239486 w 2133600"/>
                    <a:gd name="connsiteY27" fmla="*/ 707571 h 870857"/>
                    <a:gd name="connsiteX28" fmla="*/ 195943 w 2133600"/>
                    <a:gd name="connsiteY28" fmla="*/ 751114 h 870857"/>
                    <a:gd name="connsiteX29" fmla="*/ 174171 w 2133600"/>
                    <a:gd name="connsiteY29" fmla="*/ 772885 h 870857"/>
                    <a:gd name="connsiteX30" fmla="*/ 152400 w 2133600"/>
                    <a:gd name="connsiteY30" fmla="*/ 794657 h 870857"/>
                    <a:gd name="connsiteX31" fmla="*/ 54429 w 2133600"/>
                    <a:gd name="connsiteY31" fmla="*/ 838200 h 870857"/>
                    <a:gd name="connsiteX32" fmla="*/ 21771 w 2133600"/>
                    <a:gd name="connsiteY32" fmla="*/ 849085 h 870857"/>
                    <a:gd name="connsiteX33" fmla="*/ 0 w 2133600"/>
                    <a:gd name="connsiteY33" fmla="*/ 870857 h 870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2133600" h="870857">
                      <a:moveTo>
                        <a:pt x="2133600" y="163285"/>
                      </a:moveTo>
                      <a:cubicBezTo>
                        <a:pt x="2097314" y="156028"/>
                        <a:pt x="2061375" y="136281"/>
                        <a:pt x="2024743" y="141514"/>
                      </a:cubicBezTo>
                      <a:cubicBezTo>
                        <a:pt x="1880198" y="162164"/>
                        <a:pt x="1974165" y="151052"/>
                        <a:pt x="1741714" y="163285"/>
                      </a:cubicBezTo>
                      <a:cubicBezTo>
                        <a:pt x="1694543" y="159657"/>
                        <a:pt x="1645588" y="165749"/>
                        <a:pt x="1600200" y="152400"/>
                      </a:cubicBezTo>
                      <a:cubicBezTo>
                        <a:pt x="1580508" y="146608"/>
                        <a:pt x="1571171" y="123371"/>
                        <a:pt x="1556657" y="108857"/>
                      </a:cubicBezTo>
                      <a:lnTo>
                        <a:pt x="1513114" y="65314"/>
                      </a:lnTo>
                      <a:cubicBezTo>
                        <a:pt x="1505857" y="58057"/>
                        <a:pt x="1499883" y="49235"/>
                        <a:pt x="1491343" y="43542"/>
                      </a:cubicBezTo>
                      <a:cubicBezTo>
                        <a:pt x="1450146" y="16078"/>
                        <a:pt x="1467937" y="31022"/>
                        <a:pt x="1436914" y="0"/>
                      </a:cubicBezTo>
                      <a:cubicBezTo>
                        <a:pt x="1285472" y="50480"/>
                        <a:pt x="1394531" y="22688"/>
                        <a:pt x="1099457" y="10885"/>
                      </a:cubicBezTo>
                      <a:cubicBezTo>
                        <a:pt x="1052286" y="14514"/>
                        <a:pt x="1004335" y="12493"/>
                        <a:pt x="957943" y="21771"/>
                      </a:cubicBezTo>
                      <a:cubicBezTo>
                        <a:pt x="947879" y="23784"/>
                        <a:pt x="945351" y="38952"/>
                        <a:pt x="936171" y="43542"/>
                      </a:cubicBezTo>
                      <a:cubicBezTo>
                        <a:pt x="915645" y="53805"/>
                        <a:pt x="870857" y="65314"/>
                        <a:pt x="870857" y="65314"/>
                      </a:cubicBezTo>
                      <a:cubicBezTo>
                        <a:pt x="863600" y="76200"/>
                        <a:pt x="859302" y="89798"/>
                        <a:pt x="849086" y="97971"/>
                      </a:cubicBezTo>
                      <a:cubicBezTo>
                        <a:pt x="840126" y="105139"/>
                        <a:pt x="827462" y="105705"/>
                        <a:pt x="816429" y="108857"/>
                      </a:cubicBezTo>
                      <a:cubicBezTo>
                        <a:pt x="720748" y="136194"/>
                        <a:pt x="818529" y="104527"/>
                        <a:pt x="740229" y="130628"/>
                      </a:cubicBezTo>
                      <a:cubicBezTo>
                        <a:pt x="711200" y="217713"/>
                        <a:pt x="754743" y="116114"/>
                        <a:pt x="696686" y="174171"/>
                      </a:cubicBezTo>
                      <a:cubicBezTo>
                        <a:pt x="688572" y="182285"/>
                        <a:pt x="695137" y="200159"/>
                        <a:pt x="685800" y="206828"/>
                      </a:cubicBezTo>
                      <a:cubicBezTo>
                        <a:pt x="667126" y="220167"/>
                        <a:pt x="620486" y="228600"/>
                        <a:pt x="620486" y="228600"/>
                      </a:cubicBezTo>
                      <a:cubicBezTo>
                        <a:pt x="546358" y="302724"/>
                        <a:pt x="662200" y="189734"/>
                        <a:pt x="566057" y="272142"/>
                      </a:cubicBezTo>
                      <a:cubicBezTo>
                        <a:pt x="550472" y="285500"/>
                        <a:pt x="522514" y="315685"/>
                        <a:pt x="522514" y="315685"/>
                      </a:cubicBezTo>
                      <a:cubicBezTo>
                        <a:pt x="515257" y="337457"/>
                        <a:pt x="503590" y="358228"/>
                        <a:pt x="500743" y="381000"/>
                      </a:cubicBezTo>
                      <a:cubicBezTo>
                        <a:pt x="499242" y="393010"/>
                        <a:pt x="494869" y="474245"/>
                        <a:pt x="478971" y="500742"/>
                      </a:cubicBezTo>
                      <a:cubicBezTo>
                        <a:pt x="473691" y="509543"/>
                        <a:pt x="464457" y="515257"/>
                        <a:pt x="457200" y="522514"/>
                      </a:cubicBezTo>
                      <a:cubicBezTo>
                        <a:pt x="438200" y="579511"/>
                        <a:pt x="454427" y="547059"/>
                        <a:pt x="391886" y="609600"/>
                      </a:cubicBezTo>
                      <a:cubicBezTo>
                        <a:pt x="384629" y="616857"/>
                        <a:pt x="380071" y="628882"/>
                        <a:pt x="370114" y="631371"/>
                      </a:cubicBezTo>
                      <a:lnTo>
                        <a:pt x="326571" y="642257"/>
                      </a:lnTo>
                      <a:cubicBezTo>
                        <a:pt x="226057" y="709266"/>
                        <a:pt x="349698" y="623755"/>
                        <a:pt x="272143" y="685800"/>
                      </a:cubicBezTo>
                      <a:cubicBezTo>
                        <a:pt x="261927" y="693973"/>
                        <a:pt x="249419" y="699057"/>
                        <a:pt x="239486" y="707571"/>
                      </a:cubicBezTo>
                      <a:cubicBezTo>
                        <a:pt x="223901" y="720929"/>
                        <a:pt x="210457" y="736600"/>
                        <a:pt x="195943" y="751114"/>
                      </a:cubicBezTo>
                      <a:lnTo>
                        <a:pt x="174171" y="772885"/>
                      </a:lnTo>
                      <a:cubicBezTo>
                        <a:pt x="166914" y="780142"/>
                        <a:pt x="160940" y="788964"/>
                        <a:pt x="152400" y="794657"/>
                      </a:cubicBezTo>
                      <a:cubicBezTo>
                        <a:pt x="100650" y="829157"/>
                        <a:pt x="132151" y="812293"/>
                        <a:pt x="54429" y="838200"/>
                      </a:cubicBezTo>
                      <a:lnTo>
                        <a:pt x="21771" y="849085"/>
                      </a:lnTo>
                      <a:lnTo>
                        <a:pt x="0" y="870857"/>
                      </a:ln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" name="Freeform 32"/>
                <p:cNvSpPr/>
                <p:nvPr/>
              </p:nvSpPr>
              <p:spPr>
                <a:xfrm>
                  <a:off x="5116286" y="2492829"/>
                  <a:ext cx="903514" cy="66639"/>
                </a:xfrm>
                <a:custGeom>
                  <a:avLst/>
                  <a:gdLst>
                    <a:gd name="connsiteX0" fmla="*/ 903514 w 903514"/>
                    <a:gd name="connsiteY0" fmla="*/ 0 h 66639"/>
                    <a:gd name="connsiteX1" fmla="*/ 653143 w 903514"/>
                    <a:gd name="connsiteY1" fmla="*/ 10885 h 66639"/>
                    <a:gd name="connsiteX2" fmla="*/ 609600 w 903514"/>
                    <a:gd name="connsiteY2" fmla="*/ 21771 h 66639"/>
                    <a:gd name="connsiteX3" fmla="*/ 533400 w 903514"/>
                    <a:gd name="connsiteY3" fmla="*/ 32657 h 66639"/>
                    <a:gd name="connsiteX4" fmla="*/ 250371 w 903514"/>
                    <a:gd name="connsiteY4" fmla="*/ 43542 h 66639"/>
                    <a:gd name="connsiteX5" fmla="*/ 185057 w 903514"/>
                    <a:gd name="connsiteY5" fmla="*/ 54428 h 66639"/>
                    <a:gd name="connsiteX6" fmla="*/ 152400 w 903514"/>
                    <a:gd name="connsiteY6" fmla="*/ 65314 h 66639"/>
                    <a:gd name="connsiteX7" fmla="*/ 0 w 903514"/>
                    <a:gd name="connsiteY7" fmla="*/ 65314 h 666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03514" h="66639">
                      <a:moveTo>
                        <a:pt x="903514" y="0"/>
                      </a:moveTo>
                      <a:cubicBezTo>
                        <a:pt x="820057" y="3628"/>
                        <a:pt x="736451" y="4714"/>
                        <a:pt x="653143" y="10885"/>
                      </a:cubicBezTo>
                      <a:cubicBezTo>
                        <a:pt x="638223" y="11990"/>
                        <a:pt x="624320" y="19095"/>
                        <a:pt x="609600" y="21771"/>
                      </a:cubicBezTo>
                      <a:cubicBezTo>
                        <a:pt x="584356" y="26361"/>
                        <a:pt x="559011" y="31105"/>
                        <a:pt x="533400" y="32657"/>
                      </a:cubicBezTo>
                      <a:cubicBezTo>
                        <a:pt x="439160" y="38368"/>
                        <a:pt x="344714" y="39914"/>
                        <a:pt x="250371" y="43542"/>
                      </a:cubicBezTo>
                      <a:cubicBezTo>
                        <a:pt x="228600" y="47171"/>
                        <a:pt x="206603" y="49640"/>
                        <a:pt x="185057" y="54428"/>
                      </a:cubicBezTo>
                      <a:cubicBezTo>
                        <a:pt x="173856" y="56917"/>
                        <a:pt x="163855" y="64640"/>
                        <a:pt x="152400" y="65314"/>
                      </a:cubicBezTo>
                      <a:cubicBezTo>
                        <a:pt x="101688" y="68297"/>
                        <a:pt x="50800" y="65314"/>
                        <a:pt x="0" y="65314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" name="Freeform 33"/>
                <p:cNvSpPr/>
                <p:nvPr/>
              </p:nvSpPr>
              <p:spPr>
                <a:xfrm>
                  <a:off x="4506686" y="2665906"/>
                  <a:ext cx="718457" cy="229694"/>
                </a:xfrm>
                <a:custGeom>
                  <a:avLst/>
                  <a:gdLst>
                    <a:gd name="connsiteX0" fmla="*/ 718457 w 718457"/>
                    <a:gd name="connsiteY0" fmla="*/ 11980 h 229694"/>
                    <a:gd name="connsiteX1" fmla="*/ 413657 w 718457"/>
                    <a:gd name="connsiteY1" fmla="*/ 11980 h 229694"/>
                    <a:gd name="connsiteX2" fmla="*/ 381000 w 718457"/>
                    <a:gd name="connsiteY2" fmla="*/ 33751 h 229694"/>
                    <a:gd name="connsiteX3" fmla="*/ 348343 w 718457"/>
                    <a:gd name="connsiteY3" fmla="*/ 44637 h 229694"/>
                    <a:gd name="connsiteX4" fmla="*/ 304800 w 718457"/>
                    <a:gd name="connsiteY4" fmla="*/ 88180 h 229694"/>
                    <a:gd name="connsiteX5" fmla="*/ 283028 w 718457"/>
                    <a:gd name="connsiteY5" fmla="*/ 109951 h 229694"/>
                    <a:gd name="connsiteX6" fmla="*/ 217714 w 718457"/>
                    <a:gd name="connsiteY6" fmla="*/ 142608 h 229694"/>
                    <a:gd name="connsiteX7" fmla="*/ 174171 w 718457"/>
                    <a:gd name="connsiteY7" fmla="*/ 186151 h 229694"/>
                    <a:gd name="connsiteX8" fmla="*/ 76200 w 718457"/>
                    <a:gd name="connsiteY8" fmla="*/ 218808 h 229694"/>
                    <a:gd name="connsiteX9" fmla="*/ 43543 w 718457"/>
                    <a:gd name="connsiteY9" fmla="*/ 229694 h 229694"/>
                    <a:gd name="connsiteX10" fmla="*/ 0 w 718457"/>
                    <a:gd name="connsiteY10" fmla="*/ 218808 h 229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18457" h="229694">
                      <a:moveTo>
                        <a:pt x="718457" y="11980"/>
                      </a:moveTo>
                      <a:cubicBezTo>
                        <a:pt x="594546" y="1654"/>
                        <a:pt x="545317" y="-8808"/>
                        <a:pt x="413657" y="11980"/>
                      </a:cubicBezTo>
                      <a:cubicBezTo>
                        <a:pt x="400734" y="14020"/>
                        <a:pt x="392702" y="27900"/>
                        <a:pt x="381000" y="33751"/>
                      </a:cubicBezTo>
                      <a:cubicBezTo>
                        <a:pt x="370737" y="38883"/>
                        <a:pt x="359229" y="41008"/>
                        <a:pt x="348343" y="44637"/>
                      </a:cubicBezTo>
                      <a:lnTo>
                        <a:pt x="304800" y="88180"/>
                      </a:lnTo>
                      <a:cubicBezTo>
                        <a:pt x="297543" y="95437"/>
                        <a:pt x="292764" y="106705"/>
                        <a:pt x="283028" y="109951"/>
                      </a:cubicBezTo>
                      <a:cubicBezTo>
                        <a:pt x="251421" y="120487"/>
                        <a:pt x="244570" y="119588"/>
                        <a:pt x="217714" y="142608"/>
                      </a:cubicBezTo>
                      <a:cubicBezTo>
                        <a:pt x="202129" y="155966"/>
                        <a:pt x="193644" y="179660"/>
                        <a:pt x="174171" y="186151"/>
                      </a:cubicBezTo>
                      <a:lnTo>
                        <a:pt x="76200" y="218808"/>
                      </a:lnTo>
                      <a:lnTo>
                        <a:pt x="43543" y="229694"/>
                      </a:lnTo>
                      <a:lnTo>
                        <a:pt x="0" y="218808"/>
                      </a:ln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" name="Freeform 34"/>
                <p:cNvSpPr/>
                <p:nvPr/>
              </p:nvSpPr>
              <p:spPr>
                <a:xfrm>
                  <a:off x="4561114" y="2982686"/>
                  <a:ext cx="1230086" cy="1099457"/>
                </a:xfrm>
                <a:custGeom>
                  <a:avLst/>
                  <a:gdLst>
                    <a:gd name="connsiteX0" fmla="*/ 1230086 w 1230086"/>
                    <a:gd name="connsiteY0" fmla="*/ 1099457 h 1099457"/>
                    <a:gd name="connsiteX1" fmla="*/ 1034143 w 1230086"/>
                    <a:gd name="connsiteY1" fmla="*/ 1066800 h 1099457"/>
                    <a:gd name="connsiteX2" fmla="*/ 968829 w 1230086"/>
                    <a:gd name="connsiteY2" fmla="*/ 1045028 h 1099457"/>
                    <a:gd name="connsiteX3" fmla="*/ 892629 w 1230086"/>
                    <a:gd name="connsiteY3" fmla="*/ 979714 h 1099457"/>
                    <a:gd name="connsiteX4" fmla="*/ 827315 w 1230086"/>
                    <a:gd name="connsiteY4" fmla="*/ 957943 h 1099457"/>
                    <a:gd name="connsiteX5" fmla="*/ 772886 w 1230086"/>
                    <a:gd name="connsiteY5" fmla="*/ 914400 h 1099457"/>
                    <a:gd name="connsiteX6" fmla="*/ 751115 w 1230086"/>
                    <a:gd name="connsiteY6" fmla="*/ 892628 h 1099457"/>
                    <a:gd name="connsiteX7" fmla="*/ 718457 w 1230086"/>
                    <a:gd name="connsiteY7" fmla="*/ 881743 h 1099457"/>
                    <a:gd name="connsiteX8" fmla="*/ 664029 w 1230086"/>
                    <a:gd name="connsiteY8" fmla="*/ 849085 h 1099457"/>
                    <a:gd name="connsiteX9" fmla="*/ 642257 w 1230086"/>
                    <a:gd name="connsiteY9" fmla="*/ 827314 h 1099457"/>
                    <a:gd name="connsiteX10" fmla="*/ 576943 w 1230086"/>
                    <a:gd name="connsiteY10" fmla="*/ 794657 h 1099457"/>
                    <a:gd name="connsiteX11" fmla="*/ 533400 w 1230086"/>
                    <a:gd name="connsiteY11" fmla="*/ 751114 h 1099457"/>
                    <a:gd name="connsiteX12" fmla="*/ 489857 w 1230086"/>
                    <a:gd name="connsiteY12" fmla="*/ 696685 h 1099457"/>
                    <a:gd name="connsiteX13" fmla="*/ 457200 w 1230086"/>
                    <a:gd name="connsiteY13" fmla="*/ 642257 h 1099457"/>
                    <a:gd name="connsiteX14" fmla="*/ 446315 w 1230086"/>
                    <a:gd name="connsiteY14" fmla="*/ 609600 h 1099457"/>
                    <a:gd name="connsiteX15" fmla="*/ 424543 w 1230086"/>
                    <a:gd name="connsiteY15" fmla="*/ 587828 h 1099457"/>
                    <a:gd name="connsiteX16" fmla="*/ 402772 w 1230086"/>
                    <a:gd name="connsiteY16" fmla="*/ 555171 h 1099457"/>
                    <a:gd name="connsiteX17" fmla="*/ 359229 w 1230086"/>
                    <a:gd name="connsiteY17" fmla="*/ 511628 h 1099457"/>
                    <a:gd name="connsiteX18" fmla="*/ 348343 w 1230086"/>
                    <a:gd name="connsiteY18" fmla="*/ 478971 h 1099457"/>
                    <a:gd name="connsiteX19" fmla="*/ 315686 w 1230086"/>
                    <a:gd name="connsiteY19" fmla="*/ 457200 h 1099457"/>
                    <a:gd name="connsiteX20" fmla="*/ 272143 w 1230086"/>
                    <a:gd name="connsiteY20" fmla="*/ 413657 h 1099457"/>
                    <a:gd name="connsiteX21" fmla="*/ 250372 w 1230086"/>
                    <a:gd name="connsiteY21" fmla="*/ 391885 h 1099457"/>
                    <a:gd name="connsiteX22" fmla="*/ 228600 w 1230086"/>
                    <a:gd name="connsiteY22" fmla="*/ 370114 h 1099457"/>
                    <a:gd name="connsiteX23" fmla="*/ 217715 w 1230086"/>
                    <a:gd name="connsiteY23" fmla="*/ 337457 h 1099457"/>
                    <a:gd name="connsiteX24" fmla="*/ 195943 w 1230086"/>
                    <a:gd name="connsiteY24" fmla="*/ 315685 h 1099457"/>
                    <a:gd name="connsiteX25" fmla="*/ 174172 w 1230086"/>
                    <a:gd name="connsiteY25" fmla="*/ 283028 h 1099457"/>
                    <a:gd name="connsiteX26" fmla="*/ 163286 w 1230086"/>
                    <a:gd name="connsiteY26" fmla="*/ 250371 h 1099457"/>
                    <a:gd name="connsiteX27" fmla="*/ 119743 w 1230086"/>
                    <a:gd name="connsiteY27" fmla="*/ 195943 h 1099457"/>
                    <a:gd name="connsiteX28" fmla="*/ 108857 w 1230086"/>
                    <a:gd name="connsiteY28" fmla="*/ 163285 h 1099457"/>
                    <a:gd name="connsiteX29" fmla="*/ 43543 w 1230086"/>
                    <a:gd name="connsiteY29" fmla="*/ 76200 h 1099457"/>
                    <a:gd name="connsiteX30" fmla="*/ 32657 w 1230086"/>
                    <a:gd name="connsiteY30" fmla="*/ 43543 h 1099457"/>
                    <a:gd name="connsiteX31" fmla="*/ 10886 w 1230086"/>
                    <a:gd name="connsiteY31" fmla="*/ 21771 h 1099457"/>
                    <a:gd name="connsiteX32" fmla="*/ 0 w 1230086"/>
                    <a:gd name="connsiteY32" fmla="*/ 0 h 1099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230086" h="1099457">
                      <a:moveTo>
                        <a:pt x="1230086" y="1099457"/>
                      </a:moveTo>
                      <a:cubicBezTo>
                        <a:pt x="1164764" y="1090125"/>
                        <a:pt x="1097764" y="1085886"/>
                        <a:pt x="1034143" y="1066800"/>
                      </a:cubicBezTo>
                      <a:cubicBezTo>
                        <a:pt x="1012162" y="1060206"/>
                        <a:pt x="968829" y="1045028"/>
                        <a:pt x="968829" y="1045028"/>
                      </a:cubicBezTo>
                      <a:cubicBezTo>
                        <a:pt x="947247" y="1023446"/>
                        <a:pt x="922471" y="992977"/>
                        <a:pt x="892629" y="979714"/>
                      </a:cubicBezTo>
                      <a:cubicBezTo>
                        <a:pt x="871658" y="970394"/>
                        <a:pt x="827315" y="957943"/>
                        <a:pt x="827315" y="957943"/>
                      </a:cubicBezTo>
                      <a:cubicBezTo>
                        <a:pt x="774742" y="905370"/>
                        <a:pt x="841553" y="969334"/>
                        <a:pt x="772886" y="914400"/>
                      </a:cubicBezTo>
                      <a:cubicBezTo>
                        <a:pt x="764872" y="907989"/>
                        <a:pt x="759916" y="897908"/>
                        <a:pt x="751115" y="892628"/>
                      </a:cubicBezTo>
                      <a:cubicBezTo>
                        <a:pt x="741275" y="886724"/>
                        <a:pt x="729343" y="885371"/>
                        <a:pt x="718457" y="881743"/>
                      </a:cubicBezTo>
                      <a:cubicBezTo>
                        <a:pt x="663299" y="826582"/>
                        <a:pt x="734679" y="891475"/>
                        <a:pt x="664029" y="849085"/>
                      </a:cubicBezTo>
                      <a:cubicBezTo>
                        <a:pt x="655228" y="843805"/>
                        <a:pt x="651058" y="832594"/>
                        <a:pt x="642257" y="827314"/>
                      </a:cubicBezTo>
                      <a:cubicBezTo>
                        <a:pt x="577874" y="788685"/>
                        <a:pt x="641169" y="849707"/>
                        <a:pt x="576943" y="794657"/>
                      </a:cubicBezTo>
                      <a:cubicBezTo>
                        <a:pt x="561358" y="781299"/>
                        <a:pt x="544786" y="768193"/>
                        <a:pt x="533400" y="751114"/>
                      </a:cubicBezTo>
                      <a:cubicBezTo>
                        <a:pt x="505936" y="709917"/>
                        <a:pt x="520880" y="727708"/>
                        <a:pt x="489857" y="696685"/>
                      </a:cubicBezTo>
                      <a:cubicBezTo>
                        <a:pt x="459022" y="604174"/>
                        <a:pt x="502027" y="716969"/>
                        <a:pt x="457200" y="642257"/>
                      </a:cubicBezTo>
                      <a:cubicBezTo>
                        <a:pt x="451296" y="632418"/>
                        <a:pt x="452218" y="619439"/>
                        <a:pt x="446315" y="609600"/>
                      </a:cubicBezTo>
                      <a:cubicBezTo>
                        <a:pt x="441035" y="600799"/>
                        <a:pt x="430954" y="595842"/>
                        <a:pt x="424543" y="587828"/>
                      </a:cubicBezTo>
                      <a:cubicBezTo>
                        <a:pt x="416370" y="577612"/>
                        <a:pt x="411286" y="565104"/>
                        <a:pt x="402772" y="555171"/>
                      </a:cubicBezTo>
                      <a:cubicBezTo>
                        <a:pt x="389414" y="539586"/>
                        <a:pt x="359229" y="511628"/>
                        <a:pt x="359229" y="511628"/>
                      </a:cubicBezTo>
                      <a:cubicBezTo>
                        <a:pt x="355600" y="500742"/>
                        <a:pt x="355511" y="487931"/>
                        <a:pt x="348343" y="478971"/>
                      </a:cubicBezTo>
                      <a:cubicBezTo>
                        <a:pt x="340170" y="468755"/>
                        <a:pt x="325619" y="465714"/>
                        <a:pt x="315686" y="457200"/>
                      </a:cubicBezTo>
                      <a:cubicBezTo>
                        <a:pt x="300101" y="443842"/>
                        <a:pt x="286657" y="428171"/>
                        <a:pt x="272143" y="413657"/>
                      </a:cubicBezTo>
                      <a:lnTo>
                        <a:pt x="250372" y="391885"/>
                      </a:lnTo>
                      <a:lnTo>
                        <a:pt x="228600" y="370114"/>
                      </a:lnTo>
                      <a:cubicBezTo>
                        <a:pt x="224972" y="359228"/>
                        <a:pt x="223618" y="347296"/>
                        <a:pt x="217715" y="337457"/>
                      </a:cubicBezTo>
                      <a:cubicBezTo>
                        <a:pt x="212435" y="328656"/>
                        <a:pt x="202354" y="323699"/>
                        <a:pt x="195943" y="315685"/>
                      </a:cubicBezTo>
                      <a:cubicBezTo>
                        <a:pt x="187770" y="305469"/>
                        <a:pt x="180023" y="294730"/>
                        <a:pt x="174172" y="283028"/>
                      </a:cubicBezTo>
                      <a:cubicBezTo>
                        <a:pt x="169040" y="272765"/>
                        <a:pt x="168418" y="260634"/>
                        <a:pt x="163286" y="250371"/>
                      </a:cubicBezTo>
                      <a:cubicBezTo>
                        <a:pt x="149553" y="222905"/>
                        <a:pt x="139995" y="216194"/>
                        <a:pt x="119743" y="195943"/>
                      </a:cubicBezTo>
                      <a:cubicBezTo>
                        <a:pt x="116114" y="185057"/>
                        <a:pt x="114430" y="173316"/>
                        <a:pt x="108857" y="163285"/>
                      </a:cubicBezTo>
                      <a:cubicBezTo>
                        <a:pt x="78084" y="107892"/>
                        <a:pt x="76576" y="109232"/>
                        <a:pt x="43543" y="76200"/>
                      </a:cubicBezTo>
                      <a:cubicBezTo>
                        <a:pt x="39914" y="65314"/>
                        <a:pt x="38561" y="53382"/>
                        <a:pt x="32657" y="43543"/>
                      </a:cubicBezTo>
                      <a:cubicBezTo>
                        <a:pt x="27377" y="34742"/>
                        <a:pt x="17044" y="29982"/>
                        <a:pt x="10886" y="21771"/>
                      </a:cubicBezTo>
                      <a:cubicBezTo>
                        <a:pt x="6018" y="15280"/>
                        <a:pt x="3629" y="7257"/>
                        <a:pt x="0" y="0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" name="Freeform 35"/>
                <p:cNvSpPr/>
                <p:nvPr/>
              </p:nvSpPr>
              <p:spPr>
                <a:xfrm>
                  <a:off x="4713514" y="2797629"/>
                  <a:ext cx="97972" cy="402771"/>
                </a:xfrm>
                <a:custGeom>
                  <a:avLst/>
                  <a:gdLst>
                    <a:gd name="connsiteX0" fmla="*/ 0 w 97972"/>
                    <a:gd name="connsiteY0" fmla="*/ 402771 h 402771"/>
                    <a:gd name="connsiteX1" fmla="*/ 43543 w 97972"/>
                    <a:gd name="connsiteY1" fmla="*/ 348342 h 402771"/>
                    <a:gd name="connsiteX2" fmla="*/ 65315 w 97972"/>
                    <a:gd name="connsiteY2" fmla="*/ 326571 h 402771"/>
                    <a:gd name="connsiteX3" fmla="*/ 87086 w 97972"/>
                    <a:gd name="connsiteY3" fmla="*/ 261257 h 402771"/>
                    <a:gd name="connsiteX4" fmla="*/ 97972 w 97972"/>
                    <a:gd name="connsiteY4" fmla="*/ 228600 h 402771"/>
                    <a:gd name="connsiteX5" fmla="*/ 87086 w 97972"/>
                    <a:gd name="connsiteY5" fmla="*/ 195942 h 402771"/>
                    <a:gd name="connsiteX6" fmla="*/ 76200 w 97972"/>
                    <a:gd name="connsiteY6" fmla="*/ 0 h 402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7972" h="402771">
                      <a:moveTo>
                        <a:pt x="0" y="402771"/>
                      </a:moveTo>
                      <a:cubicBezTo>
                        <a:pt x="14514" y="384628"/>
                        <a:pt x="28422" y="365983"/>
                        <a:pt x="43543" y="348342"/>
                      </a:cubicBezTo>
                      <a:cubicBezTo>
                        <a:pt x="50222" y="340550"/>
                        <a:pt x="60725" y="335751"/>
                        <a:pt x="65315" y="326571"/>
                      </a:cubicBezTo>
                      <a:cubicBezTo>
                        <a:pt x="75578" y="306045"/>
                        <a:pt x="79829" y="283028"/>
                        <a:pt x="87086" y="261257"/>
                      </a:cubicBezTo>
                      <a:lnTo>
                        <a:pt x="97972" y="228600"/>
                      </a:lnTo>
                      <a:cubicBezTo>
                        <a:pt x="94343" y="217714"/>
                        <a:pt x="88228" y="207360"/>
                        <a:pt x="87086" y="195942"/>
                      </a:cubicBezTo>
                      <a:cubicBezTo>
                        <a:pt x="75987" y="84954"/>
                        <a:pt x="76200" y="68115"/>
                        <a:pt x="76200" y="0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" name="Freeform 36"/>
                <p:cNvSpPr/>
                <p:nvPr/>
              </p:nvSpPr>
              <p:spPr>
                <a:xfrm>
                  <a:off x="4419600" y="3037114"/>
                  <a:ext cx="239486" cy="108857"/>
                </a:xfrm>
                <a:custGeom>
                  <a:avLst/>
                  <a:gdLst>
                    <a:gd name="connsiteX0" fmla="*/ 239486 w 239486"/>
                    <a:gd name="connsiteY0" fmla="*/ 108857 h 108857"/>
                    <a:gd name="connsiteX1" fmla="*/ 130629 w 239486"/>
                    <a:gd name="connsiteY1" fmla="*/ 97972 h 108857"/>
                    <a:gd name="connsiteX2" fmla="*/ 108857 w 239486"/>
                    <a:gd name="connsiteY2" fmla="*/ 76200 h 108857"/>
                    <a:gd name="connsiteX3" fmla="*/ 76200 w 239486"/>
                    <a:gd name="connsiteY3" fmla="*/ 65315 h 108857"/>
                    <a:gd name="connsiteX4" fmla="*/ 21771 w 239486"/>
                    <a:gd name="connsiteY4" fmla="*/ 21772 h 108857"/>
                    <a:gd name="connsiteX5" fmla="*/ 0 w 239486"/>
                    <a:gd name="connsiteY5" fmla="*/ 0 h 108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9486" h="108857">
                      <a:moveTo>
                        <a:pt x="239486" y="108857"/>
                      </a:moveTo>
                      <a:cubicBezTo>
                        <a:pt x="203200" y="105229"/>
                        <a:pt x="166007" y="106816"/>
                        <a:pt x="130629" y="97972"/>
                      </a:cubicBezTo>
                      <a:cubicBezTo>
                        <a:pt x="120672" y="95483"/>
                        <a:pt x="117658" y="81480"/>
                        <a:pt x="108857" y="76200"/>
                      </a:cubicBezTo>
                      <a:cubicBezTo>
                        <a:pt x="99018" y="70297"/>
                        <a:pt x="87086" y="68943"/>
                        <a:pt x="76200" y="65315"/>
                      </a:cubicBezTo>
                      <a:cubicBezTo>
                        <a:pt x="32838" y="269"/>
                        <a:pt x="80195" y="56826"/>
                        <a:pt x="21771" y="21772"/>
                      </a:cubicBezTo>
                      <a:cubicBezTo>
                        <a:pt x="12970" y="16492"/>
                        <a:pt x="0" y="0"/>
                        <a:pt x="0" y="0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8" name="Freeform 37"/>
                <p:cNvSpPr/>
                <p:nvPr/>
              </p:nvSpPr>
              <p:spPr>
                <a:xfrm>
                  <a:off x="6313714" y="4582886"/>
                  <a:ext cx="32657" cy="283028"/>
                </a:xfrm>
                <a:custGeom>
                  <a:avLst/>
                  <a:gdLst>
                    <a:gd name="connsiteX0" fmla="*/ 0 w 32657"/>
                    <a:gd name="connsiteY0" fmla="*/ 283028 h 283028"/>
                    <a:gd name="connsiteX1" fmla="*/ 10886 w 32657"/>
                    <a:gd name="connsiteY1" fmla="*/ 163285 h 283028"/>
                    <a:gd name="connsiteX2" fmla="*/ 32657 w 32657"/>
                    <a:gd name="connsiteY2" fmla="*/ 97971 h 283028"/>
                    <a:gd name="connsiteX3" fmla="*/ 32657 w 32657"/>
                    <a:gd name="connsiteY3" fmla="*/ 0 h 283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657" h="283028">
                      <a:moveTo>
                        <a:pt x="0" y="283028"/>
                      </a:moveTo>
                      <a:cubicBezTo>
                        <a:pt x="3629" y="243114"/>
                        <a:pt x="3921" y="202754"/>
                        <a:pt x="10886" y="163285"/>
                      </a:cubicBezTo>
                      <a:cubicBezTo>
                        <a:pt x="14874" y="140685"/>
                        <a:pt x="32657" y="120920"/>
                        <a:pt x="32657" y="97971"/>
                      </a:cubicBezTo>
                      <a:lnTo>
                        <a:pt x="32657" y="0"/>
                      </a:ln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" name="Freeform 38"/>
                <p:cNvSpPr/>
                <p:nvPr/>
              </p:nvSpPr>
              <p:spPr>
                <a:xfrm>
                  <a:off x="6357257" y="4648200"/>
                  <a:ext cx="500743" cy="239486"/>
                </a:xfrm>
                <a:custGeom>
                  <a:avLst/>
                  <a:gdLst>
                    <a:gd name="connsiteX0" fmla="*/ 0 w 500743"/>
                    <a:gd name="connsiteY0" fmla="*/ 239486 h 239486"/>
                    <a:gd name="connsiteX1" fmla="*/ 108857 w 500743"/>
                    <a:gd name="connsiteY1" fmla="*/ 228600 h 239486"/>
                    <a:gd name="connsiteX2" fmla="*/ 174172 w 500743"/>
                    <a:gd name="connsiteY2" fmla="*/ 206829 h 239486"/>
                    <a:gd name="connsiteX3" fmla="*/ 206829 w 500743"/>
                    <a:gd name="connsiteY3" fmla="*/ 195943 h 239486"/>
                    <a:gd name="connsiteX4" fmla="*/ 239486 w 500743"/>
                    <a:gd name="connsiteY4" fmla="*/ 185057 h 239486"/>
                    <a:gd name="connsiteX5" fmla="*/ 348343 w 500743"/>
                    <a:gd name="connsiteY5" fmla="*/ 152400 h 239486"/>
                    <a:gd name="connsiteX6" fmla="*/ 381000 w 500743"/>
                    <a:gd name="connsiteY6" fmla="*/ 141514 h 239486"/>
                    <a:gd name="connsiteX7" fmla="*/ 457200 w 500743"/>
                    <a:gd name="connsiteY7" fmla="*/ 76200 h 239486"/>
                    <a:gd name="connsiteX8" fmla="*/ 468086 w 500743"/>
                    <a:gd name="connsiteY8" fmla="*/ 43543 h 239486"/>
                    <a:gd name="connsiteX9" fmla="*/ 489857 w 500743"/>
                    <a:gd name="connsiteY9" fmla="*/ 21771 h 239486"/>
                    <a:gd name="connsiteX10" fmla="*/ 500743 w 500743"/>
                    <a:gd name="connsiteY10" fmla="*/ 0 h 23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00743" h="239486">
                      <a:moveTo>
                        <a:pt x="0" y="239486"/>
                      </a:moveTo>
                      <a:cubicBezTo>
                        <a:pt x="36286" y="235857"/>
                        <a:pt x="73015" y="235320"/>
                        <a:pt x="108857" y="228600"/>
                      </a:cubicBezTo>
                      <a:cubicBezTo>
                        <a:pt x="131413" y="224371"/>
                        <a:pt x="152400" y="214086"/>
                        <a:pt x="174172" y="206829"/>
                      </a:cubicBezTo>
                      <a:lnTo>
                        <a:pt x="206829" y="195943"/>
                      </a:lnTo>
                      <a:cubicBezTo>
                        <a:pt x="217715" y="192314"/>
                        <a:pt x="228354" y="187840"/>
                        <a:pt x="239486" y="185057"/>
                      </a:cubicBezTo>
                      <a:cubicBezTo>
                        <a:pt x="305290" y="168606"/>
                        <a:pt x="268841" y="178901"/>
                        <a:pt x="348343" y="152400"/>
                      </a:cubicBezTo>
                      <a:lnTo>
                        <a:pt x="381000" y="141514"/>
                      </a:lnTo>
                      <a:cubicBezTo>
                        <a:pt x="433794" y="88720"/>
                        <a:pt x="407464" y="109357"/>
                        <a:pt x="457200" y="76200"/>
                      </a:cubicBezTo>
                      <a:cubicBezTo>
                        <a:pt x="460829" y="65314"/>
                        <a:pt x="462182" y="53382"/>
                        <a:pt x="468086" y="43543"/>
                      </a:cubicBezTo>
                      <a:cubicBezTo>
                        <a:pt x="473366" y="34742"/>
                        <a:pt x="483699" y="29982"/>
                        <a:pt x="489857" y="21771"/>
                      </a:cubicBezTo>
                      <a:cubicBezTo>
                        <a:pt x="494725" y="15280"/>
                        <a:pt x="497114" y="7257"/>
                        <a:pt x="500743" y="0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" name="Freeform 39"/>
                <p:cNvSpPr/>
                <p:nvPr/>
              </p:nvSpPr>
              <p:spPr>
                <a:xfrm>
                  <a:off x="4343337" y="1143000"/>
                  <a:ext cx="1110406" cy="185057"/>
                </a:xfrm>
                <a:custGeom>
                  <a:avLst/>
                  <a:gdLst>
                    <a:gd name="connsiteX0" fmla="*/ 1110406 w 1110406"/>
                    <a:gd name="connsiteY0" fmla="*/ 0 h 185057"/>
                    <a:gd name="connsiteX1" fmla="*/ 990663 w 1110406"/>
                    <a:gd name="connsiteY1" fmla="*/ 10886 h 185057"/>
                    <a:gd name="connsiteX2" fmla="*/ 870920 w 1110406"/>
                    <a:gd name="connsiteY2" fmla="*/ 43543 h 185057"/>
                    <a:gd name="connsiteX3" fmla="*/ 326634 w 1110406"/>
                    <a:gd name="connsiteY3" fmla="*/ 54429 h 185057"/>
                    <a:gd name="connsiteX4" fmla="*/ 293977 w 1110406"/>
                    <a:gd name="connsiteY4" fmla="*/ 76200 h 185057"/>
                    <a:gd name="connsiteX5" fmla="*/ 228663 w 1110406"/>
                    <a:gd name="connsiteY5" fmla="*/ 97971 h 185057"/>
                    <a:gd name="connsiteX6" fmla="*/ 196006 w 1110406"/>
                    <a:gd name="connsiteY6" fmla="*/ 108857 h 185057"/>
                    <a:gd name="connsiteX7" fmla="*/ 87149 w 1110406"/>
                    <a:gd name="connsiteY7" fmla="*/ 119743 h 185057"/>
                    <a:gd name="connsiteX8" fmla="*/ 32720 w 1110406"/>
                    <a:gd name="connsiteY8" fmla="*/ 152400 h 185057"/>
                    <a:gd name="connsiteX9" fmla="*/ 63 w 1110406"/>
                    <a:gd name="connsiteY9" fmla="*/ 185057 h 185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0406" h="185057">
                      <a:moveTo>
                        <a:pt x="1110406" y="0"/>
                      </a:moveTo>
                      <a:cubicBezTo>
                        <a:pt x="1070492" y="3629"/>
                        <a:pt x="1030339" y="5218"/>
                        <a:pt x="990663" y="10886"/>
                      </a:cubicBezTo>
                      <a:cubicBezTo>
                        <a:pt x="905498" y="23052"/>
                        <a:pt x="1032038" y="40321"/>
                        <a:pt x="870920" y="43543"/>
                      </a:cubicBezTo>
                      <a:lnTo>
                        <a:pt x="326634" y="54429"/>
                      </a:lnTo>
                      <a:cubicBezTo>
                        <a:pt x="315748" y="61686"/>
                        <a:pt x="305932" y="70887"/>
                        <a:pt x="293977" y="76200"/>
                      </a:cubicBezTo>
                      <a:cubicBezTo>
                        <a:pt x="273006" y="85520"/>
                        <a:pt x="250434" y="90714"/>
                        <a:pt x="228663" y="97971"/>
                      </a:cubicBezTo>
                      <a:cubicBezTo>
                        <a:pt x="217777" y="101600"/>
                        <a:pt x="207424" y="107715"/>
                        <a:pt x="196006" y="108857"/>
                      </a:cubicBezTo>
                      <a:lnTo>
                        <a:pt x="87149" y="119743"/>
                      </a:lnTo>
                      <a:cubicBezTo>
                        <a:pt x="30436" y="138648"/>
                        <a:pt x="75414" y="118246"/>
                        <a:pt x="32720" y="152400"/>
                      </a:cubicBezTo>
                      <a:cubicBezTo>
                        <a:pt x="-2956" y="180940"/>
                        <a:pt x="63" y="159769"/>
                        <a:pt x="63" y="185057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" name="Freeform 40"/>
                <p:cNvSpPr/>
                <p:nvPr/>
              </p:nvSpPr>
              <p:spPr>
                <a:xfrm>
                  <a:off x="5061857" y="1306286"/>
                  <a:ext cx="304800" cy="21771"/>
                </a:xfrm>
                <a:custGeom>
                  <a:avLst/>
                  <a:gdLst>
                    <a:gd name="connsiteX0" fmla="*/ 304800 w 304800"/>
                    <a:gd name="connsiteY0" fmla="*/ 21771 h 21771"/>
                    <a:gd name="connsiteX1" fmla="*/ 250372 w 304800"/>
                    <a:gd name="connsiteY1" fmla="*/ 10885 h 21771"/>
                    <a:gd name="connsiteX2" fmla="*/ 217714 w 304800"/>
                    <a:gd name="connsiteY2" fmla="*/ 0 h 21771"/>
                    <a:gd name="connsiteX3" fmla="*/ 54429 w 304800"/>
                    <a:gd name="connsiteY3" fmla="*/ 10885 h 21771"/>
                    <a:gd name="connsiteX4" fmla="*/ 0 w 304800"/>
                    <a:gd name="connsiteY4" fmla="*/ 10885 h 21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4800" h="21771">
                      <a:moveTo>
                        <a:pt x="304800" y="21771"/>
                      </a:moveTo>
                      <a:cubicBezTo>
                        <a:pt x="286657" y="18142"/>
                        <a:pt x="268322" y="15372"/>
                        <a:pt x="250372" y="10885"/>
                      </a:cubicBezTo>
                      <a:cubicBezTo>
                        <a:pt x="239240" y="8102"/>
                        <a:pt x="229189" y="0"/>
                        <a:pt x="217714" y="0"/>
                      </a:cubicBezTo>
                      <a:cubicBezTo>
                        <a:pt x="163165" y="0"/>
                        <a:pt x="108910" y="8161"/>
                        <a:pt x="54429" y="10885"/>
                      </a:cubicBezTo>
                      <a:cubicBezTo>
                        <a:pt x="36309" y="11791"/>
                        <a:pt x="18143" y="10885"/>
                        <a:pt x="0" y="10885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" name="Freeform 41"/>
                <p:cNvSpPr/>
                <p:nvPr/>
              </p:nvSpPr>
              <p:spPr>
                <a:xfrm>
                  <a:off x="4528457" y="3581400"/>
                  <a:ext cx="1088572" cy="1222588"/>
                </a:xfrm>
                <a:custGeom>
                  <a:avLst/>
                  <a:gdLst>
                    <a:gd name="connsiteX0" fmla="*/ 1088572 w 1088572"/>
                    <a:gd name="connsiteY0" fmla="*/ 0 h 1222588"/>
                    <a:gd name="connsiteX1" fmla="*/ 1034143 w 1088572"/>
                    <a:gd name="connsiteY1" fmla="*/ 21771 h 1222588"/>
                    <a:gd name="connsiteX2" fmla="*/ 968829 w 1088572"/>
                    <a:gd name="connsiteY2" fmla="*/ 43543 h 1222588"/>
                    <a:gd name="connsiteX3" fmla="*/ 947057 w 1088572"/>
                    <a:gd name="connsiteY3" fmla="*/ 65314 h 1222588"/>
                    <a:gd name="connsiteX4" fmla="*/ 925286 w 1088572"/>
                    <a:gd name="connsiteY4" fmla="*/ 130629 h 1222588"/>
                    <a:gd name="connsiteX5" fmla="*/ 903514 w 1088572"/>
                    <a:gd name="connsiteY5" fmla="*/ 163286 h 1222588"/>
                    <a:gd name="connsiteX6" fmla="*/ 870857 w 1088572"/>
                    <a:gd name="connsiteY6" fmla="*/ 261257 h 1222588"/>
                    <a:gd name="connsiteX7" fmla="*/ 859972 w 1088572"/>
                    <a:gd name="connsiteY7" fmla="*/ 293914 h 1222588"/>
                    <a:gd name="connsiteX8" fmla="*/ 838200 w 1088572"/>
                    <a:gd name="connsiteY8" fmla="*/ 326571 h 1222588"/>
                    <a:gd name="connsiteX9" fmla="*/ 794657 w 1088572"/>
                    <a:gd name="connsiteY9" fmla="*/ 370114 h 1222588"/>
                    <a:gd name="connsiteX10" fmla="*/ 718457 w 1088572"/>
                    <a:gd name="connsiteY10" fmla="*/ 424543 h 1222588"/>
                    <a:gd name="connsiteX11" fmla="*/ 664029 w 1088572"/>
                    <a:gd name="connsiteY11" fmla="*/ 468086 h 1222588"/>
                    <a:gd name="connsiteX12" fmla="*/ 620486 w 1088572"/>
                    <a:gd name="connsiteY12" fmla="*/ 511629 h 1222588"/>
                    <a:gd name="connsiteX13" fmla="*/ 598714 w 1088572"/>
                    <a:gd name="connsiteY13" fmla="*/ 576943 h 1222588"/>
                    <a:gd name="connsiteX14" fmla="*/ 533400 w 1088572"/>
                    <a:gd name="connsiteY14" fmla="*/ 664029 h 1222588"/>
                    <a:gd name="connsiteX15" fmla="*/ 500743 w 1088572"/>
                    <a:gd name="connsiteY15" fmla="*/ 729343 h 1222588"/>
                    <a:gd name="connsiteX16" fmla="*/ 489857 w 1088572"/>
                    <a:gd name="connsiteY16" fmla="*/ 762000 h 1222588"/>
                    <a:gd name="connsiteX17" fmla="*/ 446314 w 1088572"/>
                    <a:gd name="connsiteY17" fmla="*/ 827314 h 1222588"/>
                    <a:gd name="connsiteX18" fmla="*/ 413657 w 1088572"/>
                    <a:gd name="connsiteY18" fmla="*/ 968829 h 1222588"/>
                    <a:gd name="connsiteX19" fmla="*/ 391886 w 1088572"/>
                    <a:gd name="connsiteY19" fmla="*/ 1066800 h 1222588"/>
                    <a:gd name="connsiteX20" fmla="*/ 348343 w 1088572"/>
                    <a:gd name="connsiteY20" fmla="*/ 1110343 h 1222588"/>
                    <a:gd name="connsiteX21" fmla="*/ 304800 w 1088572"/>
                    <a:gd name="connsiteY21" fmla="*/ 1164771 h 1222588"/>
                    <a:gd name="connsiteX22" fmla="*/ 293914 w 1088572"/>
                    <a:gd name="connsiteY22" fmla="*/ 1197429 h 1222588"/>
                    <a:gd name="connsiteX23" fmla="*/ 141514 w 1088572"/>
                    <a:gd name="connsiteY23" fmla="*/ 1208314 h 1222588"/>
                    <a:gd name="connsiteX24" fmla="*/ 76200 w 1088572"/>
                    <a:gd name="connsiteY24" fmla="*/ 1186543 h 1222588"/>
                    <a:gd name="connsiteX25" fmla="*/ 43543 w 1088572"/>
                    <a:gd name="connsiteY25" fmla="*/ 1175657 h 1222588"/>
                    <a:gd name="connsiteX26" fmla="*/ 0 w 1088572"/>
                    <a:gd name="connsiteY26" fmla="*/ 1175657 h 1222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088572" h="1222588">
                      <a:moveTo>
                        <a:pt x="1088572" y="0"/>
                      </a:moveTo>
                      <a:cubicBezTo>
                        <a:pt x="1070429" y="7257"/>
                        <a:pt x="1052507" y="15093"/>
                        <a:pt x="1034143" y="21771"/>
                      </a:cubicBezTo>
                      <a:cubicBezTo>
                        <a:pt x="1012576" y="29614"/>
                        <a:pt x="968829" y="43543"/>
                        <a:pt x="968829" y="43543"/>
                      </a:cubicBezTo>
                      <a:cubicBezTo>
                        <a:pt x="961572" y="50800"/>
                        <a:pt x="951647" y="56134"/>
                        <a:pt x="947057" y="65314"/>
                      </a:cubicBezTo>
                      <a:cubicBezTo>
                        <a:pt x="936794" y="85840"/>
                        <a:pt x="938016" y="111534"/>
                        <a:pt x="925286" y="130629"/>
                      </a:cubicBezTo>
                      <a:lnTo>
                        <a:pt x="903514" y="163286"/>
                      </a:lnTo>
                      <a:lnTo>
                        <a:pt x="870857" y="261257"/>
                      </a:lnTo>
                      <a:cubicBezTo>
                        <a:pt x="867229" y="272143"/>
                        <a:pt x="866337" y="284367"/>
                        <a:pt x="859972" y="293914"/>
                      </a:cubicBezTo>
                      <a:lnTo>
                        <a:pt x="838200" y="326571"/>
                      </a:lnTo>
                      <a:cubicBezTo>
                        <a:pt x="816428" y="391888"/>
                        <a:pt x="845457" y="333828"/>
                        <a:pt x="794657" y="370114"/>
                      </a:cubicBezTo>
                      <a:cubicBezTo>
                        <a:pt x="704255" y="434686"/>
                        <a:pt x="792246" y="399946"/>
                        <a:pt x="718457" y="424543"/>
                      </a:cubicBezTo>
                      <a:cubicBezTo>
                        <a:pt x="665408" y="504118"/>
                        <a:pt x="730948" y="420286"/>
                        <a:pt x="664029" y="468086"/>
                      </a:cubicBezTo>
                      <a:cubicBezTo>
                        <a:pt x="647326" y="480017"/>
                        <a:pt x="620486" y="511629"/>
                        <a:pt x="620486" y="511629"/>
                      </a:cubicBezTo>
                      <a:cubicBezTo>
                        <a:pt x="613229" y="533400"/>
                        <a:pt x="611444" y="557848"/>
                        <a:pt x="598714" y="576943"/>
                      </a:cubicBezTo>
                      <a:cubicBezTo>
                        <a:pt x="549479" y="650797"/>
                        <a:pt x="573674" y="623755"/>
                        <a:pt x="533400" y="664029"/>
                      </a:cubicBezTo>
                      <a:cubicBezTo>
                        <a:pt x="506038" y="746113"/>
                        <a:pt x="542947" y="644934"/>
                        <a:pt x="500743" y="729343"/>
                      </a:cubicBezTo>
                      <a:cubicBezTo>
                        <a:pt x="495611" y="739606"/>
                        <a:pt x="495430" y="751969"/>
                        <a:pt x="489857" y="762000"/>
                      </a:cubicBezTo>
                      <a:cubicBezTo>
                        <a:pt x="477150" y="784873"/>
                        <a:pt x="446314" y="827314"/>
                        <a:pt x="446314" y="827314"/>
                      </a:cubicBezTo>
                      <a:cubicBezTo>
                        <a:pt x="426212" y="887625"/>
                        <a:pt x="429669" y="872753"/>
                        <a:pt x="413657" y="968829"/>
                      </a:cubicBezTo>
                      <a:cubicBezTo>
                        <a:pt x="412837" y="973747"/>
                        <a:pt x="403538" y="1050487"/>
                        <a:pt x="391886" y="1066800"/>
                      </a:cubicBezTo>
                      <a:cubicBezTo>
                        <a:pt x="379955" y="1083503"/>
                        <a:pt x="359729" y="1093264"/>
                        <a:pt x="348343" y="1110343"/>
                      </a:cubicBezTo>
                      <a:cubicBezTo>
                        <a:pt x="320879" y="1151540"/>
                        <a:pt x="335823" y="1133749"/>
                        <a:pt x="304800" y="1164771"/>
                      </a:cubicBezTo>
                      <a:cubicBezTo>
                        <a:pt x="301171" y="1175657"/>
                        <a:pt x="301082" y="1188469"/>
                        <a:pt x="293914" y="1197429"/>
                      </a:cubicBezTo>
                      <a:cubicBezTo>
                        <a:pt x="256624" y="1244042"/>
                        <a:pt x="186320" y="1212387"/>
                        <a:pt x="141514" y="1208314"/>
                      </a:cubicBezTo>
                      <a:lnTo>
                        <a:pt x="76200" y="1186543"/>
                      </a:lnTo>
                      <a:cubicBezTo>
                        <a:pt x="65314" y="1182914"/>
                        <a:pt x="55018" y="1175657"/>
                        <a:pt x="43543" y="1175657"/>
                      </a:cubicBezTo>
                      <a:lnTo>
                        <a:pt x="0" y="1175657"/>
                      </a:ln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 useBgFill="1">
          <p:nvSpPr>
            <p:cNvPr id="45" name="TextBox 44"/>
            <p:cNvSpPr txBox="1"/>
            <p:nvPr/>
          </p:nvSpPr>
          <p:spPr>
            <a:xfrm>
              <a:off x="1037035" y="2664767"/>
              <a:ext cx="1418978" cy="461665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dirty="0" smtClean="0">
                  <a:latin typeface="Gotham HTF Book"/>
                </a:rPr>
                <a:t>Railways</a:t>
              </a:r>
              <a:endParaRPr lang="en-GB" sz="2400" dirty="0">
                <a:latin typeface="Gotham HTF Book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424543" y="2895600"/>
              <a:ext cx="435428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409516" y="1129966"/>
            <a:ext cx="6792686" cy="4517572"/>
            <a:chOff x="424543" y="1132114"/>
            <a:chExt cx="6792686" cy="4517572"/>
          </a:xfrm>
        </p:grpSpPr>
        <p:grpSp>
          <p:nvGrpSpPr>
            <p:cNvPr id="50" name="Group 49"/>
            <p:cNvGrpSpPr/>
            <p:nvPr/>
          </p:nvGrpSpPr>
          <p:grpSpPr>
            <a:xfrm>
              <a:off x="4038600" y="1132114"/>
              <a:ext cx="3178629" cy="4517572"/>
              <a:chOff x="4038600" y="1132114"/>
              <a:chExt cx="3178629" cy="4517572"/>
            </a:xfrm>
          </p:grpSpPr>
          <p:sp>
            <p:nvSpPr>
              <p:cNvPr id="53" name="Freeform 52"/>
              <p:cNvSpPr/>
              <p:nvPr/>
            </p:nvSpPr>
            <p:spPr>
              <a:xfrm>
                <a:off x="5671415" y="4963886"/>
                <a:ext cx="576985" cy="674914"/>
              </a:xfrm>
              <a:custGeom>
                <a:avLst/>
                <a:gdLst>
                  <a:gd name="connsiteX0" fmla="*/ 576985 w 576985"/>
                  <a:gd name="connsiteY0" fmla="*/ 0 h 674914"/>
                  <a:gd name="connsiteX1" fmla="*/ 544328 w 576985"/>
                  <a:gd name="connsiteY1" fmla="*/ 65314 h 674914"/>
                  <a:gd name="connsiteX2" fmla="*/ 500785 w 576985"/>
                  <a:gd name="connsiteY2" fmla="*/ 108857 h 674914"/>
                  <a:gd name="connsiteX3" fmla="*/ 457242 w 576985"/>
                  <a:gd name="connsiteY3" fmla="*/ 163285 h 674914"/>
                  <a:gd name="connsiteX4" fmla="*/ 413699 w 576985"/>
                  <a:gd name="connsiteY4" fmla="*/ 217714 h 674914"/>
                  <a:gd name="connsiteX5" fmla="*/ 381042 w 576985"/>
                  <a:gd name="connsiteY5" fmla="*/ 239485 h 674914"/>
                  <a:gd name="connsiteX6" fmla="*/ 359271 w 576985"/>
                  <a:gd name="connsiteY6" fmla="*/ 261257 h 674914"/>
                  <a:gd name="connsiteX7" fmla="*/ 304842 w 576985"/>
                  <a:gd name="connsiteY7" fmla="*/ 304800 h 674914"/>
                  <a:gd name="connsiteX8" fmla="*/ 272185 w 576985"/>
                  <a:gd name="connsiteY8" fmla="*/ 370114 h 674914"/>
                  <a:gd name="connsiteX9" fmla="*/ 239528 w 576985"/>
                  <a:gd name="connsiteY9" fmla="*/ 391885 h 674914"/>
                  <a:gd name="connsiteX10" fmla="*/ 206871 w 576985"/>
                  <a:gd name="connsiteY10" fmla="*/ 402771 h 674914"/>
                  <a:gd name="connsiteX11" fmla="*/ 185099 w 576985"/>
                  <a:gd name="connsiteY11" fmla="*/ 424543 h 674914"/>
                  <a:gd name="connsiteX12" fmla="*/ 119785 w 576985"/>
                  <a:gd name="connsiteY12" fmla="*/ 468085 h 674914"/>
                  <a:gd name="connsiteX13" fmla="*/ 98014 w 576985"/>
                  <a:gd name="connsiteY13" fmla="*/ 489857 h 674914"/>
                  <a:gd name="connsiteX14" fmla="*/ 65356 w 576985"/>
                  <a:gd name="connsiteY14" fmla="*/ 544285 h 674914"/>
                  <a:gd name="connsiteX15" fmla="*/ 32699 w 576985"/>
                  <a:gd name="connsiteY15" fmla="*/ 598714 h 674914"/>
                  <a:gd name="connsiteX16" fmla="*/ 21814 w 576985"/>
                  <a:gd name="connsiteY16" fmla="*/ 631371 h 674914"/>
                  <a:gd name="connsiteX17" fmla="*/ 42 w 576985"/>
                  <a:gd name="connsiteY17" fmla="*/ 674914 h 674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76985" h="674914">
                    <a:moveTo>
                      <a:pt x="576985" y="0"/>
                    </a:moveTo>
                    <a:cubicBezTo>
                      <a:pt x="566099" y="21771"/>
                      <a:pt x="558287" y="45373"/>
                      <a:pt x="544328" y="65314"/>
                    </a:cubicBezTo>
                    <a:cubicBezTo>
                      <a:pt x="532557" y="82130"/>
                      <a:pt x="500785" y="108857"/>
                      <a:pt x="500785" y="108857"/>
                    </a:cubicBezTo>
                    <a:cubicBezTo>
                      <a:pt x="479592" y="172436"/>
                      <a:pt x="506481" y="114045"/>
                      <a:pt x="457242" y="163285"/>
                    </a:cubicBezTo>
                    <a:cubicBezTo>
                      <a:pt x="400660" y="219868"/>
                      <a:pt x="467564" y="174623"/>
                      <a:pt x="413699" y="217714"/>
                    </a:cubicBezTo>
                    <a:cubicBezTo>
                      <a:pt x="403483" y="225887"/>
                      <a:pt x="391258" y="231312"/>
                      <a:pt x="381042" y="239485"/>
                    </a:cubicBezTo>
                    <a:cubicBezTo>
                      <a:pt x="373028" y="245896"/>
                      <a:pt x="367285" y="254846"/>
                      <a:pt x="359271" y="261257"/>
                    </a:cubicBezTo>
                    <a:cubicBezTo>
                      <a:pt x="290604" y="316191"/>
                      <a:pt x="357415" y="252227"/>
                      <a:pt x="304842" y="304800"/>
                    </a:cubicBezTo>
                    <a:cubicBezTo>
                      <a:pt x="295989" y="331360"/>
                      <a:pt x="293286" y="349013"/>
                      <a:pt x="272185" y="370114"/>
                    </a:cubicBezTo>
                    <a:cubicBezTo>
                      <a:pt x="262934" y="379365"/>
                      <a:pt x="251230" y="386034"/>
                      <a:pt x="239528" y="391885"/>
                    </a:cubicBezTo>
                    <a:cubicBezTo>
                      <a:pt x="229265" y="397017"/>
                      <a:pt x="217757" y="399142"/>
                      <a:pt x="206871" y="402771"/>
                    </a:cubicBezTo>
                    <a:cubicBezTo>
                      <a:pt x="199614" y="410028"/>
                      <a:pt x="193310" y="418385"/>
                      <a:pt x="185099" y="424543"/>
                    </a:cubicBezTo>
                    <a:cubicBezTo>
                      <a:pt x="164166" y="440242"/>
                      <a:pt x="138287" y="449583"/>
                      <a:pt x="119785" y="468085"/>
                    </a:cubicBezTo>
                    <a:lnTo>
                      <a:pt x="98014" y="489857"/>
                    </a:lnTo>
                    <a:cubicBezTo>
                      <a:pt x="67173" y="582378"/>
                      <a:pt x="110188" y="469565"/>
                      <a:pt x="65356" y="544285"/>
                    </a:cubicBezTo>
                    <a:cubicBezTo>
                      <a:pt x="22963" y="614941"/>
                      <a:pt x="87864" y="543552"/>
                      <a:pt x="32699" y="598714"/>
                    </a:cubicBezTo>
                    <a:cubicBezTo>
                      <a:pt x="29071" y="609600"/>
                      <a:pt x="26946" y="621108"/>
                      <a:pt x="21814" y="631371"/>
                    </a:cubicBezTo>
                    <a:cubicBezTo>
                      <a:pt x="-1971" y="678941"/>
                      <a:pt x="42" y="647646"/>
                      <a:pt x="42" y="674914"/>
                    </a:cubicBezTo>
                  </a:path>
                </a:pathLst>
              </a:cu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54" name="Group 53"/>
              <p:cNvGrpSpPr/>
              <p:nvPr/>
            </p:nvGrpSpPr>
            <p:grpSpPr>
              <a:xfrm>
                <a:off x="4038600" y="1132114"/>
                <a:ext cx="3178629" cy="4517572"/>
                <a:chOff x="4038600" y="1132114"/>
                <a:chExt cx="3178629" cy="4517572"/>
              </a:xfrm>
            </p:grpSpPr>
            <p:sp>
              <p:nvSpPr>
                <p:cNvPr id="55" name="Freeform 54"/>
                <p:cNvSpPr/>
                <p:nvPr/>
              </p:nvSpPr>
              <p:spPr>
                <a:xfrm>
                  <a:off x="5225143" y="1132114"/>
                  <a:ext cx="1012371" cy="3701143"/>
                </a:xfrm>
                <a:custGeom>
                  <a:avLst/>
                  <a:gdLst>
                    <a:gd name="connsiteX0" fmla="*/ 1012371 w 1012371"/>
                    <a:gd name="connsiteY0" fmla="*/ 3701143 h 3701143"/>
                    <a:gd name="connsiteX1" fmla="*/ 990600 w 1012371"/>
                    <a:gd name="connsiteY1" fmla="*/ 3635829 h 3701143"/>
                    <a:gd name="connsiteX2" fmla="*/ 968828 w 1012371"/>
                    <a:gd name="connsiteY2" fmla="*/ 3614057 h 3701143"/>
                    <a:gd name="connsiteX3" fmla="*/ 936171 w 1012371"/>
                    <a:gd name="connsiteY3" fmla="*/ 3570515 h 3701143"/>
                    <a:gd name="connsiteX4" fmla="*/ 914400 w 1012371"/>
                    <a:gd name="connsiteY4" fmla="*/ 3526972 h 3701143"/>
                    <a:gd name="connsiteX5" fmla="*/ 892628 w 1012371"/>
                    <a:gd name="connsiteY5" fmla="*/ 3494315 h 3701143"/>
                    <a:gd name="connsiteX6" fmla="*/ 870857 w 1012371"/>
                    <a:gd name="connsiteY6" fmla="*/ 3429000 h 3701143"/>
                    <a:gd name="connsiteX7" fmla="*/ 859971 w 1012371"/>
                    <a:gd name="connsiteY7" fmla="*/ 3396343 h 3701143"/>
                    <a:gd name="connsiteX8" fmla="*/ 816428 w 1012371"/>
                    <a:gd name="connsiteY8" fmla="*/ 3331029 h 3701143"/>
                    <a:gd name="connsiteX9" fmla="*/ 794657 w 1012371"/>
                    <a:gd name="connsiteY9" fmla="*/ 3287486 h 3701143"/>
                    <a:gd name="connsiteX10" fmla="*/ 762000 w 1012371"/>
                    <a:gd name="connsiteY10" fmla="*/ 3254829 h 3701143"/>
                    <a:gd name="connsiteX11" fmla="*/ 740228 w 1012371"/>
                    <a:gd name="connsiteY11" fmla="*/ 3222172 h 3701143"/>
                    <a:gd name="connsiteX12" fmla="*/ 729343 w 1012371"/>
                    <a:gd name="connsiteY12" fmla="*/ 3189515 h 3701143"/>
                    <a:gd name="connsiteX13" fmla="*/ 674914 w 1012371"/>
                    <a:gd name="connsiteY13" fmla="*/ 3113315 h 3701143"/>
                    <a:gd name="connsiteX14" fmla="*/ 631371 w 1012371"/>
                    <a:gd name="connsiteY14" fmla="*/ 3048000 h 3701143"/>
                    <a:gd name="connsiteX15" fmla="*/ 609600 w 1012371"/>
                    <a:gd name="connsiteY15" fmla="*/ 2982686 h 3701143"/>
                    <a:gd name="connsiteX16" fmla="*/ 566057 w 1012371"/>
                    <a:gd name="connsiteY16" fmla="*/ 2939143 h 3701143"/>
                    <a:gd name="connsiteX17" fmla="*/ 598714 w 1012371"/>
                    <a:gd name="connsiteY17" fmla="*/ 2917372 h 3701143"/>
                    <a:gd name="connsiteX18" fmla="*/ 609600 w 1012371"/>
                    <a:gd name="connsiteY18" fmla="*/ 2884715 h 3701143"/>
                    <a:gd name="connsiteX19" fmla="*/ 631371 w 1012371"/>
                    <a:gd name="connsiteY19" fmla="*/ 2862943 h 3701143"/>
                    <a:gd name="connsiteX20" fmla="*/ 664028 w 1012371"/>
                    <a:gd name="connsiteY20" fmla="*/ 2721429 h 3701143"/>
                    <a:gd name="connsiteX21" fmla="*/ 685800 w 1012371"/>
                    <a:gd name="connsiteY21" fmla="*/ 2656115 h 3701143"/>
                    <a:gd name="connsiteX22" fmla="*/ 664028 w 1012371"/>
                    <a:gd name="connsiteY22" fmla="*/ 2503715 h 3701143"/>
                    <a:gd name="connsiteX23" fmla="*/ 598714 w 1012371"/>
                    <a:gd name="connsiteY23" fmla="*/ 2460172 h 3701143"/>
                    <a:gd name="connsiteX24" fmla="*/ 576943 w 1012371"/>
                    <a:gd name="connsiteY24" fmla="*/ 2438400 h 3701143"/>
                    <a:gd name="connsiteX25" fmla="*/ 381000 w 1012371"/>
                    <a:gd name="connsiteY25" fmla="*/ 2405743 h 3701143"/>
                    <a:gd name="connsiteX26" fmla="*/ 370114 w 1012371"/>
                    <a:gd name="connsiteY26" fmla="*/ 2318657 h 3701143"/>
                    <a:gd name="connsiteX27" fmla="*/ 348343 w 1012371"/>
                    <a:gd name="connsiteY27" fmla="*/ 2286000 h 3701143"/>
                    <a:gd name="connsiteX28" fmla="*/ 337457 w 1012371"/>
                    <a:gd name="connsiteY28" fmla="*/ 2253343 h 3701143"/>
                    <a:gd name="connsiteX29" fmla="*/ 315686 w 1012371"/>
                    <a:gd name="connsiteY29" fmla="*/ 2220686 h 3701143"/>
                    <a:gd name="connsiteX30" fmla="*/ 293914 w 1012371"/>
                    <a:gd name="connsiteY30" fmla="*/ 2155372 h 3701143"/>
                    <a:gd name="connsiteX31" fmla="*/ 272143 w 1012371"/>
                    <a:gd name="connsiteY31" fmla="*/ 2090057 h 3701143"/>
                    <a:gd name="connsiteX32" fmla="*/ 261257 w 1012371"/>
                    <a:gd name="connsiteY32" fmla="*/ 2046515 h 3701143"/>
                    <a:gd name="connsiteX33" fmla="*/ 250371 w 1012371"/>
                    <a:gd name="connsiteY33" fmla="*/ 1992086 h 3701143"/>
                    <a:gd name="connsiteX34" fmla="*/ 228600 w 1012371"/>
                    <a:gd name="connsiteY34" fmla="*/ 1959429 h 3701143"/>
                    <a:gd name="connsiteX35" fmla="*/ 195943 w 1012371"/>
                    <a:gd name="connsiteY35" fmla="*/ 1905000 h 3701143"/>
                    <a:gd name="connsiteX36" fmla="*/ 174171 w 1012371"/>
                    <a:gd name="connsiteY36" fmla="*/ 1839686 h 3701143"/>
                    <a:gd name="connsiteX37" fmla="*/ 163286 w 1012371"/>
                    <a:gd name="connsiteY37" fmla="*/ 1807029 h 3701143"/>
                    <a:gd name="connsiteX38" fmla="*/ 141514 w 1012371"/>
                    <a:gd name="connsiteY38" fmla="*/ 1774372 h 3701143"/>
                    <a:gd name="connsiteX39" fmla="*/ 97971 w 1012371"/>
                    <a:gd name="connsiteY39" fmla="*/ 1687286 h 3701143"/>
                    <a:gd name="connsiteX40" fmla="*/ 65314 w 1012371"/>
                    <a:gd name="connsiteY40" fmla="*/ 1665515 h 3701143"/>
                    <a:gd name="connsiteX41" fmla="*/ 32657 w 1012371"/>
                    <a:gd name="connsiteY41" fmla="*/ 1654629 h 3701143"/>
                    <a:gd name="connsiteX42" fmla="*/ 10886 w 1012371"/>
                    <a:gd name="connsiteY42" fmla="*/ 1632857 h 3701143"/>
                    <a:gd name="connsiteX43" fmla="*/ 0 w 1012371"/>
                    <a:gd name="connsiteY43" fmla="*/ 1600200 h 3701143"/>
                    <a:gd name="connsiteX44" fmla="*/ 21771 w 1012371"/>
                    <a:gd name="connsiteY44" fmla="*/ 1469572 h 3701143"/>
                    <a:gd name="connsiteX45" fmla="*/ 43543 w 1012371"/>
                    <a:gd name="connsiteY45" fmla="*/ 1393372 h 3701143"/>
                    <a:gd name="connsiteX46" fmla="*/ 65314 w 1012371"/>
                    <a:gd name="connsiteY46" fmla="*/ 1371600 h 3701143"/>
                    <a:gd name="connsiteX47" fmla="*/ 87086 w 1012371"/>
                    <a:gd name="connsiteY47" fmla="*/ 1273629 h 3701143"/>
                    <a:gd name="connsiteX48" fmla="*/ 97971 w 1012371"/>
                    <a:gd name="connsiteY48" fmla="*/ 1121229 h 3701143"/>
                    <a:gd name="connsiteX49" fmla="*/ 119743 w 1012371"/>
                    <a:gd name="connsiteY49" fmla="*/ 1055915 h 3701143"/>
                    <a:gd name="connsiteX50" fmla="*/ 130628 w 1012371"/>
                    <a:gd name="connsiteY50" fmla="*/ 1023257 h 3701143"/>
                    <a:gd name="connsiteX51" fmla="*/ 141514 w 1012371"/>
                    <a:gd name="connsiteY51" fmla="*/ 990600 h 3701143"/>
                    <a:gd name="connsiteX52" fmla="*/ 152400 w 1012371"/>
                    <a:gd name="connsiteY52" fmla="*/ 936172 h 3701143"/>
                    <a:gd name="connsiteX53" fmla="*/ 141514 w 1012371"/>
                    <a:gd name="connsiteY53" fmla="*/ 794657 h 3701143"/>
                    <a:gd name="connsiteX54" fmla="*/ 119743 w 1012371"/>
                    <a:gd name="connsiteY54" fmla="*/ 587829 h 3701143"/>
                    <a:gd name="connsiteX55" fmla="*/ 108857 w 1012371"/>
                    <a:gd name="connsiteY55" fmla="*/ 478972 h 3701143"/>
                    <a:gd name="connsiteX56" fmla="*/ 108857 w 1012371"/>
                    <a:gd name="connsiteY56" fmla="*/ 239486 h 3701143"/>
                    <a:gd name="connsiteX57" fmla="*/ 130628 w 1012371"/>
                    <a:gd name="connsiteY57" fmla="*/ 195943 h 3701143"/>
                    <a:gd name="connsiteX58" fmla="*/ 152400 w 1012371"/>
                    <a:gd name="connsiteY58" fmla="*/ 174172 h 3701143"/>
                    <a:gd name="connsiteX59" fmla="*/ 185057 w 1012371"/>
                    <a:gd name="connsiteY59" fmla="*/ 119743 h 3701143"/>
                    <a:gd name="connsiteX60" fmla="*/ 228600 w 1012371"/>
                    <a:gd name="connsiteY60" fmla="*/ 54429 h 3701143"/>
                    <a:gd name="connsiteX61" fmla="*/ 239486 w 1012371"/>
                    <a:gd name="connsiteY61" fmla="*/ 0 h 3701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</a:cxnLst>
                  <a:rect l="l" t="t" r="r" b="b"/>
                  <a:pathLst>
                    <a:path w="1012371" h="3701143">
                      <a:moveTo>
                        <a:pt x="1012371" y="3701143"/>
                      </a:moveTo>
                      <a:cubicBezTo>
                        <a:pt x="1005114" y="3679372"/>
                        <a:pt x="1000863" y="3656355"/>
                        <a:pt x="990600" y="3635829"/>
                      </a:cubicBezTo>
                      <a:cubicBezTo>
                        <a:pt x="986010" y="3626649"/>
                        <a:pt x="975399" y="3621942"/>
                        <a:pt x="968828" y="3614057"/>
                      </a:cubicBezTo>
                      <a:cubicBezTo>
                        <a:pt x="957213" y="3600120"/>
                        <a:pt x="945787" y="3585900"/>
                        <a:pt x="936171" y="3570515"/>
                      </a:cubicBezTo>
                      <a:cubicBezTo>
                        <a:pt x="927570" y="3556754"/>
                        <a:pt x="922451" y="3541061"/>
                        <a:pt x="914400" y="3526972"/>
                      </a:cubicBezTo>
                      <a:cubicBezTo>
                        <a:pt x="907909" y="3515613"/>
                        <a:pt x="899885" y="3505201"/>
                        <a:pt x="892628" y="3494315"/>
                      </a:cubicBezTo>
                      <a:lnTo>
                        <a:pt x="870857" y="3429000"/>
                      </a:lnTo>
                      <a:cubicBezTo>
                        <a:pt x="867228" y="3418114"/>
                        <a:pt x="866336" y="3405890"/>
                        <a:pt x="859971" y="3396343"/>
                      </a:cubicBezTo>
                      <a:cubicBezTo>
                        <a:pt x="845457" y="3374572"/>
                        <a:pt x="828130" y="3354433"/>
                        <a:pt x="816428" y="3331029"/>
                      </a:cubicBezTo>
                      <a:cubicBezTo>
                        <a:pt x="809171" y="3316515"/>
                        <a:pt x="804089" y="3300691"/>
                        <a:pt x="794657" y="3287486"/>
                      </a:cubicBezTo>
                      <a:cubicBezTo>
                        <a:pt x="785709" y="3274959"/>
                        <a:pt x="771855" y="3266655"/>
                        <a:pt x="762000" y="3254829"/>
                      </a:cubicBezTo>
                      <a:cubicBezTo>
                        <a:pt x="753624" y="3244778"/>
                        <a:pt x="747485" y="3233058"/>
                        <a:pt x="740228" y="3222172"/>
                      </a:cubicBezTo>
                      <a:cubicBezTo>
                        <a:pt x="736600" y="3211286"/>
                        <a:pt x="734474" y="3199778"/>
                        <a:pt x="729343" y="3189515"/>
                      </a:cubicBezTo>
                      <a:cubicBezTo>
                        <a:pt x="721384" y="3173596"/>
                        <a:pt x="682312" y="3123179"/>
                        <a:pt x="674914" y="3113315"/>
                      </a:cubicBezTo>
                      <a:cubicBezTo>
                        <a:pt x="638899" y="3005271"/>
                        <a:pt x="699323" y="3170315"/>
                        <a:pt x="631371" y="3048000"/>
                      </a:cubicBezTo>
                      <a:cubicBezTo>
                        <a:pt x="620226" y="3027939"/>
                        <a:pt x="625827" y="2998913"/>
                        <a:pt x="609600" y="2982686"/>
                      </a:cubicBezTo>
                      <a:lnTo>
                        <a:pt x="566057" y="2939143"/>
                      </a:lnTo>
                      <a:cubicBezTo>
                        <a:pt x="576943" y="2931886"/>
                        <a:pt x="590541" y="2927588"/>
                        <a:pt x="598714" y="2917372"/>
                      </a:cubicBezTo>
                      <a:cubicBezTo>
                        <a:pt x="605882" y="2908412"/>
                        <a:pt x="603696" y="2894554"/>
                        <a:pt x="609600" y="2884715"/>
                      </a:cubicBezTo>
                      <a:cubicBezTo>
                        <a:pt x="614880" y="2875914"/>
                        <a:pt x="624114" y="2870200"/>
                        <a:pt x="631371" y="2862943"/>
                      </a:cubicBezTo>
                      <a:cubicBezTo>
                        <a:pt x="686536" y="2697452"/>
                        <a:pt x="621635" y="2905134"/>
                        <a:pt x="664028" y="2721429"/>
                      </a:cubicBezTo>
                      <a:cubicBezTo>
                        <a:pt x="669188" y="2699068"/>
                        <a:pt x="685800" y="2656115"/>
                        <a:pt x="685800" y="2656115"/>
                      </a:cubicBezTo>
                      <a:cubicBezTo>
                        <a:pt x="678543" y="2605315"/>
                        <a:pt x="684869" y="2550608"/>
                        <a:pt x="664028" y="2503715"/>
                      </a:cubicBezTo>
                      <a:cubicBezTo>
                        <a:pt x="653401" y="2479804"/>
                        <a:pt x="617216" y="2478675"/>
                        <a:pt x="598714" y="2460172"/>
                      </a:cubicBezTo>
                      <a:cubicBezTo>
                        <a:pt x="591457" y="2452915"/>
                        <a:pt x="586123" y="2442990"/>
                        <a:pt x="576943" y="2438400"/>
                      </a:cubicBezTo>
                      <a:cubicBezTo>
                        <a:pt x="512886" y="2406371"/>
                        <a:pt x="453183" y="2411758"/>
                        <a:pt x="381000" y="2405743"/>
                      </a:cubicBezTo>
                      <a:cubicBezTo>
                        <a:pt x="377371" y="2376714"/>
                        <a:pt x="377811" y="2346881"/>
                        <a:pt x="370114" y="2318657"/>
                      </a:cubicBezTo>
                      <a:cubicBezTo>
                        <a:pt x="366672" y="2306035"/>
                        <a:pt x="354194" y="2297702"/>
                        <a:pt x="348343" y="2286000"/>
                      </a:cubicBezTo>
                      <a:cubicBezTo>
                        <a:pt x="343211" y="2275737"/>
                        <a:pt x="342589" y="2263606"/>
                        <a:pt x="337457" y="2253343"/>
                      </a:cubicBezTo>
                      <a:cubicBezTo>
                        <a:pt x="331606" y="2241641"/>
                        <a:pt x="320999" y="2232641"/>
                        <a:pt x="315686" y="2220686"/>
                      </a:cubicBezTo>
                      <a:cubicBezTo>
                        <a:pt x="306365" y="2199715"/>
                        <a:pt x="301171" y="2177143"/>
                        <a:pt x="293914" y="2155372"/>
                      </a:cubicBezTo>
                      <a:lnTo>
                        <a:pt x="272143" y="2090057"/>
                      </a:lnTo>
                      <a:cubicBezTo>
                        <a:pt x="268514" y="2075543"/>
                        <a:pt x="264503" y="2061119"/>
                        <a:pt x="261257" y="2046515"/>
                      </a:cubicBezTo>
                      <a:cubicBezTo>
                        <a:pt x="257243" y="2028453"/>
                        <a:pt x="256868" y="2009410"/>
                        <a:pt x="250371" y="1992086"/>
                      </a:cubicBezTo>
                      <a:cubicBezTo>
                        <a:pt x="245777" y="1979836"/>
                        <a:pt x="234451" y="1971131"/>
                        <a:pt x="228600" y="1959429"/>
                      </a:cubicBezTo>
                      <a:cubicBezTo>
                        <a:pt x="200337" y="1902904"/>
                        <a:pt x="238467" y="1947526"/>
                        <a:pt x="195943" y="1905000"/>
                      </a:cubicBezTo>
                      <a:lnTo>
                        <a:pt x="174171" y="1839686"/>
                      </a:lnTo>
                      <a:cubicBezTo>
                        <a:pt x="170542" y="1828800"/>
                        <a:pt x="169651" y="1816576"/>
                        <a:pt x="163286" y="1807029"/>
                      </a:cubicBezTo>
                      <a:cubicBezTo>
                        <a:pt x="156029" y="1796143"/>
                        <a:pt x="146828" y="1786327"/>
                        <a:pt x="141514" y="1774372"/>
                      </a:cubicBezTo>
                      <a:cubicBezTo>
                        <a:pt x="115275" y="1715335"/>
                        <a:pt x="136518" y="1718122"/>
                        <a:pt x="97971" y="1687286"/>
                      </a:cubicBezTo>
                      <a:cubicBezTo>
                        <a:pt x="87755" y="1679113"/>
                        <a:pt x="77016" y="1671366"/>
                        <a:pt x="65314" y="1665515"/>
                      </a:cubicBezTo>
                      <a:cubicBezTo>
                        <a:pt x="55051" y="1660383"/>
                        <a:pt x="43543" y="1658258"/>
                        <a:pt x="32657" y="1654629"/>
                      </a:cubicBezTo>
                      <a:cubicBezTo>
                        <a:pt x="25400" y="1647372"/>
                        <a:pt x="16166" y="1641658"/>
                        <a:pt x="10886" y="1632857"/>
                      </a:cubicBezTo>
                      <a:cubicBezTo>
                        <a:pt x="4982" y="1623018"/>
                        <a:pt x="0" y="1611675"/>
                        <a:pt x="0" y="1600200"/>
                      </a:cubicBezTo>
                      <a:cubicBezTo>
                        <a:pt x="0" y="1502907"/>
                        <a:pt x="4740" y="1529182"/>
                        <a:pt x="21771" y="1469572"/>
                      </a:cubicBezTo>
                      <a:cubicBezTo>
                        <a:pt x="24359" y="1460513"/>
                        <a:pt x="36424" y="1405237"/>
                        <a:pt x="43543" y="1393372"/>
                      </a:cubicBezTo>
                      <a:cubicBezTo>
                        <a:pt x="48823" y="1384571"/>
                        <a:pt x="58057" y="1378857"/>
                        <a:pt x="65314" y="1371600"/>
                      </a:cubicBezTo>
                      <a:cubicBezTo>
                        <a:pt x="79385" y="1329387"/>
                        <a:pt x="81612" y="1328365"/>
                        <a:pt x="87086" y="1273629"/>
                      </a:cubicBezTo>
                      <a:cubicBezTo>
                        <a:pt x="92154" y="1222952"/>
                        <a:pt x="90416" y="1171595"/>
                        <a:pt x="97971" y="1121229"/>
                      </a:cubicBezTo>
                      <a:cubicBezTo>
                        <a:pt x="101375" y="1098534"/>
                        <a:pt x="112486" y="1077686"/>
                        <a:pt x="119743" y="1055915"/>
                      </a:cubicBezTo>
                      <a:lnTo>
                        <a:pt x="130628" y="1023257"/>
                      </a:lnTo>
                      <a:cubicBezTo>
                        <a:pt x="134256" y="1012371"/>
                        <a:pt x="139264" y="1001852"/>
                        <a:pt x="141514" y="990600"/>
                      </a:cubicBezTo>
                      <a:lnTo>
                        <a:pt x="152400" y="936172"/>
                      </a:lnTo>
                      <a:cubicBezTo>
                        <a:pt x="148771" y="889000"/>
                        <a:pt x="144769" y="841856"/>
                        <a:pt x="141514" y="794657"/>
                      </a:cubicBezTo>
                      <a:cubicBezTo>
                        <a:pt x="128399" y="604494"/>
                        <a:pt x="149321" y="676567"/>
                        <a:pt x="119743" y="587829"/>
                      </a:cubicBezTo>
                      <a:cubicBezTo>
                        <a:pt x="116114" y="551543"/>
                        <a:pt x="111654" y="515331"/>
                        <a:pt x="108857" y="478972"/>
                      </a:cubicBezTo>
                      <a:cubicBezTo>
                        <a:pt x="103141" y="404660"/>
                        <a:pt x="85924" y="315931"/>
                        <a:pt x="108857" y="239486"/>
                      </a:cubicBezTo>
                      <a:cubicBezTo>
                        <a:pt x="113520" y="223943"/>
                        <a:pt x="121627" y="209445"/>
                        <a:pt x="130628" y="195943"/>
                      </a:cubicBezTo>
                      <a:cubicBezTo>
                        <a:pt x="136321" y="187404"/>
                        <a:pt x="145143" y="181429"/>
                        <a:pt x="152400" y="174172"/>
                      </a:cubicBezTo>
                      <a:cubicBezTo>
                        <a:pt x="183238" y="81660"/>
                        <a:pt x="140230" y="194456"/>
                        <a:pt x="185057" y="119743"/>
                      </a:cubicBezTo>
                      <a:cubicBezTo>
                        <a:pt x="232316" y="40976"/>
                        <a:pt x="145561" y="137468"/>
                        <a:pt x="228600" y="54429"/>
                      </a:cubicBezTo>
                      <a:cubicBezTo>
                        <a:pt x="241781" y="14887"/>
                        <a:pt x="239486" y="33247"/>
                        <a:pt x="239486" y="0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6" name="Freeform 55"/>
                <p:cNvSpPr/>
                <p:nvPr/>
              </p:nvSpPr>
              <p:spPr>
                <a:xfrm>
                  <a:off x="6246745" y="5029200"/>
                  <a:ext cx="88741" cy="620486"/>
                </a:xfrm>
                <a:custGeom>
                  <a:avLst/>
                  <a:gdLst>
                    <a:gd name="connsiteX0" fmla="*/ 88741 w 88741"/>
                    <a:gd name="connsiteY0" fmla="*/ 0 h 620486"/>
                    <a:gd name="connsiteX1" fmla="*/ 77855 w 88741"/>
                    <a:gd name="connsiteY1" fmla="*/ 272143 h 620486"/>
                    <a:gd name="connsiteX2" fmla="*/ 45198 w 88741"/>
                    <a:gd name="connsiteY2" fmla="*/ 468086 h 620486"/>
                    <a:gd name="connsiteX3" fmla="*/ 12541 w 88741"/>
                    <a:gd name="connsiteY3" fmla="*/ 478971 h 620486"/>
                    <a:gd name="connsiteX4" fmla="*/ 1655 w 88741"/>
                    <a:gd name="connsiteY4" fmla="*/ 620486 h 620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741" h="620486">
                      <a:moveTo>
                        <a:pt x="88741" y="0"/>
                      </a:moveTo>
                      <a:cubicBezTo>
                        <a:pt x="85112" y="90714"/>
                        <a:pt x="82278" y="181464"/>
                        <a:pt x="77855" y="272143"/>
                      </a:cubicBezTo>
                      <a:cubicBezTo>
                        <a:pt x="76102" y="308068"/>
                        <a:pt x="106376" y="431379"/>
                        <a:pt x="45198" y="468086"/>
                      </a:cubicBezTo>
                      <a:cubicBezTo>
                        <a:pt x="35359" y="473990"/>
                        <a:pt x="23427" y="475343"/>
                        <a:pt x="12541" y="478971"/>
                      </a:cubicBezTo>
                      <a:cubicBezTo>
                        <a:pt x="-6266" y="554196"/>
                        <a:pt x="1655" y="507553"/>
                        <a:pt x="1655" y="620486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7" name="Freeform 56"/>
                <p:cNvSpPr/>
                <p:nvPr/>
              </p:nvSpPr>
              <p:spPr>
                <a:xfrm>
                  <a:off x="6335486" y="5225143"/>
                  <a:ext cx="881743" cy="141543"/>
                </a:xfrm>
                <a:custGeom>
                  <a:avLst/>
                  <a:gdLst>
                    <a:gd name="connsiteX0" fmla="*/ 0 w 881743"/>
                    <a:gd name="connsiteY0" fmla="*/ 0 h 141543"/>
                    <a:gd name="connsiteX1" fmla="*/ 54428 w 881743"/>
                    <a:gd name="connsiteY1" fmla="*/ 10886 h 141543"/>
                    <a:gd name="connsiteX2" fmla="*/ 174171 w 881743"/>
                    <a:gd name="connsiteY2" fmla="*/ 21771 h 141543"/>
                    <a:gd name="connsiteX3" fmla="*/ 195943 w 881743"/>
                    <a:gd name="connsiteY3" fmla="*/ 43543 h 141543"/>
                    <a:gd name="connsiteX4" fmla="*/ 228600 w 881743"/>
                    <a:gd name="connsiteY4" fmla="*/ 54428 h 141543"/>
                    <a:gd name="connsiteX5" fmla="*/ 326571 w 881743"/>
                    <a:gd name="connsiteY5" fmla="*/ 108857 h 141543"/>
                    <a:gd name="connsiteX6" fmla="*/ 500743 w 881743"/>
                    <a:gd name="connsiteY6" fmla="*/ 119743 h 141543"/>
                    <a:gd name="connsiteX7" fmla="*/ 838200 w 881743"/>
                    <a:gd name="connsiteY7" fmla="*/ 130628 h 141543"/>
                    <a:gd name="connsiteX8" fmla="*/ 881743 w 881743"/>
                    <a:gd name="connsiteY8" fmla="*/ 141514 h 14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81743" h="141543">
                      <a:moveTo>
                        <a:pt x="0" y="0"/>
                      </a:moveTo>
                      <a:cubicBezTo>
                        <a:pt x="18143" y="3629"/>
                        <a:pt x="36069" y="8591"/>
                        <a:pt x="54428" y="10886"/>
                      </a:cubicBezTo>
                      <a:cubicBezTo>
                        <a:pt x="94197" y="15857"/>
                        <a:pt x="135118" y="12759"/>
                        <a:pt x="174171" y="21771"/>
                      </a:cubicBezTo>
                      <a:cubicBezTo>
                        <a:pt x="184172" y="24079"/>
                        <a:pt x="187142" y="38263"/>
                        <a:pt x="195943" y="43543"/>
                      </a:cubicBezTo>
                      <a:cubicBezTo>
                        <a:pt x="205782" y="49446"/>
                        <a:pt x="217714" y="50800"/>
                        <a:pt x="228600" y="54428"/>
                      </a:cubicBezTo>
                      <a:cubicBezTo>
                        <a:pt x="250211" y="68835"/>
                        <a:pt x="292443" y="105264"/>
                        <a:pt x="326571" y="108857"/>
                      </a:cubicBezTo>
                      <a:cubicBezTo>
                        <a:pt x="384422" y="114947"/>
                        <a:pt x="442625" y="117270"/>
                        <a:pt x="500743" y="119743"/>
                      </a:cubicBezTo>
                      <a:cubicBezTo>
                        <a:pt x="613185" y="124528"/>
                        <a:pt x="725714" y="127000"/>
                        <a:pt x="838200" y="130628"/>
                      </a:cubicBezTo>
                      <a:cubicBezTo>
                        <a:pt x="874299" y="142662"/>
                        <a:pt x="859382" y="141514"/>
                        <a:pt x="881743" y="141514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8" name="Freeform 57"/>
                <p:cNvSpPr/>
                <p:nvPr/>
              </p:nvSpPr>
              <p:spPr>
                <a:xfrm>
                  <a:off x="4038600" y="4778829"/>
                  <a:ext cx="2133600" cy="870857"/>
                </a:xfrm>
                <a:custGeom>
                  <a:avLst/>
                  <a:gdLst>
                    <a:gd name="connsiteX0" fmla="*/ 2133600 w 2133600"/>
                    <a:gd name="connsiteY0" fmla="*/ 163285 h 870857"/>
                    <a:gd name="connsiteX1" fmla="*/ 2024743 w 2133600"/>
                    <a:gd name="connsiteY1" fmla="*/ 141514 h 870857"/>
                    <a:gd name="connsiteX2" fmla="*/ 1741714 w 2133600"/>
                    <a:gd name="connsiteY2" fmla="*/ 163285 h 870857"/>
                    <a:gd name="connsiteX3" fmla="*/ 1600200 w 2133600"/>
                    <a:gd name="connsiteY3" fmla="*/ 152400 h 870857"/>
                    <a:gd name="connsiteX4" fmla="*/ 1556657 w 2133600"/>
                    <a:gd name="connsiteY4" fmla="*/ 108857 h 870857"/>
                    <a:gd name="connsiteX5" fmla="*/ 1513114 w 2133600"/>
                    <a:gd name="connsiteY5" fmla="*/ 65314 h 870857"/>
                    <a:gd name="connsiteX6" fmla="*/ 1491343 w 2133600"/>
                    <a:gd name="connsiteY6" fmla="*/ 43542 h 870857"/>
                    <a:gd name="connsiteX7" fmla="*/ 1436914 w 2133600"/>
                    <a:gd name="connsiteY7" fmla="*/ 0 h 870857"/>
                    <a:gd name="connsiteX8" fmla="*/ 1099457 w 2133600"/>
                    <a:gd name="connsiteY8" fmla="*/ 10885 h 870857"/>
                    <a:gd name="connsiteX9" fmla="*/ 957943 w 2133600"/>
                    <a:gd name="connsiteY9" fmla="*/ 21771 h 870857"/>
                    <a:gd name="connsiteX10" fmla="*/ 936171 w 2133600"/>
                    <a:gd name="connsiteY10" fmla="*/ 43542 h 870857"/>
                    <a:gd name="connsiteX11" fmla="*/ 870857 w 2133600"/>
                    <a:gd name="connsiteY11" fmla="*/ 65314 h 870857"/>
                    <a:gd name="connsiteX12" fmla="*/ 849086 w 2133600"/>
                    <a:gd name="connsiteY12" fmla="*/ 97971 h 870857"/>
                    <a:gd name="connsiteX13" fmla="*/ 816429 w 2133600"/>
                    <a:gd name="connsiteY13" fmla="*/ 108857 h 870857"/>
                    <a:gd name="connsiteX14" fmla="*/ 740229 w 2133600"/>
                    <a:gd name="connsiteY14" fmla="*/ 130628 h 870857"/>
                    <a:gd name="connsiteX15" fmla="*/ 696686 w 2133600"/>
                    <a:gd name="connsiteY15" fmla="*/ 174171 h 870857"/>
                    <a:gd name="connsiteX16" fmla="*/ 685800 w 2133600"/>
                    <a:gd name="connsiteY16" fmla="*/ 206828 h 870857"/>
                    <a:gd name="connsiteX17" fmla="*/ 620486 w 2133600"/>
                    <a:gd name="connsiteY17" fmla="*/ 228600 h 870857"/>
                    <a:gd name="connsiteX18" fmla="*/ 566057 w 2133600"/>
                    <a:gd name="connsiteY18" fmla="*/ 272142 h 870857"/>
                    <a:gd name="connsiteX19" fmla="*/ 522514 w 2133600"/>
                    <a:gd name="connsiteY19" fmla="*/ 315685 h 870857"/>
                    <a:gd name="connsiteX20" fmla="*/ 500743 w 2133600"/>
                    <a:gd name="connsiteY20" fmla="*/ 381000 h 870857"/>
                    <a:gd name="connsiteX21" fmla="*/ 478971 w 2133600"/>
                    <a:gd name="connsiteY21" fmla="*/ 500742 h 870857"/>
                    <a:gd name="connsiteX22" fmla="*/ 457200 w 2133600"/>
                    <a:gd name="connsiteY22" fmla="*/ 522514 h 870857"/>
                    <a:gd name="connsiteX23" fmla="*/ 391886 w 2133600"/>
                    <a:gd name="connsiteY23" fmla="*/ 609600 h 870857"/>
                    <a:gd name="connsiteX24" fmla="*/ 370114 w 2133600"/>
                    <a:gd name="connsiteY24" fmla="*/ 631371 h 870857"/>
                    <a:gd name="connsiteX25" fmla="*/ 326571 w 2133600"/>
                    <a:gd name="connsiteY25" fmla="*/ 642257 h 870857"/>
                    <a:gd name="connsiteX26" fmla="*/ 272143 w 2133600"/>
                    <a:gd name="connsiteY26" fmla="*/ 685800 h 870857"/>
                    <a:gd name="connsiteX27" fmla="*/ 239486 w 2133600"/>
                    <a:gd name="connsiteY27" fmla="*/ 707571 h 870857"/>
                    <a:gd name="connsiteX28" fmla="*/ 195943 w 2133600"/>
                    <a:gd name="connsiteY28" fmla="*/ 751114 h 870857"/>
                    <a:gd name="connsiteX29" fmla="*/ 174171 w 2133600"/>
                    <a:gd name="connsiteY29" fmla="*/ 772885 h 870857"/>
                    <a:gd name="connsiteX30" fmla="*/ 152400 w 2133600"/>
                    <a:gd name="connsiteY30" fmla="*/ 794657 h 870857"/>
                    <a:gd name="connsiteX31" fmla="*/ 54429 w 2133600"/>
                    <a:gd name="connsiteY31" fmla="*/ 838200 h 870857"/>
                    <a:gd name="connsiteX32" fmla="*/ 21771 w 2133600"/>
                    <a:gd name="connsiteY32" fmla="*/ 849085 h 870857"/>
                    <a:gd name="connsiteX33" fmla="*/ 0 w 2133600"/>
                    <a:gd name="connsiteY33" fmla="*/ 870857 h 870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2133600" h="870857">
                      <a:moveTo>
                        <a:pt x="2133600" y="163285"/>
                      </a:moveTo>
                      <a:cubicBezTo>
                        <a:pt x="2097314" y="156028"/>
                        <a:pt x="2061375" y="136281"/>
                        <a:pt x="2024743" y="141514"/>
                      </a:cubicBezTo>
                      <a:cubicBezTo>
                        <a:pt x="1880198" y="162164"/>
                        <a:pt x="1974165" y="151052"/>
                        <a:pt x="1741714" y="163285"/>
                      </a:cubicBezTo>
                      <a:cubicBezTo>
                        <a:pt x="1694543" y="159657"/>
                        <a:pt x="1645588" y="165749"/>
                        <a:pt x="1600200" y="152400"/>
                      </a:cubicBezTo>
                      <a:cubicBezTo>
                        <a:pt x="1580508" y="146608"/>
                        <a:pt x="1571171" y="123371"/>
                        <a:pt x="1556657" y="108857"/>
                      </a:cubicBezTo>
                      <a:lnTo>
                        <a:pt x="1513114" y="65314"/>
                      </a:lnTo>
                      <a:cubicBezTo>
                        <a:pt x="1505857" y="58057"/>
                        <a:pt x="1499883" y="49235"/>
                        <a:pt x="1491343" y="43542"/>
                      </a:cubicBezTo>
                      <a:cubicBezTo>
                        <a:pt x="1450146" y="16078"/>
                        <a:pt x="1467937" y="31022"/>
                        <a:pt x="1436914" y="0"/>
                      </a:cubicBezTo>
                      <a:cubicBezTo>
                        <a:pt x="1285472" y="50480"/>
                        <a:pt x="1394531" y="22688"/>
                        <a:pt x="1099457" y="10885"/>
                      </a:cubicBezTo>
                      <a:cubicBezTo>
                        <a:pt x="1052286" y="14514"/>
                        <a:pt x="1004335" y="12493"/>
                        <a:pt x="957943" y="21771"/>
                      </a:cubicBezTo>
                      <a:cubicBezTo>
                        <a:pt x="947879" y="23784"/>
                        <a:pt x="945351" y="38952"/>
                        <a:pt x="936171" y="43542"/>
                      </a:cubicBezTo>
                      <a:cubicBezTo>
                        <a:pt x="915645" y="53805"/>
                        <a:pt x="870857" y="65314"/>
                        <a:pt x="870857" y="65314"/>
                      </a:cubicBezTo>
                      <a:cubicBezTo>
                        <a:pt x="863600" y="76200"/>
                        <a:pt x="859302" y="89798"/>
                        <a:pt x="849086" y="97971"/>
                      </a:cubicBezTo>
                      <a:cubicBezTo>
                        <a:pt x="840126" y="105139"/>
                        <a:pt x="827462" y="105705"/>
                        <a:pt x="816429" y="108857"/>
                      </a:cubicBezTo>
                      <a:cubicBezTo>
                        <a:pt x="720748" y="136194"/>
                        <a:pt x="818529" y="104527"/>
                        <a:pt x="740229" y="130628"/>
                      </a:cubicBezTo>
                      <a:cubicBezTo>
                        <a:pt x="711200" y="217713"/>
                        <a:pt x="754743" y="116114"/>
                        <a:pt x="696686" y="174171"/>
                      </a:cubicBezTo>
                      <a:cubicBezTo>
                        <a:pt x="688572" y="182285"/>
                        <a:pt x="695137" y="200159"/>
                        <a:pt x="685800" y="206828"/>
                      </a:cubicBezTo>
                      <a:cubicBezTo>
                        <a:pt x="667126" y="220167"/>
                        <a:pt x="620486" y="228600"/>
                        <a:pt x="620486" y="228600"/>
                      </a:cubicBezTo>
                      <a:cubicBezTo>
                        <a:pt x="546358" y="302724"/>
                        <a:pt x="662200" y="189734"/>
                        <a:pt x="566057" y="272142"/>
                      </a:cubicBezTo>
                      <a:cubicBezTo>
                        <a:pt x="550472" y="285500"/>
                        <a:pt x="522514" y="315685"/>
                        <a:pt x="522514" y="315685"/>
                      </a:cubicBezTo>
                      <a:cubicBezTo>
                        <a:pt x="515257" y="337457"/>
                        <a:pt x="503590" y="358228"/>
                        <a:pt x="500743" y="381000"/>
                      </a:cubicBezTo>
                      <a:cubicBezTo>
                        <a:pt x="499242" y="393010"/>
                        <a:pt x="494869" y="474245"/>
                        <a:pt x="478971" y="500742"/>
                      </a:cubicBezTo>
                      <a:cubicBezTo>
                        <a:pt x="473691" y="509543"/>
                        <a:pt x="464457" y="515257"/>
                        <a:pt x="457200" y="522514"/>
                      </a:cubicBezTo>
                      <a:cubicBezTo>
                        <a:pt x="438200" y="579511"/>
                        <a:pt x="454427" y="547059"/>
                        <a:pt x="391886" y="609600"/>
                      </a:cubicBezTo>
                      <a:cubicBezTo>
                        <a:pt x="384629" y="616857"/>
                        <a:pt x="380071" y="628882"/>
                        <a:pt x="370114" y="631371"/>
                      </a:cubicBezTo>
                      <a:lnTo>
                        <a:pt x="326571" y="642257"/>
                      </a:lnTo>
                      <a:cubicBezTo>
                        <a:pt x="226057" y="709266"/>
                        <a:pt x="349698" y="623755"/>
                        <a:pt x="272143" y="685800"/>
                      </a:cubicBezTo>
                      <a:cubicBezTo>
                        <a:pt x="261927" y="693973"/>
                        <a:pt x="249419" y="699057"/>
                        <a:pt x="239486" y="707571"/>
                      </a:cubicBezTo>
                      <a:cubicBezTo>
                        <a:pt x="223901" y="720929"/>
                        <a:pt x="210457" y="736600"/>
                        <a:pt x="195943" y="751114"/>
                      </a:cubicBezTo>
                      <a:lnTo>
                        <a:pt x="174171" y="772885"/>
                      </a:lnTo>
                      <a:cubicBezTo>
                        <a:pt x="166914" y="780142"/>
                        <a:pt x="160940" y="788964"/>
                        <a:pt x="152400" y="794657"/>
                      </a:cubicBezTo>
                      <a:cubicBezTo>
                        <a:pt x="100650" y="829157"/>
                        <a:pt x="132151" y="812293"/>
                        <a:pt x="54429" y="838200"/>
                      </a:cubicBezTo>
                      <a:lnTo>
                        <a:pt x="21771" y="849085"/>
                      </a:lnTo>
                      <a:lnTo>
                        <a:pt x="0" y="870857"/>
                      </a:ln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9" name="Freeform 58"/>
                <p:cNvSpPr/>
                <p:nvPr/>
              </p:nvSpPr>
              <p:spPr>
                <a:xfrm>
                  <a:off x="5116286" y="2492829"/>
                  <a:ext cx="903514" cy="66639"/>
                </a:xfrm>
                <a:custGeom>
                  <a:avLst/>
                  <a:gdLst>
                    <a:gd name="connsiteX0" fmla="*/ 903514 w 903514"/>
                    <a:gd name="connsiteY0" fmla="*/ 0 h 66639"/>
                    <a:gd name="connsiteX1" fmla="*/ 653143 w 903514"/>
                    <a:gd name="connsiteY1" fmla="*/ 10885 h 66639"/>
                    <a:gd name="connsiteX2" fmla="*/ 609600 w 903514"/>
                    <a:gd name="connsiteY2" fmla="*/ 21771 h 66639"/>
                    <a:gd name="connsiteX3" fmla="*/ 533400 w 903514"/>
                    <a:gd name="connsiteY3" fmla="*/ 32657 h 66639"/>
                    <a:gd name="connsiteX4" fmla="*/ 250371 w 903514"/>
                    <a:gd name="connsiteY4" fmla="*/ 43542 h 66639"/>
                    <a:gd name="connsiteX5" fmla="*/ 185057 w 903514"/>
                    <a:gd name="connsiteY5" fmla="*/ 54428 h 66639"/>
                    <a:gd name="connsiteX6" fmla="*/ 152400 w 903514"/>
                    <a:gd name="connsiteY6" fmla="*/ 65314 h 66639"/>
                    <a:gd name="connsiteX7" fmla="*/ 0 w 903514"/>
                    <a:gd name="connsiteY7" fmla="*/ 65314 h 666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03514" h="66639">
                      <a:moveTo>
                        <a:pt x="903514" y="0"/>
                      </a:moveTo>
                      <a:cubicBezTo>
                        <a:pt x="820057" y="3628"/>
                        <a:pt x="736451" y="4714"/>
                        <a:pt x="653143" y="10885"/>
                      </a:cubicBezTo>
                      <a:cubicBezTo>
                        <a:pt x="638223" y="11990"/>
                        <a:pt x="624320" y="19095"/>
                        <a:pt x="609600" y="21771"/>
                      </a:cubicBezTo>
                      <a:cubicBezTo>
                        <a:pt x="584356" y="26361"/>
                        <a:pt x="559011" y="31105"/>
                        <a:pt x="533400" y="32657"/>
                      </a:cubicBezTo>
                      <a:cubicBezTo>
                        <a:pt x="439160" y="38368"/>
                        <a:pt x="344714" y="39914"/>
                        <a:pt x="250371" y="43542"/>
                      </a:cubicBezTo>
                      <a:cubicBezTo>
                        <a:pt x="228600" y="47171"/>
                        <a:pt x="206603" y="49640"/>
                        <a:pt x="185057" y="54428"/>
                      </a:cubicBezTo>
                      <a:cubicBezTo>
                        <a:pt x="173856" y="56917"/>
                        <a:pt x="163855" y="64640"/>
                        <a:pt x="152400" y="65314"/>
                      </a:cubicBezTo>
                      <a:cubicBezTo>
                        <a:pt x="101688" y="68297"/>
                        <a:pt x="50800" y="65314"/>
                        <a:pt x="0" y="65314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Freeform 59"/>
                <p:cNvSpPr/>
                <p:nvPr/>
              </p:nvSpPr>
              <p:spPr>
                <a:xfrm>
                  <a:off x="4506686" y="2665906"/>
                  <a:ext cx="718457" cy="229694"/>
                </a:xfrm>
                <a:custGeom>
                  <a:avLst/>
                  <a:gdLst>
                    <a:gd name="connsiteX0" fmla="*/ 718457 w 718457"/>
                    <a:gd name="connsiteY0" fmla="*/ 11980 h 229694"/>
                    <a:gd name="connsiteX1" fmla="*/ 413657 w 718457"/>
                    <a:gd name="connsiteY1" fmla="*/ 11980 h 229694"/>
                    <a:gd name="connsiteX2" fmla="*/ 381000 w 718457"/>
                    <a:gd name="connsiteY2" fmla="*/ 33751 h 229694"/>
                    <a:gd name="connsiteX3" fmla="*/ 348343 w 718457"/>
                    <a:gd name="connsiteY3" fmla="*/ 44637 h 229694"/>
                    <a:gd name="connsiteX4" fmla="*/ 304800 w 718457"/>
                    <a:gd name="connsiteY4" fmla="*/ 88180 h 229694"/>
                    <a:gd name="connsiteX5" fmla="*/ 283028 w 718457"/>
                    <a:gd name="connsiteY5" fmla="*/ 109951 h 229694"/>
                    <a:gd name="connsiteX6" fmla="*/ 217714 w 718457"/>
                    <a:gd name="connsiteY6" fmla="*/ 142608 h 229694"/>
                    <a:gd name="connsiteX7" fmla="*/ 174171 w 718457"/>
                    <a:gd name="connsiteY7" fmla="*/ 186151 h 229694"/>
                    <a:gd name="connsiteX8" fmla="*/ 76200 w 718457"/>
                    <a:gd name="connsiteY8" fmla="*/ 218808 h 229694"/>
                    <a:gd name="connsiteX9" fmla="*/ 43543 w 718457"/>
                    <a:gd name="connsiteY9" fmla="*/ 229694 h 229694"/>
                    <a:gd name="connsiteX10" fmla="*/ 0 w 718457"/>
                    <a:gd name="connsiteY10" fmla="*/ 218808 h 229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18457" h="229694">
                      <a:moveTo>
                        <a:pt x="718457" y="11980"/>
                      </a:moveTo>
                      <a:cubicBezTo>
                        <a:pt x="594546" y="1654"/>
                        <a:pt x="545317" y="-8808"/>
                        <a:pt x="413657" y="11980"/>
                      </a:cubicBezTo>
                      <a:cubicBezTo>
                        <a:pt x="400734" y="14020"/>
                        <a:pt x="392702" y="27900"/>
                        <a:pt x="381000" y="33751"/>
                      </a:cubicBezTo>
                      <a:cubicBezTo>
                        <a:pt x="370737" y="38883"/>
                        <a:pt x="359229" y="41008"/>
                        <a:pt x="348343" y="44637"/>
                      </a:cubicBezTo>
                      <a:lnTo>
                        <a:pt x="304800" y="88180"/>
                      </a:lnTo>
                      <a:cubicBezTo>
                        <a:pt x="297543" y="95437"/>
                        <a:pt x="292764" y="106705"/>
                        <a:pt x="283028" y="109951"/>
                      </a:cubicBezTo>
                      <a:cubicBezTo>
                        <a:pt x="251421" y="120487"/>
                        <a:pt x="244570" y="119588"/>
                        <a:pt x="217714" y="142608"/>
                      </a:cubicBezTo>
                      <a:cubicBezTo>
                        <a:pt x="202129" y="155966"/>
                        <a:pt x="193644" y="179660"/>
                        <a:pt x="174171" y="186151"/>
                      </a:cubicBezTo>
                      <a:lnTo>
                        <a:pt x="76200" y="218808"/>
                      </a:lnTo>
                      <a:lnTo>
                        <a:pt x="43543" y="229694"/>
                      </a:lnTo>
                      <a:lnTo>
                        <a:pt x="0" y="218808"/>
                      </a:ln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1" name="Freeform 60"/>
                <p:cNvSpPr/>
                <p:nvPr/>
              </p:nvSpPr>
              <p:spPr>
                <a:xfrm>
                  <a:off x="4561114" y="2982686"/>
                  <a:ext cx="1230086" cy="1099457"/>
                </a:xfrm>
                <a:custGeom>
                  <a:avLst/>
                  <a:gdLst>
                    <a:gd name="connsiteX0" fmla="*/ 1230086 w 1230086"/>
                    <a:gd name="connsiteY0" fmla="*/ 1099457 h 1099457"/>
                    <a:gd name="connsiteX1" fmla="*/ 1034143 w 1230086"/>
                    <a:gd name="connsiteY1" fmla="*/ 1066800 h 1099457"/>
                    <a:gd name="connsiteX2" fmla="*/ 968829 w 1230086"/>
                    <a:gd name="connsiteY2" fmla="*/ 1045028 h 1099457"/>
                    <a:gd name="connsiteX3" fmla="*/ 892629 w 1230086"/>
                    <a:gd name="connsiteY3" fmla="*/ 979714 h 1099457"/>
                    <a:gd name="connsiteX4" fmla="*/ 827315 w 1230086"/>
                    <a:gd name="connsiteY4" fmla="*/ 957943 h 1099457"/>
                    <a:gd name="connsiteX5" fmla="*/ 772886 w 1230086"/>
                    <a:gd name="connsiteY5" fmla="*/ 914400 h 1099457"/>
                    <a:gd name="connsiteX6" fmla="*/ 751115 w 1230086"/>
                    <a:gd name="connsiteY6" fmla="*/ 892628 h 1099457"/>
                    <a:gd name="connsiteX7" fmla="*/ 718457 w 1230086"/>
                    <a:gd name="connsiteY7" fmla="*/ 881743 h 1099457"/>
                    <a:gd name="connsiteX8" fmla="*/ 664029 w 1230086"/>
                    <a:gd name="connsiteY8" fmla="*/ 849085 h 1099457"/>
                    <a:gd name="connsiteX9" fmla="*/ 642257 w 1230086"/>
                    <a:gd name="connsiteY9" fmla="*/ 827314 h 1099457"/>
                    <a:gd name="connsiteX10" fmla="*/ 576943 w 1230086"/>
                    <a:gd name="connsiteY10" fmla="*/ 794657 h 1099457"/>
                    <a:gd name="connsiteX11" fmla="*/ 533400 w 1230086"/>
                    <a:gd name="connsiteY11" fmla="*/ 751114 h 1099457"/>
                    <a:gd name="connsiteX12" fmla="*/ 489857 w 1230086"/>
                    <a:gd name="connsiteY12" fmla="*/ 696685 h 1099457"/>
                    <a:gd name="connsiteX13" fmla="*/ 457200 w 1230086"/>
                    <a:gd name="connsiteY13" fmla="*/ 642257 h 1099457"/>
                    <a:gd name="connsiteX14" fmla="*/ 446315 w 1230086"/>
                    <a:gd name="connsiteY14" fmla="*/ 609600 h 1099457"/>
                    <a:gd name="connsiteX15" fmla="*/ 424543 w 1230086"/>
                    <a:gd name="connsiteY15" fmla="*/ 587828 h 1099457"/>
                    <a:gd name="connsiteX16" fmla="*/ 402772 w 1230086"/>
                    <a:gd name="connsiteY16" fmla="*/ 555171 h 1099457"/>
                    <a:gd name="connsiteX17" fmla="*/ 359229 w 1230086"/>
                    <a:gd name="connsiteY17" fmla="*/ 511628 h 1099457"/>
                    <a:gd name="connsiteX18" fmla="*/ 348343 w 1230086"/>
                    <a:gd name="connsiteY18" fmla="*/ 478971 h 1099457"/>
                    <a:gd name="connsiteX19" fmla="*/ 315686 w 1230086"/>
                    <a:gd name="connsiteY19" fmla="*/ 457200 h 1099457"/>
                    <a:gd name="connsiteX20" fmla="*/ 272143 w 1230086"/>
                    <a:gd name="connsiteY20" fmla="*/ 413657 h 1099457"/>
                    <a:gd name="connsiteX21" fmla="*/ 250372 w 1230086"/>
                    <a:gd name="connsiteY21" fmla="*/ 391885 h 1099457"/>
                    <a:gd name="connsiteX22" fmla="*/ 228600 w 1230086"/>
                    <a:gd name="connsiteY22" fmla="*/ 370114 h 1099457"/>
                    <a:gd name="connsiteX23" fmla="*/ 217715 w 1230086"/>
                    <a:gd name="connsiteY23" fmla="*/ 337457 h 1099457"/>
                    <a:gd name="connsiteX24" fmla="*/ 195943 w 1230086"/>
                    <a:gd name="connsiteY24" fmla="*/ 315685 h 1099457"/>
                    <a:gd name="connsiteX25" fmla="*/ 174172 w 1230086"/>
                    <a:gd name="connsiteY25" fmla="*/ 283028 h 1099457"/>
                    <a:gd name="connsiteX26" fmla="*/ 163286 w 1230086"/>
                    <a:gd name="connsiteY26" fmla="*/ 250371 h 1099457"/>
                    <a:gd name="connsiteX27" fmla="*/ 119743 w 1230086"/>
                    <a:gd name="connsiteY27" fmla="*/ 195943 h 1099457"/>
                    <a:gd name="connsiteX28" fmla="*/ 108857 w 1230086"/>
                    <a:gd name="connsiteY28" fmla="*/ 163285 h 1099457"/>
                    <a:gd name="connsiteX29" fmla="*/ 43543 w 1230086"/>
                    <a:gd name="connsiteY29" fmla="*/ 76200 h 1099457"/>
                    <a:gd name="connsiteX30" fmla="*/ 32657 w 1230086"/>
                    <a:gd name="connsiteY30" fmla="*/ 43543 h 1099457"/>
                    <a:gd name="connsiteX31" fmla="*/ 10886 w 1230086"/>
                    <a:gd name="connsiteY31" fmla="*/ 21771 h 1099457"/>
                    <a:gd name="connsiteX32" fmla="*/ 0 w 1230086"/>
                    <a:gd name="connsiteY32" fmla="*/ 0 h 1099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230086" h="1099457">
                      <a:moveTo>
                        <a:pt x="1230086" y="1099457"/>
                      </a:moveTo>
                      <a:cubicBezTo>
                        <a:pt x="1164764" y="1090125"/>
                        <a:pt x="1097764" y="1085886"/>
                        <a:pt x="1034143" y="1066800"/>
                      </a:cubicBezTo>
                      <a:cubicBezTo>
                        <a:pt x="1012162" y="1060206"/>
                        <a:pt x="968829" y="1045028"/>
                        <a:pt x="968829" y="1045028"/>
                      </a:cubicBezTo>
                      <a:cubicBezTo>
                        <a:pt x="947247" y="1023446"/>
                        <a:pt x="922471" y="992977"/>
                        <a:pt x="892629" y="979714"/>
                      </a:cubicBezTo>
                      <a:cubicBezTo>
                        <a:pt x="871658" y="970394"/>
                        <a:pt x="827315" y="957943"/>
                        <a:pt x="827315" y="957943"/>
                      </a:cubicBezTo>
                      <a:cubicBezTo>
                        <a:pt x="774742" y="905370"/>
                        <a:pt x="841553" y="969334"/>
                        <a:pt x="772886" y="914400"/>
                      </a:cubicBezTo>
                      <a:cubicBezTo>
                        <a:pt x="764872" y="907989"/>
                        <a:pt x="759916" y="897908"/>
                        <a:pt x="751115" y="892628"/>
                      </a:cubicBezTo>
                      <a:cubicBezTo>
                        <a:pt x="741275" y="886724"/>
                        <a:pt x="729343" y="885371"/>
                        <a:pt x="718457" y="881743"/>
                      </a:cubicBezTo>
                      <a:cubicBezTo>
                        <a:pt x="663299" y="826582"/>
                        <a:pt x="734679" y="891475"/>
                        <a:pt x="664029" y="849085"/>
                      </a:cubicBezTo>
                      <a:cubicBezTo>
                        <a:pt x="655228" y="843805"/>
                        <a:pt x="651058" y="832594"/>
                        <a:pt x="642257" y="827314"/>
                      </a:cubicBezTo>
                      <a:cubicBezTo>
                        <a:pt x="577874" y="788685"/>
                        <a:pt x="641169" y="849707"/>
                        <a:pt x="576943" y="794657"/>
                      </a:cubicBezTo>
                      <a:cubicBezTo>
                        <a:pt x="561358" y="781299"/>
                        <a:pt x="544786" y="768193"/>
                        <a:pt x="533400" y="751114"/>
                      </a:cubicBezTo>
                      <a:cubicBezTo>
                        <a:pt x="505936" y="709917"/>
                        <a:pt x="520880" y="727708"/>
                        <a:pt x="489857" y="696685"/>
                      </a:cubicBezTo>
                      <a:cubicBezTo>
                        <a:pt x="459022" y="604174"/>
                        <a:pt x="502027" y="716969"/>
                        <a:pt x="457200" y="642257"/>
                      </a:cubicBezTo>
                      <a:cubicBezTo>
                        <a:pt x="451296" y="632418"/>
                        <a:pt x="452218" y="619439"/>
                        <a:pt x="446315" y="609600"/>
                      </a:cubicBezTo>
                      <a:cubicBezTo>
                        <a:pt x="441035" y="600799"/>
                        <a:pt x="430954" y="595842"/>
                        <a:pt x="424543" y="587828"/>
                      </a:cubicBezTo>
                      <a:cubicBezTo>
                        <a:pt x="416370" y="577612"/>
                        <a:pt x="411286" y="565104"/>
                        <a:pt x="402772" y="555171"/>
                      </a:cubicBezTo>
                      <a:cubicBezTo>
                        <a:pt x="389414" y="539586"/>
                        <a:pt x="359229" y="511628"/>
                        <a:pt x="359229" y="511628"/>
                      </a:cubicBezTo>
                      <a:cubicBezTo>
                        <a:pt x="355600" y="500742"/>
                        <a:pt x="355511" y="487931"/>
                        <a:pt x="348343" y="478971"/>
                      </a:cubicBezTo>
                      <a:cubicBezTo>
                        <a:pt x="340170" y="468755"/>
                        <a:pt x="325619" y="465714"/>
                        <a:pt x="315686" y="457200"/>
                      </a:cubicBezTo>
                      <a:cubicBezTo>
                        <a:pt x="300101" y="443842"/>
                        <a:pt x="286657" y="428171"/>
                        <a:pt x="272143" y="413657"/>
                      </a:cubicBezTo>
                      <a:lnTo>
                        <a:pt x="250372" y="391885"/>
                      </a:lnTo>
                      <a:lnTo>
                        <a:pt x="228600" y="370114"/>
                      </a:lnTo>
                      <a:cubicBezTo>
                        <a:pt x="224972" y="359228"/>
                        <a:pt x="223618" y="347296"/>
                        <a:pt x="217715" y="337457"/>
                      </a:cubicBezTo>
                      <a:cubicBezTo>
                        <a:pt x="212435" y="328656"/>
                        <a:pt x="202354" y="323699"/>
                        <a:pt x="195943" y="315685"/>
                      </a:cubicBezTo>
                      <a:cubicBezTo>
                        <a:pt x="187770" y="305469"/>
                        <a:pt x="180023" y="294730"/>
                        <a:pt x="174172" y="283028"/>
                      </a:cubicBezTo>
                      <a:cubicBezTo>
                        <a:pt x="169040" y="272765"/>
                        <a:pt x="168418" y="260634"/>
                        <a:pt x="163286" y="250371"/>
                      </a:cubicBezTo>
                      <a:cubicBezTo>
                        <a:pt x="149553" y="222905"/>
                        <a:pt x="139995" y="216194"/>
                        <a:pt x="119743" y="195943"/>
                      </a:cubicBezTo>
                      <a:cubicBezTo>
                        <a:pt x="116114" y="185057"/>
                        <a:pt x="114430" y="173316"/>
                        <a:pt x="108857" y="163285"/>
                      </a:cubicBezTo>
                      <a:cubicBezTo>
                        <a:pt x="78084" y="107892"/>
                        <a:pt x="76576" y="109232"/>
                        <a:pt x="43543" y="76200"/>
                      </a:cubicBezTo>
                      <a:cubicBezTo>
                        <a:pt x="39914" y="65314"/>
                        <a:pt x="38561" y="53382"/>
                        <a:pt x="32657" y="43543"/>
                      </a:cubicBezTo>
                      <a:cubicBezTo>
                        <a:pt x="27377" y="34742"/>
                        <a:pt x="17044" y="29982"/>
                        <a:pt x="10886" y="21771"/>
                      </a:cubicBezTo>
                      <a:cubicBezTo>
                        <a:pt x="6018" y="15280"/>
                        <a:pt x="3629" y="7257"/>
                        <a:pt x="0" y="0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2" name="Freeform 61"/>
                <p:cNvSpPr/>
                <p:nvPr/>
              </p:nvSpPr>
              <p:spPr>
                <a:xfrm>
                  <a:off x="4713514" y="2797629"/>
                  <a:ext cx="97972" cy="402771"/>
                </a:xfrm>
                <a:custGeom>
                  <a:avLst/>
                  <a:gdLst>
                    <a:gd name="connsiteX0" fmla="*/ 0 w 97972"/>
                    <a:gd name="connsiteY0" fmla="*/ 402771 h 402771"/>
                    <a:gd name="connsiteX1" fmla="*/ 43543 w 97972"/>
                    <a:gd name="connsiteY1" fmla="*/ 348342 h 402771"/>
                    <a:gd name="connsiteX2" fmla="*/ 65315 w 97972"/>
                    <a:gd name="connsiteY2" fmla="*/ 326571 h 402771"/>
                    <a:gd name="connsiteX3" fmla="*/ 87086 w 97972"/>
                    <a:gd name="connsiteY3" fmla="*/ 261257 h 402771"/>
                    <a:gd name="connsiteX4" fmla="*/ 97972 w 97972"/>
                    <a:gd name="connsiteY4" fmla="*/ 228600 h 402771"/>
                    <a:gd name="connsiteX5" fmla="*/ 87086 w 97972"/>
                    <a:gd name="connsiteY5" fmla="*/ 195942 h 402771"/>
                    <a:gd name="connsiteX6" fmla="*/ 76200 w 97972"/>
                    <a:gd name="connsiteY6" fmla="*/ 0 h 402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7972" h="402771">
                      <a:moveTo>
                        <a:pt x="0" y="402771"/>
                      </a:moveTo>
                      <a:cubicBezTo>
                        <a:pt x="14514" y="384628"/>
                        <a:pt x="28422" y="365983"/>
                        <a:pt x="43543" y="348342"/>
                      </a:cubicBezTo>
                      <a:cubicBezTo>
                        <a:pt x="50222" y="340550"/>
                        <a:pt x="60725" y="335751"/>
                        <a:pt x="65315" y="326571"/>
                      </a:cubicBezTo>
                      <a:cubicBezTo>
                        <a:pt x="75578" y="306045"/>
                        <a:pt x="79829" y="283028"/>
                        <a:pt x="87086" y="261257"/>
                      </a:cubicBezTo>
                      <a:lnTo>
                        <a:pt x="97972" y="228600"/>
                      </a:lnTo>
                      <a:cubicBezTo>
                        <a:pt x="94343" y="217714"/>
                        <a:pt x="88228" y="207360"/>
                        <a:pt x="87086" y="195942"/>
                      </a:cubicBezTo>
                      <a:cubicBezTo>
                        <a:pt x="75987" y="84954"/>
                        <a:pt x="76200" y="68115"/>
                        <a:pt x="76200" y="0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3" name="Freeform 62"/>
                <p:cNvSpPr/>
                <p:nvPr/>
              </p:nvSpPr>
              <p:spPr>
                <a:xfrm>
                  <a:off x="4419600" y="3037114"/>
                  <a:ext cx="239486" cy="108857"/>
                </a:xfrm>
                <a:custGeom>
                  <a:avLst/>
                  <a:gdLst>
                    <a:gd name="connsiteX0" fmla="*/ 239486 w 239486"/>
                    <a:gd name="connsiteY0" fmla="*/ 108857 h 108857"/>
                    <a:gd name="connsiteX1" fmla="*/ 130629 w 239486"/>
                    <a:gd name="connsiteY1" fmla="*/ 97972 h 108857"/>
                    <a:gd name="connsiteX2" fmla="*/ 108857 w 239486"/>
                    <a:gd name="connsiteY2" fmla="*/ 76200 h 108857"/>
                    <a:gd name="connsiteX3" fmla="*/ 76200 w 239486"/>
                    <a:gd name="connsiteY3" fmla="*/ 65315 h 108857"/>
                    <a:gd name="connsiteX4" fmla="*/ 21771 w 239486"/>
                    <a:gd name="connsiteY4" fmla="*/ 21772 h 108857"/>
                    <a:gd name="connsiteX5" fmla="*/ 0 w 239486"/>
                    <a:gd name="connsiteY5" fmla="*/ 0 h 108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9486" h="108857">
                      <a:moveTo>
                        <a:pt x="239486" y="108857"/>
                      </a:moveTo>
                      <a:cubicBezTo>
                        <a:pt x="203200" y="105229"/>
                        <a:pt x="166007" y="106816"/>
                        <a:pt x="130629" y="97972"/>
                      </a:cubicBezTo>
                      <a:cubicBezTo>
                        <a:pt x="120672" y="95483"/>
                        <a:pt x="117658" y="81480"/>
                        <a:pt x="108857" y="76200"/>
                      </a:cubicBezTo>
                      <a:cubicBezTo>
                        <a:pt x="99018" y="70297"/>
                        <a:pt x="87086" y="68943"/>
                        <a:pt x="76200" y="65315"/>
                      </a:cubicBezTo>
                      <a:cubicBezTo>
                        <a:pt x="32838" y="269"/>
                        <a:pt x="80195" y="56826"/>
                        <a:pt x="21771" y="21772"/>
                      </a:cubicBezTo>
                      <a:cubicBezTo>
                        <a:pt x="12970" y="16492"/>
                        <a:pt x="0" y="0"/>
                        <a:pt x="0" y="0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4" name="Freeform 63"/>
                <p:cNvSpPr/>
                <p:nvPr/>
              </p:nvSpPr>
              <p:spPr>
                <a:xfrm>
                  <a:off x="6313714" y="4582886"/>
                  <a:ext cx="32657" cy="283028"/>
                </a:xfrm>
                <a:custGeom>
                  <a:avLst/>
                  <a:gdLst>
                    <a:gd name="connsiteX0" fmla="*/ 0 w 32657"/>
                    <a:gd name="connsiteY0" fmla="*/ 283028 h 283028"/>
                    <a:gd name="connsiteX1" fmla="*/ 10886 w 32657"/>
                    <a:gd name="connsiteY1" fmla="*/ 163285 h 283028"/>
                    <a:gd name="connsiteX2" fmla="*/ 32657 w 32657"/>
                    <a:gd name="connsiteY2" fmla="*/ 97971 h 283028"/>
                    <a:gd name="connsiteX3" fmla="*/ 32657 w 32657"/>
                    <a:gd name="connsiteY3" fmla="*/ 0 h 283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657" h="283028">
                      <a:moveTo>
                        <a:pt x="0" y="283028"/>
                      </a:moveTo>
                      <a:cubicBezTo>
                        <a:pt x="3629" y="243114"/>
                        <a:pt x="3921" y="202754"/>
                        <a:pt x="10886" y="163285"/>
                      </a:cubicBezTo>
                      <a:cubicBezTo>
                        <a:pt x="14874" y="140685"/>
                        <a:pt x="32657" y="120920"/>
                        <a:pt x="32657" y="97971"/>
                      </a:cubicBezTo>
                      <a:lnTo>
                        <a:pt x="32657" y="0"/>
                      </a:ln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5" name="Freeform 64"/>
                <p:cNvSpPr/>
                <p:nvPr/>
              </p:nvSpPr>
              <p:spPr>
                <a:xfrm>
                  <a:off x="6357257" y="4648200"/>
                  <a:ext cx="500743" cy="239486"/>
                </a:xfrm>
                <a:custGeom>
                  <a:avLst/>
                  <a:gdLst>
                    <a:gd name="connsiteX0" fmla="*/ 0 w 500743"/>
                    <a:gd name="connsiteY0" fmla="*/ 239486 h 239486"/>
                    <a:gd name="connsiteX1" fmla="*/ 108857 w 500743"/>
                    <a:gd name="connsiteY1" fmla="*/ 228600 h 239486"/>
                    <a:gd name="connsiteX2" fmla="*/ 174172 w 500743"/>
                    <a:gd name="connsiteY2" fmla="*/ 206829 h 239486"/>
                    <a:gd name="connsiteX3" fmla="*/ 206829 w 500743"/>
                    <a:gd name="connsiteY3" fmla="*/ 195943 h 239486"/>
                    <a:gd name="connsiteX4" fmla="*/ 239486 w 500743"/>
                    <a:gd name="connsiteY4" fmla="*/ 185057 h 239486"/>
                    <a:gd name="connsiteX5" fmla="*/ 348343 w 500743"/>
                    <a:gd name="connsiteY5" fmla="*/ 152400 h 239486"/>
                    <a:gd name="connsiteX6" fmla="*/ 381000 w 500743"/>
                    <a:gd name="connsiteY6" fmla="*/ 141514 h 239486"/>
                    <a:gd name="connsiteX7" fmla="*/ 457200 w 500743"/>
                    <a:gd name="connsiteY7" fmla="*/ 76200 h 239486"/>
                    <a:gd name="connsiteX8" fmla="*/ 468086 w 500743"/>
                    <a:gd name="connsiteY8" fmla="*/ 43543 h 239486"/>
                    <a:gd name="connsiteX9" fmla="*/ 489857 w 500743"/>
                    <a:gd name="connsiteY9" fmla="*/ 21771 h 239486"/>
                    <a:gd name="connsiteX10" fmla="*/ 500743 w 500743"/>
                    <a:gd name="connsiteY10" fmla="*/ 0 h 23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00743" h="239486">
                      <a:moveTo>
                        <a:pt x="0" y="239486"/>
                      </a:moveTo>
                      <a:cubicBezTo>
                        <a:pt x="36286" y="235857"/>
                        <a:pt x="73015" y="235320"/>
                        <a:pt x="108857" y="228600"/>
                      </a:cubicBezTo>
                      <a:cubicBezTo>
                        <a:pt x="131413" y="224371"/>
                        <a:pt x="152400" y="214086"/>
                        <a:pt x="174172" y="206829"/>
                      </a:cubicBezTo>
                      <a:lnTo>
                        <a:pt x="206829" y="195943"/>
                      </a:lnTo>
                      <a:cubicBezTo>
                        <a:pt x="217715" y="192314"/>
                        <a:pt x="228354" y="187840"/>
                        <a:pt x="239486" y="185057"/>
                      </a:cubicBezTo>
                      <a:cubicBezTo>
                        <a:pt x="305290" y="168606"/>
                        <a:pt x="268841" y="178901"/>
                        <a:pt x="348343" y="152400"/>
                      </a:cubicBezTo>
                      <a:lnTo>
                        <a:pt x="381000" y="141514"/>
                      </a:lnTo>
                      <a:cubicBezTo>
                        <a:pt x="433794" y="88720"/>
                        <a:pt x="407464" y="109357"/>
                        <a:pt x="457200" y="76200"/>
                      </a:cubicBezTo>
                      <a:cubicBezTo>
                        <a:pt x="460829" y="65314"/>
                        <a:pt x="462182" y="53382"/>
                        <a:pt x="468086" y="43543"/>
                      </a:cubicBezTo>
                      <a:cubicBezTo>
                        <a:pt x="473366" y="34742"/>
                        <a:pt x="483699" y="29982"/>
                        <a:pt x="489857" y="21771"/>
                      </a:cubicBezTo>
                      <a:cubicBezTo>
                        <a:pt x="494725" y="15280"/>
                        <a:pt x="497114" y="7257"/>
                        <a:pt x="500743" y="0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6" name="Freeform 65"/>
                <p:cNvSpPr/>
                <p:nvPr/>
              </p:nvSpPr>
              <p:spPr>
                <a:xfrm>
                  <a:off x="4343337" y="1143000"/>
                  <a:ext cx="1110406" cy="185057"/>
                </a:xfrm>
                <a:custGeom>
                  <a:avLst/>
                  <a:gdLst>
                    <a:gd name="connsiteX0" fmla="*/ 1110406 w 1110406"/>
                    <a:gd name="connsiteY0" fmla="*/ 0 h 185057"/>
                    <a:gd name="connsiteX1" fmla="*/ 990663 w 1110406"/>
                    <a:gd name="connsiteY1" fmla="*/ 10886 h 185057"/>
                    <a:gd name="connsiteX2" fmla="*/ 870920 w 1110406"/>
                    <a:gd name="connsiteY2" fmla="*/ 43543 h 185057"/>
                    <a:gd name="connsiteX3" fmla="*/ 326634 w 1110406"/>
                    <a:gd name="connsiteY3" fmla="*/ 54429 h 185057"/>
                    <a:gd name="connsiteX4" fmla="*/ 293977 w 1110406"/>
                    <a:gd name="connsiteY4" fmla="*/ 76200 h 185057"/>
                    <a:gd name="connsiteX5" fmla="*/ 228663 w 1110406"/>
                    <a:gd name="connsiteY5" fmla="*/ 97971 h 185057"/>
                    <a:gd name="connsiteX6" fmla="*/ 196006 w 1110406"/>
                    <a:gd name="connsiteY6" fmla="*/ 108857 h 185057"/>
                    <a:gd name="connsiteX7" fmla="*/ 87149 w 1110406"/>
                    <a:gd name="connsiteY7" fmla="*/ 119743 h 185057"/>
                    <a:gd name="connsiteX8" fmla="*/ 32720 w 1110406"/>
                    <a:gd name="connsiteY8" fmla="*/ 152400 h 185057"/>
                    <a:gd name="connsiteX9" fmla="*/ 63 w 1110406"/>
                    <a:gd name="connsiteY9" fmla="*/ 185057 h 185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0406" h="185057">
                      <a:moveTo>
                        <a:pt x="1110406" y="0"/>
                      </a:moveTo>
                      <a:cubicBezTo>
                        <a:pt x="1070492" y="3629"/>
                        <a:pt x="1030339" y="5218"/>
                        <a:pt x="990663" y="10886"/>
                      </a:cubicBezTo>
                      <a:cubicBezTo>
                        <a:pt x="905498" y="23052"/>
                        <a:pt x="1032038" y="40321"/>
                        <a:pt x="870920" y="43543"/>
                      </a:cubicBezTo>
                      <a:lnTo>
                        <a:pt x="326634" y="54429"/>
                      </a:lnTo>
                      <a:cubicBezTo>
                        <a:pt x="315748" y="61686"/>
                        <a:pt x="305932" y="70887"/>
                        <a:pt x="293977" y="76200"/>
                      </a:cubicBezTo>
                      <a:cubicBezTo>
                        <a:pt x="273006" y="85520"/>
                        <a:pt x="250434" y="90714"/>
                        <a:pt x="228663" y="97971"/>
                      </a:cubicBezTo>
                      <a:cubicBezTo>
                        <a:pt x="217777" y="101600"/>
                        <a:pt x="207424" y="107715"/>
                        <a:pt x="196006" y="108857"/>
                      </a:cubicBezTo>
                      <a:lnTo>
                        <a:pt x="87149" y="119743"/>
                      </a:lnTo>
                      <a:cubicBezTo>
                        <a:pt x="30436" y="138648"/>
                        <a:pt x="75414" y="118246"/>
                        <a:pt x="32720" y="152400"/>
                      </a:cubicBezTo>
                      <a:cubicBezTo>
                        <a:pt x="-2956" y="180940"/>
                        <a:pt x="63" y="159769"/>
                        <a:pt x="63" y="185057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7" name="Freeform 66"/>
                <p:cNvSpPr/>
                <p:nvPr/>
              </p:nvSpPr>
              <p:spPr>
                <a:xfrm>
                  <a:off x="5061857" y="1306286"/>
                  <a:ext cx="304800" cy="21771"/>
                </a:xfrm>
                <a:custGeom>
                  <a:avLst/>
                  <a:gdLst>
                    <a:gd name="connsiteX0" fmla="*/ 304800 w 304800"/>
                    <a:gd name="connsiteY0" fmla="*/ 21771 h 21771"/>
                    <a:gd name="connsiteX1" fmla="*/ 250372 w 304800"/>
                    <a:gd name="connsiteY1" fmla="*/ 10885 h 21771"/>
                    <a:gd name="connsiteX2" fmla="*/ 217714 w 304800"/>
                    <a:gd name="connsiteY2" fmla="*/ 0 h 21771"/>
                    <a:gd name="connsiteX3" fmla="*/ 54429 w 304800"/>
                    <a:gd name="connsiteY3" fmla="*/ 10885 h 21771"/>
                    <a:gd name="connsiteX4" fmla="*/ 0 w 304800"/>
                    <a:gd name="connsiteY4" fmla="*/ 10885 h 21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4800" h="21771">
                      <a:moveTo>
                        <a:pt x="304800" y="21771"/>
                      </a:moveTo>
                      <a:cubicBezTo>
                        <a:pt x="286657" y="18142"/>
                        <a:pt x="268322" y="15372"/>
                        <a:pt x="250372" y="10885"/>
                      </a:cubicBezTo>
                      <a:cubicBezTo>
                        <a:pt x="239240" y="8102"/>
                        <a:pt x="229189" y="0"/>
                        <a:pt x="217714" y="0"/>
                      </a:cubicBezTo>
                      <a:cubicBezTo>
                        <a:pt x="163165" y="0"/>
                        <a:pt x="108910" y="8161"/>
                        <a:pt x="54429" y="10885"/>
                      </a:cubicBezTo>
                      <a:cubicBezTo>
                        <a:pt x="36309" y="11791"/>
                        <a:pt x="18143" y="10885"/>
                        <a:pt x="0" y="10885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8" name="Freeform 67"/>
                <p:cNvSpPr/>
                <p:nvPr/>
              </p:nvSpPr>
              <p:spPr>
                <a:xfrm>
                  <a:off x="4528457" y="3581400"/>
                  <a:ext cx="1088572" cy="1222588"/>
                </a:xfrm>
                <a:custGeom>
                  <a:avLst/>
                  <a:gdLst>
                    <a:gd name="connsiteX0" fmla="*/ 1088572 w 1088572"/>
                    <a:gd name="connsiteY0" fmla="*/ 0 h 1222588"/>
                    <a:gd name="connsiteX1" fmla="*/ 1034143 w 1088572"/>
                    <a:gd name="connsiteY1" fmla="*/ 21771 h 1222588"/>
                    <a:gd name="connsiteX2" fmla="*/ 968829 w 1088572"/>
                    <a:gd name="connsiteY2" fmla="*/ 43543 h 1222588"/>
                    <a:gd name="connsiteX3" fmla="*/ 947057 w 1088572"/>
                    <a:gd name="connsiteY3" fmla="*/ 65314 h 1222588"/>
                    <a:gd name="connsiteX4" fmla="*/ 925286 w 1088572"/>
                    <a:gd name="connsiteY4" fmla="*/ 130629 h 1222588"/>
                    <a:gd name="connsiteX5" fmla="*/ 903514 w 1088572"/>
                    <a:gd name="connsiteY5" fmla="*/ 163286 h 1222588"/>
                    <a:gd name="connsiteX6" fmla="*/ 870857 w 1088572"/>
                    <a:gd name="connsiteY6" fmla="*/ 261257 h 1222588"/>
                    <a:gd name="connsiteX7" fmla="*/ 859972 w 1088572"/>
                    <a:gd name="connsiteY7" fmla="*/ 293914 h 1222588"/>
                    <a:gd name="connsiteX8" fmla="*/ 838200 w 1088572"/>
                    <a:gd name="connsiteY8" fmla="*/ 326571 h 1222588"/>
                    <a:gd name="connsiteX9" fmla="*/ 794657 w 1088572"/>
                    <a:gd name="connsiteY9" fmla="*/ 370114 h 1222588"/>
                    <a:gd name="connsiteX10" fmla="*/ 718457 w 1088572"/>
                    <a:gd name="connsiteY10" fmla="*/ 424543 h 1222588"/>
                    <a:gd name="connsiteX11" fmla="*/ 664029 w 1088572"/>
                    <a:gd name="connsiteY11" fmla="*/ 468086 h 1222588"/>
                    <a:gd name="connsiteX12" fmla="*/ 620486 w 1088572"/>
                    <a:gd name="connsiteY12" fmla="*/ 511629 h 1222588"/>
                    <a:gd name="connsiteX13" fmla="*/ 598714 w 1088572"/>
                    <a:gd name="connsiteY13" fmla="*/ 576943 h 1222588"/>
                    <a:gd name="connsiteX14" fmla="*/ 533400 w 1088572"/>
                    <a:gd name="connsiteY14" fmla="*/ 664029 h 1222588"/>
                    <a:gd name="connsiteX15" fmla="*/ 500743 w 1088572"/>
                    <a:gd name="connsiteY15" fmla="*/ 729343 h 1222588"/>
                    <a:gd name="connsiteX16" fmla="*/ 489857 w 1088572"/>
                    <a:gd name="connsiteY16" fmla="*/ 762000 h 1222588"/>
                    <a:gd name="connsiteX17" fmla="*/ 446314 w 1088572"/>
                    <a:gd name="connsiteY17" fmla="*/ 827314 h 1222588"/>
                    <a:gd name="connsiteX18" fmla="*/ 413657 w 1088572"/>
                    <a:gd name="connsiteY18" fmla="*/ 968829 h 1222588"/>
                    <a:gd name="connsiteX19" fmla="*/ 391886 w 1088572"/>
                    <a:gd name="connsiteY19" fmla="*/ 1066800 h 1222588"/>
                    <a:gd name="connsiteX20" fmla="*/ 348343 w 1088572"/>
                    <a:gd name="connsiteY20" fmla="*/ 1110343 h 1222588"/>
                    <a:gd name="connsiteX21" fmla="*/ 304800 w 1088572"/>
                    <a:gd name="connsiteY21" fmla="*/ 1164771 h 1222588"/>
                    <a:gd name="connsiteX22" fmla="*/ 293914 w 1088572"/>
                    <a:gd name="connsiteY22" fmla="*/ 1197429 h 1222588"/>
                    <a:gd name="connsiteX23" fmla="*/ 141514 w 1088572"/>
                    <a:gd name="connsiteY23" fmla="*/ 1208314 h 1222588"/>
                    <a:gd name="connsiteX24" fmla="*/ 76200 w 1088572"/>
                    <a:gd name="connsiteY24" fmla="*/ 1186543 h 1222588"/>
                    <a:gd name="connsiteX25" fmla="*/ 43543 w 1088572"/>
                    <a:gd name="connsiteY25" fmla="*/ 1175657 h 1222588"/>
                    <a:gd name="connsiteX26" fmla="*/ 0 w 1088572"/>
                    <a:gd name="connsiteY26" fmla="*/ 1175657 h 1222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088572" h="1222588">
                      <a:moveTo>
                        <a:pt x="1088572" y="0"/>
                      </a:moveTo>
                      <a:cubicBezTo>
                        <a:pt x="1070429" y="7257"/>
                        <a:pt x="1052507" y="15093"/>
                        <a:pt x="1034143" y="21771"/>
                      </a:cubicBezTo>
                      <a:cubicBezTo>
                        <a:pt x="1012576" y="29614"/>
                        <a:pt x="968829" y="43543"/>
                        <a:pt x="968829" y="43543"/>
                      </a:cubicBezTo>
                      <a:cubicBezTo>
                        <a:pt x="961572" y="50800"/>
                        <a:pt x="951647" y="56134"/>
                        <a:pt x="947057" y="65314"/>
                      </a:cubicBezTo>
                      <a:cubicBezTo>
                        <a:pt x="936794" y="85840"/>
                        <a:pt x="938016" y="111534"/>
                        <a:pt x="925286" y="130629"/>
                      </a:cubicBezTo>
                      <a:lnTo>
                        <a:pt x="903514" y="163286"/>
                      </a:lnTo>
                      <a:lnTo>
                        <a:pt x="870857" y="261257"/>
                      </a:lnTo>
                      <a:cubicBezTo>
                        <a:pt x="867229" y="272143"/>
                        <a:pt x="866337" y="284367"/>
                        <a:pt x="859972" y="293914"/>
                      </a:cubicBezTo>
                      <a:lnTo>
                        <a:pt x="838200" y="326571"/>
                      </a:lnTo>
                      <a:cubicBezTo>
                        <a:pt x="816428" y="391888"/>
                        <a:pt x="845457" y="333828"/>
                        <a:pt x="794657" y="370114"/>
                      </a:cubicBezTo>
                      <a:cubicBezTo>
                        <a:pt x="704255" y="434686"/>
                        <a:pt x="792246" y="399946"/>
                        <a:pt x="718457" y="424543"/>
                      </a:cubicBezTo>
                      <a:cubicBezTo>
                        <a:pt x="665408" y="504118"/>
                        <a:pt x="730948" y="420286"/>
                        <a:pt x="664029" y="468086"/>
                      </a:cubicBezTo>
                      <a:cubicBezTo>
                        <a:pt x="647326" y="480017"/>
                        <a:pt x="620486" y="511629"/>
                        <a:pt x="620486" y="511629"/>
                      </a:cubicBezTo>
                      <a:cubicBezTo>
                        <a:pt x="613229" y="533400"/>
                        <a:pt x="611444" y="557848"/>
                        <a:pt x="598714" y="576943"/>
                      </a:cubicBezTo>
                      <a:cubicBezTo>
                        <a:pt x="549479" y="650797"/>
                        <a:pt x="573674" y="623755"/>
                        <a:pt x="533400" y="664029"/>
                      </a:cubicBezTo>
                      <a:cubicBezTo>
                        <a:pt x="506038" y="746113"/>
                        <a:pt x="542947" y="644934"/>
                        <a:pt x="500743" y="729343"/>
                      </a:cubicBezTo>
                      <a:cubicBezTo>
                        <a:pt x="495611" y="739606"/>
                        <a:pt x="495430" y="751969"/>
                        <a:pt x="489857" y="762000"/>
                      </a:cubicBezTo>
                      <a:cubicBezTo>
                        <a:pt x="477150" y="784873"/>
                        <a:pt x="446314" y="827314"/>
                        <a:pt x="446314" y="827314"/>
                      </a:cubicBezTo>
                      <a:cubicBezTo>
                        <a:pt x="426212" y="887625"/>
                        <a:pt x="429669" y="872753"/>
                        <a:pt x="413657" y="968829"/>
                      </a:cubicBezTo>
                      <a:cubicBezTo>
                        <a:pt x="412837" y="973747"/>
                        <a:pt x="403538" y="1050487"/>
                        <a:pt x="391886" y="1066800"/>
                      </a:cubicBezTo>
                      <a:cubicBezTo>
                        <a:pt x="379955" y="1083503"/>
                        <a:pt x="359729" y="1093264"/>
                        <a:pt x="348343" y="1110343"/>
                      </a:cubicBezTo>
                      <a:cubicBezTo>
                        <a:pt x="320879" y="1151540"/>
                        <a:pt x="335823" y="1133749"/>
                        <a:pt x="304800" y="1164771"/>
                      </a:cubicBezTo>
                      <a:cubicBezTo>
                        <a:pt x="301171" y="1175657"/>
                        <a:pt x="301082" y="1188469"/>
                        <a:pt x="293914" y="1197429"/>
                      </a:cubicBezTo>
                      <a:cubicBezTo>
                        <a:pt x="256624" y="1244042"/>
                        <a:pt x="186320" y="1212387"/>
                        <a:pt x="141514" y="1208314"/>
                      </a:cubicBezTo>
                      <a:lnTo>
                        <a:pt x="76200" y="1186543"/>
                      </a:lnTo>
                      <a:cubicBezTo>
                        <a:pt x="65314" y="1182914"/>
                        <a:pt x="55018" y="1175657"/>
                        <a:pt x="43543" y="1175657"/>
                      </a:cubicBezTo>
                      <a:lnTo>
                        <a:pt x="0" y="1175657"/>
                      </a:ln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 useBgFill="1">
          <p:nvSpPr>
            <p:cNvPr id="51" name="TextBox 50"/>
            <p:cNvSpPr txBox="1"/>
            <p:nvPr/>
          </p:nvSpPr>
          <p:spPr>
            <a:xfrm>
              <a:off x="747697" y="2664767"/>
              <a:ext cx="1997662" cy="830997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dirty="0" smtClean="0">
                  <a:latin typeface="Gotham HTF Book"/>
                </a:rPr>
                <a:t>Data</a:t>
              </a:r>
            </a:p>
            <a:p>
              <a:pPr algn="ctr"/>
              <a:r>
                <a:rPr lang="en-GB" sz="2400" dirty="0" smtClean="0">
                  <a:latin typeface="Gotham HTF Book"/>
                </a:rPr>
                <a:t>Infrastructure</a:t>
              </a:r>
              <a:endParaRPr lang="en-GB" sz="2400" dirty="0">
                <a:latin typeface="Gotham HTF Book"/>
              </a:endParaRPr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424543" y="2895600"/>
              <a:ext cx="435428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3458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38370" y="197830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GLOBAL INFORMATION STORAGE CAPACITY</a:t>
            </a:r>
            <a:br>
              <a:rPr lang="en-US" sz="2800" dirty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</a:br>
            <a:r>
              <a:rPr lang="en-US" sz="2400" dirty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IN OPTIMALLY COMPRESSED BYTES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71" y="1197300"/>
            <a:ext cx="11008658" cy="5350906"/>
          </a:xfrm>
          <a:prstGeom prst="rect">
            <a:avLst/>
          </a:prstGeom>
        </p:spPr>
      </p:pic>
      <p:sp useBgFill="1">
        <p:nvSpPr>
          <p:cNvPr id="4" name="TextBox 3"/>
          <p:cNvSpPr txBox="1"/>
          <p:nvPr/>
        </p:nvSpPr>
        <p:spPr>
          <a:xfrm>
            <a:off x="2225843" y="2357552"/>
            <a:ext cx="1287532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GB" dirty="0" err="1" smtClean="0">
                <a:solidFill>
                  <a:schemeClr val="bg1"/>
                </a:solidFill>
                <a:latin typeface="Gotham HTF Book"/>
              </a:rPr>
              <a:t>ConvNets</a:t>
            </a:r>
            <a:endParaRPr lang="en-GB" dirty="0">
              <a:solidFill>
                <a:schemeClr val="bg1"/>
              </a:solidFill>
              <a:latin typeface="Gotham HTF Book"/>
            </a:endParaRPr>
          </a:p>
          <a:p>
            <a:pPr algn="ctr"/>
            <a:r>
              <a:rPr lang="en-GB" dirty="0" smtClean="0">
                <a:solidFill>
                  <a:schemeClr val="bg1"/>
                </a:solidFill>
                <a:latin typeface="Gotham HTF Book"/>
              </a:rPr>
              <a:t>Developed</a:t>
            </a:r>
            <a:endParaRPr lang="en-GB" dirty="0">
              <a:latin typeface="Gotham HTF Book"/>
            </a:endParaRPr>
          </a:p>
        </p:txBody>
      </p:sp>
      <p:sp useBgFill="1">
        <p:nvSpPr>
          <p:cNvPr id="5" name="TextBox 4"/>
          <p:cNvSpPr txBox="1"/>
          <p:nvPr/>
        </p:nvSpPr>
        <p:spPr>
          <a:xfrm>
            <a:off x="4365420" y="2080675"/>
            <a:ext cx="1133644" cy="92333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Gotham HTF Book"/>
              </a:rPr>
              <a:t>SVMs 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  <a:latin typeface="Gotham HTF Book"/>
              </a:rPr>
              <a:t>dominate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  <a:latin typeface="Gotham HTF Book"/>
              </a:rPr>
              <a:t>NIPS</a:t>
            </a:r>
            <a:endParaRPr lang="en-GB" dirty="0">
              <a:latin typeface="Gotham HTF Book"/>
            </a:endParaRPr>
          </a:p>
        </p:txBody>
      </p:sp>
    </p:spTree>
    <p:extLst>
      <p:ext uri="{BB962C8B-B14F-4D97-AF65-F5344CB8AC3E}">
        <p14:creationId xmlns:p14="http://schemas.microsoft.com/office/powerpoint/2010/main" val="87127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Oval 70"/>
          <p:cNvSpPr/>
          <p:nvPr/>
        </p:nvSpPr>
        <p:spPr>
          <a:xfrm>
            <a:off x="4455952" y="1888921"/>
            <a:ext cx="3246540" cy="314587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Gotham HTF Book"/>
              </a:rPr>
              <a:t>d</a:t>
            </a:r>
            <a:r>
              <a:rPr lang="en-GB" sz="4800" dirty="0" smtClean="0">
                <a:latin typeface="Gotham HTF Book"/>
              </a:rPr>
              <a:t>ata</a:t>
            </a:r>
          </a:p>
          <a:p>
            <a:pPr algn="ctr"/>
            <a:r>
              <a:rPr lang="en-GB" sz="4800" dirty="0" smtClean="0">
                <a:latin typeface="Gotham HTF Book"/>
              </a:rPr>
              <a:t>trust</a:t>
            </a:r>
            <a:endParaRPr lang="en-GB" sz="4800" dirty="0">
              <a:latin typeface="Gotham HTF Book"/>
            </a:endParaRPr>
          </a:p>
        </p:txBody>
      </p:sp>
      <p:sp>
        <p:nvSpPr>
          <p:cNvPr id="2" name="Oval 1"/>
          <p:cNvSpPr/>
          <p:nvPr/>
        </p:nvSpPr>
        <p:spPr>
          <a:xfrm>
            <a:off x="4454554" y="1879134"/>
            <a:ext cx="3246540" cy="3145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smtClean="0">
                <a:latin typeface="Gotham HTF Book"/>
              </a:rPr>
              <a:t>Data</a:t>
            </a:r>
            <a:endParaRPr lang="en-GB" sz="4800" dirty="0">
              <a:latin typeface="Gotham HTF Book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163423" y="3871518"/>
            <a:ext cx="1123951" cy="98990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latin typeface="Gotham HTF Book"/>
              </a:rPr>
              <a:t>ML</a:t>
            </a:r>
            <a:endParaRPr lang="en-GB" sz="3200" dirty="0">
              <a:latin typeface="Gotham HTF Book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515848" y="2038525"/>
            <a:ext cx="1123951" cy="98990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latin typeface="Gotham HTF Book"/>
              </a:rPr>
              <a:t>ML</a:t>
            </a:r>
            <a:endParaRPr lang="en-GB" sz="3200" dirty="0">
              <a:latin typeface="Gotham HTF Book"/>
            </a:endParaRPr>
          </a:p>
        </p:txBody>
      </p:sp>
      <p:cxnSp>
        <p:nvCxnSpPr>
          <p:cNvPr id="19" name="Straight Connector 18"/>
          <p:cNvCxnSpPr>
            <a:stCxn id="12" idx="5"/>
            <a:endCxn id="2" idx="1"/>
          </p:cNvCxnSpPr>
          <p:nvPr/>
        </p:nvCxnSpPr>
        <p:spPr>
          <a:xfrm>
            <a:off x="3829108" y="1573566"/>
            <a:ext cx="1100891" cy="7662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2" idx="5"/>
            <a:endCxn id="2" idx="1"/>
          </p:cNvCxnSpPr>
          <p:nvPr/>
        </p:nvCxnSpPr>
        <p:spPr>
          <a:xfrm>
            <a:off x="3829108" y="1573566"/>
            <a:ext cx="1100891" cy="76627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3" idx="6"/>
            <a:endCxn id="2" idx="2"/>
          </p:cNvCxnSpPr>
          <p:nvPr/>
        </p:nvCxnSpPr>
        <p:spPr>
          <a:xfrm>
            <a:off x="3228362" y="3275901"/>
            <a:ext cx="1226192" cy="176169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5" idx="0"/>
            <a:endCxn id="2" idx="4"/>
          </p:cNvCxnSpPr>
          <p:nvPr/>
        </p:nvCxnSpPr>
        <p:spPr>
          <a:xfrm flipH="1" flipV="1">
            <a:off x="6077824" y="5025006"/>
            <a:ext cx="174732" cy="679505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4" idx="4"/>
            <a:endCxn id="2" idx="0"/>
          </p:cNvCxnSpPr>
          <p:nvPr/>
        </p:nvCxnSpPr>
        <p:spPr>
          <a:xfrm>
            <a:off x="6077824" y="1013859"/>
            <a:ext cx="0" cy="865275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6" idx="3"/>
            <a:endCxn id="2" idx="7"/>
          </p:cNvCxnSpPr>
          <p:nvPr/>
        </p:nvCxnSpPr>
        <p:spPr>
          <a:xfrm flipH="1">
            <a:off x="7225649" y="1705378"/>
            <a:ext cx="1140430" cy="634458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7" idx="2"/>
            <a:endCxn id="2" idx="5"/>
          </p:cNvCxnSpPr>
          <p:nvPr/>
        </p:nvCxnSpPr>
        <p:spPr>
          <a:xfrm flipH="1" flipV="1">
            <a:off x="7225649" y="4564304"/>
            <a:ext cx="1618843" cy="143319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2104411" y="23957"/>
            <a:ext cx="7864032" cy="6670456"/>
            <a:chOff x="2104411" y="23957"/>
            <a:chExt cx="7864032" cy="6670456"/>
          </a:xfrm>
        </p:grpSpPr>
        <p:sp>
          <p:nvSpPr>
            <p:cNvPr id="12" name="Oval 11"/>
            <p:cNvSpPr/>
            <p:nvPr/>
          </p:nvSpPr>
          <p:spPr>
            <a:xfrm>
              <a:off x="2869756" y="728632"/>
              <a:ext cx="1123951" cy="98990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latin typeface="Gotham HTF Book"/>
                </a:rPr>
                <a:t>User</a:t>
              </a:r>
              <a:endParaRPr lang="en-GB" sz="2000" dirty="0">
                <a:latin typeface="Gotham HTF Book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104411" y="2780950"/>
              <a:ext cx="1123951" cy="98990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latin typeface="Gotham HTF Book"/>
                </a:rPr>
                <a:t>User</a:t>
              </a:r>
              <a:endParaRPr lang="en-GB" sz="2000" dirty="0">
                <a:latin typeface="Gotham HTF Book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5515848" y="23957"/>
              <a:ext cx="1123951" cy="98990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latin typeface="Gotham HTF Book"/>
                </a:rPr>
                <a:t>User</a:t>
              </a:r>
              <a:endParaRPr lang="en-GB" sz="2000" dirty="0">
                <a:latin typeface="Gotham HTF Book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690580" y="5704511"/>
              <a:ext cx="1123951" cy="98990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latin typeface="Gotham HTF Book"/>
                </a:rPr>
                <a:t>User</a:t>
              </a:r>
              <a:endParaRPr lang="en-GB" sz="2000" dirty="0">
                <a:latin typeface="Gotham HTF Book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8201480" y="860444"/>
              <a:ext cx="1123951" cy="98990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latin typeface="Gotham HTF Book"/>
                </a:rPr>
                <a:t>User</a:t>
              </a:r>
              <a:endParaRPr lang="en-GB" sz="2000" dirty="0">
                <a:latin typeface="Gotham HTF Book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8844492" y="4212672"/>
              <a:ext cx="1123951" cy="98990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latin typeface="Gotham HTF Book"/>
                </a:rPr>
                <a:t>User</a:t>
              </a:r>
              <a:endParaRPr lang="en-GB" sz="2000" dirty="0">
                <a:latin typeface="Gotham HTF Book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2705157" y="5025006"/>
              <a:ext cx="1123951" cy="98990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latin typeface="Gotham HTF Book"/>
                </a:rPr>
                <a:t>User</a:t>
              </a:r>
              <a:endParaRPr lang="en-GB" sz="2000" dirty="0">
                <a:latin typeface="Gotham HTF Book"/>
              </a:endParaRPr>
            </a:p>
          </p:txBody>
        </p:sp>
      </p:grpSp>
      <p:cxnSp>
        <p:nvCxnSpPr>
          <p:cNvPr id="56" name="Straight Arrow Connector 55"/>
          <p:cNvCxnSpPr>
            <a:stCxn id="55" idx="7"/>
            <a:endCxn id="2" idx="3"/>
          </p:cNvCxnSpPr>
          <p:nvPr/>
        </p:nvCxnSpPr>
        <p:spPr>
          <a:xfrm flipV="1">
            <a:off x="3664509" y="4564304"/>
            <a:ext cx="1265490" cy="60567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3836613" y="1375795"/>
            <a:ext cx="4555222" cy="415254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3" name="Group 62"/>
          <p:cNvGrpSpPr/>
          <p:nvPr/>
        </p:nvGrpSpPr>
        <p:grpSpPr>
          <a:xfrm>
            <a:off x="2104411" y="28757"/>
            <a:ext cx="7864032" cy="6670456"/>
            <a:chOff x="2104411" y="23957"/>
            <a:chExt cx="7864032" cy="6670456"/>
          </a:xfrm>
          <a:solidFill>
            <a:schemeClr val="accent1"/>
          </a:solidFill>
        </p:grpSpPr>
        <p:sp>
          <p:nvSpPr>
            <p:cNvPr id="64" name="Oval 63"/>
            <p:cNvSpPr/>
            <p:nvPr/>
          </p:nvSpPr>
          <p:spPr>
            <a:xfrm>
              <a:off x="2869756" y="728632"/>
              <a:ext cx="1123951" cy="989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latin typeface="Gotham HTF Book"/>
                </a:rPr>
                <a:t>Data</a:t>
              </a:r>
              <a:endParaRPr lang="en-GB" sz="2000" dirty="0">
                <a:latin typeface="Gotham HTF Book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104411" y="2780950"/>
              <a:ext cx="1123951" cy="989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latin typeface="Gotham HTF Book"/>
                </a:rPr>
                <a:t>Data</a:t>
              </a:r>
              <a:endParaRPr lang="en-GB" sz="2000" dirty="0">
                <a:latin typeface="Gotham HTF Book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515848" y="23957"/>
              <a:ext cx="1123951" cy="989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latin typeface="Gotham HTF Book"/>
                </a:rPr>
                <a:t>Data</a:t>
              </a:r>
              <a:endParaRPr lang="en-GB" sz="2000" dirty="0">
                <a:latin typeface="Gotham HTF Book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580" y="5704511"/>
              <a:ext cx="1123951" cy="989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latin typeface="Gotham HTF Book"/>
                </a:rPr>
                <a:t>Data</a:t>
              </a:r>
              <a:endParaRPr lang="en-GB" sz="2000" dirty="0">
                <a:latin typeface="Gotham HTF Book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8201480" y="860444"/>
              <a:ext cx="1123951" cy="989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latin typeface="Gotham HTF Book"/>
                </a:rPr>
                <a:t>Data</a:t>
              </a:r>
              <a:endParaRPr lang="en-GB" sz="2000" dirty="0">
                <a:latin typeface="Gotham HTF Book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8844492" y="4212672"/>
              <a:ext cx="1123951" cy="989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latin typeface="Gotham HTF Book"/>
                </a:rPr>
                <a:t>Data</a:t>
              </a:r>
              <a:endParaRPr lang="en-GB" sz="2000" dirty="0">
                <a:latin typeface="Gotham HTF Book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2705157" y="5025006"/>
              <a:ext cx="1123951" cy="989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latin typeface="Gotham HTF Book"/>
                </a:rPr>
                <a:t>Data</a:t>
              </a:r>
              <a:endParaRPr lang="en-GB" sz="2000" dirty="0">
                <a:latin typeface="Gotham HTF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689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020" y="1792061"/>
            <a:ext cx="2381250" cy="10096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764" y="3835214"/>
            <a:ext cx="2309472" cy="173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5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518"/>
          <p:cNvSpPr/>
          <p:nvPr/>
        </p:nvSpPr>
        <p:spPr>
          <a:xfrm>
            <a:off x="626978" y="1819443"/>
            <a:ext cx="10938044" cy="1246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 smtClean="0">
                <a:solidFill>
                  <a:schemeClr val="bg1"/>
                </a:solidFill>
                <a:latin typeface="Gotham HTF Book" charset="0"/>
                <a:ea typeface="Gotham HTF Book" charset="0"/>
                <a:cs typeface="Gotham HTF Book" charset="0"/>
              </a:rPr>
              <a:t>Thank you</a:t>
            </a:r>
          </a:p>
        </p:txBody>
      </p:sp>
      <p:sp>
        <p:nvSpPr>
          <p:cNvPr id="5" name="Shape 518"/>
          <p:cNvSpPr/>
          <p:nvPr/>
        </p:nvSpPr>
        <p:spPr>
          <a:xfrm>
            <a:off x="3189844" y="3058990"/>
            <a:ext cx="6105157" cy="166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GB" sz="3600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Neil Lawrence</a:t>
            </a:r>
          </a:p>
          <a:p>
            <a:pPr algn="ctr"/>
            <a:r>
              <a:rPr lang="en-GB" sz="3600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http://inverseprobability.com</a:t>
            </a:r>
          </a:p>
          <a:p>
            <a:pPr algn="ctr"/>
            <a:r>
              <a:rPr lang="en-GB" sz="3600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@</a:t>
            </a:r>
            <a:r>
              <a:rPr lang="en-GB" sz="3600" dirty="0" err="1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lawrennd</a:t>
            </a:r>
            <a:endParaRPr lang="en-GB" sz="3600" dirty="0">
              <a:solidFill>
                <a:srgbClr val="F1F1F1"/>
              </a:solidFill>
              <a:latin typeface="Gotham HTF Book" charset="0"/>
              <a:ea typeface="Gotham HTF Book" charset="0"/>
              <a:cs typeface="Gotham HTF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77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700" y="412750"/>
            <a:ext cx="5054600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4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318" y="-13447"/>
            <a:ext cx="5334000" cy="66294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8584432" y="1919798"/>
            <a:ext cx="1407032" cy="473778"/>
            <a:chOff x="8584432" y="1919798"/>
            <a:chExt cx="1407032" cy="473778"/>
          </a:xfrm>
        </p:grpSpPr>
        <p:sp>
          <p:nvSpPr>
            <p:cNvPr id="17" name="Oval 16"/>
            <p:cNvSpPr/>
            <p:nvPr/>
          </p:nvSpPr>
          <p:spPr>
            <a:xfrm>
              <a:off x="8584432" y="1922929"/>
              <a:ext cx="470647" cy="470647"/>
            </a:xfrm>
            <a:prstGeom prst="ellipse">
              <a:avLst/>
            </a:prstGeom>
            <a:solidFill>
              <a:srgbClr val="FF5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122315" y="1919798"/>
              <a:ext cx="869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Gotham HTF Book" charset="0"/>
                  <a:ea typeface="Gotham HTF Book" charset="0"/>
                  <a:cs typeface="Gotham HTF Book" charset="0"/>
                </a:rPr>
                <a:t>Coal</a:t>
              </a:r>
              <a:endParaRPr lang="en-US" sz="2400" dirty="0">
                <a:latin typeface="Gotham HTF Book" charset="0"/>
                <a:ea typeface="Gotham HTF Book" charset="0"/>
                <a:cs typeface="Gotham HTF Book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584432" y="3509682"/>
            <a:ext cx="1190626" cy="470647"/>
            <a:chOff x="8584432" y="3509682"/>
            <a:chExt cx="1190626" cy="470647"/>
          </a:xfrm>
        </p:grpSpPr>
        <p:sp>
          <p:nvSpPr>
            <p:cNvPr id="20" name="Oval 19"/>
            <p:cNvSpPr/>
            <p:nvPr/>
          </p:nvSpPr>
          <p:spPr>
            <a:xfrm>
              <a:off x="8584432" y="3509682"/>
              <a:ext cx="470647" cy="470647"/>
            </a:xfrm>
            <a:prstGeom prst="ellipse">
              <a:avLst/>
            </a:prstGeom>
            <a:solidFill>
              <a:srgbClr val="3EBE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122315" y="3509682"/>
              <a:ext cx="6527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Gotham HTF Book" charset="0"/>
                  <a:ea typeface="Gotham HTF Book" charset="0"/>
                  <a:cs typeface="Gotham HTF Book" charset="0"/>
                </a:rPr>
                <a:t>Tin</a:t>
              </a:r>
              <a:endParaRPr lang="en-US" sz="2400" dirty="0">
                <a:latin typeface="Gotham HTF Book" charset="0"/>
                <a:ea typeface="Gotham HTF Book" charset="0"/>
                <a:cs typeface="Gotham HTF Book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584432" y="1919798"/>
            <a:ext cx="2237387" cy="1200329"/>
            <a:chOff x="8584432" y="1919798"/>
            <a:chExt cx="2237387" cy="1200329"/>
          </a:xfrm>
        </p:grpSpPr>
        <p:sp>
          <p:nvSpPr>
            <p:cNvPr id="23" name="Oval 22"/>
            <p:cNvSpPr/>
            <p:nvPr/>
          </p:nvSpPr>
          <p:spPr>
            <a:xfrm>
              <a:off x="8584432" y="1922929"/>
              <a:ext cx="470647" cy="470647"/>
            </a:xfrm>
            <a:prstGeom prst="ellipse">
              <a:avLst/>
            </a:prstGeom>
            <a:solidFill>
              <a:srgbClr val="FF5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22315" y="1919798"/>
              <a:ext cx="169950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Gotham HTF Book" charset="0"/>
                  <a:ea typeface="Gotham HTF Book" charset="0"/>
                  <a:cs typeface="Gotham HTF Book" charset="0"/>
                </a:rPr>
                <a:t>Google</a:t>
              </a:r>
            </a:p>
            <a:p>
              <a:r>
                <a:rPr lang="en-US" sz="2400" dirty="0" smtClean="0">
                  <a:latin typeface="Gotham HTF Book" charset="0"/>
                  <a:ea typeface="Gotham HTF Book" charset="0"/>
                  <a:cs typeface="Gotham HTF Book" charset="0"/>
                </a:rPr>
                <a:t>Facebook</a:t>
              </a:r>
            </a:p>
            <a:p>
              <a:r>
                <a:rPr lang="en-US" sz="2400" dirty="0" smtClean="0">
                  <a:latin typeface="Gotham HTF Book" charset="0"/>
                  <a:ea typeface="Gotham HTF Book" charset="0"/>
                  <a:cs typeface="Gotham HTF Book" charset="0"/>
                </a:rPr>
                <a:t>Amazon</a:t>
              </a:r>
              <a:endParaRPr lang="en-US" sz="2400" dirty="0">
                <a:latin typeface="Gotham HTF Book" charset="0"/>
                <a:ea typeface="Gotham HTF Book" charset="0"/>
                <a:cs typeface="Gotham HTF Book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584432" y="3509682"/>
            <a:ext cx="1868697" cy="470647"/>
            <a:chOff x="8584432" y="3509682"/>
            <a:chExt cx="1868697" cy="470647"/>
          </a:xfrm>
        </p:grpSpPr>
        <p:sp>
          <p:nvSpPr>
            <p:cNvPr id="26" name="Oval 25"/>
            <p:cNvSpPr/>
            <p:nvPr/>
          </p:nvSpPr>
          <p:spPr>
            <a:xfrm>
              <a:off x="8584432" y="3509682"/>
              <a:ext cx="470647" cy="470647"/>
            </a:xfrm>
            <a:prstGeom prst="ellipse">
              <a:avLst/>
            </a:prstGeom>
            <a:solidFill>
              <a:srgbClr val="3EBE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122315" y="3509682"/>
              <a:ext cx="13308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Gotham HTF Book" charset="0"/>
                  <a:ea typeface="Gotham HTF Book" charset="0"/>
                  <a:cs typeface="Gotham HTF Book" charset="0"/>
                </a:rPr>
                <a:t>Startups</a:t>
              </a:r>
              <a:endParaRPr lang="en-US" sz="2400" dirty="0">
                <a:latin typeface="Gotham HTF Book" charset="0"/>
                <a:ea typeface="Gotham HTF Book" charset="0"/>
                <a:cs typeface="Gotham HTF Book" charset="0"/>
              </a:endParaRPr>
            </a:p>
          </p:txBody>
        </p:sp>
      </p:grp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3235326" y="-17463"/>
            <a:ext cx="2322513" cy="4992688"/>
            <a:chOff x="2038" y="-11"/>
            <a:chExt cx="1463" cy="3145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3139" y="1597"/>
              <a:ext cx="348" cy="573"/>
            </a:xfrm>
            <a:custGeom>
              <a:avLst/>
              <a:gdLst>
                <a:gd name="T0" fmla="*/ 535 w 575"/>
                <a:gd name="T1" fmla="*/ 176 h 953"/>
                <a:gd name="T2" fmla="*/ 535 w 575"/>
                <a:gd name="T3" fmla="*/ 176 h 953"/>
                <a:gd name="T4" fmla="*/ 516 w 575"/>
                <a:gd name="T5" fmla="*/ 119 h 953"/>
                <a:gd name="T6" fmla="*/ 6 w 575"/>
                <a:gd name="T7" fmla="*/ 134 h 953"/>
                <a:gd name="T8" fmla="*/ 44 w 575"/>
                <a:gd name="T9" fmla="*/ 502 h 953"/>
                <a:gd name="T10" fmla="*/ 77 w 575"/>
                <a:gd name="T11" fmla="*/ 830 h 953"/>
                <a:gd name="T12" fmla="*/ 91 w 575"/>
                <a:gd name="T13" fmla="*/ 870 h 953"/>
                <a:gd name="T14" fmla="*/ 136 w 575"/>
                <a:gd name="T15" fmla="*/ 908 h 953"/>
                <a:gd name="T16" fmla="*/ 291 w 575"/>
                <a:gd name="T17" fmla="*/ 952 h 953"/>
                <a:gd name="T18" fmla="*/ 548 w 575"/>
                <a:gd name="T19" fmla="*/ 603 h 953"/>
                <a:gd name="T20" fmla="*/ 535 w 575"/>
                <a:gd name="T21" fmla="*/ 176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5" h="953">
                  <a:moveTo>
                    <a:pt x="535" y="176"/>
                  </a:moveTo>
                  <a:lnTo>
                    <a:pt x="535" y="176"/>
                  </a:lnTo>
                  <a:cubicBezTo>
                    <a:pt x="531" y="156"/>
                    <a:pt x="526" y="137"/>
                    <a:pt x="516" y="119"/>
                  </a:cubicBezTo>
                  <a:cubicBezTo>
                    <a:pt x="454" y="7"/>
                    <a:pt x="0" y="0"/>
                    <a:pt x="6" y="134"/>
                  </a:cubicBezTo>
                  <a:cubicBezTo>
                    <a:pt x="11" y="257"/>
                    <a:pt x="20" y="381"/>
                    <a:pt x="44" y="502"/>
                  </a:cubicBezTo>
                  <a:cubicBezTo>
                    <a:pt x="67" y="614"/>
                    <a:pt x="56" y="719"/>
                    <a:pt x="77" y="830"/>
                  </a:cubicBezTo>
                  <a:cubicBezTo>
                    <a:pt x="80" y="844"/>
                    <a:pt x="83" y="858"/>
                    <a:pt x="91" y="870"/>
                  </a:cubicBezTo>
                  <a:cubicBezTo>
                    <a:pt x="101" y="887"/>
                    <a:pt x="119" y="899"/>
                    <a:pt x="136" y="908"/>
                  </a:cubicBezTo>
                  <a:cubicBezTo>
                    <a:pt x="196" y="940"/>
                    <a:pt x="247" y="953"/>
                    <a:pt x="291" y="952"/>
                  </a:cubicBezTo>
                  <a:cubicBezTo>
                    <a:pt x="441" y="947"/>
                    <a:pt x="514" y="779"/>
                    <a:pt x="548" y="603"/>
                  </a:cubicBezTo>
                  <a:cubicBezTo>
                    <a:pt x="575" y="462"/>
                    <a:pt x="566" y="316"/>
                    <a:pt x="535" y="176"/>
                  </a:cubicBezTo>
                  <a:close/>
                </a:path>
              </a:pathLst>
            </a:custGeom>
            <a:solidFill>
              <a:srgbClr val="FF51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2038" y="125"/>
              <a:ext cx="274" cy="392"/>
            </a:xfrm>
            <a:custGeom>
              <a:avLst/>
              <a:gdLst>
                <a:gd name="T0" fmla="*/ 37 w 454"/>
                <a:gd name="T1" fmla="*/ 57 h 651"/>
                <a:gd name="T2" fmla="*/ 37 w 454"/>
                <a:gd name="T3" fmla="*/ 57 h 651"/>
                <a:gd name="T4" fmla="*/ 25 w 454"/>
                <a:gd name="T5" fmla="*/ 85 h 651"/>
                <a:gd name="T6" fmla="*/ 16 w 454"/>
                <a:gd name="T7" fmla="*/ 100 h 651"/>
                <a:gd name="T8" fmla="*/ 7 w 454"/>
                <a:gd name="T9" fmla="*/ 144 h 651"/>
                <a:gd name="T10" fmla="*/ 62 w 454"/>
                <a:gd name="T11" fmla="*/ 205 h 651"/>
                <a:gd name="T12" fmla="*/ 84 w 454"/>
                <a:gd name="T13" fmla="*/ 220 h 651"/>
                <a:gd name="T14" fmla="*/ 130 w 454"/>
                <a:gd name="T15" fmla="*/ 237 h 651"/>
                <a:gd name="T16" fmla="*/ 139 w 454"/>
                <a:gd name="T17" fmla="*/ 208 h 651"/>
                <a:gd name="T18" fmla="*/ 143 w 454"/>
                <a:gd name="T19" fmla="*/ 207 h 651"/>
                <a:gd name="T20" fmla="*/ 139 w 454"/>
                <a:gd name="T21" fmla="*/ 208 h 651"/>
                <a:gd name="T22" fmla="*/ 152 w 454"/>
                <a:gd name="T23" fmla="*/ 233 h 651"/>
                <a:gd name="T24" fmla="*/ 150 w 454"/>
                <a:gd name="T25" fmla="*/ 246 h 651"/>
                <a:gd name="T26" fmla="*/ 171 w 454"/>
                <a:gd name="T27" fmla="*/ 313 h 651"/>
                <a:gd name="T28" fmla="*/ 155 w 454"/>
                <a:gd name="T29" fmla="*/ 318 h 651"/>
                <a:gd name="T30" fmla="*/ 189 w 454"/>
                <a:gd name="T31" fmla="*/ 348 h 651"/>
                <a:gd name="T32" fmla="*/ 183 w 454"/>
                <a:gd name="T33" fmla="*/ 408 h 651"/>
                <a:gd name="T34" fmla="*/ 194 w 454"/>
                <a:gd name="T35" fmla="*/ 413 h 651"/>
                <a:gd name="T36" fmla="*/ 183 w 454"/>
                <a:gd name="T37" fmla="*/ 408 h 651"/>
                <a:gd name="T38" fmla="*/ 178 w 454"/>
                <a:gd name="T39" fmla="*/ 442 h 651"/>
                <a:gd name="T40" fmla="*/ 97 w 454"/>
                <a:gd name="T41" fmla="*/ 483 h 651"/>
                <a:gd name="T42" fmla="*/ 73 w 454"/>
                <a:gd name="T43" fmla="*/ 547 h 651"/>
                <a:gd name="T44" fmla="*/ 320 w 454"/>
                <a:gd name="T45" fmla="*/ 636 h 651"/>
                <a:gd name="T46" fmla="*/ 444 w 454"/>
                <a:gd name="T47" fmla="*/ 500 h 651"/>
                <a:gd name="T48" fmla="*/ 16 w 454"/>
                <a:gd name="T49" fmla="*/ 0 h 651"/>
                <a:gd name="T50" fmla="*/ 37 w 454"/>
                <a:gd name="T51" fmla="*/ 57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4" h="651">
                  <a:moveTo>
                    <a:pt x="37" y="57"/>
                  </a:moveTo>
                  <a:lnTo>
                    <a:pt x="37" y="57"/>
                  </a:lnTo>
                  <a:cubicBezTo>
                    <a:pt x="45" y="95"/>
                    <a:pt x="16" y="80"/>
                    <a:pt x="25" y="85"/>
                  </a:cubicBezTo>
                  <a:cubicBezTo>
                    <a:pt x="34" y="126"/>
                    <a:pt x="6" y="85"/>
                    <a:pt x="16" y="100"/>
                  </a:cubicBezTo>
                  <a:cubicBezTo>
                    <a:pt x="6" y="117"/>
                    <a:pt x="0" y="145"/>
                    <a:pt x="7" y="144"/>
                  </a:cubicBezTo>
                  <a:cubicBezTo>
                    <a:pt x="32" y="151"/>
                    <a:pt x="56" y="186"/>
                    <a:pt x="62" y="205"/>
                  </a:cubicBezTo>
                  <a:cubicBezTo>
                    <a:pt x="49" y="213"/>
                    <a:pt x="77" y="207"/>
                    <a:pt x="84" y="220"/>
                  </a:cubicBezTo>
                  <a:cubicBezTo>
                    <a:pt x="99" y="212"/>
                    <a:pt x="112" y="226"/>
                    <a:pt x="130" y="237"/>
                  </a:cubicBezTo>
                  <a:cubicBezTo>
                    <a:pt x="169" y="267"/>
                    <a:pt x="120" y="217"/>
                    <a:pt x="139" y="208"/>
                  </a:cubicBezTo>
                  <a:cubicBezTo>
                    <a:pt x="139" y="204"/>
                    <a:pt x="140" y="203"/>
                    <a:pt x="143" y="207"/>
                  </a:cubicBezTo>
                  <a:cubicBezTo>
                    <a:pt x="141" y="207"/>
                    <a:pt x="140" y="207"/>
                    <a:pt x="139" y="208"/>
                  </a:cubicBezTo>
                  <a:cubicBezTo>
                    <a:pt x="138" y="220"/>
                    <a:pt x="152" y="259"/>
                    <a:pt x="152" y="233"/>
                  </a:cubicBezTo>
                  <a:cubicBezTo>
                    <a:pt x="159" y="217"/>
                    <a:pt x="157" y="243"/>
                    <a:pt x="150" y="246"/>
                  </a:cubicBezTo>
                  <a:cubicBezTo>
                    <a:pt x="149" y="255"/>
                    <a:pt x="180" y="289"/>
                    <a:pt x="171" y="313"/>
                  </a:cubicBezTo>
                  <a:cubicBezTo>
                    <a:pt x="152" y="322"/>
                    <a:pt x="157" y="308"/>
                    <a:pt x="155" y="318"/>
                  </a:cubicBezTo>
                  <a:cubicBezTo>
                    <a:pt x="157" y="314"/>
                    <a:pt x="204" y="363"/>
                    <a:pt x="189" y="348"/>
                  </a:cubicBezTo>
                  <a:cubicBezTo>
                    <a:pt x="208" y="378"/>
                    <a:pt x="180" y="399"/>
                    <a:pt x="183" y="408"/>
                  </a:cubicBezTo>
                  <a:cubicBezTo>
                    <a:pt x="186" y="405"/>
                    <a:pt x="190" y="405"/>
                    <a:pt x="194" y="413"/>
                  </a:cubicBezTo>
                  <a:cubicBezTo>
                    <a:pt x="187" y="413"/>
                    <a:pt x="184" y="411"/>
                    <a:pt x="183" y="408"/>
                  </a:cubicBezTo>
                  <a:cubicBezTo>
                    <a:pt x="179" y="414"/>
                    <a:pt x="177" y="429"/>
                    <a:pt x="178" y="442"/>
                  </a:cubicBezTo>
                  <a:cubicBezTo>
                    <a:pt x="149" y="438"/>
                    <a:pt x="107" y="455"/>
                    <a:pt x="97" y="483"/>
                  </a:cubicBezTo>
                  <a:cubicBezTo>
                    <a:pt x="101" y="518"/>
                    <a:pt x="86" y="532"/>
                    <a:pt x="73" y="547"/>
                  </a:cubicBezTo>
                  <a:cubicBezTo>
                    <a:pt x="162" y="612"/>
                    <a:pt x="254" y="651"/>
                    <a:pt x="320" y="636"/>
                  </a:cubicBezTo>
                  <a:cubicBezTo>
                    <a:pt x="384" y="622"/>
                    <a:pt x="439" y="566"/>
                    <a:pt x="444" y="500"/>
                  </a:cubicBezTo>
                  <a:cubicBezTo>
                    <a:pt x="454" y="346"/>
                    <a:pt x="223" y="52"/>
                    <a:pt x="16" y="0"/>
                  </a:cubicBezTo>
                  <a:cubicBezTo>
                    <a:pt x="22" y="22"/>
                    <a:pt x="34" y="44"/>
                    <a:pt x="37" y="57"/>
                  </a:cubicBezTo>
                  <a:close/>
                </a:path>
              </a:pathLst>
            </a:custGeom>
            <a:solidFill>
              <a:srgbClr val="FF51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3405" y="448"/>
              <a:ext cx="5" cy="3"/>
            </a:xfrm>
            <a:custGeom>
              <a:avLst/>
              <a:gdLst>
                <a:gd name="T0" fmla="*/ 1 w 8"/>
                <a:gd name="T1" fmla="*/ 0 h 5"/>
                <a:gd name="T2" fmla="*/ 1 w 8"/>
                <a:gd name="T3" fmla="*/ 0 h 5"/>
                <a:gd name="T4" fmla="*/ 0 w 8"/>
                <a:gd name="T5" fmla="*/ 2 h 5"/>
                <a:gd name="T6" fmla="*/ 1 w 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lnTo>
                    <a:pt x="1" y="0"/>
                  </a:lnTo>
                  <a:cubicBezTo>
                    <a:pt x="0" y="0"/>
                    <a:pt x="0" y="1"/>
                    <a:pt x="0" y="2"/>
                  </a:cubicBezTo>
                  <a:cubicBezTo>
                    <a:pt x="4" y="4"/>
                    <a:pt x="8" y="5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8"/>
            <p:cNvSpPr>
              <a:spLocks noEditPoints="1"/>
            </p:cNvSpPr>
            <p:nvPr/>
          </p:nvSpPr>
          <p:spPr bwMode="auto">
            <a:xfrm>
              <a:off x="3191" y="450"/>
              <a:ext cx="310" cy="593"/>
            </a:xfrm>
            <a:custGeom>
              <a:avLst/>
              <a:gdLst>
                <a:gd name="T0" fmla="*/ 226 w 511"/>
                <a:gd name="T1" fmla="*/ 410 h 986"/>
                <a:gd name="T2" fmla="*/ 255 w 511"/>
                <a:gd name="T3" fmla="*/ 417 h 986"/>
                <a:gd name="T4" fmla="*/ 226 w 511"/>
                <a:gd name="T5" fmla="*/ 410 h 986"/>
                <a:gd name="T6" fmla="*/ 52 w 511"/>
                <a:gd name="T7" fmla="*/ 835 h 986"/>
                <a:gd name="T8" fmla="*/ 299 w 511"/>
                <a:gd name="T9" fmla="*/ 875 h 986"/>
                <a:gd name="T10" fmla="*/ 460 w 511"/>
                <a:gd name="T11" fmla="*/ 551 h 986"/>
                <a:gd name="T12" fmla="*/ 450 w 511"/>
                <a:gd name="T13" fmla="*/ 491 h 986"/>
                <a:gd name="T14" fmla="*/ 435 w 511"/>
                <a:gd name="T15" fmla="*/ 504 h 986"/>
                <a:gd name="T16" fmla="*/ 398 w 511"/>
                <a:gd name="T17" fmla="*/ 531 h 986"/>
                <a:gd name="T18" fmla="*/ 398 w 511"/>
                <a:gd name="T19" fmla="*/ 531 h 986"/>
                <a:gd name="T20" fmla="*/ 437 w 511"/>
                <a:gd name="T21" fmla="*/ 499 h 986"/>
                <a:gd name="T22" fmla="*/ 503 w 511"/>
                <a:gd name="T23" fmla="*/ 473 h 986"/>
                <a:gd name="T24" fmla="*/ 468 w 511"/>
                <a:gd name="T25" fmla="*/ 384 h 986"/>
                <a:gd name="T26" fmla="*/ 467 w 511"/>
                <a:gd name="T27" fmla="*/ 383 h 986"/>
                <a:gd name="T28" fmla="*/ 464 w 511"/>
                <a:gd name="T29" fmla="*/ 381 h 986"/>
                <a:gd name="T30" fmla="*/ 425 w 511"/>
                <a:gd name="T31" fmla="*/ 415 h 986"/>
                <a:gd name="T32" fmla="*/ 381 w 511"/>
                <a:gd name="T33" fmla="*/ 432 h 986"/>
                <a:gd name="T34" fmla="*/ 367 w 511"/>
                <a:gd name="T35" fmla="*/ 433 h 986"/>
                <a:gd name="T36" fmla="*/ 324 w 511"/>
                <a:gd name="T37" fmla="*/ 434 h 986"/>
                <a:gd name="T38" fmla="*/ 283 w 511"/>
                <a:gd name="T39" fmla="*/ 438 h 986"/>
                <a:gd name="T40" fmla="*/ 283 w 511"/>
                <a:gd name="T41" fmla="*/ 438 h 986"/>
                <a:gd name="T42" fmla="*/ 267 w 511"/>
                <a:gd name="T43" fmla="*/ 425 h 986"/>
                <a:gd name="T44" fmla="*/ 257 w 511"/>
                <a:gd name="T45" fmla="*/ 419 h 986"/>
                <a:gd name="T46" fmla="*/ 269 w 511"/>
                <a:gd name="T47" fmla="*/ 425 h 986"/>
                <a:gd name="T48" fmla="*/ 324 w 511"/>
                <a:gd name="T49" fmla="*/ 434 h 986"/>
                <a:gd name="T50" fmla="*/ 345 w 511"/>
                <a:gd name="T51" fmla="*/ 423 h 986"/>
                <a:gd name="T52" fmla="*/ 381 w 511"/>
                <a:gd name="T53" fmla="*/ 432 h 986"/>
                <a:gd name="T54" fmla="*/ 398 w 511"/>
                <a:gd name="T55" fmla="*/ 393 h 986"/>
                <a:gd name="T56" fmla="*/ 444 w 511"/>
                <a:gd name="T57" fmla="*/ 395 h 986"/>
                <a:gd name="T58" fmla="*/ 439 w 511"/>
                <a:gd name="T59" fmla="*/ 308 h 986"/>
                <a:gd name="T60" fmla="*/ 372 w 511"/>
                <a:gd name="T61" fmla="*/ 236 h 986"/>
                <a:gd name="T62" fmla="*/ 372 w 511"/>
                <a:gd name="T63" fmla="*/ 236 h 986"/>
                <a:gd name="T64" fmla="*/ 408 w 511"/>
                <a:gd name="T65" fmla="*/ 239 h 986"/>
                <a:gd name="T66" fmla="*/ 402 w 511"/>
                <a:gd name="T67" fmla="*/ 160 h 986"/>
                <a:gd name="T68" fmla="*/ 352 w 511"/>
                <a:gd name="T69" fmla="*/ 0 h 986"/>
                <a:gd name="T70" fmla="*/ 52 w 511"/>
                <a:gd name="T71" fmla="*/ 835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11" h="986">
                  <a:moveTo>
                    <a:pt x="226" y="410"/>
                  </a:moveTo>
                  <a:lnTo>
                    <a:pt x="226" y="410"/>
                  </a:lnTo>
                  <a:cubicBezTo>
                    <a:pt x="227" y="410"/>
                    <a:pt x="228" y="410"/>
                    <a:pt x="230" y="410"/>
                  </a:cubicBezTo>
                  <a:cubicBezTo>
                    <a:pt x="236" y="406"/>
                    <a:pt x="246" y="412"/>
                    <a:pt x="255" y="417"/>
                  </a:cubicBezTo>
                  <a:cubicBezTo>
                    <a:pt x="246" y="412"/>
                    <a:pt x="232" y="411"/>
                    <a:pt x="226" y="410"/>
                  </a:cubicBezTo>
                  <a:cubicBezTo>
                    <a:pt x="220" y="410"/>
                    <a:pt x="222" y="410"/>
                    <a:pt x="226" y="410"/>
                  </a:cubicBezTo>
                  <a:close/>
                  <a:moveTo>
                    <a:pt x="52" y="835"/>
                  </a:moveTo>
                  <a:lnTo>
                    <a:pt x="52" y="835"/>
                  </a:lnTo>
                  <a:cubicBezTo>
                    <a:pt x="74" y="909"/>
                    <a:pt x="143" y="986"/>
                    <a:pt x="218" y="963"/>
                  </a:cubicBezTo>
                  <a:cubicBezTo>
                    <a:pt x="257" y="950"/>
                    <a:pt x="284" y="913"/>
                    <a:pt x="299" y="875"/>
                  </a:cubicBezTo>
                  <a:cubicBezTo>
                    <a:pt x="313" y="836"/>
                    <a:pt x="319" y="795"/>
                    <a:pt x="333" y="756"/>
                  </a:cubicBezTo>
                  <a:cubicBezTo>
                    <a:pt x="360" y="680"/>
                    <a:pt x="416" y="619"/>
                    <a:pt x="460" y="551"/>
                  </a:cubicBezTo>
                  <a:cubicBezTo>
                    <a:pt x="473" y="531"/>
                    <a:pt x="484" y="511"/>
                    <a:pt x="495" y="490"/>
                  </a:cubicBezTo>
                  <a:cubicBezTo>
                    <a:pt x="482" y="489"/>
                    <a:pt x="462" y="485"/>
                    <a:pt x="450" y="491"/>
                  </a:cubicBezTo>
                  <a:cubicBezTo>
                    <a:pt x="446" y="493"/>
                    <a:pt x="442" y="496"/>
                    <a:pt x="437" y="499"/>
                  </a:cubicBezTo>
                  <a:cubicBezTo>
                    <a:pt x="436" y="501"/>
                    <a:pt x="436" y="502"/>
                    <a:pt x="435" y="504"/>
                  </a:cubicBezTo>
                  <a:cubicBezTo>
                    <a:pt x="434" y="503"/>
                    <a:pt x="432" y="504"/>
                    <a:pt x="431" y="504"/>
                  </a:cubicBezTo>
                  <a:cubicBezTo>
                    <a:pt x="420" y="512"/>
                    <a:pt x="409" y="521"/>
                    <a:pt x="398" y="531"/>
                  </a:cubicBezTo>
                  <a:cubicBezTo>
                    <a:pt x="391" y="538"/>
                    <a:pt x="386" y="544"/>
                    <a:pt x="385" y="543"/>
                  </a:cubicBezTo>
                  <a:cubicBezTo>
                    <a:pt x="389" y="539"/>
                    <a:pt x="394" y="535"/>
                    <a:pt x="398" y="531"/>
                  </a:cubicBezTo>
                  <a:cubicBezTo>
                    <a:pt x="408" y="520"/>
                    <a:pt x="421" y="506"/>
                    <a:pt x="431" y="504"/>
                  </a:cubicBezTo>
                  <a:cubicBezTo>
                    <a:pt x="433" y="502"/>
                    <a:pt x="435" y="501"/>
                    <a:pt x="437" y="499"/>
                  </a:cubicBezTo>
                  <a:cubicBezTo>
                    <a:pt x="451" y="475"/>
                    <a:pt x="486" y="496"/>
                    <a:pt x="497" y="486"/>
                  </a:cubicBezTo>
                  <a:cubicBezTo>
                    <a:pt x="499" y="482"/>
                    <a:pt x="501" y="477"/>
                    <a:pt x="503" y="473"/>
                  </a:cubicBezTo>
                  <a:cubicBezTo>
                    <a:pt x="500" y="468"/>
                    <a:pt x="498" y="460"/>
                    <a:pt x="505" y="449"/>
                  </a:cubicBezTo>
                  <a:cubicBezTo>
                    <a:pt x="511" y="408"/>
                    <a:pt x="481" y="413"/>
                    <a:pt x="468" y="384"/>
                  </a:cubicBezTo>
                  <a:cubicBezTo>
                    <a:pt x="474" y="379"/>
                    <a:pt x="472" y="378"/>
                    <a:pt x="467" y="380"/>
                  </a:cubicBezTo>
                  <a:cubicBezTo>
                    <a:pt x="467" y="381"/>
                    <a:pt x="467" y="382"/>
                    <a:pt x="467" y="383"/>
                  </a:cubicBezTo>
                  <a:lnTo>
                    <a:pt x="468" y="384"/>
                  </a:lnTo>
                  <a:cubicBezTo>
                    <a:pt x="466" y="383"/>
                    <a:pt x="465" y="382"/>
                    <a:pt x="464" y="381"/>
                  </a:cubicBezTo>
                  <a:cubicBezTo>
                    <a:pt x="455" y="385"/>
                    <a:pt x="441" y="395"/>
                    <a:pt x="444" y="406"/>
                  </a:cubicBezTo>
                  <a:cubicBezTo>
                    <a:pt x="417" y="406"/>
                    <a:pt x="453" y="417"/>
                    <a:pt x="425" y="415"/>
                  </a:cubicBezTo>
                  <a:cubicBezTo>
                    <a:pt x="447" y="409"/>
                    <a:pt x="377" y="390"/>
                    <a:pt x="388" y="430"/>
                  </a:cubicBezTo>
                  <a:cubicBezTo>
                    <a:pt x="385" y="431"/>
                    <a:pt x="383" y="432"/>
                    <a:pt x="381" y="432"/>
                  </a:cubicBezTo>
                  <a:cubicBezTo>
                    <a:pt x="381" y="433"/>
                    <a:pt x="381" y="433"/>
                    <a:pt x="381" y="434"/>
                  </a:cubicBezTo>
                  <a:cubicBezTo>
                    <a:pt x="377" y="437"/>
                    <a:pt x="372" y="436"/>
                    <a:pt x="367" y="433"/>
                  </a:cubicBezTo>
                  <a:cubicBezTo>
                    <a:pt x="358" y="431"/>
                    <a:pt x="348" y="428"/>
                    <a:pt x="339" y="428"/>
                  </a:cubicBezTo>
                  <a:cubicBezTo>
                    <a:pt x="334" y="431"/>
                    <a:pt x="329" y="433"/>
                    <a:pt x="324" y="434"/>
                  </a:cubicBezTo>
                  <a:cubicBezTo>
                    <a:pt x="322" y="435"/>
                    <a:pt x="320" y="438"/>
                    <a:pt x="318" y="441"/>
                  </a:cubicBezTo>
                  <a:cubicBezTo>
                    <a:pt x="331" y="457"/>
                    <a:pt x="297" y="417"/>
                    <a:pt x="283" y="438"/>
                  </a:cubicBezTo>
                  <a:cubicBezTo>
                    <a:pt x="282" y="444"/>
                    <a:pt x="279" y="448"/>
                    <a:pt x="281" y="441"/>
                  </a:cubicBezTo>
                  <a:cubicBezTo>
                    <a:pt x="282" y="440"/>
                    <a:pt x="282" y="439"/>
                    <a:pt x="283" y="438"/>
                  </a:cubicBezTo>
                  <a:cubicBezTo>
                    <a:pt x="284" y="431"/>
                    <a:pt x="283" y="422"/>
                    <a:pt x="269" y="425"/>
                  </a:cubicBezTo>
                  <a:cubicBezTo>
                    <a:pt x="269" y="426"/>
                    <a:pt x="268" y="426"/>
                    <a:pt x="267" y="425"/>
                  </a:cubicBezTo>
                  <a:cubicBezTo>
                    <a:pt x="265" y="426"/>
                    <a:pt x="263" y="427"/>
                    <a:pt x="261" y="428"/>
                  </a:cubicBezTo>
                  <a:cubicBezTo>
                    <a:pt x="261" y="424"/>
                    <a:pt x="260" y="421"/>
                    <a:pt x="257" y="419"/>
                  </a:cubicBezTo>
                  <a:cubicBezTo>
                    <a:pt x="261" y="422"/>
                    <a:pt x="265" y="425"/>
                    <a:pt x="267" y="425"/>
                  </a:cubicBezTo>
                  <a:cubicBezTo>
                    <a:pt x="268" y="425"/>
                    <a:pt x="268" y="425"/>
                    <a:pt x="269" y="425"/>
                  </a:cubicBezTo>
                  <a:cubicBezTo>
                    <a:pt x="269" y="424"/>
                    <a:pt x="269" y="422"/>
                    <a:pt x="267" y="419"/>
                  </a:cubicBezTo>
                  <a:cubicBezTo>
                    <a:pt x="283" y="427"/>
                    <a:pt x="305" y="436"/>
                    <a:pt x="324" y="434"/>
                  </a:cubicBezTo>
                  <a:cubicBezTo>
                    <a:pt x="328" y="430"/>
                    <a:pt x="333" y="428"/>
                    <a:pt x="339" y="428"/>
                  </a:cubicBezTo>
                  <a:cubicBezTo>
                    <a:pt x="341" y="427"/>
                    <a:pt x="343" y="425"/>
                    <a:pt x="345" y="423"/>
                  </a:cubicBezTo>
                  <a:cubicBezTo>
                    <a:pt x="345" y="414"/>
                    <a:pt x="356" y="426"/>
                    <a:pt x="367" y="433"/>
                  </a:cubicBezTo>
                  <a:cubicBezTo>
                    <a:pt x="372" y="433"/>
                    <a:pt x="377" y="433"/>
                    <a:pt x="381" y="432"/>
                  </a:cubicBezTo>
                  <a:cubicBezTo>
                    <a:pt x="378" y="408"/>
                    <a:pt x="409" y="405"/>
                    <a:pt x="403" y="397"/>
                  </a:cubicBezTo>
                  <a:cubicBezTo>
                    <a:pt x="401" y="396"/>
                    <a:pt x="400" y="394"/>
                    <a:pt x="398" y="393"/>
                  </a:cubicBezTo>
                  <a:cubicBezTo>
                    <a:pt x="401" y="394"/>
                    <a:pt x="402" y="396"/>
                    <a:pt x="403" y="397"/>
                  </a:cubicBezTo>
                  <a:cubicBezTo>
                    <a:pt x="419" y="408"/>
                    <a:pt x="435" y="405"/>
                    <a:pt x="444" y="395"/>
                  </a:cubicBezTo>
                  <a:cubicBezTo>
                    <a:pt x="441" y="376"/>
                    <a:pt x="482" y="370"/>
                    <a:pt x="467" y="371"/>
                  </a:cubicBezTo>
                  <a:cubicBezTo>
                    <a:pt x="460" y="353"/>
                    <a:pt x="445" y="335"/>
                    <a:pt x="439" y="308"/>
                  </a:cubicBezTo>
                  <a:cubicBezTo>
                    <a:pt x="420" y="274"/>
                    <a:pt x="435" y="318"/>
                    <a:pt x="416" y="275"/>
                  </a:cubicBezTo>
                  <a:cubicBezTo>
                    <a:pt x="417" y="239"/>
                    <a:pt x="398" y="230"/>
                    <a:pt x="372" y="236"/>
                  </a:cubicBezTo>
                  <a:cubicBezTo>
                    <a:pt x="369" y="237"/>
                    <a:pt x="366" y="238"/>
                    <a:pt x="365" y="238"/>
                  </a:cubicBezTo>
                  <a:cubicBezTo>
                    <a:pt x="367" y="237"/>
                    <a:pt x="369" y="237"/>
                    <a:pt x="372" y="236"/>
                  </a:cubicBezTo>
                  <a:cubicBezTo>
                    <a:pt x="382" y="233"/>
                    <a:pt x="393" y="227"/>
                    <a:pt x="375" y="225"/>
                  </a:cubicBezTo>
                  <a:cubicBezTo>
                    <a:pt x="373" y="224"/>
                    <a:pt x="396" y="224"/>
                    <a:pt x="408" y="239"/>
                  </a:cubicBezTo>
                  <a:cubicBezTo>
                    <a:pt x="401" y="224"/>
                    <a:pt x="389" y="202"/>
                    <a:pt x="384" y="203"/>
                  </a:cubicBezTo>
                  <a:cubicBezTo>
                    <a:pt x="397" y="202"/>
                    <a:pt x="419" y="165"/>
                    <a:pt x="402" y="160"/>
                  </a:cubicBezTo>
                  <a:cubicBezTo>
                    <a:pt x="395" y="125"/>
                    <a:pt x="367" y="112"/>
                    <a:pt x="362" y="64"/>
                  </a:cubicBezTo>
                  <a:cubicBezTo>
                    <a:pt x="384" y="23"/>
                    <a:pt x="371" y="9"/>
                    <a:pt x="352" y="0"/>
                  </a:cubicBezTo>
                  <a:cubicBezTo>
                    <a:pt x="298" y="115"/>
                    <a:pt x="222" y="221"/>
                    <a:pt x="158" y="332"/>
                  </a:cubicBezTo>
                  <a:cubicBezTo>
                    <a:pt x="69" y="484"/>
                    <a:pt x="0" y="666"/>
                    <a:pt x="52" y="835"/>
                  </a:cubicBezTo>
                  <a:close/>
                </a:path>
              </a:pathLst>
            </a:custGeom>
            <a:solidFill>
              <a:srgbClr val="FF51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2135" y="-11"/>
              <a:ext cx="626" cy="161"/>
            </a:xfrm>
            <a:custGeom>
              <a:avLst/>
              <a:gdLst>
                <a:gd name="T0" fmla="*/ 79 w 1034"/>
                <a:gd name="T1" fmla="*/ 49 h 267"/>
                <a:gd name="T2" fmla="*/ 79 w 1034"/>
                <a:gd name="T3" fmla="*/ 49 h 267"/>
                <a:gd name="T4" fmla="*/ 79 w 1034"/>
                <a:gd name="T5" fmla="*/ 48 h 267"/>
                <a:gd name="T6" fmla="*/ 80 w 1034"/>
                <a:gd name="T7" fmla="*/ 45 h 267"/>
                <a:gd name="T8" fmla="*/ 79 w 1034"/>
                <a:gd name="T9" fmla="*/ 48 h 267"/>
                <a:gd name="T10" fmla="*/ 79 w 1034"/>
                <a:gd name="T11" fmla="*/ 49 h 267"/>
                <a:gd name="T12" fmla="*/ 359 w 1034"/>
                <a:gd name="T13" fmla="*/ 203 h 267"/>
                <a:gd name="T14" fmla="*/ 458 w 1034"/>
                <a:gd name="T15" fmla="*/ 249 h 267"/>
                <a:gd name="T16" fmla="*/ 634 w 1034"/>
                <a:gd name="T17" fmla="*/ 267 h 267"/>
                <a:gd name="T18" fmla="*/ 813 w 1034"/>
                <a:gd name="T19" fmla="*/ 267 h 267"/>
                <a:gd name="T20" fmla="*/ 904 w 1034"/>
                <a:gd name="T21" fmla="*/ 252 h 267"/>
                <a:gd name="T22" fmla="*/ 966 w 1034"/>
                <a:gd name="T23" fmla="*/ 184 h 267"/>
                <a:gd name="T24" fmla="*/ 1034 w 1034"/>
                <a:gd name="T25" fmla="*/ 29 h 267"/>
                <a:gd name="T26" fmla="*/ 1007 w 1034"/>
                <a:gd name="T27" fmla="*/ 32 h 267"/>
                <a:gd name="T28" fmla="*/ 959 w 1034"/>
                <a:gd name="T29" fmla="*/ 32 h 267"/>
                <a:gd name="T30" fmla="*/ 890 w 1034"/>
                <a:gd name="T31" fmla="*/ 15 h 267"/>
                <a:gd name="T32" fmla="*/ 812 w 1034"/>
                <a:gd name="T33" fmla="*/ 12 h 267"/>
                <a:gd name="T34" fmla="*/ 795 w 1034"/>
                <a:gd name="T35" fmla="*/ 7 h 267"/>
                <a:gd name="T36" fmla="*/ 0 w 1034"/>
                <a:gd name="T37" fmla="*/ 7 h 267"/>
                <a:gd name="T38" fmla="*/ 79 w 1034"/>
                <a:gd name="T39" fmla="*/ 49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34" h="267">
                  <a:moveTo>
                    <a:pt x="79" y="49"/>
                  </a:moveTo>
                  <a:lnTo>
                    <a:pt x="79" y="49"/>
                  </a:lnTo>
                  <a:cubicBezTo>
                    <a:pt x="79" y="49"/>
                    <a:pt x="79" y="48"/>
                    <a:pt x="79" y="48"/>
                  </a:cubicBezTo>
                  <a:cubicBezTo>
                    <a:pt x="79" y="46"/>
                    <a:pt x="79" y="45"/>
                    <a:pt x="80" y="45"/>
                  </a:cubicBezTo>
                  <a:cubicBezTo>
                    <a:pt x="79" y="46"/>
                    <a:pt x="79" y="47"/>
                    <a:pt x="79" y="48"/>
                  </a:cubicBezTo>
                  <a:cubicBezTo>
                    <a:pt x="79" y="48"/>
                    <a:pt x="79" y="49"/>
                    <a:pt x="79" y="49"/>
                  </a:cubicBezTo>
                  <a:cubicBezTo>
                    <a:pt x="172" y="100"/>
                    <a:pt x="266" y="152"/>
                    <a:pt x="359" y="203"/>
                  </a:cubicBezTo>
                  <a:cubicBezTo>
                    <a:pt x="391" y="220"/>
                    <a:pt x="423" y="238"/>
                    <a:pt x="458" y="249"/>
                  </a:cubicBezTo>
                  <a:cubicBezTo>
                    <a:pt x="514" y="267"/>
                    <a:pt x="575" y="267"/>
                    <a:pt x="634" y="267"/>
                  </a:cubicBezTo>
                  <a:cubicBezTo>
                    <a:pt x="694" y="267"/>
                    <a:pt x="753" y="267"/>
                    <a:pt x="813" y="267"/>
                  </a:cubicBezTo>
                  <a:cubicBezTo>
                    <a:pt x="844" y="267"/>
                    <a:pt x="876" y="266"/>
                    <a:pt x="904" y="252"/>
                  </a:cubicBezTo>
                  <a:cubicBezTo>
                    <a:pt x="931" y="237"/>
                    <a:pt x="950" y="211"/>
                    <a:pt x="966" y="184"/>
                  </a:cubicBezTo>
                  <a:cubicBezTo>
                    <a:pt x="995" y="135"/>
                    <a:pt x="1018" y="83"/>
                    <a:pt x="1034" y="29"/>
                  </a:cubicBezTo>
                  <a:cubicBezTo>
                    <a:pt x="1023" y="22"/>
                    <a:pt x="1014" y="20"/>
                    <a:pt x="1007" y="32"/>
                  </a:cubicBezTo>
                  <a:cubicBezTo>
                    <a:pt x="993" y="19"/>
                    <a:pt x="983" y="29"/>
                    <a:pt x="959" y="32"/>
                  </a:cubicBezTo>
                  <a:cubicBezTo>
                    <a:pt x="932" y="50"/>
                    <a:pt x="924" y="0"/>
                    <a:pt x="890" y="15"/>
                  </a:cubicBezTo>
                  <a:cubicBezTo>
                    <a:pt x="866" y="24"/>
                    <a:pt x="850" y="9"/>
                    <a:pt x="812" y="12"/>
                  </a:cubicBezTo>
                  <a:cubicBezTo>
                    <a:pt x="806" y="10"/>
                    <a:pt x="800" y="9"/>
                    <a:pt x="795" y="7"/>
                  </a:cubicBezTo>
                  <a:lnTo>
                    <a:pt x="0" y="7"/>
                  </a:lnTo>
                  <a:cubicBezTo>
                    <a:pt x="26" y="20"/>
                    <a:pt x="52" y="34"/>
                    <a:pt x="79" y="49"/>
                  </a:cubicBezTo>
                  <a:close/>
                </a:path>
              </a:pathLst>
            </a:custGeom>
            <a:solidFill>
              <a:srgbClr val="FF51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2363" y="2871"/>
              <a:ext cx="615" cy="263"/>
            </a:xfrm>
            <a:custGeom>
              <a:avLst/>
              <a:gdLst>
                <a:gd name="T0" fmla="*/ 717 w 1017"/>
                <a:gd name="T1" fmla="*/ 3 h 438"/>
                <a:gd name="T2" fmla="*/ 165 w 1017"/>
                <a:gd name="T3" fmla="*/ 35 h 438"/>
                <a:gd name="T4" fmla="*/ 25 w 1017"/>
                <a:gd name="T5" fmla="*/ 177 h 438"/>
                <a:gd name="T6" fmla="*/ 46 w 1017"/>
                <a:gd name="T7" fmla="*/ 157 h 438"/>
                <a:gd name="T8" fmla="*/ 42 w 1017"/>
                <a:gd name="T9" fmla="*/ 216 h 438"/>
                <a:gd name="T10" fmla="*/ 29 w 1017"/>
                <a:gd name="T11" fmla="*/ 220 h 438"/>
                <a:gd name="T12" fmla="*/ 8 w 1017"/>
                <a:gd name="T13" fmla="*/ 220 h 438"/>
                <a:gd name="T14" fmla="*/ 6 w 1017"/>
                <a:gd name="T15" fmla="*/ 231 h 438"/>
                <a:gd name="T16" fmla="*/ 33 w 1017"/>
                <a:gd name="T17" fmla="*/ 329 h 438"/>
                <a:gd name="T18" fmla="*/ 103 w 1017"/>
                <a:gd name="T19" fmla="*/ 268 h 438"/>
                <a:gd name="T20" fmla="*/ 124 w 1017"/>
                <a:gd name="T21" fmla="*/ 233 h 438"/>
                <a:gd name="T22" fmla="*/ 126 w 1017"/>
                <a:gd name="T23" fmla="*/ 264 h 438"/>
                <a:gd name="T24" fmla="*/ 189 w 1017"/>
                <a:gd name="T25" fmla="*/ 230 h 438"/>
                <a:gd name="T26" fmla="*/ 193 w 1017"/>
                <a:gd name="T27" fmla="*/ 214 h 438"/>
                <a:gd name="T28" fmla="*/ 215 w 1017"/>
                <a:gd name="T29" fmla="*/ 205 h 438"/>
                <a:gd name="T30" fmla="*/ 194 w 1017"/>
                <a:gd name="T31" fmla="*/ 220 h 438"/>
                <a:gd name="T32" fmla="*/ 189 w 1017"/>
                <a:gd name="T33" fmla="*/ 230 h 438"/>
                <a:gd name="T34" fmla="*/ 195 w 1017"/>
                <a:gd name="T35" fmla="*/ 283 h 438"/>
                <a:gd name="T36" fmla="*/ 212 w 1017"/>
                <a:gd name="T37" fmla="*/ 314 h 438"/>
                <a:gd name="T38" fmla="*/ 304 w 1017"/>
                <a:gd name="T39" fmla="*/ 418 h 438"/>
                <a:gd name="T40" fmla="*/ 323 w 1017"/>
                <a:gd name="T41" fmla="*/ 438 h 438"/>
                <a:gd name="T42" fmla="*/ 765 w 1017"/>
                <a:gd name="T43" fmla="*/ 308 h 438"/>
                <a:gd name="T44" fmla="*/ 757 w 1017"/>
                <a:gd name="T45" fmla="*/ 285 h 438"/>
                <a:gd name="T46" fmla="*/ 757 w 1017"/>
                <a:gd name="T47" fmla="*/ 285 h 438"/>
                <a:gd name="T48" fmla="*/ 787 w 1017"/>
                <a:gd name="T49" fmla="*/ 273 h 438"/>
                <a:gd name="T50" fmla="*/ 792 w 1017"/>
                <a:gd name="T51" fmla="*/ 262 h 438"/>
                <a:gd name="T52" fmla="*/ 806 w 1017"/>
                <a:gd name="T53" fmla="*/ 251 h 438"/>
                <a:gd name="T54" fmla="*/ 819 w 1017"/>
                <a:gd name="T55" fmla="*/ 247 h 438"/>
                <a:gd name="T56" fmla="*/ 803 w 1017"/>
                <a:gd name="T57" fmla="*/ 254 h 438"/>
                <a:gd name="T58" fmla="*/ 783 w 1017"/>
                <a:gd name="T59" fmla="*/ 275 h 438"/>
                <a:gd name="T60" fmla="*/ 769 w 1017"/>
                <a:gd name="T61" fmla="*/ 306 h 438"/>
                <a:gd name="T62" fmla="*/ 772 w 1017"/>
                <a:gd name="T63" fmla="*/ 305 h 438"/>
                <a:gd name="T64" fmla="*/ 917 w 1017"/>
                <a:gd name="T65" fmla="*/ 249 h 438"/>
                <a:gd name="T66" fmla="*/ 966 w 1017"/>
                <a:gd name="T67" fmla="*/ 203 h 438"/>
                <a:gd name="T68" fmla="*/ 970 w 1017"/>
                <a:gd name="T69" fmla="*/ 168 h 438"/>
                <a:gd name="T70" fmla="*/ 971 w 1017"/>
                <a:gd name="T71" fmla="*/ 148 h 438"/>
                <a:gd name="T72" fmla="*/ 964 w 1017"/>
                <a:gd name="T73" fmla="*/ 133 h 438"/>
                <a:gd name="T74" fmla="*/ 969 w 1017"/>
                <a:gd name="T75" fmla="*/ 129 h 438"/>
                <a:gd name="T76" fmla="*/ 969 w 1017"/>
                <a:gd name="T77" fmla="*/ 142 h 438"/>
                <a:gd name="T78" fmla="*/ 971 w 1017"/>
                <a:gd name="T79" fmla="*/ 168 h 438"/>
                <a:gd name="T80" fmla="*/ 974 w 1017"/>
                <a:gd name="T81" fmla="*/ 177 h 438"/>
                <a:gd name="T82" fmla="*/ 978 w 1017"/>
                <a:gd name="T83" fmla="*/ 215 h 438"/>
                <a:gd name="T84" fmla="*/ 717 w 1017"/>
                <a:gd name="T85" fmla="*/ 3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17" h="438">
                  <a:moveTo>
                    <a:pt x="717" y="3"/>
                  </a:moveTo>
                  <a:lnTo>
                    <a:pt x="717" y="3"/>
                  </a:lnTo>
                  <a:cubicBezTo>
                    <a:pt x="579" y="8"/>
                    <a:pt x="442" y="12"/>
                    <a:pt x="304" y="17"/>
                  </a:cubicBezTo>
                  <a:cubicBezTo>
                    <a:pt x="257" y="19"/>
                    <a:pt x="210" y="20"/>
                    <a:pt x="165" y="35"/>
                  </a:cubicBezTo>
                  <a:cubicBezTo>
                    <a:pt x="83" y="63"/>
                    <a:pt x="29" y="134"/>
                    <a:pt x="9" y="214"/>
                  </a:cubicBezTo>
                  <a:cubicBezTo>
                    <a:pt x="28" y="212"/>
                    <a:pt x="21" y="185"/>
                    <a:pt x="25" y="177"/>
                  </a:cubicBezTo>
                  <a:cubicBezTo>
                    <a:pt x="37" y="180"/>
                    <a:pt x="24" y="168"/>
                    <a:pt x="39" y="166"/>
                  </a:cubicBezTo>
                  <a:cubicBezTo>
                    <a:pt x="40" y="146"/>
                    <a:pt x="49" y="159"/>
                    <a:pt x="46" y="157"/>
                  </a:cubicBezTo>
                  <a:cubicBezTo>
                    <a:pt x="34" y="174"/>
                    <a:pt x="33" y="190"/>
                    <a:pt x="26" y="190"/>
                  </a:cubicBezTo>
                  <a:cubicBezTo>
                    <a:pt x="32" y="205"/>
                    <a:pt x="17" y="222"/>
                    <a:pt x="42" y="216"/>
                  </a:cubicBezTo>
                  <a:cubicBezTo>
                    <a:pt x="38" y="217"/>
                    <a:pt x="34" y="218"/>
                    <a:pt x="30" y="218"/>
                  </a:cubicBezTo>
                  <a:cubicBezTo>
                    <a:pt x="30" y="218"/>
                    <a:pt x="30" y="219"/>
                    <a:pt x="29" y="220"/>
                  </a:cubicBezTo>
                  <a:cubicBezTo>
                    <a:pt x="28" y="219"/>
                    <a:pt x="28" y="218"/>
                    <a:pt x="28" y="218"/>
                  </a:cubicBezTo>
                  <a:cubicBezTo>
                    <a:pt x="21" y="218"/>
                    <a:pt x="14" y="217"/>
                    <a:pt x="8" y="220"/>
                  </a:cubicBezTo>
                  <a:cubicBezTo>
                    <a:pt x="7" y="223"/>
                    <a:pt x="7" y="226"/>
                    <a:pt x="6" y="228"/>
                  </a:cubicBezTo>
                  <a:cubicBezTo>
                    <a:pt x="9" y="230"/>
                    <a:pt x="8" y="230"/>
                    <a:pt x="6" y="231"/>
                  </a:cubicBezTo>
                  <a:cubicBezTo>
                    <a:pt x="1" y="257"/>
                    <a:pt x="0" y="285"/>
                    <a:pt x="3" y="311"/>
                  </a:cubicBezTo>
                  <a:cubicBezTo>
                    <a:pt x="6" y="316"/>
                    <a:pt x="22" y="327"/>
                    <a:pt x="33" y="329"/>
                  </a:cubicBezTo>
                  <a:cubicBezTo>
                    <a:pt x="56" y="306"/>
                    <a:pt x="70" y="330"/>
                    <a:pt x="94" y="318"/>
                  </a:cubicBezTo>
                  <a:cubicBezTo>
                    <a:pt x="76" y="324"/>
                    <a:pt x="72" y="269"/>
                    <a:pt x="103" y="268"/>
                  </a:cubicBezTo>
                  <a:cubicBezTo>
                    <a:pt x="139" y="273"/>
                    <a:pt x="117" y="262"/>
                    <a:pt x="122" y="238"/>
                  </a:cubicBezTo>
                  <a:cubicBezTo>
                    <a:pt x="125" y="221"/>
                    <a:pt x="133" y="210"/>
                    <a:pt x="124" y="233"/>
                  </a:cubicBezTo>
                  <a:cubicBezTo>
                    <a:pt x="123" y="235"/>
                    <a:pt x="123" y="236"/>
                    <a:pt x="122" y="238"/>
                  </a:cubicBezTo>
                  <a:cubicBezTo>
                    <a:pt x="121" y="246"/>
                    <a:pt x="122" y="256"/>
                    <a:pt x="126" y="264"/>
                  </a:cubicBezTo>
                  <a:cubicBezTo>
                    <a:pt x="120" y="281"/>
                    <a:pt x="176" y="253"/>
                    <a:pt x="180" y="257"/>
                  </a:cubicBezTo>
                  <a:cubicBezTo>
                    <a:pt x="187" y="257"/>
                    <a:pt x="186" y="246"/>
                    <a:pt x="189" y="230"/>
                  </a:cubicBezTo>
                  <a:cubicBezTo>
                    <a:pt x="188" y="227"/>
                    <a:pt x="188" y="226"/>
                    <a:pt x="190" y="224"/>
                  </a:cubicBezTo>
                  <a:cubicBezTo>
                    <a:pt x="191" y="220"/>
                    <a:pt x="192" y="217"/>
                    <a:pt x="193" y="214"/>
                  </a:cubicBezTo>
                  <a:cubicBezTo>
                    <a:pt x="191" y="223"/>
                    <a:pt x="202" y="212"/>
                    <a:pt x="211" y="207"/>
                  </a:cubicBezTo>
                  <a:cubicBezTo>
                    <a:pt x="220" y="199"/>
                    <a:pt x="226" y="194"/>
                    <a:pt x="215" y="205"/>
                  </a:cubicBezTo>
                  <a:cubicBezTo>
                    <a:pt x="214" y="206"/>
                    <a:pt x="212" y="206"/>
                    <a:pt x="211" y="207"/>
                  </a:cubicBezTo>
                  <a:cubicBezTo>
                    <a:pt x="204" y="213"/>
                    <a:pt x="195" y="221"/>
                    <a:pt x="194" y="220"/>
                  </a:cubicBezTo>
                  <a:cubicBezTo>
                    <a:pt x="192" y="222"/>
                    <a:pt x="191" y="223"/>
                    <a:pt x="190" y="224"/>
                  </a:cubicBezTo>
                  <a:cubicBezTo>
                    <a:pt x="190" y="226"/>
                    <a:pt x="189" y="228"/>
                    <a:pt x="189" y="230"/>
                  </a:cubicBezTo>
                  <a:cubicBezTo>
                    <a:pt x="190" y="233"/>
                    <a:pt x="193" y="238"/>
                    <a:pt x="192" y="251"/>
                  </a:cubicBezTo>
                  <a:cubicBezTo>
                    <a:pt x="201" y="251"/>
                    <a:pt x="159" y="263"/>
                    <a:pt x="195" y="283"/>
                  </a:cubicBezTo>
                  <a:cubicBezTo>
                    <a:pt x="206" y="318"/>
                    <a:pt x="219" y="278"/>
                    <a:pt x="213" y="301"/>
                  </a:cubicBezTo>
                  <a:cubicBezTo>
                    <a:pt x="187" y="300"/>
                    <a:pt x="220" y="307"/>
                    <a:pt x="212" y="314"/>
                  </a:cubicBezTo>
                  <a:cubicBezTo>
                    <a:pt x="225" y="319"/>
                    <a:pt x="247" y="382"/>
                    <a:pt x="253" y="397"/>
                  </a:cubicBezTo>
                  <a:cubicBezTo>
                    <a:pt x="269" y="424"/>
                    <a:pt x="283" y="433"/>
                    <a:pt x="304" y="418"/>
                  </a:cubicBezTo>
                  <a:cubicBezTo>
                    <a:pt x="318" y="438"/>
                    <a:pt x="346" y="414"/>
                    <a:pt x="321" y="434"/>
                  </a:cubicBezTo>
                  <a:cubicBezTo>
                    <a:pt x="322" y="435"/>
                    <a:pt x="322" y="436"/>
                    <a:pt x="323" y="438"/>
                  </a:cubicBezTo>
                  <a:cubicBezTo>
                    <a:pt x="438" y="434"/>
                    <a:pt x="547" y="392"/>
                    <a:pt x="654" y="351"/>
                  </a:cubicBezTo>
                  <a:cubicBezTo>
                    <a:pt x="691" y="337"/>
                    <a:pt x="728" y="322"/>
                    <a:pt x="765" y="308"/>
                  </a:cubicBezTo>
                  <a:cubicBezTo>
                    <a:pt x="765" y="304"/>
                    <a:pt x="764" y="301"/>
                    <a:pt x="760" y="299"/>
                  </a:cubicBezTo>
                  <a:cubicBezTo>
                    <a:pt x="761" y="291"/>
                    <a:pt x="759" y="287"/>
                    <a:pt x="757" y="285"/>
                  </a:cubicBezTo>
                  <a:cubicBezTo>
                    <a:pt x="758" y="285"/>
                    <a:pt x="758" y="285"/>
                    <a:pt x="758" y="286"/>
                  </a:cubicBezTo>
                  <a:cubicBezTo>
                    <a:pt x="751" y="285"/>
                    <a:pt x="754" y="282"/>
                    <a:pt x="757" y="285"/>
                  </a:cubicBezTo>
                  <a:cubicBezTo>
                    <a:pt x="753" y="258"/>
                    <a:pt x="771" y="279"/>
                    <a:pt x="783" y="275"/>
                  </a:cubicBezTo>
                  <a:cubicBezTo>
                    <a:pt x="784" y="275"/>
                    <a:pt x="786" y="274"/>
                    <a:pt x="787" y="273"/>
                  </a:cubicBezTo>
                  <a:cubicBezTo>
                    <a:pt x="787" y="273"/>
                    <a:pt x="787" y="273"/>
                    <a:pt x="787" y="273"/>
                  </a:cubicBezTo>
                  <a:cubicBezTo>
                    <a:pt x="791" y="257"/>
                    <a:pt x="788" y="274"/>
                    <a:pt x="792" y="262"/>
                  </a:cubicBezTo>
                  <a:cubicBezTo>
                    <a:pt x="791" y="259"/>
                    <a:pt x="797" y="257"/>
                    <a:pt x="803" y="254"/>
                  </a:cubicBezTo>
                  <a:cubicBezTo>
                    <a:pt x="804" y="253"/>
                    <a:pt x="805" y="252"/>
                    <a:pt x="806" y="251"/>
                  </a:cubicBezTo>
                  <a:cubicBezTo>
                    <a:pt x="812" y="251"/>
                    <a:pt x="816" y="250"/>
                    <a:pt x="819" y="247"/>
                  </a:cubicBezTo>
                  <a:cubicBezTo>
                    <a:pt x="832" y="221"/>
                    <a:pt x="831" y="239"/>
                    <a:pt x="819" y="247"/>
                  </a:cubicBezTo>
                  <a:cubicBezTo>
                    <a:pt x="819" y="248"/>
                    <a:pt x="818" y="250"/>
                    <a:pt x="818" y="251"/>
                  </a:cubicBezTo>
                  <a:cubicBezTo>
                    <a:pt x="818" y="251"/>
                    <a:pt x="810" y="252"/>
                    <a:pt x="803" y="254"/>
                  </a:cubicBezTo>
                  <a:cubicBezTo>
                    <a:pt x="797" y="261"/>
                    <a:pt x="792" y="268"/>
                    <a:pt x="787" y="273"/>
                  </a:cubicBezTo>
                  <a:cubicBezTo>
                    <a:pt x="786" y="274"/>
                    <a:pt x="784" y="275"/>
                    <a:pt x="783" y="275"/>
                  </a:cubicBezTo>
                  <a:cubicBezTo>
                    <a:pt x="778" y="278"/>
                    <a:pt x="773" y="278"/>
                    <a:pt x="767" y="275"/>
                  </a:cubicBezTo>
                  <a:cubicBezTo>
                    <a:pt x="750" y="268"/>
                    <a:pt x="763" y="298"/>
                    <a:pt x="769" y="306"/>
                  </a:cubicBezTo>
                  <a:cubicBezTo>
                    <a:pt x="770" y="306"/>
                    <a:pt x="770" y="306"/>
                    <a:pt x="771" y="306"/>
                  </a:cubicBezTo>
                  <a:cubicBezTo>
                    <a:pt x="771" y="306"/>
                    <a:pt x="771" y="305"/>
                    <a:pt x="772" y="305"/>
                  </a:cubicBezTo>
                  <a:cubicBezTo>
                    <a:pt x="772" y="305"/>
                    <a:pt x="772" y="305"/>
                    <a:pt x="772" y="306"/>
                  </a:cubicBezTo>
                  <a:cubicBezTo>
                    <a:pt x="820" y="287"/>
                    <a:pt x="868" y="268"/>
                    <a:pt x="917" y="249"/>
                  </a:cubicBezTo>
                  <a:cubicBezTo>
                    <a:pt x="937" y="242"/>
                    <a:pt x="958" y="233"/>
                    <a:pt x="974" y="218"/>
                  </a:cubicBezTo>
                  <a:cubicBezTo>
                    <a:pt x="982" y="204"/>
                    <a:pt x="966" y="219"/>
                    <a:pt x="966" y="203"/>
                  </a:cubicBezTo>
                  <a:cubicBezTo>
                    <a:pt x="992" y="200"/>
                    <a:pt x="976" y="195"/>
                    <a:pt x="974" y="177"/>
                  </a:cubicBezTo>
                  <a:cubicBezTo>
                    <a:pt x="973" y="174"/>
                    <a:pt x="971" y="171"/>
                    <a:pt x="970" y="168"/>
                  </a:cubicBezTo>
                  <a:cubicBezTo>
                    <a:pt x="970" y="168"/>
                    <a:pt x="971" y="168"/>
                    <a:pt x="971" y="168"/>
                  </a:cubicBezTo>
                  <a:cubicBezTo>
                    <a:pt x="970" y="164"/>
                    <a:pt x="973" y="157"/>
                    <a:pt x="971" y="148"/>
                  </a:cubicBezTo>
                  <a:cubicBezTo>
                    <a:pt x="971" y="146"/>
                    <a:pt x="970" y="144"/>
                    <a:pt x="969" y="142"/>
                  </a:cubicBezTo>
                  <a:cubicBezTo>
                    <a:pt x="968" y="139"/>
                    <a:pt x="966" y="136"/>
                    <a:pt x="964" y="133"/>
                  </a:cubicBezTo>
                  <a:cubicBezTo>
                    <a:pt x="966" y="131"/>
                    <a:pt x="967" y="130"/>
                    <a:pt x="969" y="129"/>
                  </a:cubicBezTo>
                  <a:cubicBezTo>
                    <a:pt x="972" y="122"/>
                    <a:pt x="980" y="118"/>
                    <a:pt x="969" y="129"/>
                  </a:cubicBezTo>
                  <a:cubicBezTo>
                    <a:pt x="967" y="131"/>
                    <a:pt x="967" y="135"/>
                    <a:pt x="968" y="138"/>
                  </a:cubicBezTo>
                  <a:cubicBezTo>
                    <a:pt x="968" y="139"/>
                    <a:pt x="969" y="140"/>
                    <a:pt x="969" y="142"/>
                  </a:cubicBezTo>
                  <a:cubicBezTo>
                    <a:pt x="970" y="144"/>
                    <a:pt x="971" y="146"/>
                    <a:pt x="971" y="148"/>
                  </a:cubicBezTo>
                  <a:cubicBezTo>
                    <a:pt x="974" y="158"/>
                    <a:pt x="973" y="166"/>
                    <a:pt x="971" y="168"/>
                  </a:cubicBezTo>
                  <a:cubicBezTo>
                    <a:pt x="971" y="169"/>
                    <a:pt x="972" y="170"/>
                    <a:pt x="974" y="170"/>
                  </a:cubicBezTo>
                  <a:cubicBezTo>
                    <a:pt x="974" y="173"/>
                    <a:pt x="974" y="175"/>
                    <a:pt x="974" y="177"/>
                  </a:cubicBezTo>
                  <a:cubicBezTo>
                    <a:pt x="979" y="188"/>
                    <a:pt x="984" y="196"/>
                    <a:pt x="979" y="203"/>
                  </a:cubicBezTo>
                  <a:cubicBezTo>
                    <a:pt x="952" y="210"/>
                    <a:pt x="980" y="204"/>
                    <a:pt x="978" y="215"/>
                  </a:cubicBezTo>
                  <a:cubicBezTo>
                    <a:pt x="1017" y="174"/>
                    <a:pt x="1003" y="102"/>
                    <a:pt x="963" y="62"/>
                  </a:cubicBezTo>
                  <a:cubicBezTo>
                    <a:pt x="901" y="1"/>
                    <a:pt x="803" y="0"/>
                    <a:pt x="717" y="3"/>
                  </a:cubicBezTo>
                  <a:close/>
                </a:path>
              </a:pathLst>
            </a:custGeom>
            <a:solidFill>
              <a:srgbClr val="FF51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2428" y="3052"/>
              <a:ext cx="4" cy="4"/>
            </a:xfrm>
            <a:custGeom>
              <a:avLst/>
              <a:gdLst>
                <a:gd name="T0" fmla="*/ 3 w 6"/>
                <a:gd name="T1" fmla="*/ 5 h 6"/>
                <a:gd name="T2" fmla="*/ 3 w 6"/>
                <a:gd name="T3" fmla="*/ 5 h 6"/>
                <a:gd name="T4" fmla="*/ 3 w 6"/>
                <a:gd name="T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3" y="5"/>
                  </a:moveTo>
                  <a:lnTo>
                    <a:pt x="3" y="5"/>
                  </a:lnTo>
                  <a:cubicBezTo>
                    <a:pt x="6" y="6"/>
                    <a:pt x="0" y="0"/>
                    <a:pt x="3" y="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 bwMode="auto">
          <a:xfrm>
            <a:off x="3486818" y="5449220"/>
            <a:ext cx="1231900" cy="901700"/>
            <a:chOff x="2204" y="3425"/>
            <a:chExt cx="776" cy="568"/>
          </a:xfrm>
        </p:grpSpPr>
        <p:sp>
          <p:nvSpPr>
            <p:cNvPr id="15" name="AutoShape 13"/>
            <p:cNvSpPr>
              <a:spLocks noChangeAspect="1" noChangeArrowheads="1" noTextEdit="1"/>
            </p:cNvSpPr>
            <p:nvPr/>
          </p:nvSpPr>
          <p:spPr bwMode="auto">
            <a:xfrm>
              <a:off x="2204" y="3425"/>
              <a:ext cx="776" cy="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5"/>
            <p:cNvSpPr>
              <a:spLocks/>
            </p:cNvSpPr>
            <p:nvPr/>
          </p:nvSpPr>
          <p:spPr bwMode="auto">
            <a:xfrm>
              <a:off x="2229" y="3905"/>
              <a:ext cx="10" cy="5"/>
            </a:xfrm>
            <a:custGeom>
              <a:avLst/>
              <a:gdLst>
                <a:gd name="T0" fmla="*/ 16 w 16"/>
                <a:gd name="T1" fmla="*/ 5 h 7"/>
                <a:gd name="T2" fmla="*/ 16 w 16"/>
                <a:gd name="T3" fmla="*/ 5 h 7"/>
                <a:gd name="T4" fmla="*/ 16 w 16"/>
                <a:gd name="T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7">
                  <a:moveTo>
                    <a:pt x="16" y="5"/>
                  </a:moveTo>
                  <a:lnTo>
                    <a:pt x="16" y="5"/>
                  </a:lnTo>
                  <a:cubicBezTo>
                    <a:pt x="0" y="0"/>
                    <a:pt x="9" y="7"/>
                    <a:pt x="16" y="5"/>
                  </a:cubicBezTo>
                  <a:close/>
                </a:path>
              </a:pathLst>
            </a:custGeom>
            <a:solidFill>
              <a:srgbClr val="A5A5A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6"/>
            <p:cNvSpPr>
              <a:spLocks noEditPoints="1"/>
            </p:cNvSpPr>
            <p:nvPr/>
          </p:nvSpPr>
          <p:spPr bwMode="auto">
            <a:xfrm>
              <a:off x="2197" y="3406"/>
              <a:ext cx="791" cy="596"/>
            </a:xfrm>
            <a:custGeom>
              <a:avLst/>
              <a:gdLst>
                <a:gd name="T0" fmla="*/ 1302 w 1302"/>
                <a:gd name="T1" fmla="*/ 465 h 987"/>
                <a:gd name="T2" fmla="*/ 883 w 1302"/>
                <a:gd name="T3" fmla="*/ 159 h 987"/>
                <a:gd name="T4" fmla="*/ 12 w 1302"/>
                <a:gd name="T5" fmla="*/ 843 h 987"/>
                <a:gd name="T6" fmla="*/ 37 w 1302"/>
                <a:gd name="T7" fmla="*/ 834 h 987"/>
                <a:gd name="T8" fmla="*/ 47 w 1302"/>
                <a:gd name="T9" fmla="*/ 800 h 987"/>
                <a:gd name="T10" fmla="*/ 107 w 1302"/>
                <a:gd name="T11" fmla="*/ 800 h 987"/>
                <a:gd name="T12" fmla="*/ 227 w 1302"/>
                <a:gd name="T13" fmla="*/ 852 h 987"/>
                <a:gd name="T14" fmla="*/ 226 w 1302"/>
                <a:gd name="T15" fmla="*/ 789 h 987"/>
                <a:gd name="T16" fmla="*/ 184 w 1302"/>
                <a:gd name="T17" fmla="*/ 791 h 987"/>
                <a:gd name="T18" fmla="*/ 158 w 1302"/>
                <a:gd name="T19" fmla="*/ 770 h 987"/>
                <a:gd name="T20" fmla="*/ 157 w 1302"/>
                <a:gd name="T21" fmla="*/ 743 h 987"/>
                <a:gd name="T22" fmla="*/ 182 w 1302"/>
                <a:gd name="T23" fmla="*/ 746 h 987"/>
                <a:gd name="T24" fmla="*/ 180 w 1302"/>
                <a:gd name="T25" fmla="*/ 761 h 987"/>
                <a:gd name="T26" fmla="*/ 227 w 1302"/>
                <a:gd name="T27" fmla="*/ 745 h 987"/>
                <a:gd name="T28" fmla="*/ 208 w 1302"/>
                <a:gd name="T29" fmla="*/ 682 h 987"/>
                <a:gd name="T30" fmla="*/ 245 w 1302"/>
                <a:gd name="T31" fmla="*/ 640 h 987"/>
                <a:gd name="T32" fmla="*/ 231 w 1302"/>
                <a:gd name="T33" fmla="*/ 633 h 987"/>
                <a:gd name="T34" fmla="*/ 231 w 1302"/>
                <a:gd name="T35" fmla="*/ 650 h 987"/>
                <a:gd name="T36" fmla="*/ 236 w 1302"/>
                <a:gd name="T37" fmla="*/ 699 h 987"/>
                <a:gd name="T38" fmla="*/ 258 w 1302"/>
                <a:gd name="T39" fmla="*/ 706 h 987"/>
                <a:gd name="T40" fmla="*/ 255 w 1302"/>
                <a:gd name="T41" fmla="*/ 800 h 987"/>
                <a:gd name="T42" fmla="*/ 293 w 1302"/>
                <a:gd name="T43" fmla="*/ 811 h 987"/>
                <a:gd name="T44" fmla="*/ 334 w 1302"/>
                <a:gd name="T45" fmla="*/ 821 h 987"/>
                <a:gd name="T46" fmla="*/ 344 w 1302"/>
                <a:gd name="T47" fmla="*/ 859 h 987"/>
                <a:gd name="T48" fmla="*/ 368 w 1302"/>
                <a:gd name="T49" fmla="*/ 869 h 987"/>
                <a:gd name="T50" fmla="*/ 389 w 1302"/>
                <a:gd name="T51" fmla="*/ 867 h 987"/>
                <a:gd name="T52" fmla="*/ 416 w 1302"/>
                <a:gd name="T53" fmla="*/ 836 h 987"/>
                <a:gd name="T54" fmla="*/ 473 w 1302"/>
                <a:gd name="T55" fmla="*/ 863 h 987"/>
                <a:gd name="T56" fmla="*/ 460 w 1302"/>
                <a:gd name="T57" fmla="*/ 945 h 987"/>
                <a:gd name="T58" fmla="*/ 526 w 1302"/>
                <a:gd name="T59" fmla="*/ 939 h 987"/>
                <a:gd name="T60" fmla="*/ 546 w 1302"/>
                <a:gd name="T61" fmla="*/ 915 h 987"/>
                <a:gd name="T62" fmla="*/ 551 w 1302"/>
                <a:gd name="T63" fmla="*/ 936 h 987"/>
                <a:gd name="T64" fmla="*/ 601 w 1302"/>
                <a:gd name="T65" fmla="*/ 937 h 987"/>
                <a:gd name="T66" fmla="*/ 645 w 1302"/>
                <a:gd name="T67" fmla="*/ 807 h 987"/>
                <a:gd name="T68" fmla="*/ 606 w 1302"/>
                <a:gd name="T69" fmla="*/ 765 h 987"/>
                <a:gd name="T70" fmla="*/ 599 w 1302"/>
                <a:gd name="T71" fmla="*/ 744 h 987"/>
                <a:gd name="T72" fmla="*/ 584 w 1302"/>
                <a:gd name="T73" fmla="*/ 710 h 987"/>
                <a:gd name="T74" fmla="*/ 658 w 1302"/>
                <a:gd name="T75" fmla="*/ 806 h 987"/>
                <a:gd name="T76" fmla="*/ 688 w 1302"/>
                <a:gd name="T77" fmla="*/ 754 h 987"/>
                <a:gd name="T78" fmla="*/ 708 w 1302"/>
                <a:gd name="T79" fmla="*/ 604 h 987"/>
                <a:gd name="T80" fmla="*/ 708 w 1302"/>
                <a:gd name="T81" fmla="*/ 593 h 987"/>
                <a:gd name="T82" fmla="*/ 736 w 1302"/>
                <a:gd name="T83" fmla="*/ 443 h 987"/>
                <a:gd name="T84" fmla="*/ 763 w 1302"/>
                <a:gd name="T85" fmla="*/ 491 h 987"/>
                <a:gd name="T86" fmla="*/ 836 w 1302"/>
                <a:gd name="T87" fmla="*/ 487 h 987"/>
                <a:gd name="T88" fmla="*/ 948 w 1302"/>
                <a:gd name="T89" fmla="*/ 430 h 987"/>
                <a:gd name="T90" fmla="*/ 1006 w 1302"/>
                <a:gd name="T91" fmla="*/ 404 h 987"/>
                <a:gd name="T92" fmla="*/ 1080 w 1302"/>
                <a:gd name="T93" fmla="*/ 393 h 987"/>
                <a:gd name="T94" fmla="*/ 1302 w 1302"/>
                <a:gd name="T95" fmla="*/ 465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02" h="987">
                  <a:moveTo>
                    <a:pt x="833" y="493"/>
                  </a:moveTo>
                  <a:lnTo>
                    <a:pt x="833" y="493"/>
                  </a:lnTo>
                  <a:cubicBezTo>
                    <a:pt x="830" y="470"/>
                    <a:pt x="832" y="472"/>
                    <a:pt x="833" y="493"/>
                  </a:cubicBezTo>
                  <a:close/>
                  <a:moveTo>
                    <a:pt x="1302" y="465"/>
                  </a:moveTo>
                  <a:lnTo>
                    <a:pt x="1302" y="465"/>
                  </a:lnTo>
                  <a:cubicBezTo>
                    <a:pt x="1298" y="439"/>
                    <a:pt x="1292" y="414"/>
                    <a:pt x="1286" y="389"/>
                  </a:cubicBezTo>
                  <a:cubicBezTo>
                    <a:pt x="1255" y="268"/>
                    <a:pt x="1182" y="130"/>
                    <a:pt x="1057" y="125"/>
                  </a:cubicBezTo>
                  <a:cubicBezTo>
                    <a:pt x="998" y="123"/>
                    <a:pt x="942" y="152"/>
                    <a:pt x="883" y="159"/>
                  </a:cubicBezTo>
                  <a:cubicBezTo>
                    <a:pt x="710" y="179"/>
                    <a:pt x="555" y="0"/>
                    <a:pt x="384" y="34"/>
                  </a:cubicBezTo>
                  <a:cubicBezTo>
                    <a:pt x="273" y="57"/>
                    <a:pt x="201" y="162"/>
                    <a:pt x="141" y="258"/>
                  </a:cubicBezTo>
                  <a:cubicBezTo>
                    <a:pt x="95" y="333"/>
                    <a:pt x="48" y="409"/>
                    <a:pt x="27" y="495"/>
                  </a:cubicBezTo>
                  <a:cubicBezTo>
                    <a:pt x="0" y="608"/>
                    <a:pt x="19" y="727"/>
                    <a:pt x="12" y="843"/>
                  </a:cubicBezTo>
                  <a:cubicBezTo>
                    <a:pt x="17" y="843"/>
                    <a:pt x="20" y="841"/>
                    <a:pt x="21" y="837"/>
                  </a:cubicBezTo>
                  <a:cubicBezTo>
                    <a:pt x="25" y="836"/>
                    <a:pt x="30" y="835"/>
                    <a:pt x="37" y="834"/>
                  </a:cubicBezTo>
                  <a:cubicBezTo>
                    <a:pt x="37" y="834"/>
                    <a:pt x="37" y="834"/>
                    <a:pt x="37" y="834"/>
                  </a:cubicBezTo>
                  <a:cubicBezTo>
                    <a:pt x="37" y="834"/>
                    <a:pt x="37" y="834"/>
                    <a:pt x="37" y="834"/>
                  </a:cubicBezTo>
                  <a:cubicBezTo>
                    <a:pt x="43" y="833"/>
                    <a:pt x="48" y="831"/>
                    <a:pt x="53" y="828"/>
                  </a:cubicBezTo>
                  <a:cubicBezTo>
                    <a:pt x="75" y="821"/>
                    <a:pt x="55" y="805"/>
                    <a:pt x="45" y="799"/>
                  </a:cubicBezTo>
                  <a:cubicBezTo>
                    <a:pt x="38" y="795"/>
                    <a:pt x="40" y="795"/>
                    <a:pt x="45" y="799"/>
                  </a:cubicBezTo>
                  <a:cubicBezTo>
                    <a:pt x="45" y="799"/>
                    <a:pt x="46" y="799"/>
                    <a:pt x="47" y="800"/>
                  </a:cubicBezTo>
                  <a:cubicBezTo>
                    <a:pt x="54" y="805"/>
                    <a:pt x="57" y="802"/>
                    <a:pt x="58" y="796"/>
                  </a:cubicBezTo>
                  <a:cubicBezTo>
                    <a:pt x="57" y="794"/>
                    <a:pt x="57" y="791"/>
                    <a:pt x="57" y="789"/>
                  </a:cubicBezTo>
                  <a:cubicBezTo>
                    <a:pt x="48" y="754"/>
                    <a:pt x="59" y="781"/>
                    <a:pt x="58" y="796"/>
                  </a:cubicBezTo>
                  <a:cubicBezTo>
                    <a:pt x="62" y="827"/>
                    <a:pt x="74" y="795"/>
                    <a:pt x="107" y="800"/>
                  </a:cubicBezTo>
                  <a:cubicBezTo>
                    <a:pt x="136" y="807"/>
                    <a:pt x="178" y="797"/>
                    <a:pt x="198" y="821"/>
                  </a:cubicBezTo>
                  <a:cubicBezTo>
                    <a:pt x="224" y="832"/>
                    <a:pt x="217" y="853"/>
                    <a:pt x="218" y="858"/>
                  </a:cubicBezTo>
                  <a:cubicBezTo>
                    <a:pt x="218" y="858"/>
                    <a:pt x="219" y="858"/>
                    <a:pt x="219" y="859"/>
                  </a:cubicBezTo>
                  <a:cubicBezTo>
                    <a:pt x="221" y="858"/>
                    <a:pt x="223" y="856"/>
                    <a:pt x="227" y="852"/>
                  </a:cubicBezTo>
                  <a:cubicBezTo>
                    <a:pt x="260" y="861"/>
                    <a:pt x="217" y="828"/>
                    <a:pt x="252" y="824"/>
                  </a:cubicBezTo>
                  <a:cubicBezTo>
                    <a:pt x="265" y="796"/>
                    <a:pt x="235" y="815"/>
                    <a:pt x="227" y="817"/>
                  </a:cubicBezTo>
                  <a:cubicBezTo>
                    <a:pt x="250" y="805"/>
                    <a:pt x="217" y="804"/>
                    <a:pt x="217" y="802"/>
                  </a:cubicBezTo>
                  <a:cubicBezTo>
                    <a:pt x="197" y="796"/>
                    <a:pt x="232" y="799"/>
                    <a:pt x="226" y="789"/>
                  </a:cubicBezTo>
                  <a:cubicBezTo>
                    <a:pt x="249" y="795"/>
                    <a:pt x="227" y="772"/>
                    <a:pt x="227" y="767"/>
                  </a:cubicBezTo>
                  <a:cubicBezTo>
                    <a:pt x="202" y="778"/>
                    <a:pt x="199" y="791"/>
                    <a:pt x="184" y="791"/>
                  </a:cubicBezTo>
                  <a:cubicBezTo>
                    <a:pt x="185" y="793"/>
                    <a:pt x="185" y="794"/>
                    <a:pt x="182" y="791"/>
                  </a:cubicBezTo>
                  <a:cubicBezTo>
                    <a:pt x="183" y="791"/>
                    <a:pt x="184" y="791"/>
                    <a:pt x="184" y="791"/>
                  </a:cubicBezTo>
                  <a:cubicBezTo>
                    <a:pt x="183" y="786"/>
                    <a:pt x="174" y="772"/>
                    <a:pt x="166" y="779"/>
                  </a:cubicBezTo>
                  <a:cubicBezTo>
                    <a:pt x="165" y="780"/>
                    <a:pt x="164" y="781"/>
                    <a:pt x="163" y="782"/>
                  </a:cubicBezTo>
                  <a:cubicBezTo>
                    <a:pt x="164" y="781"/>
                    <a:pt x="165" y="780"/>
                    <a:pt x="166" y="779"/>
                  </a:cubicBezTo>
                  <a:cubicBezTo>
                    <a:pt x="169" y="774"/>
                    <a:pt x="164" y="771"/>
                    <a:pt x="158" y="770"/>
                  </a:cubicBezTo>
                  <a:cubicBezTo>
                    <a:pt x="155" y="773"/>
                    <a:pt x="153" y="773"/>
                    <a:pt x="153" y="769"/>
                  </a:cubicBezTo>
                  <a:cubicBezTo>
                    <a:pt x="155" y="769"/>
                    <a:pt x="156" y="770"/>
                    <a:pt x="158" y="770"/>
                  </a:cubicBezTo>
                  <a:cubicBezTo>
                    <a:pt x="162" y="765"/>
                    <a:pt x="167" y="755"/>
                    <a:pt x="162" y="748"/>
                  </a:cubicBezTo>
                  <a:cubicBezTo>
                    <a:pt x="156" y="743"/>
                    <a:pt x="147" y="742"/>
                    <a:pt x="157" y="743"/>
                  </a:cubicBezTo>
                  <a:cubicBezTo>
                    <a:pt x="159" y="744"/>
                    <a:pt x="161" y="746"/>
                    <a:pt x="162" y="748"/>
                  </a:cubicBezTo>
                  <a:cubicBezTo>
                    <a:pt x="165" y="750"/>
                    <a:pt x="168" y="754"/>
                    <a:pt x="167" y="758"/>
                  </a:cubicBezTo>
                  <a:cubicBezTo>
                    <a:pt x="162" y="778"/>
                    <a:pt x="177" y="763"/>
                    <a:pt x="181" y="752"/>
                  </a:cubicBezTo>
                  <a:cubicBezTo>
                    <a:pt x="181" y="750"/>
                    <a:pt x="181" y="748"/>
                    <a:pt x="182" y="746"/>
                  </a:cubicBezTo>
                  <a:cubicBezTo>
                    <a:pt x="182" y="746"/>
                    <a:pt x="181" y="746"/>
                    <a:pt x="181" y="745"/>
                  </a:cubicBezTo>
                  <a:cubicBezTo>
                    <a:pt x="185" y="720"/>
                    <a:pt x="184" y="729"/>
                    <a:pt x="182" y="746"/>
                  </a:cubicBezTo>
                  <a:cubicBezTo>
                    <a:pt x="182" y="748"/>
                    <a:pt x="182" y="750"/>
                    <a:pt x="181" y="752"/>
                  </a:cubicBezTo>
                  <a:cubicBezTo>
                    <a:pt x="181" y="755"/>
                    <a:pt x="180" y="758"/>
                    <a:pt x="180" y="761"/>
                  </a:cubicBezTo>
                  <a:cubicBezTo>
                    <a:pt x="171" y="769"/>
                    <a:pt x="177" y="776"/>
                    <a:pt x="179" y="771"/>
                  </a:cubicBezTo>
                  <a:cubicBezTo>
                    <a:pt x="180" y="792"/>
                    <a:pt x="185" y="769"/>
                    <a:pt x="199" y="776"/>
                  </a:cubicBezTo>
                  <a:cubicBezTo>
                    <a:pt x="199" y="760"/>
                    <a:pt x="200" y="775"/>
                    <a:pt x="212" y="763"/>
                  </a:cubicBezTo>
                  <a:cubicBezTo>
                    <a:pt x="204" y="761"/>
                    <a:pt x="232" y="768"/>
                    <a:pt x="227" y="745"/>
                  </a:cubicBezTo>
                  <a:cubicBezTo>
                    <a:pt x="230" y="725"/>
                    <a:pt x="217" y="731"/>
                    <a:pt x="218" y="728"/>
                  </a:cubicBezTo>
                  <a:cubicBezTo>
                    <a:pt x="203" y="701"/>
                    <a:pt x="221" y="733"/>
                    <a:pt x="222" y="724"/>
                  </a:cubicBezTo>
                  <a:cubicBezTo>
                    <a:pt x="234" y="730"/>
                    <a:pt x="234" y="709"/>
                    <a:pt x="222" y="687"/>
                  </a:cubicBezTo>
                  <a:cubicBezTo>
                    <a:pt x="222" y="700"/>
                    <a:pt x="194" y="684"/>
                    <a:pt x="208" y="682"/>
                  </a:cubicBezTo>
                  <a:cubicBezTo>
                    <a:pt x="234" y="668"/>
                    <a:pt x="207" y="655"/>
                    <a:pt x="220" y="647"/>
                  </a:cubicBezTo>
                  <a:cubicBezTo>
                    <a:pt x="221" y="649"/>
                    <a:pt x="222" y="650"/>
                    <a:pt x="224" y="650"/>
                  </a:cubicBezTo>
                  <a:cubicBezTo>
                    <a:pt x="226" y="650"/>
                    <a:pt x="228" y="650"/>
                    <a:pt x="231" y="650"/>
                  </a:cubicBezTo>
                  <a:cubicBezTo>
                    <a:pt x="237" y="648"/>
                    <a:pt x="244" y="643"/>
                    <a:pt x="245" y="640"/>
                  </a:cubicBezTo>
                  <a:cubicBezTo>
                    <a:pt x="245" y="640"/>
                    <a:pt x="245" y="639"/>
                    <a:pt x="245" y="638"/>
                  </a:cubicBezTo>
                  <a:cubicBezTo>
                    <a:pt x="244" y="637"/>
                    <a:pt x="240" y="638"/>
                    <a:pt x="232" y="641"/>
                  </a:cubicBezTo>
                  <a:cubicBezTo>
                    <a:pt x="232" y="637"/>
                    <a:pt x="232" y="635"/>
                    <a:pt x="231" y="633"/>
                  </a:cubicBezTo>
                  <a:cubicBezTo>
                    <a:pt x="228" y="627"/>
                    <a:pt x="229" y="620"/>
                    <a:pt x="231" y="633"/>
                  </a:cubicBezTo>
                  <a:cubicBezTo>
                    <a:pt x="233" y="636"/>
                    <a:pt x="237" y="640"/>
                    <a:pt x="244" y="634"/>
                  </a:cubicBezTo>
                  <a:cubicBezTo>
                    <a:pt x="244" y="636"/>
                    <a:pt x="245" y="637"/>
                    <a:pt x="245" y="638"/>
                  </a:cubicBezTo>
                  <a:cubicBezTo>
                    <a:pt x="246" y="639"/>
                    <a:pt x="246" y="640"/>
                    <a:pt x="245" y="640"/>
                  </a:cubicBezTo>
                  <a:cubicBezTo>
                    <a:pt x="246" y="649"/>
                    <a:pt x="238" y="650"/>
                    <a:pt x="231" y="650"/>
                  </a:cubicBezTo>
                  <a:cubicBezTo>
                    <a:pt x="228" y="650"/>
                    <a:pt x="226" y="650"/>
                    <a:pt x="224" y="650"/>
                  </a:cubicBezTo>
                  <a:cubicBezTo>
                    <a:pt x="223" y="650"/>
                    <a:pt x="221" y="651"/>
                    <a:pt x="221" y="652"/>
                  </a:cubicBezTo>
                  <a:cubicBezTo>
                    <a:pt x="230" y="672"/>
                    <a:pt x="197" y="695"/>
                    <a:pt x="216" y="687"/>
                  </a:cubicBezTo>
                  <a:cubicBezTo>
                    <a:pt x="229" y="680"/>
                    <a:pt x="235" y="695"/>
                    <a:pt x="236" y="699"/>
                  </a:cubicBezTo>
                  <a:cubicBezTo>
                    <a:pt x="236" y="698"/>
                    <a:pt x="236" y="698"/>
                    <a:pt x="236" y="697"/>
                  </a:cubicBezTo>
                  <a:cubicBezTo>
                    <a:pt x="237" y="700"/>
                    <a:pt x="237" y="700"/>
                    <a:pt x="236" y="699"/>
                  </a:cubicBezTo>
                  <a:cubicBezTo>
                    <a:pt x="235" y="737"/>
                    <a:pt x="260" y="698"/>
                    <a:pt x="263" y="687"/>
                  </a:cubicBezTo>
                  <a:cubicBezTo>
                    <a:pt x="263" y="691"/>
                    <a:pt x="264" y="710"/>
                    <a:pt x="258" y="706"/>
                  </a:cubicBezTo>
                  <a:cubicBezTo>
                    <a:pt x="240" y="726"/>
                    <a:pt x="244" y="739"/>
                    <a:pt x="257" y="728"/>
                  </a:cubicBezTo>
                  <a:cubicBezTo>
                    <a:pt x="263" y="738"/>
                    <a:pt x="244" y="728"/>
                    <a:pt x="238" y="737"/>
                  </a:cubicBezTo>
                  <a:cubicBezTo>
                    <a:pt x="224" y="758"/>
                    <a:pt x="240" y="772"/>
                    <a:pt x="244" y="763"/>
                  </a:cubicBezTo>
                  <a:cubicBezTo>
                    <a:pt x="244" y="785"/>
                    <a:pt x="240" y="800"/>
                    <a:pt x="255" y="800"/>
                  </a:cubicBezTo>
                  <a:cubicBezTo>
                    <a:pt x="259" y="798"/>
                    <a:pt x="264" y="806"/>
                    <a:pt x="279" y="798"/>
                  </a:cubicBezTo>
                  <a:cubicBezTo>
                    <a:pt x="277" y="794"/>
                    <a:pt x="296" y="809"/>
                    <a:pt x="300" y="778"/>
                  </a:cubicBezTo>
                  <a:cubicBezTo>
                    <a:pt x="329" y="759"/>
                    <a:pt x="300" y="774"/>
                    <a:pt x="300" y="798"/>
                  </a:cubicBezTo>
                  <a:cubicBezTo>
                    <a:pt x="287" y="795"/>
                    <a:pt x="308" y="814"/>
                    <a:pt x="293" y="811"/>
                  </a:cubicBezTo>
                  <a:cubicBezTo>
                    <a:pt x="270" y="795"/>
                    <a:pt x="293" y="812"/>
                    <a:pt x="282" y="824"/>
                  </a:cubicBezTo>
                  <a:cubicBezTo>
                    <a:pt x="292" y="851"/>
                    <a:pt x="281" y="855"/>
                    <a:pt x="318" y="856"/>
                  </a:cubicBezTo>
                  <a:cubicBezTo>
                    <a:pt x="338" y="867"/>
                    <a:pt x="336" y="843"/>
                    <a:pt x="334" y="827"/>
                  </a:cubicBezTo>
                  <a:cubicBezTo>
                    <a:pt x="334" y="825"/>
                    <a:pt x="333" y="824"/>
                    <a:pt x="334" y="821"/>
                  </a:cubicBezTo>
                  <a:cubicBezTo>
                    <a:pt x="334" y="823"/>
                    <a:pt x="334" y="825"/>
                    <a:pt x="334" y="827"/>
                  </a:cubicBezTo>
                  <a:cubicBezTo>
                    <a:pt x="336" y="835"/>
                    <a:pt x="343" y="835"/>
                    <a:pt x="346" y="828"/>
                  </a:cubicBezTo>
                  <a:cubicBezTo>
                    <a:pt x="369" y="822"/>
                    <a:pt x="345" y="832"/>
                    <a:pt x="340" y="841"/>
                  </a:cubicBezTo>
                  <a:cubicBezTo>
                    <a:pt x="329" y="850"/>
                    <a:pt x="339" y="857"/>
                    <a:pt x="344" y="859"/>
                  </a:cubicBezTo>
                  <a:cubicBezTo>
                    <a:pt x="345" y="859"/>
                    <a:pt x="346" y="859"/>
                    <a:pt x="346" y="858"/>
                  </a:cubicBezTo>
                  <a:cubicBezTo>
                    <a:pt x="346" y="859"/>
                    <a:pt x="345" y="859"/>
                    <a:pt x="344" y="859"/>
                  </a:cubicBezTo>
                  <a:cubicBezTo>
                    <a:pt x="322" y="861"/>
                    <a:pt x="312" y="868"/>
                    <a:pt x="330" y="876"/>
                  </a:cubicBezTo>
                  <a:cubicBezTo>
                    <a:pt x="346" y="890"/>
                    <a:pt x="352" y="874"/>
                    <a:pt x="368" y="869"/>
                  </a:cubicBezTo>
                  <a:cubicBezTo>
                    <a:pt x="373" y="869"/>
                    <a:pt x="377" y="869"/>
                    <a:pt x="381" y="869"/>
                  </a:cubicBezTo>
                  <a:cubicBezTo>
                    <a:pt x="382" y="868"/>
                    <a:pt x="382" y="868"/>
                    <a:pt x="382" y="868"/>
                  </a:cubicBezTo>
                  <a:cubicBezTo>
                    <a:pt x="382" y="868"/>
                    <a:pt x="382" y="868"/>
                    <a:pt x="382" y="868"/>
                  </a:cubicBezTo>
                  <a:cubicBezTo>
                    <a:pt x="385" y="868"/>
                    <a:pt x="387" y="867"/>
                    <a:pt x="389" y="867"/>
                  </a:cubicBezTo>
                  <a:cubicBezTo>
                    <a:pt x="389" y="867"/>
                    <a:pt x="389" y="867"/>
                    <a:pt x="389" y="867"/>
                  </a:cubicBezTo>
                  <a:cubicBezTo>
                    <a:pt x="389" y="867"/>
                    <a:pt x="390" y="867"/>
                    <a:pt x="390" y="867"/>
                  </a:cubicBezTo>
                  <a:cubicBezTo>
                    <a:pt x="401" y="863"/>
                    <a:pt x="411" y="854"/>
                    <a:pt x="416" y="837"/>
                  </a:cubicBezTo>
                  <a:cubicBezTo>
                    <a:pt x="416" y="836"/>
                    <a:pt x="416" y="836"/>
                    <a:pt x="416" y="836"/>
                  </a:cubicBezTo>
                  <a:cubicBezTo>
                    <a:pt x="417" y="825"/>
                    <a:pt x="424" y="807"/>
                    <a:pt x="416" y="836"/>
                  </a:cubicBezTo>
                  <a:cubicBezTo>
                    <a:pt x="415" y="842"/>
                    <a:pt x="416" y="845"/>
                    <a:pt x="421" y="839"/>
                  </a:cubicBezTo>
                  <a:cubicBezTo>
                    <a:pt x="387" y="881"/>
                    <a:pt x="420" y="875"/>
                    <a:pt x="432" y="885"/>
                  </a:cubicBezTo>
                  <a:cubicBezTo>
                    <a:pt x="449" y="915"/>
                    <a:pt x="467" y="868"/>
                    <a:pt x="473" y="863"/>
                  </a:cubicBezTo>
                  <a:cubicBezTo>
                    <a:pt x="477" y="861"/>
                    <a:pt x="491" y="859"/>
                    <a:pt x="480" y="865"/>
                  </a:cubicBezTo>
                  <a:cubicBezTo>
                    <a:pt x="465" y="863"/>
                    <a:pt x="472" y="880"/>
                    <a:pt x="460" y="891"/>
                  </a:cubicBezTo>
                  <a:cubicBezTo>
                    <a:pt x="431" y="906"/>
                    <a:pt x="475" y="909"/>
                    <a:pt x="463" y="939"/>
                  </a:cubicBezTo>
                  <a:cubicBezTo>
                    <a:pt x="459" y="941"/>
                    <a:pt x="458" y="943"/>
                    <a:pt x="460" y="945"/>
                  </a:cubicBezTo>
                  <a:cubicBezTo>
                    <a:pt x="461" y="946"/>
                    <a:pt x="461" y="946"/>
                    <a:pt x="462" y="947"/>
                  </a:cubicBezTo>
                  <a:cubicBezTo>
                    <a:pt x="466" y="949"/>
                    <a:pt x="472" y="952"/>
                    <a:pt x="478" y="954"/>
                  </a:cubicBezTo>
                  <a:cubicBezTo>
                    <a:pt x="485" y="973"/>
                    <a:pt x="522" y="984"/>
                    <a:pt x="517" y="961"/>
                  </a:cubicBezTo>
                  <a:cubicBezTo>
                    <a:pt x="522" y="955"/>
                    <a:pt x="526" y="933"/>
                    <a:pt x="526" y="939"/>
                  </a:cubicBezTo>
                  <a:cubicBezTo>
                    <a:pt x="550" y="940"/>
                    <a:pt x="500" y="917"/>
                    <a:pt x="522" y="924"/>
                  </a:cubicBezTo>
                  <a:cubicBezTo>
                    <a:pt x="504" y="908"/>
                    <a:pt x="532" y="925"/>
                    <a:pt x="524" y="909"/>
                  </a:cubicBezTo>
                  <a:cubicBezTo>
                    <a:pt x="517" y="893"/>
                    <a:pt x="522" y="907"/>
                    <a:pt x="531" y="898"/>
                  </a:cubicBezTo>
                  <a:cubicBezTo>
                    <a:pt x="533" y="894"/>
                    <a:pt x="524" y="942"/>
                    <a:pt x="546" y="915"/>
                  </a:cubicBezTo>
                  <a:cubicBezTo>
                    <a:pt x="570" y="897"/>
                    <a:pt x="543" y="918"/>
                    <a:pt x="546" y="919"/>
                  </a:cubicBezTo>
                  <a:cubicBezTo>
                    <a:pt x="532" y="925"/>
                    <a:pt x="530" y="953"/>
                    <a:pt x="551" y="936"/>
                  </a:cubicBezTo>
                  <a:cubicBezTo>
                    <a:pt x="552" y="935"/>
                    <a:pt x="553" y="933"/>
                    <a:pt x="555" y="932"/>
                  </a:cubicBezTo>
                  <a:cubicBezTo>
                    <a:pt x="554" y="934"/>
                    <a:pt x="552" y="935"/>
                    <a:pt x="551" y="936"/>
                  </a:cubicBezTo>
                  <a:cubicBezTo>
                    <a:pt x="548" y="941"/>
                    <a:pt x="552" y="949"/>
                    <a:pt x="541" y="943"/>
                  </a:cubicBezTo>
                  <a:cubicBezTo>
                    <a:pt x="506" y="956"/>
                    <a:pt x="535" y="968"/>
                    <a:pt x="542" y="972"/>
                  </a:cubicBezTo>
                  <a:cubicBezTo>
                    <a:pt x="556" y="987"/>
                    <a:pt x="562" y="985"/>
                    <a:pt x="591" y="963"/>
                  </a:cubicBezTo>
                  <a:cubicBezTo>
                    <a:pt x="621" y="967"/>
                    <a:pt x="599" y="967"/>
                    <a:pt x="601" y="937"/>
                  </a:cubicBezTo>
                  <a:cubicBezTo>
                    <a:pt x="601" y="877"/>
                    <a:pt x="637" y="840"/>
                    <a:pt x="657" y="843"/>
                  </a:cubicBezTo>
                  <a:cubicBezTo>
                    <a:pt x="658" y="842"/>
                    <a:pt x="660" y="842"/>
                    <a:pt x="661" y="842"/>
                  </a:cubicBezTo>
                  <a:lnTo>
                    <a:pt x="661" y="841"/>
                  </a:lnTo>
                  <a:cubicBezTo>
                    <a:pt x="663" y="834"/>
                    <a:pt x="663" y="810"/>
                    <a:pt x="645" y="807"/>
                  </a:cubicBezTo>
                  <a:cubicBezTo>
                    <a:pt x="644" y="807"/>
                    <a:pt x="643" y="807"/>
                    <a:pt x="642" y="806"/>
                  </a:cubicBezTo>
                  <a:cubicBezTo>
                    <a:pt x="643" y="806"/>
                    <a:pt x="644" y="807"/>
                    <a:pt x="645" y="807"/>
                  </a:cubicBezTo>
                  <a:cubicBezTo>
                    <a:pt x="650" y="803"/>
                    <a:pt x="651" y="767"/>
                    <a:pt x="636" y="774"/>
                  </a:cubicBezTo>
                  <a:cubicBezTo>
                    <a:pt x="632" y="787"/>
                    <a:pt x="626" y="752"/>
                    <a:pt x="606" y="765"/>
                  </a:cubicBezTo>
                  <a:cubicBezTo>
                    <a:pt x="572" y="767"/>
                    <a:pt x="619" y="763"/>
                    <a:pt x="614" y="754"/>
                  </a:cubicBezTo>
                  <a:cubicBezTo>
                    <a:pt x="613" y="753"/>
                    <a:pt x="612" y="752"/>
                    <a:pt x="610" y="751"/>
                  </a:cubicBezTo>
                  <a:cubicBezTo>
                    <a:pt x="609" y="750"/>
                    <a:pt x="608" y="750"/>
                    <a:pt x="608" y="750"/>
                  </a:cubicBezTo>
                  <a:cubicBezTo>
                    <a:pt x="606" y="751"/>
                    <a:pt x="603" y="748"/>
                    <a:pt x="599" y="744"/>
                  </a:cubicBezTo>
                  <a:cubicBezTo>
                    <a:pt x="596" y="742"/>
                    <a:pt x="594" y="741"/>
                    <a:pt x="596" y="741"/>
                  </a:cubicBezTo>
                  <a:cubicBezTo>
                    <a:pt x="581" y="720"/>
                    <a:pt x="578" y="720"/>
                    <a:pt x="584" y="710"/>
                  </a:cubicBezTo>
                  <a:cubicBezTo>
                    <a:pt x="584" y="705"/>
                    <a:pt x="585" y="702"/>
                    <a:pt x="588" y="702"/>
                  </a:cubicBezTo>
                  <a:cubicBezTo>
                    <a:pt x="586" y="705"/>
                    <a:pt x="585" y="707"/>
                    <a:pt x="584" y="710"/>
                  </a:cubicBezTo>
                  <a:cubicBezTo>
                    <a:pt x="584" y="719"/>
                    <a:pt x="592" y="735"/>
                    <a:pt x="599" y="744"/>
                  </a:cubicBezTo>
                  <a:cubicBezTo>
                    <a:pt x="602" y="746"/>
                    <a:pt x="607" y="748"/>
                    <a:pt x="610" y="751"/>
                  </a:cubicBezTo>
                  <a:cubicBezTo>
                    <a:pt x="623" y="757"/>
                    <a:pt x="630" y="767"/>
                    <a:pt x="656" y="769"/>
                  </a:cubicBezTo>
                  <a:cubicBezTo>
                    <a:pt x="636" y="778"/>
                    <a:pt x="662" y="791"/>
                    <a:pt x="658" y="806"/>
                  </a:cubicBezTo>
                  <a:cubicBezTo>
                    <a:pt x="657" y="817"/>
                    <a:pt x="675" y="840"/>
                    <a:pt x="684" y="826"/>
                  </a:cubicBezTo>
                  <a:cubicBezTo>
                    <a:pt x="703" y="817"/>
                    <a:pt x="691" y="812"/>
                    <a:pt x="697" y="787"/>
                  </a:cubicBezTo>
                  <a:cubicBezTo>
                    <a:pt x="719" y="778"/>
                    <a:pt x="699" y="770"/>
                    <a:pt x="718" y="761"/>
                  </a:cubicBezTo>
                  <a:cubicBezTo>
                    <a:pt x="699" y="749"/>
                    <a:pt x="705" y="767"/>
                    <a:pt x="688" y="754"/>
                  </a:cubicBezTo>
                  <a:cubicBezTo>
                    <a:pt x="671" y="765"/>
                    <a:pt x="667" y="735"/>
                    <a:pt x="668" y="721"/>
                  </a:cubicBezTo>
                  <a:cubicBezTo>
                    <a:pt x="673" y="681"/>
                    <a:pt x="691" y="688"/>
                    <a:pt x="697" y="695"/>
                  </a:cubicBezTo>
                  <a:cubicBezTo>
                    <a:pt x="721" y="687"/>
                    <a:pt x="723" y="689"/>
                    <a:pt x="710" y="678"/>
                  </a:cubicBezTo>
                  <a:cubicBezTo>
                    <a:pt x="702" y="677"/>
                    <a:pt x="689" y="637"/>
                    <a:pt x="708" y="604"/>
                  </a:cubicBezTo>
                  <a:cubicBezTo>
                    <a:pt x="701" y="593"/>
                    <a:pt x="647" y="590"/>
                    <a:pt x="643" y="615"/>
                  </a:cubicBezTo>
                  <a:cubicBezTo>
                    <a:pt x="639" y="594"/>
                    <a:pt x="641" y="614"/>
                    <a:pt x="632" y="599"/>
                  </a:cubicBezTo>
                  <a:cubicBezTo>
                    <a:pt x="635" y="598"/>
                    <a:pt x="641" y="609"/>
                    <a:pt x="650" y="599"/>
                  </a:cubicBezTo>
                  <a:cubicBezTo>
                    <a:pt x="651" y="597"/>
                    <a:pt x="684" y="585"/>
                    <a:pt x="708" y="593"/>
                  </a:cubicBezTo>
                  <a:cubicBezTo>
                    <a:pt x="716" y="596"/>
                    <a:pt x="734" y="541"/>
                    <a:pt x="748" y="530"/>
                  </a:cubicBezTo>
                  <a:cubicBezTo>
                    <a:pt x="770" y="496"/>
                    <a:pt x="738" y="550"/>
                    <a:pt x="743" y="504"/>
                  </a:cubicBezTo>
                  <a:cubicBezTo>
                    <a:pt x="736" y="467"/>
                    <a:pt x="732" y="447"/>
                    <a:pt x="718" y="427"/>
                  </a:cubicBezTo>
                  <a:cubicBezTo>
                    <a:pt x="688" y="403"/>
                    <a:pt x="712" y="415"/>
                    <a:pt x="736" y="443"/>
                  </a:cubicBezTo>
                  <a:cubicBezTo>
                    <a:pt x="736" y="434"/>
                    <a:pt x="736" y="424"/>
                    <a:pt x="735" y="419"/>
                  </a:cubicBezTo>
                  <a:cubicBezTo>
                    <a:pt x="734" y="413"/>
                    <a:pt x="735" y="414"/>
                    <a:pt x="735" y="419"/>
                  </a:cubicBezTo>
                  <a:cubicBezTo>
                    <a:pt x="735" y="420"/>
                    <a:pt x="735" y="421"/>
                    <a:pt x="736" y="423"/>
                  </a:cubicBezTo>
                  <a:cubicBezTo>
                    <a:pt x="735" y="425"/>
                    <a:pt x="747" y="468"/>
                    <a:pt x="763" y="491"/>
                  </a:cubicBezTo>
                  <a:cubicBezTo>
                    <a:pt x="747" y="518"/>
                    <a:pt x="776" y="518"/>
                    <a:pt x="798" y="519"/>
                  </a:cubicBezTo>
                  <a:cubicBezTo>
                    <a:pt x="798" y="519"/>
                    <a:pt x="799" y="518"/>
                    <a:pt x="799" y="518"/>
                  </a:cubicBezTo>
                  <a:cubicBezTo>
                    <a:pt x="798" y="511"/>
                    <a:pt x="830" y="495"/>
                    <a:pt x="836" y="493"/>
                  </a:cubicBezTo>
                  <a:cubicBezTo>
                    <a:pt x="836" y="490"/>
                    <a:pt x="836" y="488"/>
                    <a:pt x="836" y="487"/>
                  </a:cubicBezTo>
                  <a:cubicBezTo>
                    <a:pt x="835" y="481"/>
                    <a:pt x="836" y="476"/>
                    <a:pt x="836" y="487"/>
                  </a:cubicBezTo>
                  <a:cubicBezTo>
                    <a:pt x="836" y="490"/>
                    <a:pt x="838" y="494"/>
                    <a:pt x="841" y="493"/>
                  </a:cubicBezTo>
                  <a:cubicBezTo>
                    <a:pt x="843" y="491"/>
                    <a:pt x="845" y="489"/>
                    <a:pt x="846" y="487"/>
                  </a:cubicBezTo>
                  <a:cubicBezTo>
                    <a:pt x="858" y="431"/>
                    <a:pt x="901" y="435"/>
                    <a:pt x="948" y="430"/>
                  </a:cubicBezTo>
                  <a:cubicBezTo>
                    <a:pt x="985" y="442"/>
                    <a:pt x="978" y="407"/>
                    <a:pt x="1007" y="410"/>
                  </a:cubicBezTo>
                  <a:cubicBezTo>
                    <a:pt x="1007" y="409"/>
                    <a:pt x="1007" y="408"/>
                    <a:pt x="1006" y="406"/>
                  </a:cubicBezTo>
                  <a:cubicBezTo>
                    <a:pt x="1006" y="406"/>
                    <a:pt x="1006" y="406"/>
                    <a:pt x="1006" y="406"/>
                  </a:cubicBezTo>
                  <a:cubicBezTo>
                    <a:pt x="1006" y="405"/>
                    <a:pt x="1006" y="405"/>
                    <a:pt x="1006" y="404"/>
                  </a:cubicBezTo>
                  <a:cubicBezTo>
                    <a:pt x="1003" y="382"/>
                    <a:pt x="1012" y="378"/>
                    <a:pt x="1006" y="404"/>
                  </a:cubicBezTo>
                  <a:cubicBezTo>
                    <a:pt x="1006" y="405"/>
                    <a:pt x="1006" y="406"/>
                    <a:pt x="1006" y="406"/>
                  </a:cubicBezTo>
                  <a:cubicBezTo>
                    <a:pt x="1025" y="424"/>
                    <a:pt x="1058" y="410"/>
                    <a:pt x="1078" y="395"/>
                  </a:cubicBezTo>
                  <a:cubicBezTo>
                    <a:pt x="1078" y="394"/>
                    <a:pt x="1079" y="394"/>
                    <a:pt x="1080" y="393"/>
                  </a:cubicBezTo>
                  <a:cubicBezTo>
                    <a:pt x="1080" y="393"/>
                    <a:pt x="1080" y="393"/>
                    <a:pt x="1080" y="393"/>
                  </a:cubicBezTo>
                  <a:cubicBezTo>
                    <a:pt x="1086" y="389"/>
                    <a:pt x="1090" y="385"/>
                    <a:pt x="1093" y="382"/>
                  </a:cubicBezTo>
                  <a:cubicBezTo>
                    <a:pt x="1130" y="371"/>
                    <a:pt x="1171" y="392"/>
                    <a:pt x="1203" y="404"/>
                  </a:cubicBezTo>
                  <a:cubicBezTo>
                    <a:pt x="1225" y="412"/>
                    <a:pt x="1266" y="438"/>
                    <a:pt x="1302" y="465"/>
                  </a:cubicBezTo>
                  <a:close/>
                </a:path>
              </a:pathLst>
            </a:custGeom>
            <a:solidFill>
              <a:srgbClr val="3EBEA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4443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12725"/>
            <a:ext cx="12224932" cy="822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1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709" y="336176"/>
            <a:ext cx="4696582" cy="60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78424" y="1322939"/>
            <a:ext cx="92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1F1F1"/>
                </a:solidFill>
              </a:rPr>
              <a:t>Outline of the </a:t>
            </a:r>
            <a:r>
              <a:rPr lang="en-US" dirty="0" err="1" smtClean="0">
                <a:solidFill>
                  <a:srgbClr val="F1F1F1"/>
                </a:solidFill>
              </a:rPr>
              <a:t>DeepFace</a:t>
            </a:r>
            <a:r>
              <a:rPr lang="en-US" dirty="0" smtClean="0">
                <a:solidFill>
                  <a:srgbClr val="F1F1F1"/>
                </a:solidFill>
              </a:rPr>
              <a:t> architecture. A front-end of a single convolution-pooling-convolution filtering on the rectified input, followed by three locally-connected layers and two fully-connected layers. Color illustrates feature maps produced at each layer. The net includes more than 120 million parameters, where more than 95% come from the local and fully connected layers.</a:t>
            </a:r>
            <a:endParaRPr lang="en-US" dirty="0">
              <a:solidFill>
                <a:srgbClr val="F1F1F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750" y="2877845"/>
            <a:ext cx="9588500" cy="177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2254" y="5967329"/>
            <a:ext cx="92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1F1F1"/>
                </a:solidFill>
              </a:rPr>
              <a:t>Source: </a:t>
            </a:r>
            <a:r>
              <a:rPr lang="en-US" dirty="0" err="1" smtClean="0">
                <a:solidFill>
                  <a:srgbClr val="F1F1F1"/>
                </a:solidFill>
              </a:rPr>
              <a:t>DeepFace</a:t>
            </a:r>
            <a:endParaRPr lang="en-US" dirty="0">
              <a:solidFill>
                <a:srgbClr val="F1F1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1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750" y="1906295"/>
            <a:ext cx="9588500" cy="177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744543" y="4932412"/>
                <a:ext cx="6949980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799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4799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g</m:t>
                    </m:r>
                    <m:d>
                      <m:dPr>
                        <m:ctrlPr>
                          <a:rPr lang="en-US" sz="4799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4799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GB" sz="4799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4799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4799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4799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</m:sSub>
                    <m:r>
                      <a:rPr lang="en-GB" sz="4799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sz="4799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4799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4799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r>
                      <a:rPr lang="en-GB" sz="4799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sz="4799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4799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4799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en-GB" sz="4799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sz="4799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4799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4799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GB" sz="4799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4799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  <m:r>
                      <a:rPr lang="en-GB" sz="4799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))))</m:t>
                    </m:r>
                  </m:oMath>
                </a14:m>
                <a:r>
                  <a:rPr lang="en-US" sz="4799" dirty="0">
                    <a:solidFill>
                      <a:schemeClr val="bg1"/>
                    </a:solidFill>
                  </a:rPr>
                  <a:t> </a:t>
                </a:r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4543" y="4932412"/>
                <a:ext cx="6949980" cy="83086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225425" y="463267"/>
                <a:ext cx="1485278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799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4799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g</m:t>
                    </m:r>
                    <m:d>
                      <m:dPr>
                        <m:ctrlPr>
                          <a:rPr lang="en-US" sz="4799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4799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5425" y="463267"/>
                <a:ext cx="1485278" cy="83086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291153" y="3850372"/>
                <a:ext cx="111427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1153" y="3850372"/>
                <a:ext cx="1114279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632273" y="3831322"/>
                <a:ext cx="105554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2273" y="3831322"/>
                <a:ext cx="1055545" cy="52322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323913" y="3808462"/>
                <a:ext cx="105554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3913" y="3808462"/>
                <a:ext cx="1055545" cy="52322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272603" y="3797032"/>
                <a:ext cx="102188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2603" y="3797032"/>
                <a:ext cx="1021883" cy="52322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072703" y="3808462"/>
                <a:ext cx="102188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2703" y="3808462"/>
                <a:ext cx="1021883" cy="52322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7907093" y="3785602"/>
                <a:ext cx="102188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7093" y="3785602"/>
                <a:ext cx="1021883" cy="52322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8604323" y="3774172"/>
                <a:ext cx="102188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4323" y="3774172"/>
                <a:ext cx="1021883" cy="52322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278693" y="3774172"/>
                <a:ext cx="102188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8693" y="3774172"/>
                <a:ext cx="1021883" cy="52322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9975923" y="3762742"/>
                <a:ext cx="104753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5923" y="3762742"/>
                <a:ext cx="1047531" cy="52322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18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2858942" y="-1102495"/>
            <a:ext cx="5970037" cy="7960049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552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25760</TotalTime>
  <Words>344</Words>
  <Application>Microsoft Office PowerPoint</Application>
  <PresentationFormat>Widescreen</PresentationFormat>
  <Paragraphs>142</Paragraphs>
  <Slides>22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Cambria Math</vt:lpstr>
      <vt:lpstr>Gotham HTF</vt:lpstr>
      <vt:lpstr>Gotham HTF Book</vt:lpstr>
      <vt:lpstr>Times New Roman</vt:lpstr>
      <vt:lpstr>Office Theme</vt:lpstr>
      <vt:lpstr>The Data Delusion</vt:lpstr>
      <vt:lpstr>GLOBAL INFORMATION STORAGE CAPACITY IN OPTIMALLY COMPRESSED BYTES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Gaussian Processes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Neil Lawrence</cp:lastModifiedBy>
  <cp:revision>345</cp:revision>
  <cp:lastPrinted>2016-03-18T18:16:46Z</cp:lastPrinted>
  <dcterms:created xsi:type="dcterms:W3CDTF">2016-02-11T17:51:05Z</dcterms:created>
  <dcterms:modified xsi:type="dcterms:W3CDTF">2016-04-07T22:53:00Z</dcterms:modified>
</cp:coreProperties>
</file>