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5" r:id="rId4"/>
    <p:sldId id="259" r:id="rId5"/>
    <p:sldId id="261" r:id="rId6"/>
    <p:sldId id="257" r:id="rId7"/>
    <p:sldId id="270" r:id="rId8"/>
    <p:sldId id="262" r:id="rId9"/>
    <p:sldId id="264" r:id="rId10"/>
    <p:sldId id="263" r:id="rId11"/>
    <p:sldId id="266" r:id="rId12"/>
    <p:sldId id="267" r:id="rId13"/>
    <p:sldId id="260" r:id="rId14"/>
    <p:sldId id="265" r:id="rId15"/>
    <p:sldId id="268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lazzo_San_Georgio_Genova_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7" y="0"/>
            <a:ext cx="788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dder-stoughton-1918-the-new-reve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78" y="218820"/>
            <a:ext cx="44069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Righteous-Mind-Cov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86" y="1110895"/>
            <a:ext cx="3028950" cy="4352925"/>
          </a:xfrm>
          <a:prstGeom prst="rect">
            <a:avLst/>
          </a:prstGeom>
        </p:spPr>
      </p:pic>
      <p:pic>
        <p:nvPicPr>
          <p:cNvPr id="3" name="Picture 2" descr="Thinking,_Fast_and_Sl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19" y="1110895"/>
            <a:ext cx="2704757" cy="40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boy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0" y="448276"/>
            <a:ext cx="4490476" cy="58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ZwBnptVIAAx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81" y="0"/>
            <a:ext cx="5175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281468370_ea3702e83f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M_V10_D562_The_hindoo_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9" y="925079"/>
            <a:ext cx="7077419" cy="49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XeDsyMa3L._SX325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80" y="249042"/>
            <a:ext cx="41529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yeok4cwaagmaj04s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31"/>
            <a:ext cx="8547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lley_1_ne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4" y="1227492"/>
            <a:ext cx="8623391" cy="45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lley2_ne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8" y="1277786"/>
            <a:ext cx="7761981" cy="41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609_1323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4927" r="8923"/>
          <a:stretch/>
        </p:blipFill>
        <p:spPr>
          <a:xfrm rot="5400000">
            <a:off x="1547605" y="1374193"/>
            <a:ext cx="6415320" cy="41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9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609_1323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8582" y="1641673"/>
            <a:ext cx="6390005" cy="35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_topology_n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6" y="316700"/>
            <a:ext cx="5849171" cy="65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35" y="2352445"/>
            <a:ext cx="8533776" cy="15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17316" y="1568965"/>
            <a:ext cx="8553206" cy="41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38434448_8d996fb85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20" y="0"/>
            <a:ext cx="5465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0px-Marcel_Renault_19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7" y="838837"/>
            <a:ext cx="7019681" cy="51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nd_pag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20" y="338974"/>
            <a:ext cx="637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154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111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2016-06-09T11:57:56Z</dcterms:created>
  <dcterms:modified xsi:type="dcterms:W3CDTF">2016-06-09T13:49:04Z</dcterms:modified>
</cp:coreProperties>
</file>