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9" r:id="rId2"/>
    <p:sldId id="565" r:id="rId3"/>
    <p:sldId id="572" r:id="rId4"/>
    <p:sldId id="574" r:id="rId5"/>
    <p:sldId id="590" r:id="rId6"/>
    <p:sldId id="573" r:id="rId7"/>
    <p:sldId id="570" r:id="rId8"/>
    <p:sldId id="584" r:id="rId9"/>
    <p:sldId id="585" r:id="rId10"/>
    <p:sldId id="583" r:id="rId11"/>
    <p:sldId id="571" r:id="rId12"/>
    <p:sldId id="575" r:id="rId13"/>
    <p:sldId id="581" r:id="rId14"/>
    <p:sldId id="566" r:id="rId15"/>
    <p:sldId id="579" r:id="rId16"/>
    <p:sldId id="577" r:id="rId17"/>
    <p:sldId id="578" r:id="rId18"/>
    <p:sldId id="568" r:id="rId19"/>
    <p:sldId id="564" r:id="rId20"/>
    <p:sldId id="567" r:id="rId21"/>
    <p:sldId id="582" r:id="rId22"/>
    <p:sldId id="580" r:id="rId23"/>
    <p:sldId id="587" r:id="rId24"/>
    <p:sldId id="588" r:id="rId25"/>
    <p:sldId id="589" r:id="rId26"/>
    <p:sldId id="539" r:id="rId27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2">
          <p15:clr>
            <a:srgbClr val="A4A3A4"/>
          </p15:clr>
        </p15:guide>
        <p15:guide id="2" pos="12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DAF8"/>
    <a:srgbClr val="3EBEAD"/>
    <a:srgbClr val="FF5100"/>
    <a:srgbClr val="000000"/>
    <a:srgbClr val="F1F1F1"/>
    <a:srgbClr val="0199FF"/>
    <a:srgbClr val="00143F"/>
    <a:srgbClr val="E6E6E6"/>
    <a:srgbClr val="C0504D"/>
    <a:srgbClr val="D4E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1" autoAdjust="0"/>
    <p:restoredTop sz="95373" autoAdjust="0"/>
  </p:normalViewPr>
  <p:slideViewPr>
    <p:cSldViewPr snapToGrid="0" snapToObjects="1">
      <p:cViewPr>
        <p:scale>
          <a:sx n="74" d="100"/>
          <a:sy n="74" d="100"/>
        </p:scale>
        <p:origin x="33" y="321"/>
      </p:cViewPr>
      <p:guideLst>
        <p:guide orient="horz" pos="1142"/>
        <p:guide pos="12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54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1" d="100"/>
          <a:sy n="61" d="100"/>
        </p:scale>
        <p:origin x="2691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01149-B8AC-3641-95C4-6FEB1113B4E0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1A31E-3F38-A444-A5E5-8B94286A4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3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4021DD6-A023-5449-8385-9B712DABEB7B}" type="datetimeFigureOut">
              <a:rPr lang="de-DE" smtClean="0"/>
              <a:t>13.03.2017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2D91B2A-A7FA-3D48-9D84-006A1B63308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42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self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impressive but requires heavy compute.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games of go than any human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yet still Lee managed to win a match.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079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Pyschological</a:t>
            </a:r>
            <a:r>
              <a:rPr lang="en-GB" dirty="0" smtClean="0"/>
              <a:t> models of intelligence:</a:t>
            </a:r>
            <a:r>
              <a:rPr lang="en-GB" baseline="0" dirty="0" smtClean="0"/>
              <a:t> Dual process models of Cognition: Daniel </a:t>
            </a:r>
            <a:r>
              <a:rPr lang="en-GB" baseline="0" dirty="0" err="1" smtClean="0"/>
              <a:t>Kahneman</a:t>
            </a:r>
            <a:r>
              <a:rPr lang="en-GB" baseline="0" dirty="0" smtClean="0"/>
              <a:t> System One and System Two. Steve Peters, Our Inner Chimp.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8502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Most people think of</a:t>
            </a:r>
            <a:r>
              <a:rPr lang="en-GB" baseline="0" dirty="0" smtClean="0"/>
              <a:t> </a:t>
            </a:r>
            <a:r>
              <a:rPr lang="en-GB" dirty="0" smtClean="0"/>
              <a:t> intelligence</a:t>
            </a:r>
            <a:r>
              <a:rPr lang="en-GB" baseline="0" dirty="0" smtClean="0"/>
              <a:t> as Sherlock Holmes like deduction. But actually what we can </a:t>
            </a:r>
            <a:r>
              <a:rPr lang="en-GB" baseline="0" dirty="0" err="1" smtClean="0"/>
              <a:t>achiee</a:t>
            </a:r>
            <a:r>
              <a:rPr lang="en-GB" baseline="0" dirty="0" smtClean="0"/>
              <a:t> is closer to what a spiritualist might do when cold reading. Understanding of statistics, no rationalisation.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296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DeepFace</a:t>
            </a:r>
            <a:r>
              <a:rPr lang="en-GB" dirty="0" smtClean="0"/>
              <a:t> or a </a:t>
            </a:r>
            <a:r>
              <a:rPr lang="en-GB" dirty="0" err="1" smtClean="0"/>
              <a:t>Calista</a:t>
            </a:r>
            <a:r>
              <a:rPr lang="en-GB" dirty="0" smtClean="0"/>
              <a:t> </a:t>
            </a:r>
            <a:r>
              <a:rPr lang="en-GB" dirty="0" err="1" smtClean="0"/>
              <a:t>Flockhart</a:t>
            </a:r>
            <a:r>
              <a:rPr lang="en-GB" baseline="0" dirty="0" smtClean="0"/>
              <a:t> detector. 120 million parameters. A billion images for training.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71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Mathematically we refer to this as composition of functions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869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Seems complex but can be thought of as pinball.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244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 in</a:t>
            </a:r>
            <a:r>
              <a:rPr lang="en-GB" baseline="0" dirty="0" smtClean="0"/>
              <a:t> reality what we’ve created is much more akin to a mechanical elephant. One that takes inputs and feeds back responses.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63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Or</a:t>
            </a:r>
            <a:r>
              <a:rPr lang="en-GB" baseline="0" dirty="0" smtClean="0"/>
              <a:t> perhaps a better analogy is that we’ve created the turtle. System Zero in the </a:t>
            </a:r>
            <a:r>
              <a:rPr lang="en-GB" baseline="0" dirty="0" err="1" smtClean="0"/>
              <a:t>Kahneman</a:t>
            </a:r>
            <a:r>
              <a:rPr lang="en-GB" baseline="0" dirty="0" smtClean="0"/>
              <a:t> parlance. A large data aware organ that operates at a level below our subconscious.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259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can be disturbing to humans because we are used to a low bandwidth</a:t>
            </a:r>
            <a:r>
              <a:rPr lang="en-GB" baseline="0" dirty="0" smtClean="0"/>
              <a:t> communication rate.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7257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We’ve developed institutions such as medicine and banks that</a:t>
            </a:r>
            <a:r>
              <a:rPr lang="en-GB" baseline="0" dirty="0" smtClean="0"/>
              <a:t> ensure we understand when to trust and how to trust. Trust is critical to our mode of operation.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806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Current approach to security is that we are either locked away or not, this does</a:t>
            </a:r>
            <a:r>
              <a:rPr lang="en-GB" baseline="0" dirty="0" smtClean="0"/>
              <a:t> not map well to our notion of trust.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680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Reminder of the </a:t>
            </a:r>
            <a:r>
              <a:rPr lang="en-GB" dirty="0" err="1" smtClean="0"/>
              <a:t>AlphaGo</a:t>
            </a:r>
            <a:r>
              <a:rPr lang="en-GB" dirty="0" smtClean="0"/>
              <a:t> achievement, introduce the challenge and how it was solved. 30 million games.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412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It feels very much akin to the Medieval</a:t>
            </a:r>
            <a:r>
              <a:rPr lang="en-GB" baseline="0" dirty="0" smtClean="0"/>
              <a:t> open field system. There are two ways in which our data I stored, either on our behalf by the “Lord of the Manor” or openly akin to the common land.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716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</a:t>
            </a:r>
            <a:r>
              <a:rPr lang="en-GB" baseline="0" dirty="0" smtClean="0"/>
              <a:t> we could understand how to translate human notions of trust into the digital world then we would be better placed to operate with our traditional </a:t>
            </a:r>
            <a:r>
              <a:rPr lang="en-GB" baseline="0" smtClean="0"/>
              <a:t>freedoms intact.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195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274638"/>
            <a:ext cx="8323263" cy="4683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65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Embodiment</a:t>
            </a:r>
            <a:r>
              <a:rPr lang="en-GB" baseline="0" dirty="0" smtClean="0"/>
              <a:t> factors: the fundamental differences between a human and a computer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5364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Human brain like an F1 car, but an F1</a:t>
            </a:r>
            <a:r>
              <a:rPr lang="en-GB" baseline="0" dirty="0" smtClean="0"/>
              <a:t> car with bicycle wheels. We have a locked in intelligence.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329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Computers</a:t>
            </a:r>
            <a:r>
              <a:rPr lang="en-GB" baseline="0" dirty="0" smtClean="0"/>
              <a:t> are better balanced, they are lower powered, but because they have high bandwidth communication they can deploy all their power on the track.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34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Peabody</a:t>
            </a:r>
            <a:r>
              <a:rPr lang="en-GB" baseline="0" dirty="0" smtClean="0"/>
              <a:t> Library, laid out for human access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85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Large amount of digital data accessible to all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5938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1970</a:t>
            </a:r>
            <a:r>
              <a:rPr lang="en-GB" baseline="0" dirty="0" smtClean="0"/>
              <a:t> publication by Arthur Miller: The Assault on Privacy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484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All be seen before.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00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7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6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1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E5A580-6F65-9844-8284-C3455FFB2074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F7C826-6F88-344B-87E3-E45C4DF6B4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7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E5A580-6F65-9844-8284-C3455FFB2074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F7C826-6F88-344B-87E3-E45C4DF6B4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8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7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8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2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97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6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Gotham HTF"/>
              </a:defRPr>
            </a:lvl1pPr>
          </a:lstStyle>
          <a:p>
            <a:fld id="{04E5A580-6F65-9844-8284-C3455FFB2074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otham HTF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Gotham HTF"/>
              </a:defRPr>
            </a:lvl1pPr>
          </a:lstStyle>
          <a:p>
            <a:fld id="{00F7C826-6F88-344B-87E3-E45C4DF6B4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Gotham HTF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Gotham HTF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Gotham HTF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Gotham HTF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Gotham HTF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Gotham HTF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4.tiff"/><Relationship Id="rId21" Type="http://schemas.openxmlformats.org/officeDocument/2006/relationships/image" Target="../media/image36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9.png"/><Relationship Id="rId23" Type="http://schemas.openxmlformats.org/officeDocument/2006/relationships/image" Target="../media/image38.png"/><Relationship Id="rId19" Type="http://schemas.openxmlformats.org/officeDocument/2006/relationships/image" Target="../media/image34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The Rise of the Algorithm</a:t>
            </a:r>
            <a:endParaRPr lang="en-GB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Neil Lawrence</a:t>
            </a:r>
          </a:p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Amazon Research Cambridge </a:t>
            </a:r>
          </a:p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University of Sheffield</a:t>
            </a:r>
            <a:endParaRPr lang="en-GB" dirty="0" smtClean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@</a:t>
            </a:r>
            <a:r>
              <a:rPr lang="en-GB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lawrennd</a:t>
            </a:r>
            <a:endParaRPr lang="en-GB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82" y="76027"/>
            <a:ext cx="8484036" cy="67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4453120" y="4491436"/>
            <a:ext cx="3156857" cy="537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</a:t>
            </a:r>
            <a:r>
              <a:rPr lang="en-GB" dirty="0" smtClean="0"/>
              <a:t>igh bandwidth</a:t>
            </a:r>
            <a:endParaRPr lang="en-GB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4561477" y="1658834"/>
            <a:ext cx="1456203" cy="290236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4561477" y="1658834"/>
            <a:ext cx="1454194" cy="2902363"/>
          </a:xfrm>
          <a:prstGeom prst="line">
            <a:avLst/>
          </a:prstGeom>
          <a:noFill/>
          <a:ln w="5080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 flipV="1">
            <a:off x="6015671" y="1658834"/>
            <a:ext cx="1456203" cy="290236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6015671" y="1658834"/>
            <a:ext cx="1456203" cy="2902363"/>
          </a:xfrm>
          <a:prstGeom prst="line">
            <a:avLst/>
          </a:prstGeom>
          <a:noFill/>
          <a:ln w="5080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5032435" y="834345"/>
            <a:ext cx="1792198" cy="1786808"/>
          </a:xfrm>
          <a:prstGeom prst="ellipse">
            <a:avLst/>
          </a:prstGeom>
          <a:ln w="5080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b="1" dirty="0" smtClean="0"/>
              <a:t>human</a:t>
            </a:r>
            <a:endParaRPr lang="en-GB" sz="2000" b="1" dirty="0"/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3497943" y="3896364"/>
            <a:ext cx="1732383" cy="1727173"/>
          </a:xfrm>
          <a:prstGeom prst="ellipse">
            <a:avLst/>
          </a:prstGeom>
          <a:ln w="5080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b="1" dirty="0" smtClean="0"/>
              <a:t>computer</a:t>
            </a:r>
            <a:endParaRPr lang="en-GB" sz="2000" b="1" dirty="0"/>
          </a:p>
        </p:txBody>
      </p:sp>
      <p:sp>
        <p:nvSpPr>
          <p:cNvPr id="41" name="Oval 39"/>
          <p:cNvSpPr>
            <a:spLocks noChangeArrowheads="1"/>
          </p:cNvSpPr>
          <p:nvPr/>
        </p:nvSpPr>
        <p:spPr bwMode="auto">
          <a:xfrm>
            <a:off x="6803025" y="3896365"/>
            <a:ext cx="1762129" cy="1756830"/>
          </a:xfrm>
          <a:prstGeom prst="ellipse">
            <a:avLst/>
          </a:prstGeom>
          <a:ln w="50800"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b="1" dirty="0" smtClean="0"/>
              <a:t>data</a:t>
            </a:r>
            <a:endParaRPr lang="en-GB" b="1" dirty="0"/>
          </a:p>
        </p:txBody>
      </p:sp>
      <p:sp>
        <p:nvSpPr>
          <p:cNvPr id="64" name="Freeform 62"/>
          <p:cNvSpPr>
            <a:spLocks/>
          </p:cNvSpPr>
          <p:nvPr/>
        </p:nvSpPr>
        <p:spPr bwMode="auto">
          <a:xfrm>
            <a:off x="2635790" y="2443713"/>
            <a:ext cx="4187838" cy="4095445"/>
          </a:xfrm>
          <a:custGeom>
            <a:avLst/>
            <a:gdLst>
              <a:gd name="T0" fmla="*/ 3520 w 6527"/>
              <a:gd name="T1" fmla="*/ 0 h 6396"/>
              <a:gd name="T2" fmla="*/ 1974 w 6527"/>
              <a:gd name="T3" fmla="*/ 13 h 6396"/>
              <a:gd name="T4" fmla="*/ 2680 w 6527"/>
              <a:gd name="T5" fmla="*/ 280 h 6396"/>
              <a:gd name="T6" fmla="*/ 1694 w 6527"/>
              <a:gd name="T7" fmla="*/ 920 h 6396"/>
              <a:gd name="T8" fmla="*/ 454 w 6527"/>
              <a:gd name="T9" fmla="*/ 2400 h 6396"/>
              <a:gd name="T10" fmla="*/ 14 w 6527"/>
              <a:gd name="T11" fmla="*/ 3613 h 6396"/>
              <a:gd name="T12" fmla="*/ 120 w 6527"/>
              <a:gd name="T13" fmla="*/ 4733 h 6396"/>
              <a:gd name="T14" fmla="*/ 731 w 6527"/>
              <a:gd name="T15" fmla="*/ 5606 h 6396"/>
              <a:gd name="T16" fmla="*/ 3260 w 6527"/>
              <a:gd name="T17" fmla="*/ 6380 h 6396"/>
              <a:gd name="T18" fmla="*/ 6527 w 6527"/>
              <a:gd name="T19" fmla="*/ 5296 h 6396"/>
              <a:gd name="T20" fmla="*/ 5751 w 6527"/>
              <a:gd name="T21" fmla="*/ 4445 h 6396"/>
              <a:gd name="T22" fmla="*/ 3120 w 6527"/>
              <a:gd name="T23" fmla="*/ 5813 h 6396"/>
              <a:gd name="T24" fmla="*/ 1227 w 6527"/>
              <a:gd name="T25" fmla="*/ 5173 h 6396"/>
              <a:gd name="T26" fmla="*/ 844 w 6527"/>
              <a:gd name="T27" fmla="*/ 3321 h 6396"/>
              <a:gd name="T28" fmla="*/ 2106 w 6527"/>
              <a:gd name="T29" fmla="*/ 1377 h 6396"/>
              <a:gd name="T30" fmla="*/ 2991 w 6527"/>
              <a:gd name="T31" fmla="*/ 695 h 6396"/>
              <a:gd name="T32" fmla="*/ 3145 w 6527"/>
              <a:gd name="T33" fmla="*/ 1354 h 6396"/>
              <a:gd name="T34" fmla="*/ 3520 w 6527"/>
              <a:gd name="T35" fmla="*/ 0 h 6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527" h="6396">
                <a:moveTo>
                  <a:pt x="3520" y="0"/>
                </a:moveTo>
                <a:lnTo>
                  <a:pt x="1974" y="13"/>
                </a:lnTo>
                <a:cubicBezTo>
                  <a:pt x="1974" y="13"/>
                  <a:pt x="2400" y="107"/>
                  <a:pt x="2680" y="280"/>
                </a:cubicBezTo>
                <a:cubicBezTo>
                  <a:pt x="2360" y="467"/>
                  <a:pt x="1907" y="733"/>
                  <a:pt x="1694" y="920"/>
                </a:cubicBezTo>
                <a:cubicBezTo>
                  <a:pt x="1334" y="1240"/>
                  <a:pt x="667" y="1933"/>
                  <a:pt x="454" y="2400"/>
                </a:cubicBezTo>
                <a:cubicBezTo>
                  <a:pt x="240" y="2853"/>
                  <a:pt x="40" y="3120"/>
                  <a:pt x="14" y="3613"/>
                </a:cubicBezTo>
                <a:cubicBezTo>
                  <a:pt x="0" y="3640"/>
                  <a:pt x="0" y="4387"/>
                  <a:pt x="120" y="4733"/>
                </a:cubicBezTo>
                <a:cubicBezTo>
                  <a:pt x="227" y="5080"/>
                  <a:pt x="502" y="5402"/>
                  <a:pt x="731" y="5606"/>
                </a:cubicBezTo>
                <a:cubicBezTo>
                  <a:pt x="1186" y="6013"/>
                  <a:pt x="2280" y="6396"/>
                  <a:pt x="3260" y="6380"/>
                </a:cubicBezTo>
                <a:cubicBezTo>
                  <a:pt x="4169" y="6365"/>
                  <a:pt x="5142" y="5932"/>
                  <a:pt x="6527" y="5296"/>
                </a:cubicBezTo>
                <a:cubicBezTo>
                  <a:pt x="5882" y="5438"/>
                  <a:pt x="5218" y="5340"/>
                  <a:pt x="5751" y="4445"/>
                </a:cubicBezTo>
                <a:cubicBezTo>
                  <a:pt x="4755" y="5511"/>
                  <a:pt x="3770" y="5843"/>
                  <a:pt x="3120" y="5813"/>
                </a:cubicBezTo>
                <a:cubicBezTo>
                  <a:pt x="2467" y="5773"/>
                  <a:pt x="1547" y="5493"/>
                  <a:pt x="1227" y="5173"/>
                </a:cubicBezTo>
                <a:cubicBezTo>
                  <a:pt x="894" y="4853"/>
                  <a:pt x="588" y="4052"/>
                  <a:pt x="844" y="3321"/>
                </a:cubicBezTo>
                <a:cubicBezTo>
                  <a:pt x="1105" y="2580"/>
                  <a:pt x="1642" y="1810"/>
                  <a:pt x="2106" y="1377"/>
                </a:cubicBezTo>
                <a:cubicBezTo>
                  <a:pt x="2382" y="1119"/>
                  <a:pt x="2735" y="867"/>
                  <a:pt x="2991" y="695"/>
                </a:cubicBezTo>
                <a:cubicBezTo>
                  <a:pt x="3119" y="1008"/>
                  <a:pt x="3145" y="1354"/>
                  <a:pt x="3145" y="1354"/>
                </a:cubicBezTo>
                <a:lnTo>
                  <a:pt x="3520" y="0"/>
                </a:lnTo>
                <a:close/>
              </a:path>
            </a:pathLst>
          </a:custGeom>
          <a:solidFill>
            <a:schemeClr val="accent1"/>
          </a:solidFill>
          <a:ln w="14288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02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21" y="413289"/>
            <a:ext cx="4411436" cy="5778981"/>
          </a:xfrm>
        </p:spPr>
      </p:pic>
    </p:spTree>
    <p:extLst>
      <p:ext uri="{BB962C8B-B14F-4D97-AF65-F5344CB8AC3E}">
        <p14:creationId xmlns:p14="http://schemas.microsoft.com/office/powerpoint/2010/main" val="418929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12" y="1071562"/>
            <a:ext cx="330517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5" y="2222932"/>
            <a:ext cx="10708934" cy="1993467"/>
          </a:xfrm>
        </p:spPr>
      </p:pic>
      <p:sp>
        <p:nvSpPr>
          <p:cNvPr id="7" name="TextBox 6"/>
          <p:cNvSpPr txBox="1"/>
          <p:nvPr/>
        </p:nvSpPr>
        <p:spPr>
          <a:xfrm>
            <a:off x="1301150" y="569524"/>
            <a:ext cx="92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1F1F1"/>
                </a:solidFill>
              </a:rPr>
              <a:t>Outline of the </a:t>
            </a:r>
            <a:r>
              <a:rPr lang="en-US" dirty="0" err="1" smtClean="0">
                <a:solidFill>
                  <a:srgbClr val="F1F1F1"/>
                </a:solidFill>
              </a:rPr>
              <a:t>DeepFace</a:t>
            </a:r>
            <a:r>
              <a:rPr lang="en-US" dirty="0" smtClean="0">
                <a:solidFill>
                  <a:srgbClr val="F1F1F1"/>
                </a:solidFill>
              </a:rPr>
              <a:t> architecture. A front-end of a single convolution-pooling-convolution filtering on the rectified input, followed by three locally-connected layers and two fully-connected layers. Color illustrates feature maps produced at each layer. The net includes more than 120 million parameters, where more than 95% come from the local and fully connected layers.</a:t>
            </a:r>
            <a:endParaRPr lang="en-US" dirty="0">
              <a:solidFill>
                <a:srgbClr val="F1F1F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2254" y="5967329"/>
            <a:ext cx="92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1F1F1"/>
                </a:solidFill>
              </a:rPr>
              <a:t>Source: </a:t>
            </a:r>
            <a:r>
              <a:rPr lang="en-US" dirty="0" err="1" smtClean="0">
                <a:solidFill>
                  <a:srgbClr val="F1F1F1"/>
                </a:solidFill>
              </a:rPr>
              <a:t>DeepFace</a:t>
            </a:r>
            <a:endParaRPr lang="en-US" dirty="0">
              <a:solidFill>
                <a:srgbClr val="F1F1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6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0" y="1906295"/>
            <a:ext cx="9588500" cy="177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44543" y="4932412"/>
                <a:ext cx="6949980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4799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))))</m:t>
                    </m:r>
                  </m:oMath>
                </a14:m>
                <a:r>
                  <a:rPr lang="en-US" sz="4799" dirty="0">
                    <a:solidFill>
                      <a:schemeClr val="bg1"/>
                    </a:solidFill>
                  </a:rPr>
                  <a:t> </a:t>
                </a:r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543" y="4932412"/>
                <a:ext cx="6949980" cy="83086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225425" y="463267"/>
                <a:ext cx="1485278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4799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425" y="463267"/>
                <a:ext cx="1485278" cy="83086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91153" y="3850372"/>
                <a:ext cx="11142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153" y="3850372"/>
                <a:ext cx="1114279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632273" y="3831322"/>
                <a:ext cx="10555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273" y="3831322"/>
                <a:ext cx="1055545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23913" y="3808462"/>
                <a:ext cx="10555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913" y="3808462"/>
                <a:ext cx="1055545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272603" y="379703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603" y="3797032"/>
                <a:ext cx="1021883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072703" y="380846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03" y="3808462"/>
                <a:ext cx="1021883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907093" y="378560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093" y="3785602"/>
                <a:ext cx="1021883" cy="52322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604323" y="377417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23" y="3774172"/>
                <a:ext cx="1021883" cy="5232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278693" y="377417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693" y="3774172"/>
                <a:ext cx="1021883" cy="52322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975923" y="3762742"/>
                <a:ext cx="10475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923" y="3762742"/>
                <a:ext cx="1047531" cy="52322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9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766463" y="10390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227613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689268" y="185650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206340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617022" y="185650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396340" y="334933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868385" y="3318164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482441" y="329738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361708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705598" y="470361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208816" y="4662055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227366" y="470361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9992590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830307" y="424208"/>
                <a:ext cx="53091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3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GB" sz="36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307" y="424208"/>
                <a:ext cx="530915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202732" y="1562300"/>
                <a:ext cx="147469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GB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6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GB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3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732" y="1562300"/>
                <a:ext cx="1474699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890614" y="5522383"/>
                <a:ext cx="53892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GB" sz="36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614" y="5522383"/>
                <a:ext cx="538929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/>
          <p:nvPr/>
        </p:nvSpPr>
        <p:spPr>
          <a:xfrm>
            <a:off x="6705598" y="72939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316676" y="9698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236105" y="6057899"/>
            <a:ext cx="1561514" cy="44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Yes</a:t>
            </a:r>
            <a:endParaRPr lang="en-GB" sz="3200" dirty="0"/>
          </a:p>
        </p:txBody>
      </p:sp>
      <p:sp>
        <p:nvSpPr>
          <p:cNvPr id="26" name="Rectangle 25"/>
          <p:cNvSpPr/>
          <p:nvPr/>
        </p:nvSpPr>
        <p:spPr>
          <a:xfrm>
            <a:off x="7428059" y="6057899"/>
            <a:ext cx="1561514" cy="443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No</a:t>
            </a:r>
            <a:endParaRPr lang="en-GB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762580" y="3007616"/>
                <a:ext cx="2242024" cy="7176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GB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36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a:rPr lang="en-GB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6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lang="en-GB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3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80" y="3007616"/>
                <a:ext cx="2242024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299546" y="4296163"/>
                <a:ext cx="3124252" cy="9214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GB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36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a:rPr lang="en-GB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GB" sz="36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en-GB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3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3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3600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GB" sz="3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sz="3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46" y="4296163"/>
                <a:ext cx="3124252" cy="921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89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4.16667E-7 -2.96296E-6 C -0.00208 0.00301 -0.00378 0.00579 -0.00586 0.00903 C -0.00755 0.01135 -0.00937 0.01273 -0.01094 0.01598 C -0.0138 0.02107 -0.01797 0.03264 -0.02018 0.0382 C -0.02357 0.04769 -0.0207 0.04167 -0.02448 0.04861 C -0.02617 0.0544 -0.02578 0.05625 -0.02799 0.05973 C -0.02904 0.0625 -0.03151 0.06574 -0.03151 0.06598 C -0.03151 0.0676 -0.03151 0.06875 -0.03216 0.06968 C -0.03307 0.07199 -0.03555 0.07454 -0.03724 0.07593 C -0.03776 0.07685 -0.03841 0.07824 -0.03932 0.07963 C -0.03997 0.0801 -0.04062 0.08033 -0.04102 0.08079 C -0.04635 0.08542 -0.04167 0.08172 -0.0457 0.08403 C -0.0457 0.08565 -0.0457 0.08704 -0.04609 0.0875 C -0.04661 0.08773 -0.04766 0.0875 -0.04792 0.08797 C -0.04857 0.08912 -0.04922 0.09144 -0.04948 0.09283 C -0.05039 0.09468 -0.05104 0.09885 -0.05143 0.10116 C -0.05143 0.10394 -0.05143 0.10533 -0.05208 0.10718 C -0.05208 0.10949 -0.0526 0.11042 -0.05299 0.11135 C -0.05365 0.11343 -0.05391 0.1169 -0.05417 0.11829 C -0.05391 0.12176 -0.05417 0.12454 -0.05365 0.12801 C -0.05325 0.12894 -0.05208 0.1294 -0.05143 0.13056 C -0.05052 0.13241 -0.04922 0.13588 -0.04831 0.1382 C -0.04818 0.13982 -0.04857 0.14144 -0.04792 0.1426 C -0.04727 0.14445 -0.04596 0.14375 -0.04505 0.14422 C -0.0444 0.14468 -0.04388 0.14537 -0.04323 0.14607 L -0.03997 0.15533 C -0.03945 0.15648 -0.03932 0.15764 -0.0388 0.15787 L -0.03724 0.15973 C -0.03659 0.15903 -0.03555 0.15903 -0.03529 0.15787 C -0.03463 0.15255 -0.03503 0.14699 -0.03503 0.14167 C -0.03463 0.14051 -0.03463 0.13982 -0.03437 0.13935 C -0.03372 0.13843 -0.03307 0.13866 -0.03242 0.1382 C -0.03216 0.13658 -0.03151 0.13565 -0.03151 0.13449 C -0.03086 0.12848 -0.0362 0.1331 -0.03724 0.1331 C -0.0375 0.13403 -0.03789 0.13449 -0.03815 0.13565 C -0.03841 0.13658 -0.03841 0.13843 -0.0388 0.13935 C -0.03932 0.14005 -0.03997 0.14028 -0.04036 0.14051 C -0.04375 0.14838 -0.04062 0.14167 -0.04388 0.14676 C -0.0444 0.14769 -0.04479 0.15 -0.0457 0.15047 C -0.04857 0.15162 -0.05169 0.15139 -0.05456 0.15209 C -0.05482 0.15648 -0.05547 0.15973 -0.05521 0.16389 C -0.05521 0.16482 -0.05391 0.16412 -0.05365 0.16482 C -0.05039 0.17014 -0.05586 0.16621 -0.05143 0.16945 C -0.05078 0.17014 -0.05013 0.17153 -0.04948 0.17361 C -0.04922 0.17431 -0.04922 0.17547 -0.04922 0.17593 C -0.04857 0.17709 -0.04818 0.17871 -0.04792 0.17963 C -0.04766 0.18102 -0.047 0.18241 -0.04727 0.18473 C -0.04766 0.18565 -0.04792 0.18195 -0.04831 0.18125 C -0.04883 0.18056 -0.04948 0.1801 -0.05013 0.17963 C -0.05078 0.17917 -0.05234 0.17732 -0.05208 0.17871 C -0.05039 0.18033 -0.04727 0.1831 -0.04727 0.18334 C -0.04661 0.18565 -0.04544 0.18704 -0.04505 0.18912 C -0.04479 0.19074 -0.04479 0.19167 -0.0444 0.1926 C -0.04414 0.19306 -0.04323 0.19329 -0.04284 0.19422 C -0.04219 0.19514 -0.04154 0.19676 -0.04102 0.19769 C -0.04036 0.20093 -0.04062 0.19931 -0.03997 0.20301 L -0.11289 0.30139 L -0.08997 0.38102 L -0.13581 0.55417 C -0.12773 0.62338 -0.10169 0.71482 -0.09362 0.78403 " pathEditMode="relative" rAng="0" ptsTypes="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02109 0.07592 L -0.00052 0.04259 L -0.04024 0.08819 L -0.01185 0.0868 L -0.0181 0.26643 L -0.00287 0.18518 L 0.01419 0.29352 L 0.06315 0.23912 L 0.06771 0.31666 L 0.04271 0.28472 L 0.0444 0.53426 L 0.02213 0.50208 L 0.01419 0.54027 L 0.05794 0.48634 L 0.02213 0.79953 L 0.02213 0.8 " pathEditMode="relative" rAng="0" ptsTypes="AAAAAAAAAAAAAAA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4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00024 C -0.00208 0.00232 -0.00378 0.00579 -0.00586 0.00788 C -0.00755 0.01135 -0.00937 0.01204 -0.01094 0.01598 C -0.0138 0.02107 -0.01797 0.03149 -0.02018 0.03704 C -0.02357 0.04653 -0.0207 0.04121 -0.02448 0.04746 C -0.02617 0.0544 -0.02578 0.05579 -0.02799 0.05973 L -0.03151 0.06575 L -0.03216 0.06968 C -0.03307 0.07084 -0.03555 0.07454 -0.03724 0.07547 C -0.03776 0.0757 -0.03841 0.07825 -0.03932 0.07963 C -0.03997 0.0801 -0.04062 0.08033 -0.04102 0.08033 C -0.04635 0.08519 -0.04167 0.08056 -0.0457 0.08403 C -0.0457 0.08519 -0.0457 0.08588 -0.04622 0.08635 C -0.04661 0.08774 -0.04766 0.08635 -0.04792 0.08797 C -0.04857 0.08913 -0.04922 0.09028 -0.04948 0.09283 C -0.05039 0.09468 -0.05104 0.09885 -0.05143 0.1 C -0.05143 0.10394 -0.05143 0.10463 -0.05208 0.10718 C -0.05208 0.1095 -0.0526 0.1095 -0.05299 0.11019 C -0.05365 0.11343 -0.05391 0.1169 -0.05417 0.11829 C -0.05391 0.12176 -0.05417 0.12408 -0.05365 0.12801 C -0.05326 0.12894 -0.05208 0.12894 -0.05143 0.1294 C -0.05065 0.13241 -0.04922 0.13473 -0.04844 0.1382 C -0.04818 0.13866 -0.04857 0.14144 -0.04792 0.1426 C -0.04727 0.14352 -0.04596 0.14352 -0.04505 0.14352 C -0.0444 0.14352 -0.04388 0.14422 -0.04323 0.14491 L -0.03997 0.15417 C -0.03945 0.15649 -0.03932 0.15764 -0.0388 0.15788 C -0.03841 0.15811 -0.03776 0.15811 -0.03724 0.15857 C -0.03659 0.15811 -0.03151 0.16135 -0.03125 0.16088 C -0.0306 0.15533 -0.03503 0.147 -0.03503 0.14167 C -0.03464 0.13936 -0.03464 0.13866 -0.03437 0.13866 C -0.03372 0.13843 -0.03307 0.13866 -0.03242 0.1382 C -0.03216 0.13658 -0.03151 0.1345 -0.03151 0.1338 C -0.03086 0.12848 -0.0362 0.13311 -0.03724 0.13311 C -0.0375 0.1338 -0.03802 0.1338 -0.03815 0.1345 C -0.03841 0.13658 -0.03841 0.13843 -0.0388 0.13866 C -0.03932 0.13889 -0.0125 0.13102 -0.01289 0.13172 C -0.01628 0.13959 -0.04062 0.14167 -0.04388 0.14676 C -0.0444 0.14769 -0.04479 0.14885 -0.0457 0.14931 C -0.04857 0.15163 -0.05169 0.15139 -0.05456 0.15209 C -0.05482 0.15649 -0.05547 0.15857 -0.05521 0.16297 C -0.05521 0.16366 -0.05391 0.16297 -0.05365 0.16366 C -0.05039 0.16899 -0.05586 0.16621 -0.05143 0.16829 C -0.05078 0.16899 -0.05013 0.17153 -0.04948 0.17269 C -0.04922 0.17315 -0.04922 0.17547 -0.04922 0.17593 C -0.04857 0.17709 -0.04818 0.17755 -0.04792 0.17848 C -0.04766 0.18102 -0.04701 0.18241 -0.04727 0.18357 C -0.04766 0.18565 -0.04792 0.18195 -0.04844 0.18125 C -0.04883 0.18056 -0.04948 0.17894 -0.05013 0.17848 C -0.05078 0.17801 -0.05234 0.17732 -0.05208 0.17755 L -0.04727 0.18241 C -0.04661 0.18565 -0.04544 0.18704 -0.04505 0.18797 C -0.04479 0.19075 -0.04479 0.19167 -0.0444 0.19213 C -0.04414 0.19213 -0.04323 0.19213 -0.04284 0.19306 C -0.04219 0.19514 -0.00755 0.19167 -0.00716 0.19213 C -0.00651 0.19584 -0.00208 0.26482 -0.00143 0.26852 L -0.11302 0.30024 L -0.08997 0.38102 C -0.10534 0.43843 -0.09583 0.50487 -0.11107 0.56227 C -0.10312 0.63241 -0.10182 0.71366 -0.09375 0.78403 " pathEditMode="relative" rAng="0" ptsTypes="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5" grpId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734061" y="10390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246156" y="185965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760797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191261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617022" y="185650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158382" y="334933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793395" y="336036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482441" y="329738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742729" y="4724720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719666" y="470361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469070" y="4662055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227366" y="470361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9992590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705598" y="72939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316676" y="9698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236105" y="6057899"/>
            <a:ext cx="1561514" cy="44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Yes</a:t>
            </a:r>
            <a:endParaRPr lang="en-GB" sz="3200" dirty="0"/>
          </a:p>
        </p:txBody>
      </p:sp>
      <p:sp>
        <p:nvSpPr>
          <p:cNvPr id="26" name="Rectangle 25"/>
          <p:cNvSpPr/>
          <p:nvPr/>
        </p:nvSpPr>
        <p:spPr>
          <a:xfrm>
            <a:off x="7428059" y="6057899"/>
            <a:ext cx="1561514" cy="443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No</a:t>
            </a:r>
            <a:endParaRPr lang="en-GB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1798112" y="469282"/>
                <a:ext cx="53091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3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GB" sz="36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112" y="469282"/>
                <a:ext cx="530915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1170537" y="1607374"/>
                <a:ext cx="159332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  <m: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GB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6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GB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3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537" y="1607374"/>
                <a:ext cx="159332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1858419" y="5567457"/>
                <a:ext cx="53892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GB" sz="36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419" y="5567457"/>
                <a:ext cx="538929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730385" y="3052690"/>
                <a:ext cx="2479268" cy="7176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  <m: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GB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36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</m:t>
                              </m:r>
                              <m:r>
                                <a:rPr lang="en-GB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GB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6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lang="en-GB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3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385" y="3052690"/>
                <a:ext cx="2479268" cy="7176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/>
              <p:cNvSpPr/>
              <p:nvPr/>
            </p:nvSpPr>
            <p:spPr>
              <a:xfrm>
                <a:off x="170766" y="4354115"/>
                <a:ext cx="3480120" cy="9214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  <m: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GB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GB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36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</m:t>
                              </m:r>
                              <m:r>
                                <a:rPr lang="en-GB" sz="3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GB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3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GB" sz="36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f</m:t>
                                  </m:r>
                                  <m:r>
                                    <a:rPr lang="en-GB" sz="3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en-GB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36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36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3600" b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GB" sz="3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sz="3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66" y="4354115"/>
                <a:ext cx="3480120" cy="92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800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C -0.00339 0.02685 -0.00703 0.05556 -0.01029 0.0831 L -0.02487 0.06065 L -0.05651 0.29236 L -0.07149 0.26875 L -0.18711 0.5338 C -0.1944 0.52385 -0.20065 0.50533 -0.2073 0.49514 C -0.22227 0.5794 -0.24727 0.71412 -0.26172 0.79861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6" y="3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22 0.11713 L 0.02318 0.10254 L 0.08021 0.7574 " pathEditMode="relative" ptsTypes="AA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01028 0.779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3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5" grpId="0" animBg="1"/>
      <p:bldP spid="2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30" y="449715"/>
            <a:ext cx="7838470" cy="5878853"/>
          </a:xfrm>
        </p:spPr>
      </p:pic>
    </p:spTree>
    <p:extLst>
      <p:ext uri="{BB962C8B-B14F-4D97-AF65-F5344CB8AC3E}">
        <p14:creationId xmlns:p14="http://schemas.microsoft.com/office/powerpoint/2010/main" val="3005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375" y="486229"/>
            <a:ext cx="7924917" cy="5555797"/>
          </a:xfrm>
        </p:spPr>
      </p:pic>
    </p:spTree>
    <p:extLst>
      <p:ext uri="{BB962C8B-B14F-4D97-AF65-F5344CB8AC3E}">
        <p14:creationId xmlns:p14="http://schemas.microsoft.com/office/powerpoint/2010/main" val="15510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11" y="377824"/>
            <a:ext cx="4670964" cy="6189029"/>
          </a:xfrm>
        </p:spPr>
      </p:pic>
    </p:spTree>
    <p:extLst>
      <p:ext uri="{BB962C8B-B14F-4D97-AF65-F5344CB8AC3E}">
        <p14:creationId xmlns:p14="http://schemas.microsoft.com/office/powerpoint/2010/main" val="214853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9"/>
          <p:cNvSpPr>
            <a:spLocks noEditPoints="1"/>
          </p:cNvSpPr>
          <p:nvPr/>
        </p:nvSpPr>
        <p:spPr bwMode="auto">
          <a:xfrm>
            <a:off x="3461869" y="795337"/>
            <a:ext cx="2797175" cy="2101850"/>
          </a:xfrm>
          <a:custGeom>
            <a:avLst/>
            <a:gdLst>
              <a:gd name="T0" fmla="*/ 2023 w 3795"/>
              <a:gd name="T1" fmla="*/ 0 h 2857"/>
              <a:gd name="T2" fmla="*/ 3795 w 3795"/>
              <a:gd name="T3" fmla="*/ 1233 h 2857"/>
              <a:gd name="T4" fmla="*/ 2023 w 3795"/>
              <a:gd name="T5" fmla="*/ 2467 h 2857"/>
              <a:gd name="T6" fmla="*/ 1175 w 3795"/>
              <a:gd name="T7" fmla="*/ 2317 h 2857"/>
              <a:gd name="T8" fmla="*/ 0 w 3795"/>
              <a:gd name="T9" fmla="*/ 2857 h 2857"/>
              <a:gd name="T10" fmla="*/ 625 w 3795"/>
              <a:gd name="T11" fmla="*/ 2303 h 2857"/>
              <a:gd name="T12" fmla="*/ 714 w 3795"/>
              <a:gd name="T13" fmla="*/ 2066 h 2857"/>
              <a:gd name="T14" fmla="*/ 250 w 3795"/>
              <a:gd name="T15" fmla="*/ 1233 h 2857"/>
              <a:gd name="T16" fmla="*/ 2023 w 3795"/>
              <a:gd name="T17" fmla="*/ 0 h 2857"/>
              <a:gd name="T18" fmla="*/ 2023 w 3795"/>
              <a:gd name="T19" fmla="*/ 98 h 2857"/>
              <a:gd name="T20" fmla="*/ 348 w 3795"/>
              <a:gd name="T21" fmla="*/ 1233 h 2857"/>
              <a:gd name="T22" fmla="*/ 774 w 3795"/>
              <a:gd name="T23" fmla="*/ 1987 h 2857"/>
              <a:gd name="T24" fmla="*/ 823 w 3795"/>
              <a:gd name="T25" fmla="*/ 2025 h 2857"/>
              <a:gd name="T26" fmla="*/ 811 w 3795"/>
              <a:gd name="T27" fmla="*/ 2085 h 2857"/>
              <a:gd name="T28" fmla="*/ 709 w 3795"/>
              <a:gd name="T29" fmla="*/ 2354 h 2857"/>
              <a:gd name="T30" fmla="*/ 660 w 3795"/>
              <a:gd name="T31" fmla="*/ 2428 h 2857"/>
              <a:gd name="T32" fmla="*/ 1141 w 3795"/>
              <a:gd name="T33" fmla="*/ 2225 h 2857"/>
              <a:gd name="T34" fmla="*/ 1176 w 3795"/>
              <a:gd name="T35" fmla="*/ 2212 h 2857"/>
              <a:gd name="T36" fmla="*/ 1210 w 3795"/>
              <a:gd name="T37" fmla="*/ 2225 h 2857"/>
              <a:gd name="T38" fmla="*/ 2023 w 3795"/>
              <a:gd name="T39" fmla="*/ 2369 h 2857"/>
              <a:gd name="T40" fmla="*/ 3697 w 3795"/>
              <a:gd name="T41" fmla="*/ 1233 h 2857"/>
              <a:gd name="T42" fmla="*/ 2023 w 3795"/>
              <a:gd name="T43" fmla="*/ 98 h 2857"/>
              <a:gd name="T44" fmla="*/ 2023 w 3795"/>
              <a:gd name="T45" fmla="*/ 98 h 2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795" h="2857">
                <a:moveTo>
                  <a:pt x="2023" y="0"/>
                </a:moveTo>
                <a:cubicBezTo>
                  <a:pt x="3001" y="0"/>
                  <a:pt x="3795" y="552"/>
                  <a:pt x="3795" y="1233"/>
                </a:cubicBezTo>
                <a:cubicBezTo>
                  <a:pt x="3795" y="1915"/>
                  <a:pt x="3001" y="2467"/>
                  <a:pt x="2023" y="2467"/>
                </a:cubicBezTo>
                <a:cubicBezTo>
                  <a:pt x="1716" y="2467"/>
                  <a:pt x="1427" y="2413"/>
                  <a:pt x="1175" y="2317"/>
                </a:cubicBezTo>
                <a:cubicBezTo>
                  <a:pt x="679" y="2504"/>
                  <a:pt x="0" y="2857"/>
                  <a:pt x="0" y="2857"/>
                </a:cubicBezTo>
                <a:cubicBezTo>
                  <a:pt x="0" y="2857"/>
                  <a:pt x="443" y="2607"/>
                  <a:pt x="625" y="2303"/>
                </a:cubicBezTo>
                <a:cubicBezTo>
                  <a:pt x="672" y="2225"/>
                  <a:pt x="699" y="2144"/>
                  <a:pt x="714" y="2066"/>
                </a:cubicBezTo>
                <a:cubicBezTo>
                  <a:pt x="426" y="1846"/>
                  <a:pt x="250" y="1554"/>
                  <a:pt x="250" y="1233"/>
                </a:cubicBezTo>
                <a:cubicBezTo>
                  <a:pt x="250" y="552"/>
                  <a:pt x="1044" y="0"/>
                  <a:pt x="2023" y="0"/>
                </a:cubicBezTo>
                <a:moveTo>
                  <a:pt x="2023" y="98"/>
                </a:moveTo>
                <a:cubicBezTo>
                  <a:pt x="1099" y="98"/>
                  <a:pt x="348" y="607"/>
                  <a:pt x="348" y="1233"/>
                </a:cubicBezTo>
                <a:cubicBezTo>
                  <a:pt x="348" y="1511"/>
                  <a:pt x="500" y="1779"/>
                  <a:pt x="774" y="1987"/>
                </a:cubicBezTo>
                <a:lnTo>
                  <a:pt x="823" y="2025"/>
                </a:lnTo>
                <a:lnTo>
                  <a:pt x="811" y="2085"/>
                </a:lnTo>
                <a:cubicBezTo>
                  <a:pt x="791" y="2184"/>
                  <a:pt x="757" y="2274"/>
                  <a:pt x="709" y="2354"/>
                </a:cubicBezTo>
                <a:cubicBezTo>
                  <a:pt x="694" y="2379"/>
                  <a:pt x="677" y="2404"/>
                  <a:pt x="660" y="2428"/>
                </a:cubicBezTo>
                <a:cubicBezTo>
                  <a:pt x="820" y="2355"/>
                  <a:pt x="988" y="2283"/>
                  <a:pt x="1141" y="2225"/>
                </a:cubicBezTo>
                <a:lnTo>
                  <a:pt x="1176" y="2212"/>
                </a:lnTo>
                <a:lnTo>
                  <a:pt x="1210" y="2225"/>
                </a:lnTo>
                <a:cubicBezTo>
                  <a:pt x="1458" y="2319"/>
                  <a:pt x="1738" y="2369"/>
                  <a:pt x="2023" y="2369"/>
                </a:cubicBezTo>
                <a:cubicBezTo>
                  <a:pt x="2946" y="2369"/>
                  <a:pt x="3697" y="1859"/>
                  <a:pt x="3697" y="1233"/>
                </a:cubicBezTo>
                <a:cubicBezTo>
                  <a:pt x="3697" y="607"/>
                  <a:pt x="2946" y="98"/>
                  <a:pt x="2023" y="98"/>
                </a:cubicBezTo>
                <a:lnTo>
                  <a:pt x="2023" y="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" name="Freeform 71"/>
          <p:cNvSpPr>
            <a:spLocks noEditPoints="1"/>
          </p:cNvSpPr>
          <p:nvPr/>
        </p:nvSpPr>
        <p:spPr bwMode="auto">
          <a:xfrm>
            <a:off x="8815701" y="2705547"/>
            <a:ext cx="2892425" cy="3552825"/>
          </a:xfrm>
          <a:custGeom>
            <a:avLst/>
            <a:gdLst>
              <a:gd name="T0" fmla="*/ 3360 w 3923"/>
              <a:gd name="T1" fmla="*/ 590 h 4827"/>
              <a:gd name="T2" fmla="*/ 1850 w 3923"/>
              <a:gd name="T3" fmla="*/ 3 h 4827"/>
              <a:gd name="T4" fmla="*/ 570 w 3923"/>
              <a:gd name="T5" fmla="*/ 514 h 4827"/>
              <a:gd name="T6" fmla="*/ 192 w 3923"/>
              <a:gd name="T7" fmla="*/ 1647 h 4827"/>
              <a:gd name="T8" fmla="*/ 252 w 3923"/>
              <a:gd name="T9" fmla="*/ 2126 h 4827"/>
              <a:gd name="T10" fmla="*/ 9 w 3923"/>
              <a:gd name="T11" fmla="*/ 2644 h 4827"/>
              <a:gd name="T12" fmla="*/ 213 w 3923"/>
              <a:gd name="T13" fmla="*/ 2784 h 4827"/>
              <a:gd name="T14" fmla="*/ 251 w 3923"/>
              <a:gd name="T15" fmla="*/ 2906 h 4827"/>
              <a:gd name="T16" fmla="*/ 248 w 3923"/>
              <a:gd name="T17" fmla="*/ 3073 h 4827"/>
              <a:gd name="T18" fmla="*/ 346 w 3923"/>
              <a:gd name="T19" fmla="*/ 3154 h 4827"/>
              <a:gd name="T20" fmla="*/ 338 w 3923"/>
              <a:gd name="T21" fmla="*/ 3204 h 4827"/>
              <a:gd name="T22" fmla="*/ 372 w 3923"/>
              <a:gd name="T23" fmla="*/ 3374 h 4827"/>
              <a:gd name="T24" fmla="*/ 422 w 3923"/>
              <a:gd name="T25" fmla="*/ 3579 h 4827"/>
              <a:gd name="T26" fmla="*/ 466 w 3923"/>
              <a:gd name="T27" fmla="*/ 3840 h 4827"/>
              <a:gd name="T28" fmla="*/ 939 w 3923"/>
              <a:gd name="T29" fmla="*/ 3905 h 4827"/>
              <a:gd name="T30" fmla="*/ 1461 w 3923"/>
              <a:gd name="T31" fmla="*/ 4008 h 4827"/>
              <a:gd name="T32" fmla="*/ 1836 w 3923"/>
              <a:gd name="T33" fmla="*/ 4827 h 4827"/>
              <a:gd name="T34" fmla="*/ 3156 w 3923"/>
              <a:gd name="T35" fmla="*/ 3605 h 4827"/>
              <a:gd name="T36" fmla="*/ 3339 w 3923"/>
              <a:gd name="T37" fmla="*/ 2690 h 4827"/>
              <a:gd name="T38" fmla="*/ 3804 w 3923"/>
              <a:gd name="T39" fmla="*/ 1769 h 4827"/>
              <a:gd name="T40" fmla="*/ 3360 w 3923"/>
              <a:gd name="T41" fmla="*/ 590 h 4827"/>
              <a:gd name="T42" fmla="*/ 2771 w 3923"/>
              <a:gd name="T43" fmla="*/ 2563 h 4827"/>
              <a:gd name="T44" fmla="*/ 2306 w 3923"/>
              <a:gd name="T45" fmla="*/ 2210 h 4827"/>
              <a:gd name="T46" fmla="*/ 2243 w 3923"/>
              <a:gd name="T47" fmla="*/ 2214 h 4827"/>
              <a:gd name="T48" fmla="*/ 1809 w 3923"/>
              <a:gd name="T49" fmla="*/ 1739 h 4827"/>
              <a:gd name="T50" fmla="*/ 752 w 3923"/>
              <a:gd name="T51" fmla="*/ 1453 h 4827"/>
              <a:gd name="T52" fmla="*/ 594 w 3923"/>
              <a:gd name="T53" fmla="*/ 1189 h 4827"/>
              <a:gd name="T54" fmla="*/ 754 w 3923"/>
              <a:gd name="T55" fmla="*/ 689 h 4827"/>
              <a:gd name="T56" fmla="*/ 1834 w 3923"/>
              <a:gd name="T57" fmla="*/ 256 h 4827"/>
              <a:gd name="T58" fmla="*/ 3171 w 3923"/>
              <a:gd name="T59" fmla="*/ 760 h 4827"/>
              <a:gd name="T60" fmla="*/ 3560 w 3923"/>
              <a:gd name="T61" fmla="*/ 1661 h 4827"/>
              <a:gd name="T62" fmla="*/ 3564 w 3923"/>
              <a:gd name="T63" fmla="*/ 1707 h 4827"/>
              <a:gd name="T64" fmla="*/ 2771 w 3923"/>
              <a:gd name="T65" fmla="*/ 2563 h 4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923" h="4827">
                <a:moveTo>
                  <a:pt x="3360" y="590"/>
                </a:moveTo>
                <a:cubicBezTo>
                  <a:pt x="3090" y="289"/>
                  <a:pt x="2733" y="9"/>
                  <a:pt x="1850" y="3"/>
                </a:cubicBezTo>
                <a:cubicBezTo>
                  <a:pt x="1506" y="0"/>
                  <a:pt x="979" y="81"/>
                  <a:pt x="570" y="514"/>
                </a:cubicBezTo>
                <a:cubicBezTo>
                  <a:pt x="322" y="776"/>
                  <a:pt x="139" y="1106"/>
                  <a:pt x="192" y="1647"/>
                </a:cubicBezTo>
                <a:cubicBezTo>
                  <a:pt x="203" y="1764"/>
                  <a:pt x="370" y="1899"/>
                  <a:pt x="252" y="2126"/>
                </a:cubicBezTo>
                <a:cubicBezTo>
                  <a:pt x="252" y="2126"/>
                  <a:pt x="0" y="2570"/>
                  <a:pt x="9" y="2644"/>
                </a:cubicBezTo>
                <a:cubicBezTo>
                  <a:pt x="9" y="2644"/>
                  <a:pt x="4" y="2779"/>
                  <a:pt x="213" y="2784"/>
                </a:cubicBezTo>
                <a:cubicBezTo>
                  <a:pt x="213" y="2784"/>
                  <a:pt x="266" y="2790"/>
                  <a:pt x="251" y="2906"/>
                </a:cubicBezTo>
                <a:lnTo>
                  <a:pt x="248" y="3073"/>
                </a:lnTo>
                <a:cubicBezTo>
                  <a:pt x="248" y="3073"/>
                  <a:pt x="255" y="3124"/>
                  <a:pt x="346" y="3154"/>
                </a:cubicBezTo>
                <a:cubicBezTo>
                  <a:pt x="346" y="3154"/>
                  <a:pt x="364" y="3171"/>
                  <a:pt x="338" y="3204"/>
                </a:cubicBezTo>
                <a:cubicBezTo>
                  <a:pt x="338" y="3204"/>
                  <a:pt x="289" y="3258"/>
                  <a:pt x="372" y="3374"/>
                </a:cubicBezTo>
                <a:cubicBezTo>
                  <a:pt x="403" y="3417"/>
                  <a:pt x="453" y="3470"/>
                  <a:pt x="422" y="3579"/>
                </a:cubicBezTo>
                <a:cubicBezTo>
                  <a:pt x="422" y="3579"/>
                  <a:pt x="383" y="3790"/>
                  <a:pt x="466" y="3840"/>
                </a:cubicBezTo>
                <a:cubicBezTo>
                  <a:pt x="466" y="3840"/>
                  <a:pt x="560" y="3952"/>
                  <a:pt x="939" y="3905"/>
                </a:cubicBezTo>
                <a:cubicBezTo>
                  <a:pt x="1071" y="3889"/>
                  <a:pt x="1316" y="3825"/>
                  <a:pt x="1461" y="4008"/>
                </a:cubicBezTo>
                <a:cubicBezTo>
                  <a:pt x="1461" y="4008"/>
                  <a:pt x="1810" y="4670"/>
                  <a:pt x="1836" y="4827"/>
                </a:cubicBezTo>
                <a:cubicBezTo>
                  <a:pt x="1836" y="4827"/>
                  <a:pt x="2431" y="3769"/>
                  <a:pt x="3156" y="3605"/>
                </a:cubicBezTo>
                <a:cubicBezTo>
                  <a:pt x="3156" y="3605"/>
                  <a:pt x="2980" y="3206"/>
                  <a:pt x="3339" y="2690"/>
                </a:cubicBezTo>
                <a:cubicBezTo>
                  <a:pt x="3339" y="2690"/>
                  <a:pt x="3790" y="2095"/>
                  <a:pt x="3804" y="1769"/>
                </a:cubicBezTo>
                <a:cubicBezTo>
                  <a:pt x="3804" y="1768"/>
                  <a:pt x="3923" y="1218"/>
                  <a:pt x="3360" y="590"/>
                </a:cubicBezTo>
                <a:close/>
                <a:moveTo>
                  <a:pt x="2771" y="2563"/>
                </a:moveTo>
                <a:cubicBezTo>
                  <a:pt x="2465" y="2574"/>
                  <a:pt x="2450" y="2369"/>
                  <a:pt x="2306" y="2210"/>
                </a:cubicBezTo>
                <a:cubicBezTo>
                  <a:pt x="2285" y="2212"/>
                  <a:pt x="2264" y="2214"/>
                  <a:pt x="2243" y="2214"/>
                </a:cubicBezTo>
                <a:cubicBezTo>
                  <a:pt x="1883" y="2225"/>
                  <a:pt x="1949" y="1843"/>
                  <a:pt x="1809" y="1739"/>
                </a:cubicBezTo>
                <a:cubicBezTo>
                  <a:pt x="1473" y="1489"/>
                  <a:pt x="999" y="1706"/>
                  <a:pt x="752" y="1453"/>
                </a:cubicBezTo>
                <a:cubicBezTo>
                  <a:pt x="672" y="1372"/>
                  <a:pt x="604" y="1294"/>
                  <a:pt x="594" y="1189"/>
                </a:cubicBezTo>
                <a:cubicBezTo>
                  <a:pt x="568" y="933"/>
                  <a:pt x="627" y="823"/>
                  <a:pt x="754" y="689"/>
                </a:cubicBezTo>
                <a:cubicBezTo>
                  <a:pt x="1092" y="331"/>
                  <a:pt x="1528" y="256"/>
                  <a:pt x="1834" y="256"/>
                </a:cubicBezTo>
                <a:cubicBezTo>
                  <a:pt x="2658" y="262"/>
                  <a:pt x="2946" y="508"/>
                  <a:pt x="3171" y="760"/>
                </a:cubicBezTo>
                <a:cubicBezTo>
                  <a:pt x="3543" y="1174"/>
                  <a:pt x="3566" y="1532"/>
                  <a:pt x="3560" y="1661"/>
                </a:cubicBezTo>
                <a:cubicBezTo>
                  <a:pt x="3561" y="1676"/>
                  <a:pt x="3564" y="1691"/>
                  <a:pt x="3564" y="1707"/>
                </a:cubicBezTo>
                <a:cubicBezTo>
                  <a:pt x="3564" y="2180"/>
                  <a:pt x="3209" y="2549"/>
                  <a:pt x="2771" y="25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" name="Freeform 71"/>
          <p:cNvSpPr>
            <a:spLocks noEditPoints="1"/>
          </p:cNvSpPr>
          <p:nvPr/>
        </p:nvSpPr>
        <p:spPr bwMode="auto">
          <a:xfrm>
            <a:off x="905212" y="1143447"/>
            <a:ext cx="982946" cy="1207373"/>
          </a:xfrm>
          <a:custGeom>
            <a:avLst/>
            <a:gdLst>
              <a:gd name="T0" fmla="*/ 3360 w 3923"/>
              <a:gd name="T1" fmla="*/ 590 h 4827"/>
              <a:gd name="T2" fmla="*/ 1850 w 3923"/>
              <a:gd name="T3" fmla="*/ 3 h 4827"/>
              <a:gd name="T4" fmla="*/ 570 w 3923"/>
              <a:gd name="T5" fmla="*/ 514 h 4827"/>
              <a:gd name="T6" fmla="*/ 192 w 3923"/>
              <a:gd name="T7" fmla="*/ 1647 h 4827"/>
              <a:gd name="T8" fmla="*/ 252 w 3923"/>
              <a:gd name="T9" fmla="*/ 2126 h 4827"/>
              <a:gd name="T10" fmla="*/ 9 w 3923"/>
              <a:gd name="T11" fmla="*/ 2644 h 4827"/>
              <a:gd name="T12" fmla="*/ 213 w 3923"/>
              <a:gd name="T13" fmla="*/ 2784 h 4827"/>
              <a:gd name="T14" fmla="*/ 251 w 3923"/>
              <a:gd name="T15" fmla="*/ 2906 h 4827"/>
              <a:gd name="T16" fmla="*/ 248 w 3923"/>
              <a:gd name="T17" fmla="*/ 3073 h 4827"/>
              <a:gd name="T18" fmla="*/ 346 w 3923"/>
              <a:gd name="T19" fmla="*/ 3154 h 4827"/>
              <a:gd name="T20" fmla="*/ 338 w 3923"/>
              <a:gd name="T21" fmla="*/ 3204 h 4827"/>
              <a:gd name="T22" fmla="*/ 372 w 3923"/>
              <a:gd name="T23" fmla="*/ 3374 h 4827"/>
              <a:gd name="T24" fmla="*/ 422 w 3923"/>
              <a:gd name="T25" fmla="*/ 3579 h 4827"/>
              <a:gd name="T26" fmla="*/ 466 w 3923"/>
              <a:gd name="T27" fmla="*/ 3840 h 4827"/>
              <a:gd name="T28" fmla="*/ 939 w 3923"/>
              <a:gd name="T29" fmla="*/ 3905 h 4827"/>
              <a:gd name="T30" fmla="*/ 1461 w 3923"/>
              <a:gd name="T31" fmla="*/ 4008 h 4827"/>
              <a:gd name="T32" fmla="*/ 1836 w 3923"/>
              <a:gd name="T33" fmla="*/ 4827 h 4827"/>
              <a:gd name="T34" fmla="*/ 3156 w 3923"/>
              <a:gd name="T35" fmla="*/ 3605 h 4827"/>
              <a:gd name="T36" fmla="*/ 3339 w 3923"/>
              <a:gd name="T37" fmla="*/ 2690 h 4827"/>
              <a:gd name="T38" fmla="*/ 3804 w 3923"/>
              <a:gd name="T39" fmla="*/ 1769 h 4827"/>
              <a:gd name="T40" fmla="*/ 3360 w 3923"/>
              <a:gd name="T41" fmla="*/ 590 h 4827"/>
              <a:gd name="T42" fmla="*/ 2771 w 3923"/>
              <a:gd name="T43" fmla="*/ 2563 h 4827"/>
              <a:gd name="T44" fmla="*/ 2306 w 3923"/>
              <a:gd name="T45" fmla="*/ 2210 h 4827"/>
              <a:gd name="T46" fmla="*/ 2243 w 3923"/>
              <a:gd name="T47" fmla="*/ 2214 h 4827"/>
              <a:gd name="T48" fmla="*/ 1809 w 3923"/>
              <a:gd name="T49" fmla="*/ 1739 h 4827"/>
              <a:gd name="T50" fmla="*/ 752 w 3923"/>
              <a:gd name="T51" fmla="*/ 1453 h 4827"/>
              <a:gd name="T52" fmla="*/ 594 w 3923"/>
              <a:gd name="T53" fmla="*/ 1189 h 4827"/>
              <a:gd name="T54" fmla="*/ 754 w 3923"/>
              <a:gd name="T55" fmla="*/ 689 h 4827"/>
              <a:gd name="T56" fmla="*/ 1834 w 3923"/>
              <a:gd name="T57" fmla="*/ 256 h 4827"/>
              <a:gd name="T58" fmla="*/ 3171 w 3923"/>
              <a:gd name="T59" fmla="*/ 760 h 4827"/>
              <a:gd name="T60" fmla="*/ 3560 w 3923"/>
              <a:gd name="T61" fmla="*/ 1661 h 4827"/>
              <a:gd name="T62" fmla="*/ 3564 w 3923"/>
              <a:gd name="T63" fmla="*/ 1707 h 4827"/>
              <a:gd name="T64" fmla="*/ 2771 w 3923"/>
              <a:gd name="T65" fmla="*/ 2563 h 4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923" h="4827">
                <a:moveTo>
                  <a:pt x="3360" y="590"/>
                </a:moveTo>
                <a:cubicBezTo>
                  <a:pt x="3090" y="289"/>
                  <a:pt x="2733" y="9"/>
                  <a:pt x="1850" y="3"/>
                </a:cubicBezTo>
                <a:cubicBezTo>
                  <a:pt x="1506" y="0"/>
                  <a:pt x="979" y="81"/>
                  <a:pt x="570" y="514"/>
                </a:cubicBezTo>
                <a:cubicBezTo>
                  <a:pt x="322" y="776"/>
                  <a:pt x="139" y="1106"/>
                  <a:pt x="192" y="1647"/>
                </a:cubicBezTo>
                <a:cubicBezTo>
                  <a:pt x="203" y="1764"/>
                  <a:pt x="370" y="1899"/>
                  <a:pt x="252" y="2126"/>
                </a:cubicBezTo>
                <a:cubicBezTo>
                  <a:pt x="252" y="2126"/>
                  <a:pt x="0" y="2570"/>
                  <a:pt x="9" y="2644"/>
                </a:cubicBezTo>
                <a:cubicBezTo>
                  <a:pt x="9" y="2644"/>
                  <a:pt x="4" y="2779"/>
                  <a:pt x="213" y="2784"/>
                </a:cubicBezTo>
                <a:cubicBezTo>
                  <a:pt x="213" y="2784"/>
                  <a:pt x="266" y="2790"/>
                  <a:pt x="251" y="2906"/>
                </a:cubicBezTo>
                <a:lnTo>
                  <a:pt x="248" y="3073"/>
                </a:lnTo>
                <a:cubicBezTo>
                  <a:pt x="248" y="3073"/>
                  <a:pt x="255" y="3124"/>
                  <a:pt x="346" y="3154"/>
                </a:cubicBezTo>
                <a:cubicBezTo>
                  <a:pt x="346" y="3154"/>
                  <a:pt x="364" y="3171"/>
                  <a:pt x="338" y="3204"/>
                </a:cubicBezTo>
                <a:cubicBezTo>
                  <a:pt x="338" y="3204"/>
                  <a:pt x="289" y="3258"/>
                  <a:pt x="372" y="3374"/>
                </a:cubicBezTo>
                <a:cubicBezTo>
                  <a:pt x="403" y="3417"/>
                  <a:pt x="453" y="3470"/>
                  <a:pt x="422" y="3579"/>
                </a:cubicBezTo>
                <a:cubicBezTo>
                  <a:pt x="422" y="3579"/>
                  <a:pt x="383" y="3790"/>
                  <a:pt x="466" y="3840"/>
                </a:cubicBezTo>
                <a:cubicBezTo>
                  <a:pt x="466" y="3840"/>
                  <a:pt x="560" y="3952"/>
                  <a:pt x="939" y="3905"/>
                </a:cubicBezTo>
                <a:cubicBezTo>
                  <a:pt x="1071" y="3889"/>
                  <a:pt x="1316" y="3825"/>
                  <a:pt x="1461" y="4008"/>
                </a:cubicBezTo>
                <a:cubicBezTo>
                  <a:pt x="1461" y="4008"/>
                  <a:pt x="1810" y="4670"/>
                  <a:pt x="1836" y="4827"/>
                </a:cubicBezTo>
                <a:cubicBezTo>
                  <a:pt x="1836" y="4827"/>
                  <a:pt x="2431" y="3769"/>
                  <a:pt x="3156" y="3605"/>
                </a:cubicBezTo>
                <a:cubicBezTo>
                  <a:pt x="3156" y="3605"/>
                  <a:pt x="2980" y="3206"/>
                  <a:pt x="3339" y="2690"/>
                </a:cubicBezTo>
                <a:cubicBezTo>
                  <a:pt x="3339" y="2690"/>
                  <a:pt x="3790" y="2095"/>
                  <a:pt x="3804" y="1769"/>
                </a:cubicBezTo>
                <a:cubicBezTo>
                  <a:pt x="3804" y="1768"/>
                  <a:pt x="3923" y="1218"/>
                  <a:pt x="3360" y="590"/>
                </a:cubicBezTo>
                <a:close/>
                <a:moveTo>
                  <a:pt x="2771" y="2563"/>
                </a:moveTo>
                <a:cubicBezTo>
                  <a:pt x="2465" y="2574"/>
                  <a:pt x="2450" y="2369"/>
                  <a:pt x="2306" y="2210"/>
                </a:cubicBezTo>
                <a:cubicBezTo>
                  <a:pt x="2285" y="2212"/>
                  <a:pt x="2264" y="2214"/>
                  <a:pt x="2243" y="2214"/>
                </a:cubicBezTo>
                <a:cubicBezTo>
                  <a:pt x="1883" y="2225"/>
                  <a:pt x="1949" y="1843"/>
                  <a:pt x="1809" y="1739"/>
                </a:cubicBezTo>
                <a:cubicBezTo>
                  <a:pt x="1473" y="1489"/>
                  <a:pt x="999" y="1706"/>
                  <a:pt x="752" y="1453"/>
                </a:cubicBezTo>
                <a:cubicBezTo>
                  <a:pt x="672" y="1372"/>
                  <a:pt x="604" y="1294"/>
                  <a:pt x="594" y="1189"/>
                </a:cubicBezTo>
                <a:cubicBezTo>
                  <a:pt x="568" y="933"/>
                  <a:pt x="627" y="823"/>
                  <a:pt x="754" y="689"/>
                </a:cubicBezTo>
                <a:cubicBezTo>
                  <a:pt x="1092" y="331"/>
                  <a:pt x="1528" y="256"/>
                  <a:pt x="1834" y="256"/>
                </a:cubicBezTo>
                <a:cubicBezTo>
                  <a:pt x="2658" y="262"/>
                  <a:pt x="2946" y="508"/>
                  <a:pt x="3171" y="760"/>
                </a:cubicBezTo>
                <a:cubicBezTo>
                  <a:pt x="3543" y="1174"/>
                  <a:pt x="3566" y="1532"/>
                  <a:pt x="3560" y="1661"/>
                </a:cubicBezTo>
                <a:cubicBezTo>
                  <a:pt x="3561" y="1676"/>
                  <a:pt x="3564" y="1691"/>
                  <a:pt x="3564" y="1707"/>
                </a:cubicBezTo>
                <a:cubicBezTo>
                  <a:pt x="3564" y="2180"/>
                  <a:pt x="3209" y="2549"/>
                  <a:pt x="2771" y="25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TextBox 76"/>
          <p:cNvSpPr txBox="1"/>
          <p:nvPr/>
        </p:nvSpPr>
        <p:spPr>
          <a:xfrm>
            <a:off x="4746156" y="1239301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</a:rPr>
              <a:t>!</a:t>
            </a:r>
            <a:endParaRPr lang="en-GB" sz="6000" dirty="0"/>
          </a:p>
        </p:txBody>
      </p:sp>
      <p:sp>
        <p:nvSpPr>
          <p:cNvPr id="86" name="Freeform 69"/>
          <p:cNvSpPr>
            <a:spLocks noEditPoints="1"/>
          </p:cNvSpPr>
          <p:nvPr/>
        </p:nvSpPr>
        <p:spPr bwMode="auto">
          <a:xfrm flipH="1">
            <a:off x="5740713" y="2797318"/>
            <a:ext cx="2797175" cy="2101850"/>
          </a:xfrm>
          <a:custGeom>
            <a:avLst/>
            <a:gdLst>
              <a:gd name="T0" fmla="*/ 2023 w 3795"/>
              <a:gd name="T1" fmla="*/ 0 h 2857"/>
              <a:gd name="T2" fmla="*/ 3795 w 3795"/>
              <a:gd name="T3" fmla="*/ 1233 h 2857"/>
              <a:gd name="T4" fmla="*/ 2023 w 3795"/>
              <a:gd name="T5" fmla="*/ 2467 h 2857"/>
              <a:gd name="T6" fmla="*/ 1175 w 3795"/>
              <a:gd name="T7" fmla="*/ 2317 h 2857"/>
              <a:gd name="T8" fmla="*/ 0 w 3795"/>
              <a:gd name="T9" fmla="*/ 2857 h 2857"/>
              <a:gd name="T10" fmla="*/ 625 w 3795"/>
              <a:gd name="T11" fmla="*/ 2303 h 2857"/>
              <a:gd name="T12" fmla="*/ 714 w 3795"/>
              <a:gd name="T13" fmla="*/ 2066 h 2857"/>
              <a:gd name="T14" fmla="*/ 250 w 3795"/>
              <a:gd name="T15" fmla="*/ 1233 h 2857"/>
              <a:gd name="T16" fmla="*/ 2023 w 3795"/>
              <a:gd name="T17" fmla="*/ 0 h 2857"/>
              <a:gd name="T18" fmla="*/ 2023 w 3795"/>
              <a:gd name="T19" fmla="*/ 98 h 2857"/>
              <a:gd name="T20" fmla="*/ 348 w 3795"/>
              <a:gd name="T21" fmla="*/ 1233 h 2857"/>
              <a:gd name="T22" fmla="*/ 774 w 3795"/>
              <a:gd name="T23" fmla="*/ 1987 h 2857"/>
              <a:gd name="T24" fmla="*/ 823 w 3795"/>
              <a:gd name="T25" fmla="*/ 2025 h 2857"/>
              <a:gd name="T26" fmla="*/ 811 w 3795"/>
              <a:gd name="T27" fmla="*/ 2085 h 2857"/>
              <a:gd name="T28" fmla="*/ 709 w 3795"/>
              <a:gd name="T29" fmla="*/ 2354 h 2857"/>
              <a:gd name="T30" fmla="*/ 660 w 3795"/>
              <a:gd name="T31" fmla="*/ 2428 h 2857"/>
              <a:gd name="T32" fmla="*/ 1141 w 3795"/>
              <a:gd name="T33" fmla="*/ 2225 h 2857"/>
              <a:gd name="T34" fmla="*/ 1176 w 3795"/>
              <a:gd name="T35" fmla="*/ 2212 h 2857"/>
              <a:gd name="T36" fmla="*/ 1210 w 3795"/>
              <a:gd name="T37" fmla="*/ 2225 h 2857"/>
              <a:gd name="T38" fmla="*/ 2023 w 3795"/>
              <a:gd name="T39" fmla="*/ 2369 h 2857"/>
              <a:gd name="T40" fmla="*/ 3697 w 3795"/>
              <a:gd name="T41" fmla="*/ 1233 h 2857"/>
              <a:gd name="T42" fmla="*/ 2023 w 3795"/>
              <a:gd name="T43" fmla="*/ 98 h 2857"/>
              <a:gd name="T44" fmla="*/ 2023 w 3795"/>
              <a:gd name="T45" fmla="*/ 98 h 2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795" h="2857">
                <a:moveTo>
                  <a:pt x="2023" y="0"/>
                </a:moveTo>
                <a:cubicBezTo>
                  <a:pt x="3001" y="0"/>
                  <a:pt x="3795" y="552"/>
                  <a:pt x="3795" y="1233"/>
                </a:cubicBezTo>
                <a:cubicBezTo>
                  <a:pt x="3795" y="1915"/>
                  <a:pt x="3001" y="2467"/>
                  <a:pt x="2023" y="2467"/>
                </a:cubicBezTo>
                <a:cubicBezTo>
                  <a:pt x="1716" y="2467"/>
                  <a:pt x="1427" y="2413"/>
                  <a:pt x="1175" y="2317"/>
                </a:cubicBezTo>
                <a:cubicBezTo>
                  <a:pt x="679" y="2504"/>
                  <a:pt x="0" y="2857"/>
                  <a:pt x="0" y="2857"/>
                </a:cubicBezTo>
                <a:cubicBezTo>
                  <a:pt x="0" y="2857"/>
                  <a:pt x="443" y="2607"/>
                  <a:pt x="625" y="2303"/>
                </a:cubicBezTo>
                <a:cubicBezTo>
                  <a:pt x="672" y="2225"/>
                  <a:pt x="699" y="2144"/>
                  <a:pt x="714" y="2066"/>
                </a:cubicBezTo>
                <a:cubicBezTo>
                  <a:pt x="426" y="1846"/>
                  <a:pt x="250" y="1554"/>
                  <a:pt x="250" y="1233"/>
                </a:cubicBezTo>
                <a:cubicBezTo>
                  <a:pt x="250" y="552"/>
                  <a:pt x="1044" y="0"/>
                  <a:pt x="2023" y="0"/>
                </a:cubicBezTo>
                <a:moveTo>
                  <a:pt x="2023" y="98"/>
                </a:moveTo>
                <a:cubicBezTo>
                  <a:pt x="1099" y="98"/>
                  <a:pt x="348" y="607"/>
                  <a:pt x="348" y="1233"/>
                </a:cubicBezTo>
                <a:cubicBezTo>
                  <a:pt x="348" y="1511"/>
                  <a:pt x="500" y="1779"/>
                  <a:pt x="774" y="1987"/>
                </a:cubicBezTo>
                <a:lnTo>
                  <a:pt x="823" y="2025"/>
                </a:lnTo>
                <a:lnTo>
                  <a:pt x="811" y="2085"/>
                </a:lnTo>
                <a:cubicBezTo>
                  <a:pt x="791" y="2184"/>
                  <a:pt x="757" y="2274"/>
                  <a:pt x="709" y="2354"/>
                </a:cubicBezTo>
                <a:cubicBezTo>
                  <a:pt x="694" y="2379"/>
                  <a:pt x="677" y="2404"/>
                  <a:pt x="660" y="2428"/>
                </a:cubicBezTo>
                <a:cubicBezTo>
                  <a:pt x="820" y="2355"/>
                  <a:pt x="988" y="2283"/>
                  <a:pt x="1141" y="2225"/>
                </a:cubicBezTo>
                <a:lnTo>
                  <a:pt x="1176" y="2212"/>
                </a:lnTo>
                <a:lnTo>
                  <a:pt x="1210" y="2225"/>
                </a:lnTo>
                <a:cubicBezTo>
                  <a:pt x="1458" y="2319"/>
                  <a:pt x="1738" y="2369"/>
                  <a:pt x="2023" y="2369"/>
                </a:cubicBezTo>
                <a:cubicBezTo>
                  <a:pt x="2946" y="2369"/>
                  <a:pt x="3697" y="1859"/>
                  <a:pt x="3697" y="1233"/>
                </a:cubicBezTo>
                <a:cubicBezTo>
                  <a:pt x="3697" y="607"/>
                  <a:pt x="2946" y="98"/>
                  <a:pt x="2023" y="98"/>
                </a:cubicBezTo>
                <a:lnTo>
                  <a:pt x="2023" y="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TextBox 86"/>
          <p:cNvSpPr txBox="1"/>
          <p:nvPr/>
        </p:nvSpPr>
        <p:spPr>
          <a:xfrm flipH="1">
            <a:off x="6807633" y="3241282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?</a:t>
            </a:r>
            <a:endParaRPr lang="en-GB" sz="6000" dirty="0"/>
          </a:p>
        </p:txBody>
      </p:sp>
      <p:grpSp>
        <p:nvGrpSpPr>
          <p:cNvPr id="88" name="Group 87"/>
          <p:cNvGrpSpPr/>
          <p:nvPr/>
        </p:nvGrpSpPr>
        <p:grpSpPr>
          <a:xfrm>
            <a:off x="10142626" y="3110916"/>
            <a:ext cx="935779" cy="1148923"/>
            <a:chOff x="291631" y="776287"/>
            <a:chExt cx="2892425" cy="3551238"/>
          </a:xfrm>
        </p:grpSpPr>
        <p:sp>
          <p:nvSpPr>
            <p:cNvPr id="89" name="Freeform 70"/>
            <p:cNvSpPr>
              <a:spLocks noEditPoints="1"/>
            </p:cNvSpPr>
            <p:nvPr/>
          </p:nvSpPr>
          <p:spPr bwMode="auto">
            <a:xfrm>
              <a:off x="291631" y="776287"/>
              <a:ext cx="2892425" cy="3551238"/>
            </a:xfrm>
            <a:custGeom>
              <a:avLst/>
              <a:gdLst>
                <a:gd name="T0" fmla="*/ 562 w 3923"/>
                <a:gd name="T1" fmla="*/ 591 h 4827"/>
                <a:gd name="T2" fmla="*/ 2072 w 3923"/>
                <a:gd name="T3" fmla="*/ 3 h 4827"/>
                <a:gd name="T4" fmla="*/ 3353 w 3923"/>
                <a:gd name="T5" fmla="*/ 515 h 4827"/>
                <a:gd name="T6" fmla="*/ 3731 w 3923"/>
                <a:gd name="T7" fmla="*/ 1647 h 4827"/>
                <a:gd name="T8" fmla="*/ 3670 w 3923"/>
                <a:gd name="T9" fmla="*/ 2126 h 4827"/>
                <a:gd name="T10" fmla="*/ 3914 w 3923"/>
                <a:gd name="T11" fmla="*/ 2644 h 4827"/>
                <a:gd name="T12" fmla="*/ 3709 w 3923"/>
                <a:gd name="T13" fmla="*/ 2784 h 4827"/>
                <a:gd name="T14" fmla="*/ 3672 w 3923"/>
                <a:gd name="T15" fmla="*/ 2906 h 4827"/>
                <a:gd name="T16" fmla="*/ 3674 w 3923"/>
                <a:gd name="T17" fmla="*/ 3074 h 4827"/>
                <a:gd name="T18" fmla="*/ 3576 w 3923"/>
                <a:gd name="T19" fmla="*/ 3154 h 4827"/>
                <a:gd name="T20" fmla="*/ 3585 w 3923"/>
                <a:gd name="T21" fmla="*/ 3204 h 4827"/>
                <a:gd name="T22" fmla="*/ 3550 w 3923"/>
                <a:gd name="T23" fmla="*/ 3374 h 4827"/>
                <a:gd name="T24" fmla="*/ 3500 w 3923"/>
                <a:gd name="T25" fmla="*/ 3579 h 4827"/>
                <a:gd name="T26" fmla="*/ 3457 w 3923"/>
                <a:gd name="T27" fmla="*/ 3840 h 4827"/>
                <a:gd name="T28" fmla="*/ 2984 w 3923"/>
                <a:gd name="T29" fmla="*/ 3905 h 4827"/>
                <a:gd name="T30" fmla="*/ 2461 w 3923"/>
                <a:gd name="T31" fmla="*/ 4008 h 4827"/>
                <a:gd name="T32" fmla="*/ 2087 w 3923"/>
                <a:gd name="T33" fmla="*/ 4827 h 4827"/>
                <a:gd name="T34" fmla="*/ 766 w 3923"/>
                <a:gd name="T35" fmla="*/ 3605 h 4827"/>
                <a:gd name="T36" fmla="*/ 583 w 3923"/>
                <a:gd name="T37" fmla="*/ 2690 h 4827"/>
                <a:gd name="T38" fmla="*/ 119 w 3923"/>
                <a:gd name="T39" fmla="*/ 1769 h 4827"/>
                <a:gd name="T40" fmla="*/ 562 w 3923"/>
                <a:gd name="T41" fmla="*/ 591 h 4827"/>
                <a:gd name="T42" fmla="*/ 1151 w 3923"/>
                <a:gd name="T43" fmla="*/ 2564 h 4827"/>
                <a:gd name="T44" fmla="*/ 1617 w 3923"/>
                <a:gd name="T45" fmla="*/ 2210 h 4827"/>
                <a:gd name="T46" fmla="*/ 1680 w 3923"/>
                <a:gd name="T47" fmla="*/ 2214 h 4827"/>
                <a:gd name="T48" fmla="*/ 2113 w 3923"/>
                <a:gd name="T49" fmla="*/ 1739 h 4827"/>
                <a:gd name="T50" fmla="*/ 3171 w 3923"/>
                <a:gd name="T51" fmla="*/ 1453 h 4827"/>
                <a:gd name="T52" fmla="*/ 3329 w 3923"/>
                <a:gd name="T53" fmla="*/ 1189 h 4827"/>
                <a:gd name="T54" fmla="*/ 3169 w 3923"/>
                <a:gd name="T55" fmla="*/ 689 h 4827"/>
                <a:gd name="T56" fmla="*/ 2089 w 3923"/>
                <a:gd name="T57" fmla="*/ 256 h 4827"/>
                <a:gd name="T58" fmla="*/ 751 w 3923"/>
                <a:gd name="T59" fmla="*/ 760 h 4827"/>
                <a:gd name="T60" fmla="*/ 363 w 3923"/>
                <a:gd name="T61" fmla="*/ 1661 h 4827"/>
                <a:gd name="T62" fmla="*/ 359 w 3923"/>
                <a:gd name="T63" fmla="*/ 1707 h 4827"/>
                <a:gd name="T64" fmla="*/ 1151 w 3923"/>
                <a:gd name="T65" fmla="*/ 2564 h 4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23" h="4827">
                  <a:moveTo>
                    <a:pt x="562" y="591"/>
                  </a:moveTo>
                  <a:cubicBezTo>
                    <a:pt x="832" y="289"/>
                    <a:pt x="1190" y="9"/>
                    <a:pt x="2072" y="3"/>
                  </a:cubicBezTo>
                  <a:cubicBezTo>
                    <a:pt x="2417" y="0"/>
                    <a:pt x="2943" y="81"/>
                    <a:pt x="3353" y="515"/>
                  </a:cubicBezTo>
                  <a:cubicBezTo>
                    <a:pt x="3601" y="776"/>
                    <a:pt x="3784" y="1106"/>
                    <a:pt x="3731" y="1647"/>
                  </a:cubicBezTo>
                  <a:cubicBezTo>
                    <a:pt x="3720" y="1764"/>
                    <a:pt x="3553" y="1899"/>
                    <a:pt x="3670" y="2126"/>
                  </a:cubicBezTo>
                  <a:cubicBezTo>
                    <a:pt x="3670" y="2126"/>
                    <a:pt x="3923" y="2570"/>
                    <a:pt x="3914" y="2644"/>
                  </a:cubicBezTo>
                  <a:cubicBezTo>
                    <a:pt x="3914" y="2644"/>
                    <a:pt x="3919" y="2780"/>
                    <a:pt x="3709" y="2784"/>
                  </a:cubicBezTo>
                  <a:cubicBezTo>
                    <a:pt x="3709" y="2784"/>
                    <a:pt x="3657" y="2790"/>
                    <a:pt x="3672" y="2906"/>
                  </a:cubicBezTo>
                  <a:lnTo>
                    <a:pt x="3674" y="3074"/>
                  </a:lnTo>
                  <a:cubicBezTo>
                    <a:pt x="3674" y="3074"/>
                    <a:pt x="3668" y="3124"/>
                    <a:pt x="3576" y="3154"/>
                  </a:cubicBezTo>
                  <a:cubicBezTo>
                    <a:pt x="3576" y="3154"/>
                    <a:pt x="3559" y="3171"/>
                    <a:pt x="3585" y="3204"/>
                  </a:cubicBezTo>
                  <a:cubicBezTo>
                    <a:pt x="3585" y="3204"/>
                    <a:pt x="3633" y="3258"/>
                    <a:pt x="3550" y="3374"/>
                  </a:cubicBezTo>
                  <a:cubicBezTo>
                    <a:pt x="3520" y="3417"/>
                    <a:pt x="3470" y="3470"/>
                    <a:pt x="3500" y="3579"/>
                  </a:cubicBezTo>
                  <a:cubicBezTo>
                    <a:pt x="3500" y="3579"/>
                    <a:pt x="3539" y="3790"/>
                    <a:pt x="3457" y="3840"/>
                  </a:cubicBezTo>
                  <a:cubicBezTo>
                    <a:pt x="3457" y="3840"/>
                    <a:pt x="3363" y="3952"/>
                    <a:pt x="2984" y="3905"/>
                  </a:cubicBezTo>
                  <a:cubicBezTo>
                    <a:pt x="2852" y="3889"/>
                    <a:pt x="2607" y="3825"/>
                    <a:pt x="2461" y="4008"/>
                  </a:cubicBezTo>
                  <a:cubicBezTo>
                    <a:pt x="2461" y="4008"/>
                    <a:pt x="2113" y="4670"/>
                    <a:pt x="2087" y="4827"/>
                  </a:cubicBezTo>
                  <a:cubicBezTo>
                    <a:pt x="2087" y="4827"/>
                    <a:pt x="1492" y="3769"/>
                    <a:pt x="766" y="3605"/>
                  </a:cubicBezTo>
                  <a:cubicBezTo>
                    <a:pt x="766" y="3605"/>
                    <a:pt x="943" y="3206"/>
                    <a:pt x="583" y="2690"/>
                  </a:cubicBezTo>
                  <a:cubicBezTo>
                    <a:pt x="583" y="2690"/>
                    <a:pt x="133" y="2096"/>
                    <a:pt x="119" y="1769"/>
                  </a:cubicBezTo>
                  <a:cubicBezTo>
                    <a:pt x="119" y="1768"/>
                    <a:pt x="0" y="1218"/>
                    <a:pt x="562" y="591"/>
                  </a:cubicBezTo>
                  <a:close/>
                  <a:moveTo>
                    <a:pt x="1151" y="2564"/>
                  </a:moveTo>
                  <a:cubicBezTo>
                    <a:pt x="1458" y="2574"/>
                    <a:pt x="1473" y="2369"/>
                    <a:pt x="1617" y="2210"/>
                  </a:cubicBezTo>
                  <a:cubicBezTo>
                    <a:pt x="1638" y="2212"/>
                    <a:pt x="1658" y="2214"/>
                    <a:pt x="1680" y="2214"/>
                  </a:cubicBezTo>
                  <a:cubicBezTo>
                    <a:pt x="2039" y="2225"/>
                    <a:pt x="1973" y="1843"/>
                    <a:pt x="2113" y="1739"/>
                  </a:cubicBezTo>
                  <a:cubicBezTo>
                    <a:pt x="2449" y="1489"/>
                    <a:pt x="2923" y="1706"/>
                    <a:pt x="3171" y="1453"/>
                  </a:cubicBezTo>
                  <a:cubicBezTo>
                    <a:pt x="3250" y="1372"/>
                    <a:pt x="3319" y="1294"/>
                    <a:pt x="3329" y="1189"/>
                  </a:cubicBezTo>
                  <a:cubicBezTo>
                    <a:pt x="3354" y="934"/>
                    <a:pt x="3295" y="823"/>
                    <a:pt x="3169" y="689"/>
                  </a:cubicBezTo>
                  <a:cubicBezTo>
                    <a:pt x="2830" y="331"/>
                    <a:pt x="2395" y="256"/>
                    <a:pt x="2089" y="256"/>
                  </a:cubicBezTo>
                  <a:cubicBezTo>
                    <a:pt x="1264" y="262"/>
                    <a:pt x="977" y="508"/>
                    <a:pt x="751" y="760"/>
                  </a:cubicBezTo>
                  <a:cubicBezTo>
                    <a:pt x="380" y="1175"/>
                    <a:pt x="357" y="1532"/>
                    <a:pt x="363" y="1661"/>
                  </a:cubicBezTo>
                  <a:cubicBezTo>
                    <a:pt x="362" y="1676"/>
                    <a:pt x="359" y="1691"/>
                    <a:pt x="359" y="1707"/>
                  </a:cubicBezTo>
                  <a:cubicBezTo>
                    <a:pt x="359" y="2180"/>
                    <a:pt x="714" y="2549"/>
                    <a:pt x="1151" y="2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71"/>
            <p:cNvSpPr>
              <a:spLocks noEditPoints="1"/>
            </p:cNvSpPr>
            <p:nvPr/>
          </p:nvSpPr>
          <p:spPr bwMode="auto">
            <a:xfrm>
              <a:off x="905212" y="1143447"/>
              <a:ext cx="982946" cy="1207373"/>
            </a:xfrm>
            <a:custGeom>
              <a:avLst/>
              <a:gdLst>
                <a:gd name="T0" fmla="*/ 3360 w 3923"/>
                <a:gd name="T1" fmla="*/ 590 h 4827"/>
                <a:gd name="T2" fmla="*/ 1850 w 3923"/>
                <a:gd name="T3" fmla="*/ 3 h 4827"/>
                <a:gd name="T4" fmla="*/ 570 w 3923"/>
                <a:gd name="T5" fmla="*/ 514 h 4827"/>
                <a:gd name="T6" fmla="*/ 192 w 3923"/>
                <a:gd name="T7" fmla="*/ 1647 h 4827"/>
                <a:gd name="T8" fmla="*/ 252 w 3923"/>
                <a:gd name="T9" fmla="*/ 2126 h 4827"/>
                <a:gd name="T10" fmla="*/ 9 w 3923"/>
                <a:gd name="T11" fmla="*/ 2644 h 4827"/>
                <a:gd name="T12" fmla="*/ 213 w 3923"/>
                <a:gd name="T13" fmla="*/ 2784 h 4827"/>
                <a:gd name="T14" fmla="*/ 251 w 3923"/>
                <a:gd name="T15" fmla="*/ 2906 h 4827"/>
                <a:gd name="T16" fmla="*/ 248 w 3923"/>
                <a:gd name="T17" fmla="*/ 3073 h 4827"/>
                <a:gd name="T18" fmla="*/ 346 w 3923"/>
                <a:gd name="T19" fmla="*/ 3154 h 4827"/>
                <a:gd name="T20" fmla="*/ 338 w 3923"/>
                <a:gd name="T21" fmla="*/ 3204 h 4827"/>
                <a:gd name="T22" fmla="*/ 372 w 3923"/>
                <a:gd name="T23" fmla="*/ 3374 h 4827"/>
                <a:gd name="T24" fmla="*/ 422 w 3923"/>
                <a:gd name="T25" fmla="*/ 3579 h 4827"/>
                <a:gd name="T26" fmla="*/ 466 w 3923"/>
                <a:gd name="T27" fmla="*/ 3840 h 4827"/>
                <a:gd name="T28" fmla="*/ 939 w 3923"/>
                <a:gd name="T29" fmla="*/ 3905 h 4827"/>
                <a:gd name="T30" fmla="*/ 1461 w 3923"/>
                <a:gd name="T31" fmla="*/ 4008 h 4827"/>
                <a:gd name="T32" fmla="*/ 1836 w 3923"/>
                <a:gd name="T33" fmla="*/ 4827 h 4827"/>
                <a:gd name="T34" fmla="*/ 3156 w 3923"/>
                <a:gd name="T35" fmla="*/ 3605 h 4827"/>
                <a:gd name="T36" fmla="*/ 3339 w 3923"/>
                <a:gd name="T37" fmla="*/ 2690 h 4827"/>
                <a:gd name="T38" fmla="*/ 3804 w 3923"/>
                <a:gd name="T39" fmla="*/ 1769 h 4827"/>
                <a:gd name="T40" fmla="*/ 3360 w 3923"/>
                <a:gd name="T41" fmla="*/ 590 h 4827"/>
                <a:gd name="T42" fmla="*/ 2771 w 3923"/>
                <a:gd name="T43" fmla="*/ 2563 h 4827"/>
                <a:gd name="T44" fmla="*/ 2306 w 3923"/>
                <a:gd name="T45" fmla="*/ 2210 h 4827"/>
                <a:gd name="T46" fmla="*/ 2243 w 3923"/>
                <a:gd name="T47" fmla="*/ 2214 h 4827"/>
                <a:gd name="T48" fmla="*/ 1809 w 3923"/>
                <a:gd name="T49" fmla="*/ 1739 h 4827"/>
                <a:gd name="T50" fmla="*/ 752 w 3923"/>
                <a:gd name="T51" fmla="*/ 1453 h 4827"/>
                <a:gd name="T52" fmla="*/ 594 w 3923"/>
                <a:gd name="T53" fmla="*/ 1189 h 4827"/>
                <a:gd name="T54" fmla="*/ 754 w 3923"/>
                <a:gd name="T55" fmla="*/ 689 h 4827"/>
                <a:gd name="T56" fmla="*/ 1834 w 3923"/>
                <a:gd name="T57" fmla="*/ 256 h 4827"/>
                <a:gd name="T58" fmla="*/ 3171 w 3923"/>
                <a:gd name="T59" fmla="*/ 760 h 4827"/>
                <a:gd name="T60" fmla="*/ 3560 w 3923"/>
                <a:gd name="T61" fmla="*/ 1661 h 4827"/>
                <a:gd name="T62" fmla="*/ 3564 w 3923"/>
                <a:gd name="T63" fmla="*/ 1707 h 4827"/>
                <a:gd name="T64" fmla="*/ 2771 w 3923"/>
                <a:gd name="T65" fmla="*/ 2563 h 4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23" h="4827">
                  <a:moveTo>
                    <a:pt x="3360" y="590"/>
                  </a:moveTo>
                  <a:cubicBezTo>
                    <a:pt x="3090" y="289"/>
                    <a:pt x="2733" y="9"/>
                    <a:pt x="1850" y="3"/>
                  </a:cubicBezTo>
                  <a:cubicBezTo>
                    <a:pt x="1506" y="0"/>
                    <a:pt x="979" y="81"/>
                    <a:pt x="570" y="514"/>
                  </a:cubicBezTo>
                  <a:cubicBezTo>
                    <a:pt x="322" y="776"/>
                    <a:pt x="139" y="1106"/>
                    <a:pt x="192" y="1647"/>
                  </a:cubicBezTo>
                  <a:cubicBezTo>
                    <a:pt x="203" y="1764"/>
                    <a:pt x="370" y="1899"/>
                    <a:pt x="252" y="2126"/>
                  </a:cubicBezTo>
                  <a:cubicBezTo>
                    <a:pt x="252" y="2126"/>
                    <a:pt x="0" y="2570"/>
                    <a:pt x="9" y="2644"/>
                  </a:cubicBezTo>
                  <a:cubicBezTo>
                    <a:pt x="9" y="2644"/>
                    <a:pt x="4" y="2779"/>
                    <a:pt x="213" y="2784"/>
                  </a:cubicBezTo>
                  <a:cubicBezTo>
                    <a:pt x="213" y="2784"/>
                    <a:pt x="266" y="2790"/>
                    <a:pt x="251" y="2906"/>
                  </a:cubicBezTo>
                  <a:lnTo>
                    <a:pt x="248" y="3073"/>
                  </a:lnTo>
                  <a:cubicBezTo>
                    <a:pt x="248" y="3073"/>
                    <a:pt x="255" y="3124"/>
                    <a:pt x="346" y="3154"/>
                  </a:cubicBezTo>
                  <a:cubicBezTo>
                    <a:pt x="346" y="3154"/>
                    <a:pt x="364" y="3171"/>
                    <a:pt x="338" y="3204"/>
                  </a:cubicBezTo>
                  <a:cubicBezTo>
                    <a:pt x="338" y="3204"/>
                    <a:pt x="289" y="3258"/>
                    <a:pt x="372" y="3374"/>
                  </a:cubicBezTo>
                  <a:cubicBezTo>
                    <a:pt x="403" y="3417"/>
                    <a:pt x="453" y="3470"/>
                    <a:pt x="422" y="3579"/>
                  </a:cubicBezTo>
                  <a:cubicBezTo>
                    <a:pt x="422" y="3579"/>
                    <a:pt x="383" y="3790"/>
                    <a:pt x="466" y="3840"/>
                  </a:cubicBezTo>
                  <a:cubicBezTo>
                    <a:pt x="466" y="3840"/>
                    <a:pt x="560" y="3952"/>
                    <a:pt x="939" y="3905"/>
                  </a:cubicBezTo>
                  <a:cubicBezTo>
                    <a:pt x="1071" y="3889"/>
                    <a:pt x="1316" y="3825"/>
                    <a:pt x="1461" y="4008"/>
                  </a:cubicBezTo>
                  <a:cubicBezTo>
                    <a:pt x="1461" y="4008"/>
                    <a:pt x="1810" y="4670"/>
                    <a:pt x="1836" y="4827"/>
                  </a:cubicBezTo>
                  <a:cubicBezTo>
                    <a:pt x="1836" y="4827"/>
                    <a:pt x="2431" y="3769"/>
                    <a:pt x="3156" y="3605"/>
                  </a:cubicBezTo>
                  <a:cubicBezTo>
                    <a:pt x="3156" y="3605"/>
                    <a:pt x="2980" y="3206"/>
                    <a:pt x="3339" y="2690"/>
                  </a:cubicBezTo>
                  <a:cubicBezTo>
                    <a:pt x="3339" y="2690"/>
                    <a:pt x="3790" y="2095"/>
                    <a:pt x="3804" y="1769"/>
                  </a:cubicBezTo>
                  <a:cubicBezTo>
                    <a:pt x="3804" y="1768"/>
                    <a:pt x="3923" y="1218"/>
                    <a:pt x="3360" y="590"/>
                  </a:cubicBezTo>
                  <a:close/>
                  <a:moveTo>
                    <a:pt x="2771" y="2563"/>
                  </a:moveTo>
                  <a:cubicBezTo>
                    <a:pt x="2465" y="2574"/>
                    <a:pt x="2450" y="2369"/>
                    <a:pt x="2306" y="2210"/>
                  </a:cubicBezTo>
                  <a:cubicBezTo>
                    <a:pt x="2285" y="2212"/>
                    <a:pt x="2264" y="2214"/>
                    <a:pt x="2243" y="2214"/>
                  </a:cubicBezTo>
                  <a:cubicBezTo>
                    <a:pt x="1883" y="2225"/>
                    <a:pt x="1949" y="1843"/>
                    <a:pt x="1809" y="1739"/>
                  </a:cubicBezTo>
                  <a:cubicBezTo>
                    <a:pt x="1473" y="1489"/>
                    <a:pt x="999" y="1706"/>
                    <a:pt x="752" y="1453"/>
                  </a:cubicBezTo>
                  <a:cubicBezTo>
                    <a:pt x="672" y="1372"/>
                    <a:pt x="604" y="1294"/>
                    <a:pt x="594" y="1189"/>
                  </a:cubicBezTo>
                  <a:cubicBezTo>
                    <a:pt x="568" y="933"/>
                    <a:pt x="627" y="823"/>
                    <a:pt x="754" y="689"/>
                  </a:cubicBezTo>
                  <a:cubicBezTo>
                    <a:pt x="1092" y="331"/>
                    <a:pt x="1528" y="256"/>
                    <a:pt x="1834" y="256"/>
                  </a:cubicBezTo>
                  <a:cubicBezTo>
                    <a:pt x="2658" y="262"/>
                    <a:pt x="2946" y="508"/>
                    <a:pt x="3171" y="760"/>
                  </a:cubicBezTo>
                  <a:cubicBezTo>
                    <a:pt x="3543" y="1174"/>
                    <a:pt x="3566" y="1532"/>
                    <a:pt x="3560" y="1661"/>
                  </a:cubicBezTo>
                  <a:cubicBezTo>
                    <a:pt x="3561" y="1676"/>
                    <a:pt x="3564" y="1691"/>
                    <a:pt x="3564" y="1707"/>
                  </a:cubicBezTo>
                  <a:cubicBezTo>
                    <a:pt x="3564" y="2180"/>
                    <a:pt x="3209" y="2549"/>
                    <a:pt x="2771" y="25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10995579" y="3636050"/>
            <a:ext cx="1027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!</a:t>
            </a:r>
            <a:endParaRPr lang="en-GB" sz="4400" dirty="0"/>
          </a:p>
        </p:txBody>
      </p:sp>
      <p:sp>
        <p:nvSpPr>
          <p:cNvPr id="93" name="TextBox 92"/>
          <p:cNvSpPr txBox="1"/>
          <p:nvPr/>
        </p:nvSpPr>
        <p:spPr>
          <a:xfrm>
            <a:off x="627399" y="1831337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?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95" name="Freeform 70"/>
          <p:cNvSpPr>
            <a:spLocks noEditPoints="1"/>
          </p:cNvSpPr>
          <p:nvPr/>
        </p:nvSpPr>
        <p:spPr bwMode="auto">
          <a:xfrm>
            <a:off x="291631" y="776287"/>
            <a:ext cx="2892425" cy="3551238"/>
          </a:xfrm>
          <a:custGeom>
            <a:avLst/>
            <a:gdLst>
              <a:gd name="T0" fmla="*/ 562 w 3923"/>
              <a:gd name="T1" fmla="*/ 591 h 4827"/>
              <a:gd name="T2" fmla="*/ 2072 w 3923"/>
              <a:gd name="T3" fmla="*/ 3 h 4827"/>
              <a:gd name="T4" fmla="*/ 3353 w 3923"/>
              <a:gd name="T5" fmla="*/ 515 h 4827"/>
              <a:gd name="T6" fmla="*/ 3731 w 3923"/>
              <a:gd name="T7" fmla="*/ 1647 h 4827"/>
              <a:gd name="T8" fmla="*/ 3670 w 3923"/>
              <a:gd name="T9" fmla="*/ 2126 h 4827"/>
              <a:gd name="T10" fmla="*/ 3914 w 3923"/>
              <a:gd name="T11" fmla="*/ 2644 h 4827"/>
              <a:gd name="T12" fmla="*/ 3709 w 3923"/>
              <a:gd name="T13" fmla="*/ 2784 h 4827"/>
              <a:gd name="T14" fmla="*/ 3672 w 3923"/>
              <a:gd name="T15" fmla="*/ 2906 h 4827"/>
              <a:gd name="T16" fmla="*/ 3674 w 3923"/>
              <a:gd name="T17" fmla="*/ 3074 h 4827"/>
              <a:gd name="T18" fmla="*/ 3576 w 3923"/>
              <a:gd name="T19" fmla="*/ 3154 h 4827"/>
              <a:gd name="T20" fmla="*/ 3585 w 3923"/>
              <a:gd name="T21" fmla="*/ 3204 h 4827"/>
              <a:gd name="T22" fmla="*/ 3550 w 3923"/>
              <a:gd name="T23" fmla="*/ 3374 h 4827"/>
              <a:gd name="T24" fmla="*/ 3500 w 3923"/>
              <a:gd name="T25" fmla="*/ 3579 h 4827"/>
              <a:gd name="T26" fmla="*/ 3457 w 3923"/>
              <a:gd name="T27" fmla="*/ 3840 h 4827"/>
              <a:gd name="T28" fmla="*/ 2984 w 3923"/>
              <a:gd name="T29" fmla="*/ 3905 h 4827"/>
              <a:gd name="T30" fmla="*/ 2461 w 3923"/>
              <a:gd name="T31" fmla="*/ 4008 h 4827"/>
              <a:gd name="T32" fmla="*/ 2087 w 3923"/>
              <a:gd name="T33" fmla="*/ 4827 h 4827"/>
              <a:gd name="T34" fmla="*/ 766 w 3923"/>
              <a:gd name="T35" fmla="*/ 3605 h 4827"/>
              <a:gd name="T36" fmla="*/ 583 w 3923"/>
              <a:gd name="T37" fmla="*/ 2690 h 4827"/>
              <a:gd name="T38" fmla="*/ 119 w 3923"/>
              <a:gd name="T39" fmla="*/ 1769 h 4827"/>
              <a:gd name="T40" fmla="*/ 562 w 3923"/>
              <a:gd name="T41" fmla="*/ 591 h 4827"/>
              <a:gd name="T42" fmla="*/ 1151 w 3923"/>
              <a:gd name="T43" fmla="*/ 2564 h 4827"/>
              <a:gd name="T44" fmla="*/ 1617 w 3923"/>
              <a:gd name="T45" fmla="*/ 2210 h 4827"/>
              <a:gd name="T46" fmla="*/ 1680 w 3923"/>
              <a:gd name="T47" fmla="*/ 2214 h 4827"/>
              <a:gd name="T48" fmla="*/ 2113 w 3923"/>
              <a:gd name="T49" fmla="*/ 1739 h 4827"/>
              <a:gd name="T50" fmla="*/ 3171 w 3923"/>
              <a:gd name="T51" fmla="*/ 1453 h 4827"/>
              <a:gd name="T52" fmla="*/ 3329 w 3923"/>
              <a:gd name="T53" fmla="*/ 1189 h 4827"/>
              <a:gd name="T54" fmla="*/ 3169 w 3923"/>
              <a:gd name="T55" fmla="*/ 689 h 4827"/>
              <a:gd name="T56" fmla="*/ 2089 w 3923"/>
              <a:gd name="T57" fmla="*/ 256 h 4827"/>
              <a:gd name="T58" fmla="*/ 751 w 3923"/>
              <a:gd name="T59" fmla="*/ 760 h 4827"/>
              <a:gd name="T60" fmla="*/ 363 w 3923"/>
              <a:gd name="T61" fmla="*/ 1661 h 4827"/>
              <a:gd name="T62" fmla="*/ 359 w 3923"/>
              <a:gd name="T63" fmla="*/ 1707 h 4827"/>
              <a:gd name="T64" fmla="*/ 1151 w 3923"/>
              <a:gd name="T65" fmla="*/ 2564 h 4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923" h="4827">
                <a:moveTo>
                  <a:pt x="562" y="591"/>
                </a:moveTo>
                <a:cubicBezTo>
                  <a:pt x="832" y="289"/>
                  <a:pt x="1190" y="9"/>
                  <a:pt x="2072" y="3"/>
                </a:cubicBezTo>
                <a:cubicBezTo>
                  <a:pt x="2417" y="0"/>
                  <a:pt x="2943" y="81"/>
                  <a:pt x="3353" y="515"/>
                </a:cubicBezTo>
                <a:cubicBezTo>
                  <a:pt x="3601" y="776"/>
                  <a:pt x="3784" y="1106"/>
                  <a:pt x="3731" y="1647"/>
                </a:cubicBezTo>
                <a:cubicBezTo>
                  <a:pt x="3720" y="1764"/>
                  <a:pt x="3553" y="1899"/>
                  <a:pt x="3670" y="2126"/>
                </a:cubicBezTo>
                <a:cubicBezTo>
                  <a:pt x="3670" y="2126"/>
                  <a:pt x="3923" y="2570"/>
                  <a:pt x="3914" y="2644"/>
                </a:cubicBezTo>
                <a:cubicBezTo>
                  <a:pt x="3914" y="2644"/>
                  <a:pt x="3919" y="2780"/>
                  <a:pt x="3709" y="2784"/>
                </a:cubicBezTo>
                <a:cubicBezTo>
                  <a:pt x="3709" y="2784"/>
                  <a:pt x="3657" y="2790"/>
                  <a:pt x="3672" y="2906"/>
                </a:cubicBezTo>
                <a:lnTo>
                  <a:pt x="3674" y="3074"/>
                </a:lnTo>
                <a:cubicBezTo>
                  <a:pt x="3674" y="3074"/>
                  <a:pt x="3668" y="3124"/>
                  <a:pt x="3576" y="3154"/>
                </a:cubicBezTo>
                <a:cubicBezTo>
                  <a:pt x="3576" y="3154"/>
                  <a:pt x="3559" y="3171"/>
                  <a:pt x="3585" y="3204"/>
                </a:cubicBezTo>
                <a:cubicBezTo>
                  <a:pt x="3585" y="3204"/>
                  <a:pt x="3633" y="3258"/>
                  <a:pt x="3550" y="3374"/>
                </a:cubicBezTo>
                <a:cubicBezTo>
                  <a:pt x="3520" y="3417"/>
                  <a:pt x="3470" y="3470"/>
                  <a:pt x="3500" y="3579"/>
                </a:cubicBezTo>
                <a:cubicBezTo>
                  <a:pt x="3500" y="3579"/>
                  <a:pt x="3539" y="3790"/>
                  <a:pt x="3457" y="3840"/>
                </a:cubicBezTo>
                <a:cubicBezTo>
                  <a:pt x="3457" y="3840"/>
                  <a:pt x="3363" y="3952"/>
                  <a:pt x="2984" y="3905"/>
                </a:cubicBezTo>
                <a:cubicBezTo>
                  <a:pt x="2852" y="3889"/>
                  <a:pt x="2607" y="3825"/>
                  <a:pt x="2461" y="4008"/>
                </a:cubicBezTo>
                <a:cubicBezTo>
                  <a:pt x="2461" y="4008"/>
                  <a:pt x="2113" y="4670"/>
                  <a:pt x="2087" y="4827"/>
                </a:cubicBezTo>
                <a:cubicBezTo>
                  <a:pt x="2087" y="4827"/>
                  <a:pt x="1492" y="3769"/>
                  <a:pt x="766" y="3605"/>
                </a:cubicBezTo>
                <a:cubicBezTo>
                  <a:pt x="766" y="3605"/>
                  <a:pt x="943" y="3206"/>
                  <a:pt x="583" y="2690"/>
                </a:cubicBezTo>
                <a:cubicBezTo>
                  <a:pt x="583" y="2690"/>
                  <a:pt x="133" y="2096"/>
                  <a:pt x="119" y="1769"/>
                </a:cubicBezTo>
                <a:cubicBezTo>
                  <a:pt x="119" y="1768"/>
                  <a:pt x="0" y="1218"/>
                  <a:pt x="562" y="591"/>
                </a:cubicBezTo>
                <a:close/>
                <a:moveTo>
                  <a:pt x="1151" y="2564"/>
                </a:moveTo>
                <a:cubicBezTo>
                  <a:pt x="1458" y="2574"/>
                  <a:pt x="1473" y="2369"/>
                  <a:pt x="1617" y="2210"/>
                </a:cubicBezTo>
                <a:cubicBezTo>
                  <a:pt x="1638" y="2212"/>
                  <a:pt x="1658" y="2214"/>
                  <a:pt x="1680" y="2214"/>
                </a:cubicBezTo>
                <a:cubicBezTo>
                  <a:pt x="2039" y="2225"/>
                  <a:pt x="1973" y="1843"/>
                  <a:pt x="2113" y="1739"/>
                </a:cubicBezTo>
                <a:cubicBezTo>
                  <a:pt x="2449" y="1489"/>
                  <a:pt x="2923" y="1706"/>
                  <a:pt x="3171" y="1453"/>
                </a:cubicBezTo>
                <a:cubicBezTo>
                  <a:pt x="3250" y="1372"/>
                  <a:pt x="3319" y="1294"/>
                  <a:pt x="3329" y="1189"/>
                </a:cubicBezTo>
                <a:cubicBezTo>
                  <a:pt x="3354" y="934"/>
                  <a:pt x="3295" y="823"/>
                  <a:pt x="3169" y="689"/>
                </a:cubicBezTo>
                <a:cubicBezTo>
                  <a:pt x="2830" y="331"/>
                  <a:pt x="2395" y="256"/>
                  <a:pt x="2089" y="256"/>
                </a:cubicBezTo>
                <a:cubicBezTo>
                  <a:pt x="1264" y="262"/>
                  <a:pt x="977" y="508"/>
                  <a:pt x="751" y="760"/>
                </a:cubicBezTo>
                <a:cubicBezTo>
                  <a:pt x="380" y="1175"/>
                  <a:pt x="357" y="1532"/>
                  <a:pt x="363" y="1661"/>
                </a:cubicBezTo>
                <a:cubicBezTo>
                  <a:pt x="362" y="1676"/>
                  <a:pt x="359" y="1691"/>
                  <a:pt x="359" y="1707"/>
                </a:cubicBezTo>
                <a:cubicBezTo>
                  <a:pt x="359" y="2180"/>
                  <a:pt x="714" y="2549"/>
                  <a:pt x="1151" y="2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82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6" grpId="0" animBg="1"/>
      <p:bldP spid="77" grpId="0"/>
      <p:bldP spid="86" grpId="0" animBg="1"/>
      <p:bldP spid="87" grpId="0"/>
      <p:bldP spid="92" grpId="0"/>
      <p:bldP spid="9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9"/>
          <p:cNvSpPr>
            <a:spLocks noEditPoints="1"/>
          </p:cNvSpPr>
          <p:nvPr/>
        </p:nvSpPr>
        <p:spPr bwMode="auto">
          <a:xfrm>
            <a:off x="3461869" y="795337"/>
            <a:ext cx="2797175" cy="2101850"/>
          </a:xfrm>
          <a:custGeom>
            <a:avLst/>
            <a:gdLst>
              <a:gd name="T0" fmla="*/ 2023 w 3795"/>
              <a:gd name="T1" fmla="*/ 0 h 2857"/>
              <a:gd name="T2" fmla="*/ 3795 w 3795"/>
              <a:gd name="T3" fmla="*/ 1233 h 2857"/>
              <a:gd name="T4" fmla="*/ 2023 w 3795"/>
              <a:gd name="T5" fmla="*/ 2467 h 2857"/>
              <a:gd name="T6" fmla="*/ 1175 w 3795"/>
              <a:gd name="T7" fmla="*/ 2317 h 2857"/>
              <a:gd name="T8" fmla="*/ 0 w 3795"/>
              <a:gd name="T9" fmla="*/ 2857 h 2857"/>
              <a:gd name="T10" fmla="*/ 625 w 3795"/>
              <a:gd name="T11" fmla="*/ 2303 h 2857"/>
              <a:gd name="T12" fmla="*/ 714 w 3795"/>
              <a:gd name="T13" fmla="*/ 2066 h 2857"/>
              <a:gd name="T14" fmla="*/ 250 w 3795"/>
              <a:gd name="T15" fmla="*/ 1233 h 2857"/>
              <a:gd name="T16" fmla="*/ 2023 w 3795"/>
              <a:gd name="T17" fmla="*/ 0 h 2857"/>
              <a:gd name="T18" fmla="*/ 2023 w 3795"/>
              <a:gd name="T19" fmla="*/ 98 h 2857"/>
              <a:gd name="T20" fmla="*/ 348 w 3795"/>
              <a:gd name="T21" fmla="*/ 1233 h 2857"/>
              <a:gd name="T22" fmla="*/ 774 w 3795"/>
              <a:gd name="T23" fmla="*/ 1987 h 2857"/>
              <a:gd name="T24" fmla="*/ 823 w 3795"/>
              <a:gd name="T25" fmla="*/ 2025 h 2857"/>
              <a:gd name="T26" fmla="*/ 811 w 3795"/>
              <a:gd name="T27" fmla="*/ 2085 h 2857"/>
              <a:gd name="T28" fmla="*/ 709 w 3795"/>
              <a:gd name="T29" fmla="*/ 2354 h 2857"/>
              <a:gd name="T30" fmla="*/ 660 w 3795"/>
              <a:gd name="T31" fmla="*/ 2428 h 2857"/>
              <a:gd name="T32" fmla="*/ 1141 w 3795"/>
              <a:gd name="T33" fmla="*/ 2225 h 2857"/>
              <a:gd name="T34" fmla="*/ 1176 w 3795"/>
              <a:gd name="T35" fmla="*/ 2212 h 2857"/>
              <a:gd name="T36" fmla="*/ 1210 w 3795"/>
              <a:gd name="T37" fmla="*/ 2225 h 2857"/>
              <a:gd name="T38" fmla="*/ 2023 w 3795"/>
              <a:gd name="T39" fmla="*/ 2369 h 2857"/>
              <a:gd name="T40" fmla="*/ 3697 w 3795"/>
              <a:gd name="T41" fmla="*/ 1233 h 2857"/>
              <a:gd name="T42" fmla="*/ 2023 w 3795"/>
              <a:gd name="T43" fmla="*/ 98 h 2857"/>
              <a:gd name="T44" fmla="*/ 2023 w 3795"/>
              <a:gd name="T45" fmla="*/ 98 h 2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795" h="2857">
                <a:moveTo>
                  <a:pt x="2023" y="0"/>
                </a:moveTo>
                <a:cubicBezTo>
                  <a:pt x="3001" y="0"/>
                  <a:pt x="3795" y="552"/>
                  <a:pt x="3795" y="1233"/>
                </a:cubicBezTo>
                <a:cubicBezTo>
                  <a:pt x="3795" y="1915"/>
                  <a:pt x="3001" y="2467"/>
                  <a:pt x="2023" y="2467"/>
                </a:cubicBezTo>
                <a:cubicBezTo>
                  <a:pt x="1716" y="2467"/>
                  <a:pt x="1427" y="2413"/>
                  <a:pt x="1175" y="2317"/>
                </a:cubicBezTo>
                <a:cubicBezTo>
                  <a:pt x="679" y="2504"/>
                  <a:pt x="0" y="2857"/>
                  <a:pt x="0" y="2857"/>
                </a:cubicBezTo>
                <a:cubicBezTo>
                  <a:pt x="0" y="2857"/>
                  <a:pt x="443" y="2607"/>
                  <a:pt x="625" y="2303"/>
                </a:cubicBezTo>
                <a:cubicBezTo>
                  <a:pt x="672" y="2225"/>
                  <a:pt x="699" y="2144"/>
                  <a:pt x="714" y="2066"/>
                </a:cubicBezTo>
                <a:cubicBezTo>
                  <a:pt x="426" y="1846"/>
                  <a:pt x="250" y="1554"/>
                  <a:pt x="250" y="1233"/>
                </a:cubicBezTo>
                <a:cubicBezTo>
                  <a:pt x="250" y="552"/>
                  <a:pt x="1044" y="0"/>
                  <a:pt x="2023" y="0"/>
                </a:cubicBezTo>
                <a:moveTo>
                  <a:pt x="2023" y="98"/>
                </a:moveTo>
                <a:cubicBezTo>
                  <a:pt x="1099" y="98"/>
                  <a:pt x="348" y="607"/>
                  <a:pt x="348" y="1233"/>
                </a:cubicBezTo>
                <a:cubicBezTo>
                  <a:pt x="348" y="1511"/>
                  <a:pt x="500" y="1779"/>
                  <a:pt x="774" y="1987"/>
                </a:cubicBezTo>
                <a:lnTo>
                  <a:pt x="823" y="2025"/>
                </a:lnTo>
                <a:lnTo>
                  <a:pt x="811" y="2085"/>
                </a:lnTo>
                <a:cubicBezTo>
                  <a:pt x="791" y="2184"/>
                  <a:pt x="757" y="2274"/>
                  <a:pt x="709" y="2354"/>
                </a:cubicBezTo>
                <a:cubicBezTo>
                  <a:pt x="694" y="2379"/>
                  <a:pt x="677" y="2404"/>
                  <a:pt x="660" y="2428"/>
                </a:cubicBezTo>
                <a:cubicBezTo>
                  <a:pt x="820" y="2355"/>
                  <a:pt x="988" y="2283"/>
                  <a:pt x="1141" y="2225"/>
                </a:cubicBezTo>
                <a:lnTo>
                  <a:pt x="1176" y="2212"/>
                </a:lnTo>
                <a:lnTo>
                  <a:pt x="1210" y="2225"/>
                </a:lnTo>
                <a:cubicBezTo>
                  <a:pt x="1458" y="2319"/>
                  <a:pt x="1738" y="2369"/>
                  <a:pt x="2023" y="2369"/>
                </a:cubicBezTo>
                <a:cubicBezTo>
                  <a:pt x="2946" y="2369"/>
                  <a:pt x="3697" y="1859"/>
                  <a:pt x="3697" y="1233"/>
                </a:cubicBezTo>
                <a:cubicBezTo>
                  <a:pt x="3697" y="607"/>
                  <a:pt x="2946" y="98"/>
                  <a:pt x="2023" y="98"/>
                </a:cubicBezTo>
                <a:lnTo>
                  <a:pt x="2023" y="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" name="Freeform 71"/>
          <p:cNvSpPr>
            <a:spLocks noEditPoints="1"/>
          </p:cNvSpPr>
          <p:nvPr/>
        </p:nvSpPr>
        <p:spPr bwMode="auto">
          <a:xfrm>
            <a:off x="8815701" y="2705547"/>
            <a:ext cx="2892425" cy="3552825"/>
          </a:xfrm>
          <a:custGeom>
            <a:avLst/>
            <a:gdLst>
              <a:gd name="T0" fmla="*/ 3360 w 3923"/>
              <a:gd name="T1" fmla="*/ 590 h 4827"/>
              <a:gd name="T2" fmla="*/ 1850 w 3923"/>
              <a:gd name="T3" fmla="*/ 3 h 4827"/>
              <a:gd name="T4" fmla="*/ 570 w 3923"/>
              <a:gd name="T5" fmla="*/ 514 h 4827"/>
              <a:gd name="T6" fmla="*/ 192 w 3923"/>
              <a:gd name="T7" fmla="*/ 1647 h 4827"/>
              <a:gd name="T8" fmla="*/ 252 w 3923"/>
              <a:gd name="T9" fmla="*/ 2126 h 4827"/>
              <a:gd name="T10" fmla="*/ 9 w 3923"/>
              <a:gd name="T11" fmla="*/ 2644 h 4827"/>
              <a:gd name="T12" fmla="*/ 213 w 3923"/>
              <a:gd name="T13" fmla="*/ 2784 h 4827"/>
              <a:gd name="T14" fmla="*/ 251 w 3923"/>
              <a:gd name="T15" fmla="*/ 2906 h 4827"/>
              <a:gd name="T16" fmla="*/ 248 w 3923"/>
              <a:gd name="T17" fmla="*/ 3073 h 4827"/>
              <a:gd name="T18" fmla="*/ 346 w 3923"/>
              <a:gd name="T19" fmla="*/ 3154 h 4827"/>
              <a:gd name="T20" fmla="*/ 338 w 3923"/>
              <a:gd name="T21" fmla="*/ 3204 h 4827"/>
              <a:gd name="T22" fmla="*/ 372 w 3923"/>
              <a:gd name="T23" fmla="*/ 3374 h 4827"/>
              <a:gd name="T24" fmla="*/ 422 w 3923"/>
              <a:gd name="T25" fmla="*/ 3579 h 4827"/>
              <a:gd name="T26" fmla="*/ 466 w 3923"/>
              <a:gd name="T27" fmla="*/ 3840 h 4827"/>
              <a:gd name="T28" fmla="*/ 939 w 3923"/>
              <a:gd name="T29" fmla="*/ 3905 h 4827"/>
              <a:gd name="T30" fmla="*/ 1461 w 3923"/>
              <a:gd name="T31" fmla="*/ 4008 h 4827"/>
              <a:gd name="T32" fmla="*/ 1836 w 3923"/>
              <a:gd name="T33" fmla="*/ 4827 h 4827"/>
              <a:gd name="T34" fmla="*/ 3156 w 3923"/>
              <a:gd name="T35" fmla="*/ 3605 h 4827"/>
              <a:gd name="T36" fmla="*/ 3339 w 3923"/>
              <a:gd name="T37" fmla="*/ 2690 h 4827"/>
              <a:gd name="T38" fmla="*/ 3804 w 3923"/>
              <a:gd name="T39" fmla="*/ 1769 h 4827"/>
              <a:gd name="T40" fmla="*/ 3360 w 3923"/>
              <a:gd name="T41" fmla="*/ 590 h 4827"/>
              <a:gd name="T42" fmla="*/ 2771 w 3923"/>
              <a:gd name="T43" fmla="*/ 2563 h 4827"/>
              <a:gd name="T44" fmla="*/ 2306 w 3923"/>
              <a:gd name="T45" fmla="*/ 2210 h 4827"/>
              <a:gd name="T46" fmla="*/ 2243 w 3923"/>
              <a:gd name="T47" fmla="*/ 2214 h 4827"/>
              <a:gd name="T48" fmla="*/ 1809 w 3923"/>
              <a:gd name="T49" fmla="*/ 1739 h 4827"/>
              <a:gd name="T50" fmla="*/ 752 w 3923"/>
              <a:gd name="T51" fmla="*/ 1453 h 4827"/>
              <a:gd name="T52" fmla="*/ 594 w 3923"/>
              <a:gd name="T53" fmla="*/ 1189 h 4827"/>
              <a:gd name="T54" fmla="*/ 754 w 3923"/>
              <a:gd name="T55" fmla="*/ 689 h 4827"/>
              <a:gd name="T56" fmla="*/ 1834 w 3923"/>
              <a:gd name="T57" fmla="*/ 256 h 4827"/>
              <a:gd name="T58" fmla="*/ 3171 w 3923"/>
              <a:gd name="T59" fmla="*/ 760 h 4827"/>
              <a:gd name="T60" fmla="*/ 3560 w 3923"/>
              <a:gd name="T61" fmla="*/ 1661 h 4827"/>
              <a:gd name="T62" fmla="*/ 3564 w 3923"/>
              <a:gd name="T63" fmla="*/ 1707 h 4827"/>
              <a:gd name="T64" fmla="*/ 2771 w 3923"/>
              <a:gd name="T65" fmla="*/ 2563 h 4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923" h="4827">
                <a:moveTo>
                  <a:pt x="3360" y="590"/>
                </a:moveTo>
                <a:cubicBezTo>
                  <a:pt x="3090" y="289"/>
                  <a:pt x="2733" y="9"/>
                  <a:pt x="1850" y="3"/>
                </a:cubicBezTo>
                <a:cubicBezTo>
                  <a:pt x="1506" y="0"/>
                  <a:pt x="979" y="81"/>
                  <a:pt x="570" y="514"/>
                </a:cubicBezTo>
                <a:cubicBezTo>
                  <a:pt x="322" y="776"/>
                  <a:pt x="139" y="1106"/>
                  <a:pt x="192" y="1647"/>
                </a:cubicBezTo>
                <a:cubicBezTo>
                  <a:pt x="203" y="1764"/>
                  <a:pt x="370" y="1899"/>
                  <a:pt x="252" y="2126"/>
                </a:cubicBezTo>
                <a:cubicBezTo>
                  <a:pt x="252" y="2126"/>
                  <a:pt x="0" y="2570"/>
                  <a:pt x="9" y="2644"/>
                </a:cubicBezTo>
                <a:cubicBezTo>
                  <a:pt x="9" y="2644"/>
                  <a:pt x="4" y="2779"/>
                  <a:pt x="213" y="2784"/>
                </a:cubicBezTo>
                <a:cubicBezTo>
                  <a:pt x="213" y="2784"/>
                  <a:pt x="266" y="2790"/>
                  <a:pt x="251" y="2906"/>
                </a:cubicBezTo>
                <a:lnTo>
                  <a:pt x="248" y="3073"/>
                </a:lnTo>
                <a:cubicBezTo>
                  <a:pt x="248" y="3073"/>
                  <a:pt x="255" y="3124"/>
                  <a:pt x="346" y="3154"/>
                </a:cubicBezTo>
                <a:cubicBezTo>
                  <a:pt x="346" y="3154"/>
                  <a:pt x="364" y="3171"/>
                  <a:pt x="338" y="3204"/>
                </a:cubicBezTo>
                <a:cubicBezTo>
                  <a:pt x="338" y="3204"/>
                  <a:pt x="289" y="3258"/>
                  <a:pt x="372" y="3374"/>
                </a:cubicBezTo>
                <a:cubicBezTo>
                  <a:pt x="403" y="3417"/>
                  <a:pt x="453" y="3470"/>
                  <a:pt x="422" y="3579"/>
                </a:cubicBezTo>
                <a:cubicBezTo>
                  <a:pt x="422" y="3579"/>
                  <a:pt x="383" y="3790"/>
                  <a:pt x="466" y="3840"/>
                </a:cubicBezTo>
                <a:cubicBezTo>
                  <a:pt x="466" y="3840"/>
                  <a:pt x="560" y="3952"/>
                  <a:pt x="939" y="3905"/>
                </a:cubicBezTo>
                <a:cubicBezTo>
                  <a:pt x="1071" y="3889"/>
                  <a:pt x="1316" y="3825"/>
                  <a:pt x="1461" y="4008"/>
                </a:cubicBezTo>
                <a:cubicBezTo>
                  <a:pt x="1461" y="4008"/>
                  <a:pt x="1810" y="4670"/>
                  <a:pt x="1836" y="4827"/>
                </a:cubicBezTo>
                <a:cubicBezTo>
                  <a:pt x="1836" y="4827"/>
                  <a:pt x="2431" y="3769"/>
                  <a:pt x="3156" y="3605"/>
                </a:cubicBezTo>
                <a:cubicBezTo>
                  <a:pt x="3156" y="3605"/>
                  <a:pt x="2980" y="3206"/>
                  <a:pt x="3339" y="2690"/>
                </a:cubicBezTo>
                <a:cubicBezTo>
                  <a:pt x="3339" y="2690"/>
                  <a:pt x="3790" y="2095"/>
                  <a:pt x="3804" y="1769"/>
                </a:cubicBezTo>
                <a:cubicBezTo>
                  <a:pt x="3804" y="1768"/>
                  <a:pt x="3923" y="1218"/>
                  <a:pt x="3360" y="590"/>
                </a:cubicBezTo>
                <a:close/>
                <a:moveTo>
                  <a:pt x="2771" y="2563"/>
                </a:moveTo>
                <a:cubicBezTo>
                  <a:pt x="2465" y="2574"/>
                  <a:pt x="2450" y="2369"/>
                  <a:pt x="2306" y="2210"/>
                </a:cubicBezTo>
                <a:cubicBezTo>
                  <a:pt x="2285" y="2212"/>
                  <a:pt x="2264" y="2214"/>
                  <a:pt x="2243" y="2214"/>
                </a:cubicBezTo>
                <a:cubicBezTo>
                  <a:pt x="1883" y="2225"/>
                  <a:pt x="1949" y="1843"/>
                  <a:pt x="1809" y="1739"/>
                </a:cubicBezTo>
                <a:cubicBezTo>
                  <a:pt x="1473" y="1489"/>
                  <a:pt x="999" y="1706"/>
                  <a:pt x="752" y="1453"/>
                </a:cubicBezTo>
                <a:cubicBezTo>
                  <a:pt x="672" y="1372"/>
                  <a:pt x="604" y="1294"/>
                  <a:pt x="594" y="1189"/>
                </a:cubicBezTo>
                <a:cubicBezTo>
                  <a:pt x="568" y="933"/>
                  <a:pt x="627" y="823"/>
                  <a:pt x="754" y="689"/>
                </a:cubicBezTo>
                <a:cubicBezTo>
                  <a:pt x="1092" y="331"/>
                  <a:pt x="1528" y="256"/>
                  <a:pt x="1834" y="256"/>
                </a:cubicBezTo>
                <a:cubicBezTo>
                  <a:pt x="2658" y="262"/>
                  <a:pt x="2946" y="508"/>
                  <a:pt x="3171" y="760"/>
                </a:cubicBezTo>
                <a:cubicBezTo>
                  <a:pt x="3543" y="1174"/>
                  <a:pt x="3566" y="1532"/>
                  <a:pt x="3560" y="1661"/>
                </a:cubicBezTo>
                <a:cubicBezTo>
                  <a:pt x="3561" y="1676"/>
                  <a:pt x="3564" y="1691"/>
                  <a:pt x="3564" y="1707"/>
                </a:cubicBezTo>
                <a:cubicBezTo>
                  <a:pt x="3564" y="2180"/>
                  <a:pt x="3209" y="2549"/>
                  <a:pt x="2771" y="25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" name="Freeform 71"/>
          <p:cNvSpPr>
            <a:spLocks noEditPoints="1"/>
          </p:cNvSpPr>
          <p:nvPr/>
        </p:nvSpPr>
        <p:spPr bwMode="auto">
          <a:xfrm>
            <a:off x="905212" y="1143447"/>
            <a:ext cx="982946" cy="1207373"/>
          </a:xfrm>
          <a:custGeom>
            <a:avLst/>
            <a:gdLst>
              <a:gd name="T0" fmla="*/ 3360 w 3923"/>
              <a:gd name="T1" fmla="*/ 590 h 4827"/>
              <a:gd name="T2" fmla="*/ 1850 w 3923"/>
              <a:gd name="T3" fmla="*/ 3 h 4827"/>
              <a:gd name="T4" fmla="*/ 570 w 3923"/>
              <a:gd name="T5" fmla="*/ 514 h 4827"/>
              <a:gd name="T6" fmla="*/ 192 w 3923"/>
              <a:gd name="T7" fmla="*/ 1647 h 4827"/>
              <a:gd name="T8" fmla="*/ 252 w 3923"/>
              <a:gd name="T9" fmla="*/ 2126 h 4827"/>
              <a:gd name="T10" fmla="*/ 9 w 3923"/>
              <a:gd name="T11" fmla="*/ 2644 h 4827"/>
              <a:gd name="T12" fmla="*/ 213 w 3923"/>
              <a:gd name="T13" fmla="*/ 2784 h 4827"/>
              <a:gd name="T14" fmla="*/ 251 w 3923"/>
              <a:gd name="T15" fmla="*/ 2906 h 4827"/>
              <a:gd name="T16" fmla="*/ 248 w 3923"/>
              <a:gd name="T17" fmla="*/ 3073 h 4827"/>
              <a:gd name="T18" fmla="*/ 346 w 3923"/>
              <a:gd name="T19" fmla="*/ 3154 h 4827"/>
              <a:gd name="T20" fmla="*/ 338 w 3923"/>
              <a:gd name="T21" fmla="*/ 3204 h 4827"/>
              <a:gd name="T22" fmla="*/ 372 w 3923"/>
              <a:gd name="T23" fmla="*/ 3374 h 4827"/>
              <a:gd name="T24" fmla="*/ 422 w 3923"/>
              <a:gd name="T25" fmla="*/ 3579 h 4827"/>
              <a:gd name="T26" fmla="*/ 466 w 3923"/>
              <a:gd name="T27" fmla="*/ 3840 h 4827"/>
              <a:gd name="T28" fmla="*/ 939 w 3923"/>
              <a:gd name="T29" fmla="*/ 3905 h 4827"/>
              <a:gd name="T30" fmla="*/ 1461 w 3923"/>
              <a:gd name="T31" fmla="*/ 4008 h 4827"/>
              <a:gd name="T32" fmla="*/ 1836 w 3923"/>
              <a:gd name="T33" fmla="*/ 4827 h 4827"/>
              <a:gd name="T34" fmla="*/ 3156 w 3923"/>
              <a:gd name="T35" fmla="*/ 3605 h 4827"/>
              <a:gd name="T36" fmla="*/ 3339 w 3923"/>
              <a:gd name="T37" fmla="*/ 2690 h 4827"/>
              <a:gd name="T38" fmla="*/ 3804 w 3923"/>
              <a:gd name="T39" fmla="*/ 1769 h 4827"/>
              <a:gd name="T40" fmla="*/ 3360 w 3923"/>
              <a:gd name="T41" fmla="*/ 590 h 4827"/>
              <a:gd name="T42" fmla="*/ 2771 w 3923"/>
              <a:gd name="T43" fmla="*/ 2563 h 4827"/>
              <a:gd name="T44" fmla="*/ 2306 w 3923"/>
              <a:gd name="T45" fmla="*/ 2210 h 4827"/>
              <a:gd name="T46" fmla="*/ 2243 w 3923"/>
              <a:gd name="T47" fmla="*/ 2214 h 4827"/>
              <a:gd name="T48" fmla="*/ 1809 w 3923"/>
              <a:gd name="T49" fmla="*/ 1739 h 4827"/>
              <a:gd name="T50" fmla="*/ 752 w 3923"/>
              <a:gd name="T51" fmla="*/ 1453 h 4827"/>
              <a:gd name="T52" fmla="*/ 594 w 3923"/>
              <a:gd name="T53" fmla="*/ 1189 h 4827"/>
              <a:gd name="T54" fmla="*/ 754 w 3923"/>
              <a:gd name="T55" fmla="*/ 689 h 4827"/>
              <a:gd name="T56" fmla="*/ 1834 w 3923"/>
              <a:gd name="T57" fmla="*/ 256 h 4827"/>
              <a:gd name="T58" fmla="*/ 3171 w 3923"/>
              <a:gd name="T59" fmla="*/ 760 h 4827"/>
              <a:gd name="T60" fmla="*/ 3560 w 3923"/>
              <a:gd name="T61" fmla="*/ 1661 h 4827"/>
              <a:gd name="T62" fmla="*/ 3564 w 3923"/>
              <a:gd name="T63" fmla="*/ 1707 h 4827"/>
              <a:gd name="T64" fmla="*/ 2771 w 3923"/>
              <a:gd name="T65" fmla="*/ 2563 h 4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923" h="4827">
                <a:moveTo>
                  <a:pt x="3360" y="590"/>
                </a:moveTo>
                <a:cubicBezTo>
                  <a:pt x="3090" y="289"/>
                  <a:pt x="2733" y="9"/>
                  <a:pt x="1850" y="3"/>
                </a:cubicBezTo>
                <a:cubicBezTo>
                  <a:pt x="1506" y="0"/>
                  <a:pt x="979" y="81"/>
                  <a:pt x="570" y="514"/>
                </a:cubicBezTo>
                <a:cubicBezTo>
                  <a:pt x="322" y="776"/>
                  <a:pt x="139" y="1106"/>
                  <a:pt x="192" y="1647"/>
                </a:cubicBezTo>
                <a:cubicBezTo>
                  <a:pt x="203" y="1764"/>
                  <a:pt x="370" y="1899"/>
                  <a:pt x="252" y="2126"/>
                </a:cubicBezTo>
                <a:cubicBezTo>
                  <a:pt x="252" y="2126"/>
                  <a:pt x="0" y="2570"/>
                  <a:pt x="9" y="2644"/>
                </a:cubicBezTo>
                <a:cubicBezTo>
                  <a:pt x="9" y="2644"/>
                  <a:pt x="4" y="2779"/>
                  <a:pt x="213" y="2784"/>
                </a:cubicBezTo>
                <a:cubicBezTo>
                  <a:pt x="213" y="2784"/>
                  <a:pt x="266" y="2790"/>
                  <a:pt x="251" y="2906"/>
                </a:cubicBezTo>
                <a:lnTo>
                  <a:pt x="248" y="3073"/>
                </a:lnTo>
                <a:cubicBezTo>
                  <a:pt x="248" y="3073"/>
                  <a:pt x="255" y="3124"/>
                  <a:pt x="346" y="3154"/>
                </a:cubicBezTo>
                <a:cubicBezTo>
                  <a:pt x="346" y="3154"/>
                  <a:pt x="364" y="3171"/>
                  <a:pt x="338" y="3204"/>
                </a:cubicBezTo>
                <a:cubicBezTo>
                  <a:pt x="338" y="3204"/>
                  <a:pt x="289" y="3258"/>
                  <a:pt x="372" y="3374"/>
                </a:cubicBezTo>
                <a:cubicBezTo>
                  <a:pt x="403" y="3417"/>
                  <a:pt x="453" y="3470"/>
                  <a:pt x="422" y="3579"/>
                </a:cubicBezTo>
                <a:cubicBezTo>
                  <a:pt x="422" y="3579"/>
                  <a:pt x="383" y="3790"/>
                  <a:pt x="466" y="3840"/>
                </a:cubicBezTo>
                <a:cubicBezTo>
                  <a:pt x="466" y="3840"/>
                  <a:pt x="560" y="3952"/>
                  <a:pt x="939" y="3905"/>
                </a:cubicBezTo>
                <a:cubicBezTo>
                  <a:pt x="1071" y="3889"/>
                  <a:pt x="1316" y="3825"/>
                  <a:pt x="1461" y="4008"/>
                </a:cubicBezTo>
                <a:cubicBezTo>
                  <a:pt x="1461" y="4008"/>
                  <a:pt x="1810" y="4670"/>
                  <a:pt x="1836" y="4827"/>
                </a:cubicBezTo>
                <a:cubicBezTo>
                  <a:pt x="1836" y="4827"/>
                  <a:pt x="2431" y="3769"/>
                  <a:pt x="3156" y="3605"/>
                </a:cubicBezTo>
                <a:cubicBezTo>
                  <a:pt x="3156" y="3605"/>
                  <a:pt x="2980" y="3206"/>
                  <a:pt x="3339" y="2690"/>
                </a:cubicBezTo>
                <a:cubicBezTo>
                  <a:pt x="3339" y="2690"/>
                  <a:pt x="3790" y="2095"/>
                  <a:pt x="3804" y="1769"/>
                </a:cubicBezTo>
                <a:cubicBezTo>
                  <a:pt x="3804" y="1768"/>
                  <a:pt x="3923" y="1218"/>
                  <a:pt x="3360" y="590"/>
                </a:cubicBezTo>
                <a:close/>
                <a:moveTo>
                  <a:pt x="2771" y="2563"/>
                </a:moveTo>
                <a:cubicBezTo>
                  <a:pt x="2465" y="2574"/>
                  <a:pt x="2450" y="2369"/>
                  <a:pt x="2306" y="2210"/>
                </a:cubicBezTo>
                <a:cubicBezTo>
                  <a:pt x="2285" y="2212"/>
                  <a:pt x="2264" y="2214"/>
                  <a:pt x="2243" y="2214"/>
                </a:cubicBezTo>
                <a:cubicBezTo>
                  <a:pt x="1883" y="2225"/>
                  <a:pt x="1949" y="1843"/>
                  <a:pt x="1809" y="1739"/>
                </a:cubicBezTo>
                <a:cubicBezTo>
                  <a:pt x="1473" y="1489"/>
                  <a:pt x="999" y="1706"/>
                  <a:pt x="752" y="1453"/>
                </a:cubicBezTo>
                <a:cubicBezTo>
                  <a:pt x="672" y="1372"/>
                  <a:pt x="604" y="1294"/>
                  <a:pt x="594" y="1189"/>
                </a:cubicBezTo>
                <a:cubicBezTo>
                  <a:pt x="568" y="933"/>
                  <a:pt x="627" y="823"/>
                  <a:pt x="754" y="689"/>
                </a:cubicBezTo>
                <a:cubicBezTo>
                  <a:pt x="1092" y="331"/>
                  <a:pt x="1528" y="256"/>
                  <a:pt x="1834" y="256"/>
                </a:cubicBezTo>
                <a:cubicBezTo>
                  <a:pt x="2658" y="262"/>
                  <a:pt x="2946" y="508"/>
                  <a:pt x="3171" y="760"/>
                </a:cubicBezTo>
                <a:cubicBezTo>
                  <a:pt x="3543" y="1174"/>
                  <a:pt x="3566" y="1532"/>
                  <a:pt x="3560" y="1661"/>
                </a:cubicBezTo>
                <a:cubicBezTo>
                  <a:pt x="3561" y="1676"/>
                  <a:pt x="3564" y="1691"/>
                  <a:pt x="3564" y="1707"/>
                </a:cubicBezTo>
                <a:cubicBezTo>
                  <a:pt x="3564" y="2180"/>
                  <a:pt x="3209" y="2549"/>
                  <a:pt x="2771" y="25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TextBox 76"/>
          <p:cNvSpPr txBox="1"/>
          <p:nvPr/>
        </p:nvSpPr>
        <p:spPr>
          <a:xfrm>
            <a:off x="4030538" y="1239301"/>
            <a:ext cx="21114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</a:rPr>
              <a:t>#!@?!</a:t>
            </a:r>
            <a:endParaRPr lang="en-GB" sz="6000" dirty="0"/>
          </a:p>
        </p:txBody>
      </p:sp>
      <p:sp>
        <p:nvSpPr>
          <p:cNvPr id="86" name="Freeform 69"/>
          <p:cNvSpPr>
            <a:spLocks noEditPoints="1"/>
          </p:cNvSpPr>
          <p:nvPr/>
        </p:nvSpPr>
        <p:spPr bwMode="auto">
          <a:xfrm flipH="1">
            <a:off x="5740713" y="2797318"/>
            <a:ext cx="2797175" cy="2101850"/>
          </a:xfrm>
          <a:custGeom>
            <a:avLst/>
            <a:gdLst>
              <a:gd name="T0" fmla="*/ 2023 w 3795"/>
              <a:gd name="T1" fmla="*/ 0 h 2857"/>
              <a:gd name="T2" fmla="*/ 3795 w 3795"/>
              <a:gd name="T3" fmla="*/ 1233 h 2857"/>
              <a:gd name="T4" fmla="*/ 2023 w 3795"/>
              <a:gd name="T5" fmla="*/ 2467 h 2857"/>
              <a:gd name="T6" fmla="*/ 1175 w 3795"/>
              <a:gd name="T7" fmla="*/ 2317 h 2857"/>
              <a:gd name="T8" fmla="*/ 0 w 3795"/>
              <a:gd name="T9" fmla="*/ 2857 h 2857"/>
              <a:gd name="T10" fmla="*/ 625 w 3795"/>
              <a:gd name="T11" fmla="*/ 2303 h 2857"/>
              <a:gd name="T12" fmla="*/ 714 w 3795"/>
              <a:gd name="T13" fmla="*/ 2066 h 2857"/>
              <a:gd name="T14" fmla="*/ 250 w 3795"/>
              <a:gd name="T15" fmla="*/ 1233 h 2857"/>
              <a:gd name="T16" fmla="*/ 2023 w 3795"/>
              <a:gd name="T17" fmla="*/ 0 h 2857"/>
              <a:gd name="T18" fmla="*/ 2023 w 3795"/>
              <a:gd name="T19" fmla="*/ 98 h 2857"/>
              <a:gd name="T20" fmla="*/ 348 w 3795"/>
              <a:gd name="T21" fmla="*/ 1233 h 2857"/>
              <a:gd name="T22" fmla="*/ 774 w 3795"/>
              <a:gd name="T23" fmla="*/ 1987 h 2857"/>
              <a:gd name="T24" fmla="*/ 823 w 3795"/>
              <a:gd name="T25" fmla="*/ 2025 h 2857"/>
              <a:gd name="T26" fmla="*/ 811 w 3795"/>
              <a:gd name="T27" fmla="*/ 2085 h 2857"/>
              <a:gd name="T28" fmla="*/ 709 w 3795"/>
              <a:gd name="T29" fmla="*/ 2354 h 2857"/>
              <a:gd name="T30" fmla="*/ 660 w 3795"/>
              <a:gd name="T31" fmla="*/ 2428 h 2857"/>
              <a:gd name="T32" fmla="*/ 1141 w 3795"/>
              <a:gd name="T33" fmla="*/ 2225 h 2857"/>
              <a:gd name="T34" fmla="*/ 1176 w 3795"/>
              <a:gd name="T35" fmla="*/ 2212 h 2857"/>
              <a:gd name="T36" fmla="*/ 1210 w 3795"/>
              <a:gd name="T37" fmla="*/ 2225 h 2857"/>
              <a:gd name="T38" fmla="*/ 2023 w 3795"/>
              <a:gd name="T39" fmla="*/ 2369 h 2857"/>
              <a:gd name="T40" fmla="*/ 3697 w 3795"/>
              <a:gd name="T41" fmla="*/ 1233 h 2857"/>
              <a:gd name="T42" fmla="*/ 2023 w 3795"/>
              <a:gd name="T43" fmla="*/ 98 h 2857"/>
              <a:gd name="T44" fmla="*/ 2023 w 3795"/>
              <a:gd name="T45" fmla="*/ 98 h 2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795" h="2857">
                <a:moveTo>
                  <a:pt x="2023" y="0"/>
                </a:moveTo>
                <a:cubicBezTo>
                  <a:pt x="3001" y="0"/>
                  <a:pt x="3795" y="552"/>
                  <a:pt x="3795" y="1233"/>
                </a:cubicBezTo>
                <a:cubicBezTo>
                  <a:pt x="3795" y="1915"/>
                  <a:pt x="3001" y="2467"/>
                  <a:pt x="2023" y="2467"/>
                </a:cubicBezTo>
                <a:cubicBezTo>
                  <a:pt x="1716" y="2467"/>
                  <a:pt x="1427" y="2413"/>
                  <a:pt x="1175" y="2317"/>
                </a:cubicBezTo>
                <a:cubicBezTo>
                  <a:pt x="679" y="2504"/>
                  <a:pt x="0" y="2857"/>
                  <a:pt x="0" y="2857"/>
                </a:cubicBezTo>
                <a:cubicBezTo>
                  <a:pt x="0" y="2857"/>
                  <a:pt x="443" y="2607"/>
                  <a:pt x="625" y="2303"/>
                </a:cubicBezTo>
                <a:cubicBezTo>
                  <a:pt x="672" y="2225"/>
                  <a:pt x="699" y="2144"/>
                  <a:pt x="714" y="2066"/>
                </a:cubicBezTo>
                <a:cubicBezTo>
                  <a:pt x="426" y="1846"/>
                  <a:pt x="250" y="1554"/>
                  <a:pt x="250" y="1233"/>
                </a:cubicBezTo>
                <a:cubicBezTo>
                  <a:pt x="250" y="552"/>
                  <a:pt x="1044" y="0"/>
                  <a:pt x="2023" y="0"/>
                </a:cubicBezTo>
                <a:moveTo>
                  <a:pt x="2023" y="98"/>
                </a:moveTo>
                <a:cubicBezTo>
                  <a:pt x="1099" y="98"/>
                  <a:pt x="348" y="607"/>
                  <a:pt x="348" y="1233"/>
                </a:cubicBezTo>
                <a:cubicBezTo>
                  <a:pt x="348" y="1511"/>
                  <a:pt x="500" y="1779"/>
                  <a:pt x="774" y="1987"/>
                </a:cubicBezTo>
                <a:lnTo>
                  <a:pt x="823" y="2025"/>
                </a:lnTo>
                <a:lnTo>
                  <a:pt x="811" y="2085"/>
                </a:lnTo>
                <a:cubicBezTo>
                  <a:pt x="791" y="2184"/>
                  <a:pt x="757" y="2274"/>
                  <a:pt x="709" y="2354"/>
                </a:cubicBezTo>
                <a:cubicBezTo>
                  <a:pt x="694" y="2379"/>
                  <a:pt x="677" y="2404"/>
                  <a:pt x="660" y="2428"/>
                </a:cubicBezTo>
                <a:cubicBezTo>
                  <a:pt x="820" y="2355"/>
                  <a:pt x="988" y="2283"/>
                  <a:pt x="1141" y="2225"/>
                </a:cubicBezTo>
                <a:lnTo>
                  <a:pt x="1176" y="2212"/>
                </a:lnTo>
                <a:lnTo>
                  <a:pt x="1210" y="2225"/>
                </a:lnTo>
                <a:cubicBezTo>
                  <a:pt x="1458" y="2319"/>
                  <a:pt x="1738" y="2369"/>
                  <a:pt x="2023" y="2369"/>
                </a:cubicBezTo>
                <a:cubicBezTo>
                  <a:pt x="2946" y="2369"/>
                  <a:pt x="3697" y="1859"/>
                  <a:pt x="3697" y="1233"/>
                </a:cubicBezTo>
                <a:cubicBezTo>
                  <a:pt x="3697" y="607"/>
                  <a:pt x="2946" y="98"/>
                  <a:pt x="2023" y="98"/>
                </a:cubicBezTo>
                <a:lnTo>
                  <a:pt x="2023" y="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TextBox 86"/>
          <p:cNvSpPr txBox="1"/>
          <p:nvPr/>
        </p:nvSpPr>
        <p:spPr>
          <a:xfrm flipH="1">
            <a:off x="5907792" y="3229702"/>
            <a:ext cx="22781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</a:rPr>
              <a:t>%@!!?</a:t>
            </a:r>
            <a:endParaRPr lang="en-GB" sz="6000" dirty="0"/>
          </a:p>
        </p:txBody>
      </p:sp>
      <p:grpSp>
        <p:nvGrpSpPr>
          <p:cNvPr id="88" name="Group 87"/>
          <p:cNvGrpSpPr/>
          <p:nvPr/>
        </p:nvGrpSpPr>
        <p:grpSpPr>
          <a:xfrm>
            <a:off x="10142626" y="3110916"/>
            <a:ext cx="935779" cy="1148923"/>
            <a:chOff x="291631" y="776287"/>
            <a:chExt cx="2892425" cy="3551238"/>
          </a:xfrm>
        </p:grpSpPr>
        <p:sp>
          <p:nvSpPr>
            <p:cNvPr id="89" name="Freeform 70"/>
            <p:cNvSpPr>
              <a:spLocks noEditPoints="1"/>
            </p:cNvSpPr>
            <p:nvPr/>
          </p:nvSpPr>
          <p:spPr bwMode="auto">
            <a:xfrm>
              <a:off x="291631" y="776287"/>
              <a:ext cx="2892425" cy="3551238"/>
            </a:xfrm>
            <a:custGeom>
              <a:avLst/>
              <a:gdLst>
                <a:gd name="T0" fmla="*/ 562 w 3923"/>
                <a:gd name="T1" fmla="*/ 591 h 4827"/>
                <a:gd name="T2" fmla="*/ 2072 w 3923"/>
                <a:gd name="T3" fmla="*/ 3 h 4827"/>
                <a:gd name="T4" fmla="*/ 3353 w 3923"/>
                <a:gd name="T5" fmla="*/ 515 h 4827"/>
                <a:gd name="T6" fmla="*/ 3731 w 3923"/>
                <a:gd name="T7" fmla="*/ 1647 h 4827"/>
                <a:gd name="T8" fmla="*/ 3670 w 3923"/>
                <a:gd name="T9" fmla="*/ 2126 h 4827"/>
                <a:gd name="T10" fmla="*/ 3914 w 3923"/>
                <a:gd name="T11" fmla="*/ 2644 h 4827"/>
                <a:gd name="T12" fmla="*/ 3709 w 3923"/>
                <a:gd name="T13" fmla="*/ 2784 h 4827"/>
                <a:gd name="T14" fmla="*/ 3672 w 3923"/>
                <a:gd name="T15" fmla="*/ 2906 h 4827"/>
                <a:gd name="T16" fmla="*/ 3674 w 3923"/>
                <a:gd name="T17" fmla="*/ 3074 h 4827"/>
                <a:gd name="T18" fmla="*/ 3576 w 3923"/>
                <a:gd name="T19" fmla="*/ 3154 h 4827"/>
                <a:gd name="T20" fmla="*/ 3585 w 3923"/>
                <a:gd name="T21" fmla="*/ 3204 h 4827"/>
                <a:gd name="T22" fmla="*/ 3550 w 3923"/>
                <a:gd name="T23" fmla="*/ 3374 h 4827"/>
                <a:gd name="T24" fmla="*/ 3500 w 3923"/>
                <a:gd name="T25" fmla="*/ 3579 h 4827"/>
                <a:gd name="T26" fmla="*/ 3457 w 3923"/>
                <a:gd name="T27" fmla="*/ 3840 h 4827"/>
                <a:gd name="T28" fmla="*/ 2984 w 3923"/>
                <a:gd name="T29" fmla="*/ 3905 h 4827"/>
                <a:gd name="T30" fmla="*/ 2461 w 3923"/>
                <a:gd name="T31" fmla="*/ 4008 h 4827"/>
                <a:gd name="T32" fmla="*/ 2087 w 3923"/>
                <a:gd name="T33" fmla="*/ 4827 h 4827"/>
                <a:gd name="T34" fmla="*/ 766 w 3923"/>
                <a:gd name="T35" fmla="*/ 3605 h 4827"/>
                <a:gd name="T36" fmla="*/ 583 w 3923"/>
                <a:gd name="T37" fmla="*/ 2690 h 4827"/>
                <a:gd name="T38" fmla="*/ 119 w 3923"/>
                <a:gd name="T39" fmla="*/ 1769 h 4827"/>
                <a:gd name="T40" fmla="*/ 562 w 3923"/>
                <a:gd name="T41" fmla="*/ 591 h 4827"/>
                <a:gd name="T42" fmla="*/ 1151 w 3923"/>
                <a:gd name="T43" fmla="*/ 2564 h 4827"/>
                <a:gd name="T44" fmla="*/ 1617 w 3923"/>
                <a:gd name="T45" fmla="*/ 2210 h 4827"/>
                <a:gd name="T46" fmla="*/ 1680 w 3923"/>
                <a:gd name="T47" fmla="*/ 2214 h 4827"/>
                <a:gd name="T48" fmla="*/ 2113 w 3923"/>
                <a:gd name="T49" fmla="*/ 1739 h 4827"/>
                <a:gd name="T50" fmla="*/ 3171 w 3923"/>
                <a:gd name="T51" fmla="*/ 1453 h 4827"/>
                <a:gd name="T52" fmla="*/ 3329 w 3923"/>
                <a:gd name="T53" fmla="*/ 1189 h 4827"/>
                <a:gd name="T54" fmla="*/ 3169 w 3923"/>
                <a:gd name="T55" fmla="*/ 689 h 4827"/>
                <a:gd name="T56" fmla="*/ 2089 w 3923"/>
                <a:gd name="T57" fmla="*/ 256 h 4827"/>
                <a:gd name="T58" fmla="*/ 751 w 3923"/>
                <a:gd name="T59" fmla="*/ 760 h 4827"/>
                <a:gd name="T60" fmla="*/ 363 w 3923"/>
                <a:gd name="T61" fmla="*/ 1661 h 4827"/>
                <a:gd name="T62" fmla="*/ 359 w 3923"/>
                <a:gd name="T63" fmla="*/ 1707 h 4827"/>
                <a:gd name="T64" fmla="*/ 1151 w 3923"/>
                <a:gd name="T65" fmla="*/ 2564 h 4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23" h="4827">
                  <a:moveTo>
                    <a:pt x="562" y="591"/>
                  </a:moveTo>
                  <a:cubicBezTo>
                    <a:pt x="832" y="289"/>
                    <a:pt x="1190" y="9"/>
                    <a:pt x="2072" y="3"/>
                  </a:cubicBezTo>
                  <a:cubicBezTo>
                    <a:pt x="2417" y="0"/>
                    <a:pt x="2943" y="81"/>
                    <a:pt x="3353" y="515"/>
                  </a:cubicBezTo>
                  <a:cubicBezTo>
                    <a:pt x="3601" y="776"/>
                    <a:pt x="3784" y="1106"/>
                    <a:pt x="3731" y="1647"/>
                  </a:cubicBezTo>
                  <a:cubicBezTo>
                    <a:pt x="3720" y="1764"/>
                    <a:pt x="3553" y="1899"/>
                    <a:pt x="3670" y="2126"/>
                  </a:cubicBezTo>
                  <a:cubicBezTo>
                    <a:pt x="3670" y="2126"/>
                    <a:pt x="3923" y="2570"/>
                    <a:pt x="3914" y="2644"/>
                  </a:cubicBezTo>
                  <a:cubicBezTo>
                    <a:pt x="3914" y="2644"/>
                    <a:pt x="3919" y="2780"/>
                    <a:pt x="3709" y="2784"/>
                  </a:cubicBezTo>
                  <a:cubicBezTo>
                    <a:pt x="3709" y="2784"/>
                    <a:pt x="3657" y="2790"/>
                    <a:pt x="3672" y="2906"/>
                  </a:cubicBezTo>
                  <a:lnTo>
                    <a:pt x="3674" y="3074"/>
                  </a:lnTo>
                  <a:cubicBezTo>
                    <a:pt x="3674" y="3074"/>
                    <a:pt x="3668" y="3124"/>
                    <a:pt x="3576" y="3154"/>
                  </a:cubicBezTo>
                  <a:cubicBezTo>
                    <a:pt x="3576" y="3154"/>
                    <a:pt x="3559" y="3171"/>
                    <a:pt x="3585" y="3204"/>
                  </a:cubicBezTo>
                  <a:cubicBezTo>
                    <a:pt x="3585" y="3204"/>
                    <a:pt x="3633" y="3258"/>
                    <a:pt x="3550" y="3374"/>
                  </a:cubicBezTo>
                  <a:cubicBezTo>
                    <a:pt x="3520" y="3417"/>
                    <a:pt x="3470" y="3470"/>
                    <a:pt x="3500" y="3579"/>
                  </a:cubicBezTo>
                  <a:cubicBezTo>
                    <a:pt x="3500" y="3579"/>
                    <a:pt x="3539" y="3790"/>
                    <a:pt x="3457" y="3840"/>
                  </a:cubicBezTo>
                  <a:cubicBezTo>
                    <a:pt x="3457" y="3840"/>
                    <a:pt x="3363" y="3952"/>
                    <a:pt x="2984" y="3905"/>
                  </a:cubicBezTo>
                  <a:cubicBezTo>
                    <a:pt x="2852" y="3889"/>
                    <a:pt x="2607" y="3825"/>
                    <a:pt x="2461" y="4008"/>
                  </a:cubicBezTo>
                  <a:cubicBezTo>
                    <a:pt x="2461" y="4008"/>
                    <a:pt x="2113" y="4670"/>
                    <a:pt x="2087" y="4827"/>
                  </a:cubicBezTo>
                  <a:cubicBezTo>
                    <a:pt x="2087" y="4827"/>
                    <a:pt x="1492" y="3769"/>
                    <a:pt x="766" y="3605"/>
                  </a:cubicBezTo>
                  <a:cubicBezTo>
                    <a:pt x="766" y="3605"/>
                    <a:pt x="943" y="3206"/>
                    <a:pt x="583" y="2690"/>
                  </a:cubicBezTo>
                  <a:cubicBezTo>
                    <a:pt x="583" y="2690"/>
                    <a:pt x="133" y="2096"/>
                    <a:pt x="119" y="1769"/>
                  </a:cubicBezTo>
                  <a:cubicBezTo>
                    <a:pt x="119" y="1768"/>
                    <a:pt x="0" y="1218"/>
                    <a:pt x="562" y="591"/>
                  </a:cubicBezTo>
                  <a:close/>
                  <a:moveTo>
                    <a:pt x="1151" y="2564"/>
                  </a:moveTo>
                  <a:cubicBezTo>
                    <a:pt x="1458" y="2574"/>
                    <a:pt x="1473" y="2369"/>
                    <a:pt x="1617" y="2210"/>
                  </a:cubicBezTo>
                  <a:cubicBezTo>
                    <a:pt x="1638" y="2212"/>
                    <a:pt x="1658" y="2214"/>
                    <a:pt x="1680" y="2214"/>
                  </a:cubicBezTo>
                  <a:cubicBezTo>
                    <a:pt x="2039" y="2225"/>
                    <a:pt x="1973" y="1843"/>
                    <a:pt x="2113" y="1739"/>
                  </a:cubicBezTo>
                  <a:cubicBezTo>
                    <a:pt x="2449" y="1489"/>
                    <a:pt x="2923" y="1706"/>
                    <a:pt x="3171" y="1453"/>
                  </a:cubicBezTo>
                  <a:cubicBezTo>
                    <a:pt x="3250" y="1372"/>
                    <a:pt x="3319" y="1294"/>
                    <a:pt x="3329" y="1189"/>
                  </a:cubicBezTo>
                  <a:cubicBezTo>
                    <a:pt x="3354" y="934"/>
                    <a:pt x="3295" y="823"/>
                    <a:pt x="3169" y="689"/>
                  </a:cubicBezTo>
                  <a:cubicBezTo>
                    <a:pt x="2830" y="331"/>
                    <a:pt x="2395" y="256"/>
                    <a:pt x="2089" y="256"/>
                  </a:cubicBezTo>
                  <a:cubicBezTo>
                    <a:pt x="1264" y="262"/>
                    <a:pt x="977" y="508"/>
                    <a:pt x="751" y="760"/>
                  </a:cubicBezTo>
                  <a:cubicBezTo>
                    <a:pt x="380" y="1175"/>
                    <a:pt x="357" y="1532"/>
                    <a:pt x="363" y="1661"/>
                  </a:cubicBezTo>
                  <a:cubicBezTo>
                    <a:pt x="362" y="1676"/>
                    <a:pt x="359" y="1691"/>
                    <a:pt x="359" y="1707"/>
                  </a:cubicBezTo>
                  <a:cubicBezTo>
                    <a:pt x="359" y="2180"/>
                    <a:pt x="714" y="2549"/>
                    <a:pt x="1151" y="2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71"/>
            <p:cNvSpPr>
              <a:spLocks noEditPoints="1"/>
            </p:cNvSpPr>
            <p:nvPr/>
          </p:nvSpPr>
          <p:spPr bwMode="auto">
            <a:xfrm>
              <a:off x="905212" y="1143447"/>
              <a:ext cx="982946" cy="1207373"/>
            </a:xfrm>
            <a:custGeom>
              <a:avLst/>
              <a:gdLst>
                <a:gd name="T0" fmla="*/ 3360 w 3923"/>
                <a:gd name="T1" fmla="*/ 590 h 4827"/>
                <a:gd name="T2" fmla="*/ 1850 w 3923"/>
                <a:gd name="T3" fmla="*/ 3 h 4827"/>
                <a:gd name="T4" fmla="*/ 570 w 3923"/>
                <a:gd name="T5" fmla="*/ 514 h 4827"/>
                <a:gd name="T6" fmla="*/ 192 w 3923"/>
                <a:gd name="T7" fmla="*/ 1647 h 4827"/>
                <a:gd name="T8" fmla="*/ 252 w 3923"/>
                <a:gd name="T9" fmla="*/ 2126 h 4827"/>
                <a:gd name="T10" fmla="*/ 9 w 3923"/>
                <a:gd name="T11" fmla="*/ 2644 h 4827"/>
                <a:gd name="T12" fmla="*/ 213 w 3923"/>
                <a:gd name="T13" fmla="*/ 2784 h 4827"/>
                <a:gd name="T14" fmla="*/ 251 w 3923"/>
                <a:gd name="T15" fmla="*/ 2906 h 4827"/>
                <a:gd name="T16" fmla="*/ 248 w 3923"/>
                <a:gd name="T17" fmla="*/ 3073 h 4827"/>
                <a:gd name="T18" fmla="*/ 346 w 3923"/>
                <a:gd name="T19" fmla="*/ 3154 h 4827"/>
                <a:gd name="T20" fmla="*/ 338 w 3923"/>
                <a:gd name="T21" fmla="*/ 3204 h 4827"/>
                <a:gd name="T22" fmla="*/ 372 w 3923"/>
                <a:gd name="T23" fmla="*/ 3374 h 4827"/>
                <a:gd name="T24" fmla="*/ 422 w 3923"/>
                <a:gd name="T25" fmla="*/ 3579 h 4827"/>
                <a:gd name="T26" fmla="*/ 466 w 3923"/>
                <a:gd name="T27" fmla="*/ 3840 h 4827"/>
                <a:gd name="T28" fmla="*/ 939 w 3923"/>
                <a:gd name="T29" fmla="*/ 3905 h 4827"/>
                <a:gd name="T30" fmla="*/ 1461 w 3923"/>
                <a:gd name="T31" fmla="*/ 4008 h 4827"/>
                <a:gd name="T32" fmla="*/ 1836 w 3923"/>
                <a:gd name="T33" fmla="*/ 4827 h 4827"/>
                <a:gd name="T34" fmla="*/ 3156 w 3923"/>
                <a:gd name="T35" fmla="*/ 3605 h 4827"/>
                <a:gd name="T36" fmla="*/ 3339 w 3923"/>
                <a:gd name="T37" fmla="*/ 2690 h 4827"/>
                <a:gd name="T38" fmla="*/ 3804 w 3923"/>
                <a:gd name="T39" fmla="*/ 1769 h 4827"/>
                <a:gd name="T40" fmla="*/ 3360 w 3923"/>
                <a:gd name="T41" fmla="*/ 590 h 4827"/>
                <a:gd name="T42" fmla="*/ 2771 w 3923"/>
                <a:gd name="T43" fmla="*/ 2563 h 4827"/>
                <a:gd name="T44" fmla="*/ 2306 w 3923"/>
                <a:gd name="T45" fmla="*/ 2210 h 4827"/>
                <a:gd name="T46" fmla="*/ 2243 w 3923"/>
                <a:gd name="T47" fmla="*/ 2214 h 4827"/>
                <a:gd name="T48" fmla="*/ 1809 w 3923"/>
                <a:gd name="T49" fmla="*/ 1739 h 4827"/>
                <a:gd name="T50" fmla="*/ 752 w 3923"/>
                <a:gd name="T51" fmla="*/ 1453 h 4827"/>
                <a:gd name="T52" fmla="*/ 594 w 3923"/>
                <a:gd name="T53" fmla="*/ 1189 h 4827"/>
                <a:gd name="T54" fmla="*/ 754 w 3923"/>
                <a:gd name="T55" fmla="*/ 689 h 4827"/>
                <a:gd name="T56" fmla="*/ 1834 w 3923"/>
                <a:gd name="T57" fmla="*/ 256 h 4827"/>
                <a:gd name="T58" fmla="*/ 3171 w 3923"/>
                <a:gd name="T59" fmla="*/ 760 h 4827"/>
                <a:gd name="T60" fmla="*/ 3560 w 3923"/>
                <a:gd name="T61" fmla="*/ 1661 h 4827"/>
                <a:gd name="T62" fmla="*/ 3564 w 3923"/>
                <a:gd name="T63" fmla="*/ 1707 h 4827"/>
                <a:gd name="T64" fmla="*/ 2771 w 3923"/>
                <a:gd name="T65" fmla="*/ 2563 h 4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23" h="4827">
                  <a:moveTo>
                    <a:pt x="3360" y="590"/>
                  </a:moveTo>
                  <a:cubicBezTo>
                    <a:pt x="3090" y="289"/>
                    <a:pt x="2733" y="9"/>
                    <a:pt x="1850" y="3"/>
                  </a:cubicBezTo>
                  <a:cubicBezTo>
                    <a:pt x="1506" y="0"/>
                    <a:pt x="979" y="81"/>
                    <a:pt x="570" y="514"/>
                  </a:cubicBezTo>
                  <a:cubicBezTo>
                    <a:pt x="322" y="776"/>
                    <a:pt x="139" y="1106"/>
                    <a:pt x="192" y="1647"/>
                  </a:cubicBezTo>
                  <a:cubicBezTo>
                    <a:pt x="203" y="1764"/>
                    <a:pt x="370" y="1899"/>
                    <a:pt x="252" y="2126"/>
                  </a:cubicBezTo>
                  <a:cubicBezTo>
                    <a:pt x="252" y="2126"/>
                    <a:pt x="0" y="2570"/>
                    <a:pt x="9" y="2644"/>
                  </a:cubicBezTo>
                  <a:cubicBezTo>
                    <a:pt x="9" y="2644"/>
                    <a:pt x="4" y="2779"/>
                    <a:pt x="213" y="2784"/>
                  </a:cubicBezTo>
                  <a:cubicBezTo>
                    <a:pt x="213" y="2784"/>
                    <a:pt x="266" y="2790"/>
                    <a:pt x="251" y="2906"/>
                  </a:cubicBezTo>
                  <a:lnTo>
                    <a:pt x="248" y="3073"/>
                  </a:lnTo>
                  <a:cubicBezTo>
                    <a:pt x="248" y="3073"/>
                    <a:pt x="255" y="3124"/>
                    <a:pt x="346" y="3154"/>
                  </a:cubicBezTo>
                  <a:cubicBezTo>
                    <a:pt x="346" y="3154"/>
                    <a:pt x="364" y="3171"/>
                    <a:pt x="338" y="3204"/>
                  </a:cubicBezTo>
                  <a:cubicBezTo>
                    <a:pt x="338" y="3204"/>
                    <a:pt x="289" y="3258"/>
                    <a:pt x="372" y="3374"/>
                  </a:cubicBezTo>
                  <a:cubicBezTo>
                    <a:pt x="403" y="3417"/>
                    <a:pt x="453" y="3470"/>
                    <a:pt x="422" y="3579"/>
                  </a:cubicBezTo>
                  <a:cubicBezTo>
                    <a:pt x="422" y="3579"/>
                    <a:pt x="383" y="3790"/>
                    <a:pt x="466" y="3840"/>
                  </a:cubicBezTo>
                  <a:cubicBezTo>
                    <a:pt x="466" y="3840"/>
                    <a:pt x="560" y="3952"/>
                    <a:pt x="939" y="3905"/>
                  </a:cubicBezTo>
                  <a:cubicBezTo>
                    <a:pt x="1071" y="3889"/>
                    <a:pt x="1316" y="3825"/>
                    <a:pt x="1461" y="4008"/>
                  </a:cubicBezTo>
                  <a:cubicBezTo>
                    <a:pt x="1461" y="4008"/>
                    <a:pt x="1810" y="4670"/>
                    <a:pt x="1836" y="4827"/>
                  </a:cubicBezTo>
                  <a:cubicBezTo>
                    <a:pt x="1836" y="4827"/>
                    <a:pt x="2431" y="3769"/>
                    <a:pt x="3156" y="3605"/>
                  </a:cubicBezTo>
                  <a:cubicBezTo>
                    <a:pt x="3156" y="3605"/>
                    <a:pt x="2980" y="3206"/>
                    <a:pt x="3339" y="2690"/>
                  </a:cubicBezTo>
                  <a:cubicBezTo>
                    <a:pt x="3339" y="2690"/>
                    <a:pt x="3790" y="2095"/>
                    <a:pt x="3804" y="1769"/>
                  </a:cubicBezTo>
                  <a:cubicBezTo>
                    <a:pt x="3804" y="1768"/>
                    <a:pt x="3923" y="1218"/>
                    <a:pt x="3360" y="590"/>
                  </a:cubicBezTo>
                  <a:close/>
                  <a:moveTo>
                    <a:pt x="2771" y="2563"/>
                  </a:moveTo>
                  <a:cubicBezTo>
                    <a:pt x="2465" y="2574"/>
                    <a:pt x="2450" y="2369"/>
                    <a:pt x="2306" y="2210"/>
                  </a:cubicBezTo>
                  <a:cubicBezTo>
                    <a:pt x="2285" y="2212"/>
                    <a:pt x="2264" y="2214"/>
                    <a:pt x="2243" y="2214"/>
                  </a:cubicBezTo>
                  <a:cubicBezTo>
                    <a:pt x="1883" y="2225"/>
                    <a:pt x="1949" y="1843"/>
                    <a:pt x="1809" y="1739"/>
                  </a:cubicBezTo>
                  <a:cubicBezTo>
                    <a:pt x="1473" y="1489"/>
                    <a:pt x="999" y="1706"/>
                    <a:pt x="752" y="1453"/>
                  </a:cubicBezTo>
                  <a:cubicBezTo>
                    <a:pt x="672" y="1372"/>
                    <a:pt x="604" y="1294"/>
                    <a:pt x="594" y="1189"/>
                  </a:cubicBezTo>
                  <a:cubicBezTo>
                    <a:pt x="568" y="933"/>
                    <a:pt x="627" y="823"/>
                    <a:pt x="754" y="689"/>
                  </a:cubicBezTo>
                  <a:cubicBezTo>
                    <a:pt x="1092" y="331"/>
                    <a:pt x="1528" y="256"/>
                    <a:pt x="1834" y="256"/>
                  </a:cubicBezTo>
                  <a:cubicBezTo>
                    <a:pt x="2658" y="262"/>
                    <a:pt x="2946" y="508"/>
                    <a:pt x="3171" y="760"/>
                  </a:cubicBezTo>
                  <a:cubicBezTo>
                    <a:pt x="3543" y="1174"/>
                    <a:pt x="3566" y="1532"/>
                    <a:pt x="3560" y="1661"/>
                  </a:cubicBezTo>
                  <a:cubicBezTo>
                    <a:pt x="3561" y="1676"/>
                    <a:pt x="3564" y="1691"/>
                    <a:pt x="3564" y="1707"/>
                  </a:cubicBezTo>
                  <a:cubicBezTo>
                    <a:pt x="3564" y="2180"/>
                    <a:pt x="3209" y="2549"/>
                    <a:pt x="2771" y="25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10995579" y="3636050"/>
            <a:ext cx="1027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!</a:t>
            </a:r>
            <a:endParaRPr lang="en-GB" sz="4400" dirty="0"/>
          </a:p>
        </p:txBody>
      </p:sp>
      <p:sp>
        <p:nvSpPr>
          <p:cNvPr id="93" name="TextBox 92"/>
          <p:cNvSpPr txBox="1"/>
          <p:nvPr/>
        </p:nvSpPr>
        <p:spPr>
          <a:xfrm>
            <a:off x="627399" y="1831337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?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95" name="Freeform 70"/>
          <p:cNvSpPr>
            <a:spLocks noEditPoints="1"/>
          </p:cNvSpPr>
          <p:nvPr/>
        </p:nvSpPr>
        <p:spPr bwMode="auto">
          <a:xfrm>
            <a:off x="291631" y="776287"/>
            <a:ext cx="2892425" cy="3551238"/>
          </a:xfrm>
          <a:custGeom>
            <a:avLst/>
            <a:gdLst>
              <a:gd name="T0" fmla="*/ 562 w 3923"/>
              <a:gd name="T1" fmla="*/ 591 h 4827"/>
              <a:gd name="T2" fmla="*/ 2072 w 3923"/>
              <a:gd name="T3" fmla="*/ 3 h 4827"/>
              <a:gd name="T4" fmla="*/ 3353 w 3923"/>
              <a:gd name="T5" fmla="*/ 515 h 4827"/>
              <a:gd name="T6" fmla="*/ 3731 w 3923"/>
              <a:gd name="T7" fmla="*/ 1647 h 4827"/>
              <a:gd name="T8" fmla="*/ 3670 w 3923"/>
              <a:gd name="T9" fmla="*/ 2126 h 4827"/>
              <a:gd name="T10" fmla="*/ 3914 w 3923"/>
              <a:gd name="T11" fmla="*/ 2644 h 4827"/>
              <a:gd name="T12" fmla="*/ 3709 w 3923"/>
              <a:gd name="T13" fmla="*/ 2784 h 4827"/>
              <a:gd name="T14" fmla="*/ 3672 w 3923"/>
              <a:gd name="T15" fmla="*/ 2906 h 4827"/>
              <a:gd name="T16" fmla="*/ 3674 w 3923"/>
              <a:gd name="T17" fmla="*/ 3074 h 4827"/>
              <a:gd name="T18" fmla="*/ 3576 w 3923"/>
              <a:gd name="T19" fmla="*/ 3154 h 4827"/>
              <a:gd name="T20" fmla="*/ 3585 w 3923"/>
              <a:gd name="T21" fmla="*/ 3204 h 4827"/>
              <a:gd name="T22" fmla="*/ 3550 w 3923"/>
              <a:gd name="T23" fmla="*/ 3374 h 4827"/>
              <a:gd name="T24" fmla="*/ 3500 w 3923"/>
              <a:gd name="T25" fmla="*/ 3579 h 4827"/>
              <a:gd name="T26" fmla="*/ 3457 w 3923"/>
              <a:gd name="T27" fmla="*/ 3840 h 4827"/>
              <a:gd name="T28" fmla="*/ 2984 w 3923"/>
              <a:gd name="T29" fmla="*/ 3905 h 4827"/>
              <a:gd name="T30" fmla="*/ 2461 w 3923"/>
              <a:gd name="T31" fmla="*/ 4008 h 4827"/>
              <a:gd name="T32" fmla="*/ 2087 w 3923"/>
              <a:gd name="T33" fmla="*/ 4827 h 4827"/>
              <a:gd name="T34" fmla="*/ 766 w 3923"/>
              <a:gd name="T35" fmla="*/ 3605 h 4827"/>
              <a:gd name="T36" fmla="*/ 583 w 3923"/>
              <a:gd name="T37" fmla="*/ 2690 h 4827"/>
              <a:gd name="T38" fmla="*/ 119 w 3923"/>
              <a:gd name="T39" fmla="*/ 1769 h 4827"/>
              <a:gd name="T40" fmla="*/ 562 w 3923"/>
              <a:gd name="T41" fmla="*/ 591 h 4827"/>
              <a:gd name="T42" fmla="*/ 1151 w 3923"/>
              <a:gd name="T43" fmla="*/ 2564 h 4827"/>
              <a:gd name="T44" fmla="*/ 1617 w 3923"/>
              <a:gd name="T45" fmla="*/ 2210 h 4827"/>
              <a:gd name="T46" fmla="*/ 1680 w 3923"/>
              <a:gd name="T47" fmla="*/ 2214 h 4827"/>
              <a:gd name="T48" fmla="*/ 2113 w 3923"/>
              <a:gd name="T49" fmla="*/ 1739 h 4827"/>
              <a:gd name="T50" fmla="*/ 3171 w 3923"/>
              <a:gd name="T51" fmla="*/ 1453 h 4827"/>
              <a:gd name="T52" fmla="*/ 3329 w 3923"/>
              <a:gd name="T53" fmla="*/ 1189 h 4827"/>
              <a:gd name="T54" fmla="*/ 3169 w 3923"/>
              <a:gd name="T55" fmla="*/ 689 h 4827"/>
              <a:gd name="T56" fmla="*/ 2089 w 3923"/>
              <a:gd name="T57" fmla="*/ 256 h 4827"/>
              <a:gd name="T58" fmla="*/ 751 w 3923"/>
              <a:gd name="T59" fmla="*/ 760 h 4827"/>
              <a:gd name="T60" fmla="*/ 363 w 3923"/>
              <a:gd name="T61" fmla="*/ 1661 h 4827"/>
              <a:gd name="T62" fmla="*/ 359 w 3923"/>
              <a:gd name="T63" fmla="*/ 1707 h 4827"/>
              <a:gd name="T64" fmla="*/ 1151 w 3923"/>
              <a:gd name="T65" fmla="*/ 2564 h 4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923" h="4827">
                <a:moveTo>
                  <a:pt x="562" y="591"/>
                </a:moveTo>
                <a:cubicBezTo>
                  <a:pt x="832" y="289"/>
                  <a:pt x="1190" y="9"/>
                  <a:pt x="2072" y="3"/>
                </a:cubicBezTo>
                <a:cubicBezTo>
                  <a:pt x="2417" y="0"/>
                  <a:pt x="2943" y="81"/>
                  <a:pt x="3353" y="515"/>
                </a:cubicBezTo>
                <a:cubicBezTo>
                  <a:pt x="3601" y="776"/>
                  <a:pt x="3784" y="1106"/>
                  <a:pt x="3731" y="1647"/>
                </a:cubicBezTo>
                <a:cubicBezTo>
                  <a:pt x="3720" y="1764"/>
                  <a:pt x="3553" y="1899"/>
                  <a:pt x="3670" y="2126"/>
                </a:cubicBezTo>
                <a:cubicBezTo>
                  <a:pt x="3670" y="2126"/>
                  <a:pt x="3923" y="2570"/>
                  <a:pt x="3914" y="2644"/>
                </a:cubicBezTo>
                <a:cubicBezTo>
                  <a:pt x="3914" y="2644"/>
                  <a:pt x="3919" y="2780"/>
                  <a:pt x="3709" y="2784"/>
                </a:cubicBezTo>
                <a:cubicBezTo>
                  <a:pt x="3709" y="2784"/>
                  <a:pt x="3657" y="2790"/>
                  <a:pt x="3672" y="2906"/>
                </a:cubicBezTo>
                <a:lnTo>
                  <a:pt x="3674" y="3074"/>
                </a:lnTo>
                <a:cubicBezTo>
                  <a:pt x="3674" y="3074"/>
                  <a:pt x="3668" y="3124"/>
                  <a:pt x="3576" y="3154"/>
                </a:cubicBezTo>
                <a:cubicBezTo>
                  <a:pt x="3576" y="3154"/>
                  <a:pt x="3559" y="3171"/>
                  <a:pt x="3585" y="3204"/>
                </a:cubicBezTo>
                <a:cubicBezTo>
                  <a:pt x="3585" y="3204"/>
                  <a:pt x="3633" y="3258"/>
                  <a:pt x="3550" y="3374"/>
                </a:cubicBezTo>
                <a:cubicBezTo>
                  <a:pt x="3520" y="3417"/>
                  <a:pt x="3470" y="3470"/>
                  <a:pt x="3500" y="3579"/>
                </a:cubicBezTo>
                <a:cubicBezTo>
                  <a:pt x="3500" y="3579"/>
                  <a:pt x="3539" y="3790"/>
                  <a:pt x="3457" y="3840"/>
                </a:cubicBezTo>
                <a:cubicBezTo>
                  <a:pt x="3457" y="3840"/>
                  <a:pt x="3363" y="3952"/>
                  <a:pt x="2984" y="3905"/>
                </a:cubicBezTo>
                <a:cubicBezTo>
                  <a:pt x="2852" y="3889"/>
                  <a:pt x="2607" y="3825"/>
                  <a:pt x="2461" y="4008"/>
                </a:cubicBezTo>
                <a:cubicBezTo>
                  <a:pt x="2461" y="4008"/>
                  <a:pt x="2113" y="4670"/>
                  <a:pt x="2087" y="4827"/>
                </a:cubicBezTo>
                <a:cubicBezTo>
                  <a:pt x="2087" y="4827"/>
                  <a:pt x="1492" y="3769"/>
                  <a:pt x="766" y="3605"/>
                </a:cubicBezTo>
                <a:cubicBezTo>
                  <a:pt x="766" y="3605"/>
                  <a:pt x="943" y="3206"/>
                  <a:pt x="583" y="2690"/>
                </a:cubicBezTo>
                <a:cubicBezTo>
                  <a:pt x="583" y="2690"/>
                  <a:pt x="133" y="2096"/>
                  <a:pt x="119" y="1769"/>
                </a:cubicBezTo>
                <a:cubicBezTo>
                  <a:pt x="119" y="1768"/>
                  <a:pt x="0" y="1218"/>
                  <a:pt x="562" y="591"/>
                </a:cubicBezTo>
                <a:close/>
                <a:moveTo>
                  <a:pt x="1151" y="2564"/>
                </a:moveTo>
                <a:cubicBezTo>
                  <a:pt x="1458" y="2574"/>
                  <a:pt x="1473" y="2369"/>
                  <a:pt x="1617" y="2210"/>
                </a:cubicBezTo>
                <a:cubicBezTo>
                  <a:pt x="1638" y="2212"/>
                  <a:pt x="1658" y="2214"/>
                  <a:pt x="1680" y="2214"/>
                </a:cubicBezTo>
                <a:cubicBezTo>
                  <a:pt x="2039" y="2225"/>
                  <a:pt x="1973" y="1843"/>
                  <a:pt x="2113" y="1739"/>
                </a:cubicBezTo>
                <a:cubicBezTo>
                  <a:pt x="2449" y="1489"/>
                  <a:pt x="2923" y="1706"/>
                  <a:pt x="3171" y="1453"/>
                </a:cubicBezTo>
                <a:cubicBezTo>
                  <a:pt x="3250" y="1372"/>
                  <a:pt x="3319" y="1294"/>
                  <a:pt x="3329" y="1189"/>
                </a:cubicBezTo>
                <a:cubicBezTo>
                  <a:pt x="3354" y="934"/>
                  <a:pt x="3295" y="823"/>
                  <a:pt x="3169" y="689"/>
                </a:cubicBezTo>
                <a:cubicBezTo>
                  <a:pt x="2830" y="331"/>
                  <a:pt x="2395" y="256"/>
                  <a:pt x="2089" y="256"/>
                </a:cubicBezTo>
                <a:cubicBezTo>
                  <a:pt x="1264" y="262"/>
                  <a:pt x="977" y="508"/>
                  <a:pt x="751" y="760"/>
                </a:cubicBezTo>
                <a:cubicBezTo>
                  <a:pt x="380" y="1175"/>
                  <a:pt x="357" y="1532"/>
                  <a:pt x="363" y="1661"/>
                </a:cubicBezTo>
                <a:cubicBezTo>
                  <a:pt x="362" y="1676"/>
                  <a:pt x="359" y="1691"/>
                  <a:pt x="359" y="1707"/>
                </a:cubicBezTo>
                <a:cubicBezTo>
                  <a:pt x="359" y="2180"/>
                  <a:pt x="714" y="2549"/>
                  <a:pt x="1151" y="2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1322942" y="1237728"/>
            <a:ext cx="414901" cy="509404"/>
            <a:chOff x="291631" y="776287"/>
            <a:chExt cx="2892425" cy="3551238"/>
          </a:xfrm>
        </p:grpSpPr>
        <p:sp>
          <p:nvSpPr>
            <p:cNvPr id="15" name="Freeform 70"/>
            <p:cNvSpPr>
              <a:spLocks noEditPoints="1"/>
            </p:cNvSpPr>
            <p:nvPr/>
          </p:nvSpPr>
          <p:spPr bwMode="auto">
            <a:xfrm>
              <a:off x="291631" y="776287"/>
              <a:ext cx="2892425" cy="3551238"/>
            </a:xfrm>
            <a:custGeom>
              <a:avLst/>
              <a:gdLst>
                <a:gd name="T0" fmla="*/ 562 w 3923"/>
                <a:gd name="T1" fmla="*/ 591 h 4827"/>
                <a:gd name="T2" fmla="*/ 2072 w 3923"/>
                <a:gd name="T3" fmla="*/ 3 h 4827"/>
                <a:gd name="T4" fmla="*/ 3353 w 3923"/>
                <a:gd name="T5" fmla="*/ 515 h 4827"/>
                <a:gd name="T6" fmla="*/ 3731 w 3923"/>
                <a:gd name="T7" fmla="*/ 1647 h 4827"/>
                <a:gd name="T8" fmla="*/ 3670 w 3923"/>
                <a:gd name="T9" fmla="*/ 2126 h 4827"/>
                <a:gd name="T10" fmla="*/ 3914 w 3923"/>
                <a:gd name="T11" fmla="*/ 2644 h 4827"/>
                <a:gd name="T12" fmla="*/ 3709 w 3923"/>
                <a:gd name="T13" fmla="*/ 2784 h 4827"/>
                <a:gd name="T14" fmla="*/ 3672 w 3923"/>
                <a:gd name="T15" fmla="*/ 2906 h 4827"/>
                <a:gd name="T16" fmla="*/ 3674 w 3923"/>
                <a:gd name="T17" fmla="*/ 3074 h 4827"/>
                <a:gd name="T18" fmla="*/ 3576 w 3923"/>
                <a:gd name="T19" fmla="*/ 3154 h 4827"/>
                <a:gd name="T20" fmla="*/ 3585 w 3923"/>
                <a:gd name="T21" fmla="*/ 3204 h 4827"/>
                <a:gd name="T22" fmla="*/ 3550 w 3923"/>
                <a:gd name="T23" fmla="*/ 3374 h 4827"/>
                <a:gd name="T24" fmla="*/ 3500 w 3923"/>
                <a:gd name="T25" fmla="*/ 3579 h 4827"/>
                <a:gd name="T26" fmla="*/ 3457 w 3923"/>
                <a:gd name="T27" fmla="*/ 3840 h 4827"/>
                <a:gd name="T28" fmla="*/ 2984 w 3923"/>
                <a:gd name="T29" fmla="*/ 3905 h 4827"/>
                <a:gd name="T30" fmla="*/ 2461 w 3923"/>
                <a:gd name="T31" fmla="*/ 4008 h 4827"/>
                <a:gd name="T32" fmla="*/ 2087 w 3923"/>
                <a:gd name="T33" fmla="*/ 4827 h 4827"/>
                <a:gd name="T34" fmla="*/ 766 w 3923"/>
                <a:gd name="T35" fmla="*/ 3605 h 4827"/>
                <a:gd name="T36" fmla="*/ 583 w 3923"/>
                <a:gd name="T37" fmla="*/ 2690 h 4827"/>
                <a:gd name="T38" fmla="*/ 119 w 3923"/>
                <a:gd name="T39" fmla="*/ 1769 h 4827"/>
                <a:gd name="T40" fmla="*/ 562 w 3923"/>
                <a:gd name="T41" fmla="*/ 591 h 4827"/>
                <a:gd name="T42" fmla="*/ 1151 w 3923"/>
                <a:gd name="T43" fmla="*/ 2564 h 4827"/>
                <a:gd name="T44" fmla="*/ 1617 w 3923"/>
                <a:gd name="T45" fmla="*/ 2210 h 4827"/>
                <a:gd name="T46" fmla="*/ 1680 w 3923"/>
                <a:gd name="T47" fmla="*/ 2214 h 4827"/>
                <a:gd name="T48" fmla="*/ 2113 w 3923"/>
                <a:gd name="T49" fmla="*/ 1739 h 4827"/>
                <a:gd name="T50" fmla="*/ 3171 w 3923"/>
                <a:gd name="T51" fmla="*/ 1453 h 4827"/>
                <a:gd name="T52" fmla="*/ 3329 w 3923"/>
                <a:gd name="T53" fmla="*/ 1189 h 4827"/>
                <a:gd name="T54" fmla="*/ 3169 w 3923"/>
                <a:gd name="T55" fmla="*/ 689 h 4827"/>
                <a:gd name="T56" fmla="*/ 2089 w 3923"/>
                <a:gd name="T57" fmla="*/ 256 h 4827"/>
                <a:gd name="T58" fmla="*/ 751 w 3923"/>
                <a:gd name="T59" fmla="*/ 760 h 4827"/>
                <a:gd name="T60" fmla="*/ 363 w 3923"/>
                <a:gd name="T61" fmla="*/ 1661 h 4827"/>
                <a:gd name="T62" fmla="*/ 359 w 3923"/>
                <a:gd name="T63" fmla="*/ 1707 h 4827"/>
                <a:gd name="T64" fmla="*/ 1151 w 3923"/>
                <a:gd name="T65" fmla="*/ 2564 h 4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23" h="4827">
                  <a:moveTo>
                    <a:pt x="562" y="591"/>
                  </a:moveTo>
                  <a:cubicBezTo>
                    <a:pt x="832" y="289"/>
                    <a:pt x="1190" y="9"/>
                    <a:pt x="2072" y="3"/>
                  </a:cubicBezTo>
                  <a:cubicBezTo>
                    <a:pt x="2417" y="0"/>
                    <a:pt x="2943" y="81"/>
                    <a:pt x="3353" y="515"/>
                  </a:cubicBezTo>
                  <a:cubicBezTo>
                    <a:pt x="3601" y="776"/>
                    <a:pt x="3784" y="1106"/>
                    <a:pt x="3731" y="1647"/>
                  </a:cubicBezTo>
                  <a:cubicBezTo>
                    <a:pt x="3720" y="1764"/>
                    <a:pt x="3553" y="1899"/>
                    <a:pt x="3670" y="2126"/>
                  </a:cubicBezTo>
                  <a:cubicBezTo>
                    <a:pt x="3670" y="2126"/>
                    <a:pt x="3923" y="2570"/>
                    <a:pt x="3914" y="2644"/>
                  </a:cubicBezTo>
                  <a:cubicBezTo>
                    <a:pt x="3914" y="2644"/>
                    <a:pt x="3919" y="2780"/>
                    <a:pt x="3709" y="2784"/>
                  </a:cubicBezTo>
                  <a:cubicBezTo>
                    <a:pt x="3709" y="2784"/>
                    <a:pt x="3657" y="2790"/>
                    <a:pt x="3672" y="2906"/>
                  </a:cubicBezTo>
                  <a:lnTo>
                    <a:pt x="3674" y="3074"/>
                  </a:lnTo>
                  <a:cubicBezTo>
                    <a:pt x="3674" y="3074"/>
                    <a:pt x="3668" y="3124"/>
                    <a:pt x="3576" y="3154"/>
                  </a:cubicBezTo>
                  <a:cubicBezTo>
                    <a:pt x="3576" y="3154"/>
                    <a:pt x="3559" y="3171"/>
                    <a:pt x="3585" y="3204"/>
                  </a:cubicBezTo>
                  <a:cubicBezTo>
                    <a:pt x="3585" y="3204"/>
                    <a:pt x="3633" y="3258"/>
                    <a:pt x="3550" y="3374"/>
                  </a:cubicBezTo>
                  <a:cubicBezTo>
                    <a:pt x="3520" y="3417"/>
                    <a:pt x="3470" y="3470"/>
                    <a:pt x="3500" y="3579"/>
                  </a:cubicBezTo>
                  <a:cubicBezTo>
                    <a:pt x="3500" y="3579"/>
                    <a:pt x="3539" y="3790"/>
                    <a:pt x="3457" y="3840"/>
                  </a:cubicBezTo>
                  <a:cubicBezTo>
                    <a:pt x="3457" y="3840"/>
                    <a:pt x="3363" y="3952"/>
                    <a:pt x="2984" y="3905"/>
                  </a:cubicBezTo>
                  <a:cubicBezTo>
                    <a:pt x="2852" y="3889"/>
                    <a:pt x="2607" y="3825"/>
                    <a:pt x="2461" y="4008"/>
                  </a:cubicBezTo>
                  <a:cubicBezTo>
                    <a:pt x="2461" y="4008"/>
                    <a:pt x="2113" y="4670"/>
                    <a:pt x="2087" y="4827"/>
                  </a:cubicBezTo>
                  <a:cubicBezTo>
                    <a:pt x="2087" y="4827"/>
                    <a:pt x="1492" y="3769"/>
                    <a:pt x="766" y="3605"/>
                  </a:cubicBezTo>
                  <a:cubicBezTo>
                    <a:pt x="766" y="3605"/>
                    <a:pt x="943" y="3206"/>
                    <a:pt x="583" y="2690"/>
                  </a:cubicBezTo>
                  <a:cubicBezTo>
                    <a:pt x="583" y="2690"/>
                    <a:pt x="133" y="2096"/>
                    <a:pt x="119" y="1769"/>
                  </a:cubicBezTo>
                  <a:cubicBezTo>
                    <a:pt x="119" y="1768"/>
                    <a:pt x="0" y="1218"/>
                    <a:pt x="562" y="591"/>
                  </a:cubicBezTo>
                  <a:close/>
                  <a:moveTo>
                    <a:pt x="1151" y="2564"/>
                  </a:moveTo>
                  <a:cubicBezTo>
                    <a:pt x="1458" y="2574"/>
                    <a:pt x="1473" y="2369"/>
                    <a:pt x="1617" y="2210"/>
                  </a:cubicBezTo>
                  <a:cubicBezTo>
                    <a:pt x="1638" y="2212"/>
                    <a:pt x="1658" y="2214"/>
                    <a:pt x="1680" y="2214"/>
                  </a:cubicBezTo>
                  <a:cubicBezTo>
                    <a:pt x="2039" y="2225"/>
                    <a:pt x="1973" y="1843"/>
                    <a:pt x="2113" y="1739"/>
                  </a:cubicBezTo>
                  <a:cubicBezTo>
                    <a:pt x="2449" y="1489"/>
                    <a:pt x="2923" y="1706"/>
                    <a:pt x="3171" y="1453"/>
                  </a:cubicBezTo>
                  <a:cubicBezTo>
                    <a:pt x="3250" y="1372"/>
                    <a:pt x="3319" y="1294"/>
                    <a:pt x="3329" y="1189"/>
                  </a:cubicBezTo>
                  <a:cubicBezTo>
                    <a:pt x="3354" y="934"/>
                    <a:pt x="3295" y="823"/>
                    <a:pt x="3169" y="689"/>
                  </a:cubicBezTo>
                  <a:cubicBezTo>
                    <a:pt x="2830" y="331"/>
                    <a:pt x="2395" y="256"/>
                    <a:pt x="2089" y="256"/>
                  </a:cubicBezTo>
                  <a:cubicBezTo>
                    <a:pt x="1264" y="262"/>
                    <a:pt x="977" y="508"/>
                    <a:pt x="751" y="760"/>
                  </a:cubicBezTo>
                  <a:cubicBezTo>
                    <a:pt x="380" y="1175"/>
                    <a:pt x="357" y="1532"/>
                    <a:pt x="363" y="1661"/>
                  </a:cubicBezTo>
                  <a:cubicBezTo>
                    <a:pt x="362" y="1676"/>
                    <a:pt x="359" y="1691"/>
                    <a:pt x="359" y="1707"/>
                  </a:cubicBezTo>
                  <a:cubicBezTo>
                    <a:pt x="359" y="2180"/>
                    <a:pt x="714" y="2549"/>
                    <a:pt x="1151" y="2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71"/>
            <p:cNvSpPr>
              <a:spLocks noEditPoints="1"/>
            </p:cNvSpPr>
            <p:nvPr/>
          </p:nvSpPr>
          <p:spPr bwMode="auto">
            <a:xfrm>
              <a:off x="905212" y="1143447"/>
              <a:ext cx="982946" cy="1207373"/>
            </a:xfrm>
            <a:custGeom>
              <a:avLst/>
              <a:gdLst>
                <a:gd name="T0" fmla="*/ 3360 w 3923"/>
                <a:gd name="T1" fmla="*/ 590 h 4827"/>
                <a:gd name="T2" fmla="*/ 1850 w 3923"/>
                <a:gd name="T3" fmla="*/ 3 h 4827"/>
                <a:gd name="T4" fmla="*/ 570 w 3923"/>
                <a:gd name="T5" fmla="*/ 514 h 4827"/>
                <a:gd name="T6" fmla="*/ 192 w 3923"/>
                <a:gd name="T7" fmla="*/ 1647 h 4827"/>
                <a:gd name="T8" fmla="*/ 252 w 3923"/>
                <a:gd name="T9" fmla="*/ 2126 h 4827"/>
                <a:gd name="T10" fmla="*/ 9 w 3923"/>
                <a:gd name="T11" fmla="*/ 2644 h 4827"/>
                <a:gd name="T12" fmla="*/ 213 w 3923"/>
                <a:gd name="T13" fmla="*/ 2784 h 4827"/>
                <a:gd name="T14" fmla="*/ 251 w 3923"/>
                <a:gd name="T15" fmla="*/ 2906 h 4827"/>
                <a:gd name="T16" fmla="*/ 248 w 3923"/>
                <a:gd name="T17" fmla="*/ 3073 h 4827"/>
                <a:gd name="T18" fmla="*/ 346 w 3923"/>
                <a:gd name="T19" fmla="*/ 3154 h 4827"/>
                <a:gd name="T20" fmla="*/ 338 w 3923"/>
                <a:gd name="T21" fmla="*/ 3204 h 4827"/>
                <a:gd name="T22" fmla="*/ 372 w 3923"/>
                <a:gd name="T23" fmla="*/ 3374 h 4827"/>
                <a:gd name="T24" fmla="*/ 422 w 3923"/>
                <a:gd name="T25" fmla="*/ 3579 h 4827"/>
                <a:gd name="T26" fmla="*/ 466 w 3923"/>
                <a:gd name="T27" fmla="*/ 3840 h 4827"/>
                <a:gd name="T28" fmla="*/ 939 w 3923"/>
                <a:gd name="T29" fmla="*/ 3905 h 4827"/>
                <a:gd name="T30" fmla="*/ 1461 w 3923"/>
                <a:gd name="T31" fmla="*/ 4008 h 4827"/>
                <a:gd name="T32" fmla="*/ 1836 w 3923"/>
                <a:gd name="T33" fmla="*/ 4827 h 4827"/>
                <a:gd name="T34" fmla="*/ 3156 w 3923"/>
                <a:gd name="T35" fmla="*/ 3605 h 4827"/>
                <a:gd name="T36" fmla="*/ 3339 w 3923"/>
                <a:gd name="T37" fmla="*/ 2690 h 4827"/>
                <a:gd name="T38" fmla="*/ 3804 w 3923"/>
                <a:gd name="T39" fmla="*/ 1769 h 4827"/>
                <a:gd name="T40" fmla="*/ 3360 w 3923"/>
                <a:gd name="T41" fmla="*/ 590 h 4827"/>
                <a:gd name="T42" fmla="*/ 2771 w 3923"/>
                <a:gd name="T43" fmla="*/ 2563 h 4827"/>
                <a:gd name="T44" fmla="*/ 2306 w 3923"/>
                <a:gd name="T45" fmla="*/ 2210 h 4827"/>
                <a:gd name="T46" fmla="*/ 2243 w 3923"/>
                <a:gd name="T47" fmla="*/ 2214 h 4827"/>
                <a:gd name="T48" fmla="*/ 1809 w 3923"/>
                <a:gd name="T49" fmla="*/ 1739 h 4827"/>
                <a:gd name="T50" fmla="*/ 752 w 3923"/>
                <a:gd name="T51" fmla="*/ 1453 h 4827"/>
                <a:gd name="T52" fmla="*/ 594 w 3923"/>
                <a:gd name="T53" fmla="*/ 1189 h 4827"/>
                <a:gd name="T54" fmla="*/ 754 w 3923"/>
                <a:gd name="T55" fmla="*/ 689 h 4827"/>
                <a:gd name="T56" fmla="*/ 1834 w 3923"/>
                <a:gd name="T57" fmla="*/ 256 h 4827"/>
                <a:gd name="T58" fmla="*/ 3171 w 3923"/>
                <a:gd name="T59" fmla="*/ 760 h 4827"/>
                <a:gd name="T60" fmla="*/ 3560 w 3923"/>
                <a:gd name="T61" fmla="*/ 1661 h 4827"/>
                <a:gd name="T62" fmla="*/ 3564 w 3923"/>
                <a:gd name="T63" fmla="*/ 1707 h 4827"/>
                <a:gd name="T64" fmla="*/ 2771 w 3923"/>
                <a:gd name="T65" fmla="*/ 2563 h 4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23" h="4827">
                  <a:moveTo>
                    <a:pt x="3360" y="590"/>
                  </a:moveTo>
                  <a:cubicBezTo>
                    <a:pt x="3090" y="289"/>
                    <a:pt x="2733" y="9"/>
                    <a:pt x="1850" y="3"/>
                  </a:cubicBezTo>
                  <a:cubicBezTo>
                    <a:pt x="1506" y="0"/>
                    <a:pt x="979" y="81"/>
                    <a:pt x="570" y="514"/>
                  </a:cubicBezTo>
                  <a:cubicBezTo>
                    <a:pt x="322" y="776"/>
                    <a:pt x="139" y="1106"/>
                    <a:pt x="192" y="1647"/>
                  </a:cubicBezTo>
                  <a:cubicBezTo>
                    <a:pt x="203" y="1764"/>
                    <a:pt x="370" y="1899"/>
                    <a:pt x="252" y="2126"/>
                  </a:cubicBezTo>
                  <a:cubicBezTo>
                    <a:pt x="252" y="2126"/>
                    <a:pt x="0" y="2570"/>
                    <a:pt x="9" y="2644"/>
                  </a:cubicBezTo>
                  <a:cubicBezTo>
                    <a:pt x="9" y="2644"/>
                    <a:pt x="4" y="2779"/>
                    <a:pt x="213" y="2784"/>
                  </a:cubicBezTo>
                  <a:cubicBezTo>
                    <a:pt x="213" y="2784"/>
                    <a:pt x="266" y="2790"/>
                    <a:pt x="251" y="2906"/>
                  </a:cubicBezTo>
                  <a:lnTo>
                    <a:pt x="248" y="3073"/>
                  </a:lnTo>
                  <a:cubicBezTo>
                    <a:pt x="248" y="3073"/>
                    <a:pt x="255" y="3124"/>
                    <a:pt x="346" y="3154"/>
                  </a:cubicBezTo>
                  <a:cubicBezTo>
                    <a:pt x="346" y="3154"/>
                    <a:pt x="364" y="3171"/>
                    <a:pt x="338" y="3204"/>
                  </a:cubicBezTo>
                  <a:cubicBezTo>
                    <a:pt x="338" y="3204"/>
                    <a:pt x="289" y="3258"/>
                    <a:pt x="372" y="3374"/>
                  </a:cubicBezTo>
                  <a:cubicBezTo>
                    <a:pt x="403" y="3417"/>
                    <a:pt x="453" y="3470"/>
                    <a:pt x="422" y="3579"/>
                  </a:cubicBezTo>
                  <a:cubicBezTo>
                    <a:pt x="422" y="3579"/>
                    <a:pt x="383" y="3790"/>
                    <a:pt x="466" y="3840"/>
                  </a:cubicBezTo>
                  <a:cubicBezTo>
                    <a:pt x="466" y="3840"/>
                    <a:pt x="560" y="3952"/>
                    <a:pt x="939" y="3905"/>
                  </a:cubicBezTo>
                  <a:cubicBezTo>
                    <a:pt x="1071" y="3889"/>
                    <a:pt x="1316" y="3825"/>
                    <a:pt x="1461" y="4008"/>
                  </a:cubicBezTo>
                  <a:cubicBezTo>
                    <a:pt x="1461" y="4008"/>
                    <a:pt x="1810" y="4670"/>
                    <a:pt x="1836" y="4827"/>
                  </a:cubicBezTo>
                  <a:cubicBezTo>
                    <a:pt x="1836" y="4827"/>
                    <a:pt x="2431" y="3769"/>
                    <a:pt x="3156" y="3605"/>
                  </a:cubicBezTo>
                  <a:cubicBezTo>
                    <a:pt x="3156" y="3605"/>
                    <a:pt x="2980" y="3206"/>
                    <a:pt x="3339" y="2690"/>
                  </a:cubicBezTo>
                  <a:cubicBezTo>
                    <a:pt x="3339" y="2690"/>
                    <a:pt x="3790" y="2095"/>
                    <a:pt x="3804" y="1769"/>
                  </a:cubicBezTo>
                  <a:cubicBezTo>
                    <a:pt x="3804" y="1768"/>
                    <a:pt x="3923" y="1218"/>
                    <a:pt x="3360" y="590"/>
                  </a:cubicBezTo>
                  <a:close/>
                  <a:moveTo>
                    <a:pt x="2771" y="2563"/>
                  </a:moveTo>
                  <a:cubicBezTo>
                    <a:pt x="2465" y="2574"/>
                    <a:pt x="2450" y="2369"/>
                    <a:pt x="2306" y="2210"/>
                  </a:cubicBezTo>
                  <a:cubicBezTo>
                    <a:pt x="2285" y="2212"/>
                    <a:pt x="2264" y="2214"/>
                    <a:pt x="2243" y="2214"/>
                  </a:cubicBezTo>
                  <a:cubicBezTo>
                    <a:pt x="1883" y="2225"/>
                    <a:pt x="1949" y="1843"/>
                    <a:pt x="1809" y="1739"/>
                  </a:cubicBezTo>
                  <a:cubicBezTo>
                    <a:pt x="1473" y="1489"/>
                    <a:pt x="999" y="1706"/>
                    <a:pt x="752" y="1453"/>
                  </a:cubicBezTo>
                  <a:cubicBezTo>
                    <a:pt x="672" y="1372"/>
                    <a:pt x="604" y="1294"/>
                    <a:pt x="594" y="1189"/>
                  </a:cubicBezTo>
                  <a:cubicBezTo>
                    <a:pt x="568" y="933"/>
                    <a:pt x="627" y="823"/>
                    <a:pt x="754" y="689"/>
                  </a:cubicBezTo>
                  <a:cubicBezTo>
                    <a:pt x="1092" y="331"/>
                    <a:pt x="1528" y="256"/>
                    <a:pt x="1834" y="256"/>
                  </a:cubicBezTo>
                  <a:cubicBezTo>
                    <a:pt x="2658" y="262"/>
                    <a:pt x="2946" y="508"/>
                    <a:pt x="3171" y="760"/>
                  </a:cubicBezTo>
                  <a:cubicBezTo>
                    <a:pt x="3543" y="1174"/>
                    <a:pt x="3566" y="1532"/>
                    <a:pt x="3560" y="1661"/>
                  </a:cubicBezTo>
                  <a:cubicBezTo>
                    <a:pt x="3561" y="1676"/>
                    <a:pt x="3564" y="1691"/>
                    <a:pt x="3564" y="1707"/>
                  </a:cubicBezTo>
                  <a:cubicBezTo>
                    <a:pt x="3564" y="2180"/>
                    <a:pt x="3209" y="2549"/>
                    <a:pt x="2771" y="25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9565691" y="3078802"/>
            <a:ext cx="5982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?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2052562" y="1143447"/>
            <a:ext cx="5982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#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17835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07" y="1322738"/>
            <a:ext cx="4778571" cy="4154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92" y="1322737"/>
            <a:ext cx="3490578" cy="415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9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82" y="920839"/>
            <a:ext cx="7161620" cy="477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18" y="1745087"/>
            <a:ext cx="10436945" cy="31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1097745"/>
            <a:ext cx="100584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8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18"/>
          <p:cNvSpPr/>
          <p:nvPr/>
        </p:nvSpPr>
        <p:spPr>
          <a:xfrm>
            <a:off x="626978" y="1819443"/>
            <a:ext cx="1093804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smtClean="0">
                <a:solidFill>
                  <a:schemeClr val="bg1"/>
                </a:solidFill>
                <a:latin typeface="Gotham HTF Book" charset="0"/>
                <a:ea typeface="Gotham HTF Book" charset="0"/>
                <a:cs typeface="Gotham HTF Book" charset="0"/>
              </a:rPr>
              <a:t>Thank you</a:t>
            </a:r>
          </a:p>
        </p:txBody>
      </p:sp>
      <p:sp>
        <p:nvSpPr>
          <p:cNvPr id="5" name="Shape 518"/>
          <p:cNvSpPr/>
          <p:nvPr/>
        </p:nvSpPr>
        <p:spPr>
          <a:xfrm>
            <a:off x="3189844" y="3058990"/>
            <a:ext cx="6105157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Neil Lawrence</a:t>
            </a:r>
          </a:p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http://inverseprobability.com</a:t>
            </a:r>
          </a:p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@</a:t>
            </a:r>
            <a:r>
              <a:rPr lang="en-GB" sz="3600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lawrennd</a:t>
            </a:r>
            <a:endParaRPr lang="en-GB" sz="3600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04" y="751023"/>
            <a:ext cx="2576286" cy="170648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61" y="3438659"/>
            <a:ext cx="1875971" cy="26422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535782" y="751023"/>
            <a:ext cx="4977931" cy="4950610"/>
            <a:chOff x="6535782" y="1142600"/>
            <a:chExt cx="4337609" cy="4534408"/>
          </a:xfrm>
        </p:grpSpPr>
        <p:sp>
          <p:nvSpPr>
            <p:cNvPr id="8" name="TextBox 7"/>
            <p:cNvSpPr txBox="1"/>
            <p:nvPr/>
          </p:nvSpPr>
          <p:spPr>
            <a:xfrm>
              <a:off x="6535782" y="5153788"/>
              <a:ext cx="41306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schemeClr val="bg1"/>
                  </a:solidFill>
                  <a:latin typeface="Gotham HTF"/>
                </a:rPr>
                <a:t>~100 bits per second?</a:t>
              </a:r>
              <a:endParaRPr lang="en-GB" sz="2800" dirty="0">
                <a:solidFill>
                  <a:schemeClr val="bg1"/>
                </a:solidFill>
                <a:latin typeface="Gotham HTF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29259" y="3957580"/>
              <a:ext cx="27199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schemeClr val="bg1"/>
                  </a:solidFill>
                  <a:latin typeface="Gotham HTF"/>
                </a:rPr>
                <a:t>~1000 teraflops?</a:t>
              </a:r>
              <a:endParaRPr lang="en-GB" sz="2800" dirty="0">
                <a:solidFill>
                  <a:schemeClr val="bg1"/>
                </a:solidFill>
                <a:latin typeface="Gotham HTF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25560" y="2399910"/>
              <a:ext cx="4247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schemeClr val="bg1"/>
                  </a:solidFill>
                  <a:latin typeface="Gotham HTF"/>
                </a:rPr>
                <a:t>~1 gigabit per second</a:t>
              </a:r>
              <a:endParaRPr lang="en-GB" sz="2800" dirty="0">
                <a:solidFill>
                  <a:schemeClr val="bg1"/>
                </a:solidFill>
                <a:latin typeface="Gotham HTF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29259" y="1142600"/>
              <a:ext cx="25455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schemeClr val="bg1"/>
                  </a:solidFill>
                  <a:latin typeface="Gotham HTF"/>
                </a:rPr>
                <a:t>~10 gigaflops</a:t>
              </a:r>
              <a:endParaRPr lang="en-GB" sz="2800" dirty="0">
                <a:solidFill>
                  <a:schemeClr val="bg1"/>
                </a:solidFill>
                <a:latin typeface="Gotham HTF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578400" y="1414615"/>
            <a:ext cx="783771" cy="4048088"/>
            <a:chOff x="7578400" y="1561001"/>
            <a:chExt cx="783771" cy="4048088"/>
          </a:xfrm>
        </p:grpSpPr>
        <p:sp>
          <p:nvSpPr>
            <p:cNvPr id="13" name="TextBox 12"/>
            <p:cNvSpPr txBox="1"/>
            <p:nvPr/>
          </p:nvSpPr>
          <p:spPr>
            <a:xfrm>
              <a:off x="7590336" y="1561001"/>
              <a:ext cx="759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smtClean="0">
                  <a:solidFill>
                    <a:schemeClr val="bg1"/>
                  </a:solidFill>
                  <a:latin typeface="Gotham HTF"/>
                </a:rPr>
                <a:t>10</a:t>
              </a:r>
              <a:endParaRPr lang="en-GB" sz="3200" dirty="0">
                <a:solidFill>
                  <a:schemeClr val="bg1"/>
                </a:solidFill>
                <a:latin typeface="Gotham HTF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578400" y="4520714"/>
                  <a:ext cx="783771" cy="1088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3200" b="0" i="1" smtClean="0">
                                <a:solidFill>
                                  <a:schemeClr val="bg1"/>
                                </a:solidFill>
                              </a:rPr>
                            </m:ctrlPr>
                          </m:sSupPr>
                          <m:e>
                            <m:r>
                              <a:rPr lang="en-GB" sz="3200" b="0" i="1" smtClean="0">
                                <a:solidFill>
                                  <a:schemeClr val="bg1"/>
                                </a:solidFill>
                              </a:rPr>
                              <m:t>10</m:t>
                            </m:r>
                          </m:e>
                          <m:sup>
                            <m:r>
                              <a:rPr lang="en-GB" sz="3200" b="0" i="1" smtClean="0">
                                <a:solidFill>
                                  <a:schemeClr val="bg1"/>
                                </a:solidFill>
                              </a:rPr>
                              <m:t>13</m:t>
                            </m:r>
                          </m:sup>
                        </m:sSup>
                      </m:oMath>
                    </m:oMathPara>
                  </a14:m>
                  <a:endParaRPr lang="en-GB" sz="3200" b="0" dirty="0" smtClean="0">
                    <a:solidFill>
                      <a:schemeClr val="bg1"/>
                    </a:solidFill>
                    <a:latin typeface="Gotham HTF"/>
                  </a:endParaRPr>
                </a:p>
                <a:p>
                  <a:endParaRPr lang="en-GB" sz="3200" dirty="0">
                    <a:solidFill>
                      <a:schemeClr val="bg1"/>
                    </a:solidFill>
                    <a:latin typeface="Gotham HTF"/>
                  </a:endParaRPr>
                </a:p>
              </p:txBody>
            </p:sp>
          </mc:Choice>
          <mc:Fallback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8400" y="4520714"/>
                  <a:ext cx="783771" cy="1088375"/>
                </a:xfrm>
                <a:prstGeom prst="rect">
                  <a:avLst/>
                </a:prstGeom>
                <a:blipFill>
                  <a:blip r:embed="rId5"/>
                  <a:stretch>
                    <a:fillRect r="-852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1186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867" y="762181"/>
            <a:ext cx="7056847" cy="5215451"/>
          </a:xfrm>
        </p:spPr>
      </p:pic>
    </p:spTree>
    <p:extLst>
      <p:ext uri="{BB962C8B-B14F-4D97-AF65-F5344CB8AC3E}">
        <p14:creationId xmlns:p14="http://schemas.microsoft.com/office/powerpoint/2010/main" val="281491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1" y="611746"/>
            <a:ext cx="10058400" cy="567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2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63" y="730920"/>
            <a:ext cx="7216403" cy="5412302"/>
          </a:xfrm>
        </p:spPr>
      </p:pic>
    </p:spTree>
    <p:extLst>
      <p:ext uri="{BB962C8B-B14F-4D97-AF65-F5344CB8AC3E}">
        <p14:creationId xmlns:p14="http://schemas.microsoft.com/office/powerpoint/2010/main" val="4959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600"/>
          <p:cNvGrpSpPr>
            <a:grpSpLocks/>
          </p:cNvGrpSpPr>
          <p:nvPr/>
        </p:nvGrpSpPr>
        <p:grpSpPr bwMode="auto">
          <a:xfrm>
            <a:off x="1717675" y="239713"/>
            <a:ext cx="8869363" cy="5784850"/>
            <a:chOff x="1082" y="151"/>
            <a:chExt cx="5587" cy="3644"/>
          </a:xfrm>
        </p:grpSpPr>
        <p:sp>
          <p:nvSpPr>
            <p:cNvPr id="569" name="Freeform 2400"/>
            <p:cNvSpPr>
              <a:spLocks/>
            </p:cNvSpPr>
            <p:nvPr/>
          </p:nvSpPr>
          <p:spPr bwMode="auto">
            <a:xfrm>
              <a:off x="1264" y="602"/>
              <a:ext cx="3640" cy="3193"/>
            </a:xfrm>
            <a:custGeom>
              <a:avLst/>
              <a:gdLst>
                <a:gd name="T0" fmla="*/ 10919 w 10919"/>
                <a:gd name="T1" fmla="*/ 9577 h 9577"/>
                <a:gd name="T2" fmla="*/ 10905 w 10919"/>
                <a:gd name="T3" fmla="*/ 0 h 9577"/>
                <a:gd name="T4" fmla="*/ 7437 w 10919"/>
                <a:gd name="T5" fmla="*/ 4327 h 9577"/>
                <a:gd name="T6" fmla="*/ 7206 w 10919"/>
                <a:gd name="T7" fmla="*/ 4384 h 9577"/>
                <a:gd name="T8" fmla="*/ 0 w 10919"/>
                <a:gd name="T9" fmla="*/ 4415 h 9577"/>
                <a:gd name="T10" fmla="*/ 3609 w 10919"/>
                <a:gd name="T11" fmla="*/ 4515 h 9577"/>
                <a:gd name="T12" fmla="*/ 7192 w 10919"/>
                <a:gd name="T13" fmla="*/ 4947 h 9577"/>
                <a:gd name="T14" fmla="*/ 7497 w 10919"/>
                <a:gd name="T15" fmla="*/ 5126 h 9577"/>
                <a:gd name="T16" fmla="*/ 10919 w 10919"/>
                <a:gd name="T17" fmla="*/ 9577 h 9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19" h="9577">
                  <a:moveTo>
                    <a:pt x="10919" y="9577"/>
                  </a:moveTo>
                  <a:lnTo>
                    <a:pt x="10905" y="0"/>
                  </a:lnTo>
                  <a:lnTo>
                    <a:pt x="7437" y="4327"/>
                  </a:lnTo>
                  <a:lnTo>
                    <a:pt x="7206" y="4384"/>
                  </a:lnTo>
                  <a:lnTo>
                    <a:pt x="0" y="4415"/>
                  </a:lnTo>
                  <a:lnTo>
                    <a:pt x="3609" y="4515"/>
                  </a:lnTo>
                  <a:lnTo>
                    <a:pt x="7192" y="4947"/>
                  </a:lnTo>
                  <a:lnTo>
                    <a:pt x="7497" y="5126"/>
                  </a:lnTo>
                  <a:lnTo>
                    <a:pt x="10919" y="9577"/>
                  </a:lnTo>
                  <a:close/>
                </a:path>
              </a:pathLst>
            </a:custGeom>
            <a:solidFill>
              <a:srgbClr val="FCD5B5"/>
            </a:solidFill>
            <a:ln w="301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0" name="Freeform 2401"/>
            <p:cNvSpPr>
              <a:spLocks/>
            </p:cNvSpPr>
            <p:nvPr/>
          </p:nvSpPr>
          <p:spPr bwMode="auto">
            <a:xfrm>
              <a:off x="1248" y="335"/>
              <a:ext cx="3649" cy="1741"/>
            </a:xfrm>
            <a:custGeom>
              <a:avLst/>
              <a:gdLst>
                <a:gd name="T0" fmla="*/ 0 w 10948"/>
                <a:gd name="T1" fmla="*/ 5221 h 5221"/>
                <a:gd name="T2" fmla="*/ 3559 w 10948"/>
                <a:gd name="T3" fmla="*/ 4840 h 5221"/>
                <a:gd name="T4" fmla="*/ 7523 w 10948"/>
                <a:gd name="T5" fmla="*/ 3798 h 5221"/>
                <a:gd name="T6" fmla="*/ 10942 w 10948"/>
                <a:gd name="T7" fmla="*/ 0 h 5221"/>
                <a:gd name="T8" fmla="*/ 10948 w 10948"/>
                <a:gd name="T9" fmla="*/ 781 h 5221"/>
                <a:gd name="T10" fmla="*/ 7484 w 10948"/>
                <a:gd name="T11" fmla="*/ 5135 h 5221"/>
                <a:gd name="T12" fmla="*/ 7241 w 10948"/>
                <a:gd name="T13" fmla="*/ 5204 h 5221"/>
                <a:gd name="T14" fmla="*/ 0 w 10948"/>
                <a:gd name="T15" fmla="*/ 5221 h 5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48" h="5221">
                  <a:moveTo>
                    <a:pt x="0" y="5221"/>
                  </a:moveTo>
                  <a:lnTo>
                    <a:pt x="3559" y="4840"/>
                  </a:lnTo>
                  <a:lnTo>
                    <a:pt x="7523" y="3798"/>
                  </a:lnTo>
                  <a:lnTo>
                    <a:pt x="10942" y="0"/>
                  </a:lnTo>
                  <a:lnTo>
                    <a:pt x="10948" y="781"/>
                  </a:lnTo>
                  <a:lnTo>
                    <a:pt x="7484" y="5135"/>
                  </a:lnTo>
                  <a:lnTo>
                    <a:pt x="7241" y="5204"/>
                  </a:lnTo>
                  <a:lnTo>
                    <a:pt x="0" y="5221"/>
                  </a:lnTo>
                  <a:close/>
                </a:path>
              </a:pathLst>
            </a:custGeom>
            <a:solidFill>
              <a:srgbClr val="77933C"/>
            </a:solidFill>
            <a:ln w="301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1" name="Freeform 2402"/>
            <p:cNvSpPr>
              <a:spLocks/>
            </p:cNvSpPr>
            <p:nvPr/>
          </p:nvSpPr>
          <p:spPr bwMode="auto">
            <a:xfrm>
              <a:off x="1082" y="155"/>
              <a:ext cx="121" cy="133"/>
            </a:xfrm>
            <a:custGeom>
              <a:avLst/>
              <a:gdLst>
                <a:gd name="T0" fmla="*/ 363 w 363"/>
                <a:gd name="T1" fmla="*/ 370 h 400"/>
                <a:gd name="T2" fmla="*/ 334 w 363"/>
                <a:gd name="T3" fmla="*/ 380 h 400"/>
                <a:gd name="T4" fmla="*/ 294 w 363"/>
                <a:gd name="T5" fmla="*/ 390 h 400"/>
                <a:gd name="T6" fmla="*/ 252 w 363"/>
                <a:gd name="T7" fmla="*/ 398 h 400"/>
                <a:gd name="T8" fmla="*/ 209 w 363"/>
                <a:gd name="T9" fmla="*/ 400 h 400"/>
                <a:gd name="T10" fmla="*/ 186 w 363"/>
                <a:gd name="T11" fmla="*/ 398 h 400"/>
                <a:gd name="T12" fmla="*/ 141 w 363"/>
                <a:gd name="T13" fmla="*/ 393 h 400"/>
                <a:gd name="T14" fmla="*/ 104 w 363"/>
                <a:gd name="T15" fmla="*/ 378 h 400"/>
                <a:gd name="T16" fmla="*/ 71 w 363"/>
                <a:gd name="T17" fmla="*/ 360 h 400"/>
                <a:gd name="T18" fmla="*/ 56 w 363"/>
                <a:gd name="T19" fmla="*/ 347 h 400"/>
                <a:gd name="T20" fmla="*/ 43 w 363"/>
                <a:gd name="T21" fmla="*/ 332 h 400"/>
                <a:gd name="T22" fmla="*/ 22 w 363"/>
                <a:gd name="T23" fmla="*/ 300 h 400"/>
                <a:gd name="T24" fmla="*/ 9 w 363"/>
                <a:gd name="T25" fmla="*/ 265 h 400"/>
                <a:gd name="T26" fmla="*/ 2 w 363"/>
                <a:gd name="T27" fmla="*/ 223 h 400"/>
                <a:gd name="T28" fmla="*/ 0 w 363"/>
                <a:gd name="T29" fmla="*/ 200 h 400"/>
                <a:gd name="T30" fmla="*/ 2 w 363"/>
                <a:gd name="T31" fmla="*/ 177 h 400"/>
                <a:gd name="T32" fmla="*/ 9 w 363"/>
                <a:gd name="T33" fmla="*/ 136 h 400"/>
                <a:gd name="T34" fmla="*/ 22 w 363"/>
                <a:gd name="T35" fmla="*/ 100 h 400"/>
                <a:gd name="T36" fmla="*/ 43 w 363"/>
                <a:gd name="T37" fmla="*/ 69 h 400"/>
                <a:gd name="T38" fmla="*/ 56 w 363"/>
                <a:gd name="T39" fmla="*/ 56 h 400"/>
                <a:gd name="T40" fmla="*/ 71 w 363"/>
                <a:gd name="T41" fmla="*/ 41 h 400"/>
                <a:gd name="T42" fmla="*/ 104 w 363"/>
                <a:gd name="T43" fmla="*/ 21 h 400"/>
                <a:gd name="T44" fmla="*/ 144 w 363"/>
                <a:gd name="T45" fmla="*/ 8 h 400"/>
                <a:gd name="T46" fmla="*/ 187 w 363"/>
                <a:gd name="T47" fmla="*/ 1 h 400"/>
                <a:gd name="T48" fmla="*/ 212 w 363"/>
                <a:gd name="T49" fmla="*/ 0 h 400"/>
                <a:gd name="T50" fmla="*/ 249 w 363"/>
                <a:gd name="T51" fmla="*/ 1 h 400"/>
                <a:gd name="T52" fmla="*/ 285 w 363"/>
                <a:gd name="T53" fmla="*/ 7 h 400"/>
                <a:gd name="T54" fmla="*/ 320 w 363"/>
                <a:gd name="T55" fmla="*/ 15 h 400"/>
                <a:gd name="T56" fmla="*/ 362 w 363"/>
                <a:gd name="T57" fmla="*/ 34 h 400"/>
                <a:gd name="T58" fmla="*/ 362 w 363"/>
                <a:gd name="T59" fmla="*/ 123 h 400"/>
                <a:gd name="T60" fmla="*/ 350 w 363"/>
                <a:gd name="T61" fmla="*/ 123 h 400"/>
                <a:gd name="T62" fmla="*/ 342 w 363"/>
                <a:gd name="T63" fmla="*/ 118 h 400"/>
                <a:gd name="T64" fmla="*/ 329 w 363"/>
                <a:gd name="T65" fmla="*/ 109 h 400"/>
                <a:gd name="T66" fmla="*/ 316 w 363"/>
                <a:gd name="T67" fmla="*/ 99 h 400"/>
                <a:gd name="T68" fmla="*/ 303 w 363"/>
                <a:gd name="T69" fmla="*/ 92 h 400"/>
                <a:gd name="T70" fmla="*/ 287 w 363"/>
                <a:gd name="T71" fmla="*/ 85 h 400"/>
                <a:gd name="T72" fmla="*/ 267 w 363"/>
                <a:gd name="T73" fmla="*/ 77 h 400"/>
                <a:gd name="T74" fmla="*/ 246 w 363"/>
                <a:gd name="T75" fmla="*/ 73 h 400"/>
                <a:gd name="T76" fmla="*/ 225 w 363"/>
                <a:gd name="T77" fmla="*/ 72 h 400"/>
                <a:gd name="T78" fmla="*/ 199 w 363"/>
                <a:gd name="T79" fmla="*/ 73 h 400"/>
                <a:gd name="T80" fmla="*/ 177 w 363"/>
                <a:gd name="T81" fmla="*/ 80 h 400"/>
                <a:gd name="T82" fmla="*/ 156 w 363"/>
                <a:gd name="T83" fmla="*/ 89 h 400"/>
                <a:gd name="T84" fmla="*/ 138 w 363"/>
                <a:gd name="T85" fmla="*/ 103 h 400"/>
                <a:gd name="T86" fmla="*/ 124 w 363"/>
                <a:gd name="T87" fmla="*/ 121 h 400"/>
                <a:gd name="T88" fmla="*/ 113 w 363"/>
                <a:gd name="T89" fmla="*/ 142 h 400"/>
                <a:gd name="T90" fmla="*/ 105 w 363"/>
                <a:gd name="T91" fmla="*/ 168 h 400"/>
                <a:gd name="T92" fmla="*/ 104 w 363"/>
                <a:gd name="T93" fmla="*/ 198 h 400"/>
                <a:gd name="T94" fmla="*/ 105 w 363"/>
                <a:gd name="T95" fmla="*/ 229 h 400"/>
                <a:gd name="T96" fmla="*/ 121 w 363"/>
                <a:gd name="T97" fmla="*/ 277 h 400"/>
                <a:gd name="T98" fmla="*/ 137 w 363"/>
                <a:gd name="T99" fmla="*/ 295 h 400"/>
                <a:gd name="T100" fmla="*/ 156 w 363"/>
                <a:gd name="T101" fmla="*/ 311 h 400"/>
                <a:gd name="T102" fmla="*/ 205 w 363"/>
                <a:gd name="T103" fmla="*/ 328 h 400"/>
                <a:gd name="T104" fmla="*/ 236 w 363"/>
                <a:gd name="T105" fmla="*/ 329 h 400"/>
                <a:gd name="T106" fmla="*/ 244 w 363"/>
                <a:gd name="T107" fmla="*/ 329 h 400"/>
                <a:gd name="T108" fmla="*/ 249 w 363"/>
                <a:gd name="T109" fmla="*/ 328 h 400"/>
                <a:gd name="T110" fmla="*/ 257 w 363"/>
                <a:gd name="T111" fmla="*/ 328 h 400"/>
                <a:gd name="T112" fmla="*/ 262 w 363"/>
                <a:gd name="T113" fmla="*/ 328 h 400"/>
                <a:gd name="T114" fmla="*/ 262 w 363"/>
                <a:gd name="T115" fmla="*/ 253 h 400"/>
                <a:gd name="T116" fmla="*/ 186 w 363"/>
                <a:gd name="T117" fmla="*/ 253 h 400"/>
                <a:gd name="T118" fmla="*/ 186 w 363"/>
                <a:gd name="T119" fmla="*/ 180 h 400"/>
                <a:gd name="T120" fmla="*/ 363 w 363"/>
                <a:gd name="T121" fmla="*/ 180 h 400"/>
                <a:gd name="T122" fmla="*/ 363 w 363"/>
                <a:gd name="T123" fmla="*/ 3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3" h="400">
                  <a:moveTo>
                    <a:pt x="363" y="370"/>
                  </a:moveTo>
                  <a:lnTo>
                    <a:pt x="334" y="380"/>
                  </a:lnTo>
                  <a:lnTo>
                    <a:pt x="294" y="390"/>
                  </a:lnTo>
                  <a:lnTo>
                    <a:pt x="252" y="398"/>
                  </a:lnTo>
                  <a:lnTo>
                    <a:pt x="209" y="400"/>
                  </a:lnTo>
                  <a:lnTo>
                    <a:pt x="186" y="398"/>
                  </a:lnTo>
                  <a:lnTo>
                    <a:pt x="141" y="393"/>
                  </a:lnTo>
                  <a:lnTo>
                    <a:pt x="104" y="378"/>
                  </a:lnTo>
                  <a:lnTo>
                    <a:pt x="71" y="360"/>
                  </a:lnTo>
                  <a:lnTo>
                    <a:pt x="56" y="347"/>
                  </a:lnTo>
                  <a:lnTo>
                    <a:pt x="43" y="332"/>
                  </a:lnTo>
                  <a:lnTo>
                    <a:pt x="22" y="300"/>
                  </a:lnTo>
                  <a:lnTo>
                    <a:pt x="9" y="265"/>
                  </a:lnTo>
                  <a:lnTo>
                    <a:pt x="2" y="223"/>
                  </a:lnTo>
                  <a:lnTo>
                    <a:pt x="0" y="200"/>
                  </a:lnTo>
                  <a:lnTo>
                    <a:pt x="2" y="177"/>
                  </a:lnTo>
                  <a:lnTo>
                    <a:pt x="9" y="136"/>
                  </a:lnTo>
                  <a:lnTo>
                    <a:pt x="22" y="100"/>
                  </a:lnTo>
                  <a:lnTo>
                    <a:pt x="43" y="69"/>
                  </a:lnTo>
                  <a:lnTo>
                    <a:pt x="56" y="56"/>
                  </a:lnTo>
                  <a:lnTo>
                    <a:pt x="71" y="41"/>
                  </a:lnTo>
                  <a:lnTo>
                    <a:pt x="104" y="21"/>
                  </a:lnTo>
                  <a:lnTo>
                    <a:pt x="144" y="8"/>
                  </a:lnTo>
                  <a:lnTo>
                    <a:pt x="187" y="1"/>
                  </a:lnTo>
                  <a:lnTo>
                    <a:pt x="212" y="0"/>
                  </a:lnTo>
                  <a:lnTo>
                    <a:pt x="249" y="1"/>
                  </a:lnTo>
                  <a:lnTo>
                    <a:pt x="285" y="7"/>
                  </a:lnTo>
                  <a:lnTo>
                    <a:pt x="320" y="15"/>
                  </a:lnTo>
                  <a:lnTo>
                    <a:pt x="362" y="34"/>
                  </a:lnTo>
                  <a:lnTo>
                    <a:pt x="362" y="123"/>
                  </a:lnTo>
                  <a:lnTo>
                    <a:pt x="350" y="123"/>
                  </a:lnTo>
                  <a:lnTo>
                    <a:pt x="342" y="118"/>
                  </a:lnTo>
                  <a:lnTo>
                    <a:pt x="329" y="109"/>
                  </a:lnTo>
                  <a:lnTo>
                    <a:pt x="316" y="99"/>
                  </a:lnTo>
                  <a:lnTo>
                    <a:pt x="303" y="92"/>
                  </a:lnTo>
                  <a:lnTo>
                    <a:pt x="287" y="85"/>
                  </a:lnTo>
                  <a:lnTo>
                    <a:pt x="267" y="77"/>
                  </a:lnTo>
                  <a:lnTo>
                    <a:pt x="246" y="73"/>
                  </a:lnTo>
                  <a:lnTo>
                    <a:pt x="225" y="72"/>
                  </a:lnTo>
                  <a:lnTo>
                    <a:pt x="199" y="73"/>
                  </a:lnTo>
                  <a:lnTo>
                    <a:pt x="177" y="80"/>
                  </a:lnTo>
                  <a:lnTo>
                    <a:pt x="156" y="89"/>
                  </a:lnTo>
                  <a:lnTo>
                    <a:pt x="138" y="103"/>
                  </a:lnTo>
                  <a:lnTo>
                    <a:pt x="124" y="121"/>
                  </a:lnTo>
                  <a:lnTo>
                    <a:pt x="113" y="142"/>
                  </a:lnTo>
                  <a:lnTo>
                    <a:pt x="105" y="168"/>
                  </a:lnTo>
                  <a:lnTo>
                    <a:pt x="104" y="198"/>
                  </a:lnTo>
                  <a:lnTo>
                    <a:pt x="105" y="229"/>
                  </a:lnTo>
                  <a:lnTo>
                    <a:pt x="121" y="277"/>
                  </a:lnTo>
                  <a:lnTo>
                    <a:pt x="137" y="295"/>
                  </a:lnTo>
                  <a:lnTo>
                    <a:pt x="156" y="311"/>
                  </a:lnTo>
                  <a:lnTo>
                    <a:pt x="205" y="328"/>
                  </a:lnTo>
                  <a:lnTo>
                    <a:pt x="236" y="329"/>
                  </a:lnTo>
                  <a:lnTo>
                    <a:pt x="244" y="329"/>
                  </a:lnTo>
                  <a:lnTo>
                    <a:pt x="249" y="328"/>
                  </a:lnTo>
                  <a:lnTo>
                    <a:pt x="257" y="328"/>
                  </a:lnTo>
                  <a:lnTo>
                    <a:pt x="262" y="328"/>
                  </a:lnTo>
                  <a:lnTo>
                    <a:pt x="262" y="253"/>
                  </a:lnTo>
                  <a:lnTo>
                    <a:pt x="186" y="253"/>
                  </a:lnTo>
                  <a:lnTo>
                    <a:pt x="186" y="180"/>
                  </a:lnTo>
                  <a:lnTo>
                    <a:pt x="363" y="180"/>
                  </a:lnTo>
                  <a:lnTo>
                    <a:pt x="363" y="37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2" name="Rectangle 2403"/>
            <p:cNvSpPr>
              <a:spLocks noChangeArrowheads="1"/>
            </p:cNvSpPr>
            <p:nvPr/>
          </p:nvSpPr>
          <p:spPr bwMode="auto">
            <a:xfrm>
              <a:off x="1231" y="152"/>
              <a:ext cx="31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3" name="Freeform 2404"/>
            <p:cNvSpPr>
              <a:spLocks noEditPoints="1"/>
            </p:cNvSpPr>
            <p:nvPr/>
          </p:nvSpPr>
          <p:spPr bwMode="auto">
            <a:xfrm>
              <a:off x="1284" y="186"/>
              <a:ext cx="106" cy="102"/>
            </a:xfrm>
            <a:custGeom>
              <a:avLst/>
              <a:gdLst>
                <a:gd name="T0" fmla="*/ 317 w 317"/>
                <a:gd name="T1" fmla="*/ 154 h 307"/>
                <a:gd name="T2" fmla="*/ 315 w 317"/>
                <a:gd name="T3" fmla="*/ 189 h 307"/>
                <a:gd name="T4" fmla="*/ 295 w 317"/>
                <a:gd name="T5" fmla="*/ 245 h 307"/>
                <a:gd name="T6" fmla="*/ 275 w 317"/>
                <a:gd name="T7" fmla="*/ 267 h 307"/>
                <a:gd name="T8" fmla="*/ 254 w 317"/>
                <a:gd name="T9" fmla="*/ 285 h 307"/>
                <a:gd name="T10" fmla="*/ 194 w 317"/>
                <a:gd name="T11" fmla="*/ 305 h 307"/>
                <a:gd name="T12" fmla="*/ 158 w 317"/>
                <a:gd name="T13" fmla="*/ 307 h 307"/>
                <a:gd name="T14" fmla="*/ 122 w 317"/>
                <a:gd name="T15" fmla="*/ 305 h 307"/>
                <a:gd name="T16" fmla="*/ 63 w 317"/>
                <a:gd name="T17" fmla="*/ 285 h 307"/>
                <a:gd name="T18" fmla="*/ 42 w 317"/>
                <a:gd name="T19" fmla="*/ 267 h 307"/>
                <a:gd name="T20" fmla="*/ 23 w 317"/>
                <a:gd name="T21" fmla="*/ 245 h 307"/>
                <a:gd name="T22" fmla="*/ 2 w 317"/>
                <a:gd name="T23" fmla="*/ 189 h 307"/>
                <a:gd name="T24" fmla="*/ 0 w 317"/>
                <a:gd name="T25" fmla="*/ 154 h 307"/>
                <a:gd name="T26" fmla="*/ 2 w 317"/>
                <a:gd name="T27" fmla="*/ 120 h 307"/>
                <a:gd name="T28" fmla="*/ 23 w 317"/>
                <a:gd name="T29" fmla="*/ 62 h 307"/>
                <a:gd name="T30" fmla="*/ 42 w 317"/>
                <a:gd name="T31" fmla="*/ 41 h 307"/>
                <a:gd name="T32" fmla="*/ 65 w 317"/>
                <a:gd name="T33" fmla="*/ 22 h 307"/>
                <a:gd name="T34" fmla="*/ 122 w 317"/>
                <a:gd name="T35" fmla="*/ 2 h 307"/>
                <a:gd name="T36" fmla="*/ 158 w 317"/>
                <a:gd name="T37" fmla="*/ 0 h 307"/>
                <a:gd name="T38" fmla="*/ 196 w 317"/>
                <a:gd name="T39" fmla="*/ 2 h 307"/>
                <a:gd name="T40" fmla="*/ 254 w 317"/>
                <a:gd name="T41" fmla="*/ 22 h 307"/>
                <a:gd name="T42" fmla="*/ 277 w 317"/>
                <a:gd name="T43" fmla="*/ 41 h 307"/>
                <a:gd name="T44" fmla="*/ 295 w 317"/>
                <a:gd name="T45" fmla="*/ 64 h 307"/>
                <a:gd name="T46" fmla="*/ 315 w 317"/>
                <a:gd name="T47" fmla="*/ 120 h 307"/>
                <a:gd name="T48" fmla="*/ 317 w 317"/>
                <a:gd name="T49" fmla="*/ 154 h 307"/>
                <a:gd name="T50" fmla="*/ 203 w 317"/>
                <a:gd name="T51" fmla="*/ 225 h 307"/>
                <a:gd name="T52" fmla="*/ 212 w 317"/>
                <a:gd name="T53" fmla="*/ 212 h 307"/>
                <a:gd name="T54" fmla="*/ 216 w 317"/>
                <a:gd name="T55" fmla="*/ 197 h 307"/>
                <a:gd name="T56" fmla="*/ 220 w 317"/>
                <a:gd name="T57" fmla="*/ 180 h 307"/>
                <a:gd name="T58" fmla="*/ 222 w 317"/>
                <a:gd name="T59" fmla="*/ 154 h 307"/>
                <a:gd name="T60" fmla="*/ 220 w 317"/>
                <a:gd name="T61" fmla="*/ 130 h 307"/>
                <a:gd name="T62" fmla="*/ 216 w 317"/>
                <a:gd name="T63" fmla="*/ 111 h 307"/>
                <a:gd name="T64" fmla="*/ 212 w 317"/>
                <a:gd name="T65" fmla="*/ 95 h 307"/>
                <a:gd name="T66" fmla="*/ 203 w 317"/>
                <a:gd name="T67" fmla="*/ 84 h 307"/>
                <a:gd name="T68" fmla="*/ 194 w 317"/>
                <a:gd name="T69" fmla="*/ 75 h 307"/>
                <a:gd name="T70" fmla="*/ 184 w 317"/>
                <a:gd name="T71" fmla="*/ 69 h 307"/>
                <a:gd name="T72" fmla="*/ 171 w 317"/>
                <a:gd name="T73" fmla="*/ 65 h 307"/>
                <a:gd name="T74" fmla="*/ 158 w 317"/>
                <a:gd name="T75" fmla="*/ 65 h 307"/>
                <a:gd name="T76" fmla="*/ 146 w 317"/>
                <a:gd name="T77" fmla="*/ 65 h 307"/>
                <a:gd name="T78" fmla="*/ 135 w 317"/>
                <a:gd name="T79" fmla="*/ 68 h 307"/>
                <a:gd name="T80" fmla="*/ 125 w 317"/>
                <a:gd name="T81" fmla="*/ 74 h 307"/>
                <a:gd name="T82" fmla="*/ 115 w 317"/>
                <a:gd name="T83" fmla="*/ 82 h 307"/>
                <a:gd name="T84" fmla="*/ 107 w 317"/>
                <a:gd name="T85" fmla="*/ 94 h 307"/>
                <a:gd name="T86" fmla="*/ 101 w 317"/>
                <a:gd name="T87" fmla="*/ 110 h 307"/>
                <a:gd name="T88" fmla="*/ 97 w 317"/>
                <a:gd name="T89" fmla="*/ 130 h 307"/>
                <a:gd name="T90" fmla="*/ 97 w 317"/>
                <a:gd name="T91" fmla="*/ 154 h 307"/>
                <a:gd name="T92" fmla="*/ 97 w 317"/>
                <a:gd name="T93" fmla="*/ 177 h 307"/>
                <a:gd name="T94" fmla="*/ 101 w 317"/>
                <a:gd name="T95" fmla="*/ 196 h 307"/>
                <a:gd name="T96" fmla="*/ 105 w 317"/>
                <a:gd name="T97" fmla="*/ 212 h 307"/>
                <a:gd name="T98" fmla="*/ 114 w 317"/>
                <a:gd name="T99" fmla="*/ 223 h 307"/>
                <a:gd name="T100" fmla="*/ 122 w 317"/>
                <a:gd name="T101" fmla="*/ 232 h 307"/>
                <a:gd name="T102" fmla="*/ 134 w 317"/>
                <a:gd name="T103" fmla="*/ 238 h 307"/>
                <a:gd name="T104" fmla="*/ 146 w 317"/>
                <a:gd name="T105" fmla="*/ 242 h 307"/>
                <a:gd name="T106" fmla="*/ 160 w 317"/>
                <a:gd name="T107" fmla="*/ 242 h 307"/>
                <a:gd name="T108" fmla="*/ 171 w 317"/>
                <a:gd name="T109" fmla="*/ 242 h 307"/>
                <a:gd name="T110" fmla="*/ 183 w 317"/>
                <a:gd name="T111" fmla="*/ 239 h 307"/>
                <a:gd name="T112" fmla="*/ 194 w 317"/>
                <a:gd name="T113" fmla="*/ 233 h 307"/>
                <a:gd name="T114" fmla="*/ 203 w 317"/>
                <a:gd name="T115" fmla="*/ 22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7" h="307">
                  <a:moveTo>
                    <a:pt x="317" y="154"/>
                  </a:moveTo>
                  <a:lnTo>
                    <a:pt x="315" y="189"/>
                  </a:lnTo>
                  <a:lnTo>
                    <a:pt x="295" y="245"/>
                  </a:lnTo>
                  <a:lnTo>
                    <a:pt x="275" y="267"/>
                  </a:lnTo>
                  <a:lnTo>
                    <a:pt x="254" y="285"/>
                  </a:lnTo>
                  <a:lnTo>
                    <a:pt x="194" y="305"/>
                  </a:lnTo>
                  <a:lnTo>
                    <a:pt x="158" y="307"/>
                  </a:lnTo>
                  <a:lnTo>
                    <a:pt x="122" y="305"/>
                  </a:lnTo>
                  <a:lnTo>
                    <a:pt x="63" y="285"/>
                  </a:lnTo>
                  <a:lnTo>
                    <a:pt x="42" y="267"/>
                  </a:lnTo>
                  <a:lnTo>
                    <a:pt x="23" y="245"/>
                  </a:lnTo>
                  <a:lnTo>
                    <a:pt x="2" y="189"/>
                  </a:lnTo>
                  <a:lnTo>
                    <a:pt x="0" y="154"/>
                  </a:lnTo>
                  <a:lnTo>
                    <a:pt x="2" y="120"/>
                  </a:lnTo>
                  <a:lnTo>
                    <a:pt x="23" y="62"/>
                  </a:lnTo>
                  <a:lnTo>
                    <a:pt x="42" y="41"/>
                  </a:lnTo>
                  <a:lnTo>
                    <a:pt x="65" y="22"/>
                  </a:lnTo>
                  <a:lnTo>
                    <a:pt x="122" y="2"/>
                  </a:lnTo>
                  <a:lnTo>
                    <a:pt x="158" y="0"/>
                  </a:lnTo>
                  <a:lnTo>
                    <a:pt x="196" y="2"/>
                  </a:lnTo>
                  <a:lnTo>
                    <a:pt x="254" y="22"/>
                  </a:lnTo>
                  <a:lnTo>
                    <a:pt x="277" y="41"/>
                  </a:lnTo>
                  <a:lnTo>
                    <a:pt x="295" y="64"/>
                  </a:lnTo>
                  <a:lnTo>
                    <a:pt x="315" y="120"/>
                  </a:lnTo>
                  <a:lnTo>
                    <a:pt x="317" y="154"/>
                  </a:lnTo>
                  <a:close/>
                  <a:moveTo>
                    <a:pt x="203" y="225"/>
                  </a:moveTo>
                  <a:lnTo>
                    <a:pt x="212" y="212"/>
                  </a:lnTo>
                  <a:lnTo>
                    <a:pt x="216" y="197"/>
                  </a:lnTo>
                  <a:lnTo>
                    <a:pt x="220" y="180"/>
                  </a:lnTo>
                  <a:lnTo>
                    <a:pt x="222" y="154"/>
                  </a:lnTo>
                  <a:lnTo>
                    <a:pt x="220" y="130"/>
                  </a:lnTo>
                  <a:lnTo>
                    <a:pt x="216" y="111"/>
                  </a:lnTo>
                  <a:lnTo>
                    <a:pt x="212" y="95"/>
                  </a:lnTo>
                  <a:lnTo>
                    <a:pt x="203" y="84"/>
                  </a:lnTo>
                  <a:lnTo>
                    <a:pt x="194" y="75"/>
                  </a:lnTo>
                  <a:lnTo>
                    <a:pt x="184" y="69"/>
                  </a:lnTo>
                  <a:lnTo>
                    <a:pt x="171" y="65"/>
                  </a:lnTo>
                  <a:lnTo>
                    <a:pt x="158" y="65"/>
                  </a:lnTo>
                  <a:lnTo>
                    <a:pt x="146" y="65"/>
                  </a:lnTo>
                  <a:lnTo>
                    <a:pt x="135" y="68"/>
                  </a:lnTo>
                  <a:lnTo>
                    <a:pt x="125" y="74"/>
                  </a:lnTo>
                  <a:lnTo>
                    <a:pt x="115" y="82"/>
                  </a:lnTo>
                  <a:lnTo>
                    <a:pt x="107" y="94"/>
                  </a:lnTo>
                  <a:lnTo>
                    <a:pt x="101" y="110"/>
                  </a:lnTo>
                  <a:lnTo>
                    <a:pt x="97" y="130"/>
                  </a:lnTo>
                  <a:lnTo>
                    <a:pt x="97" y="154"/>
                  </a:lnTo>
                  <a:lnTo>
                    <a:pt x="97" y="177"/>
                  </a:lnTo>
                  <a:lnTo>
                    <a:pt x="101" y="196"/>
                  </a:lnTo>
                  <a:lnTo>
                    <a:pt x="105" y="212"/>
                  </a:lnTo>
                  <a:lnTo>
                    <a:pt x="114" y="223"/>
                  </a:lnTo>
                  <a:lnTo>
                    <a:pt x="122" y="232"/>
                  </a:lnTo>
                  <a:lnTo>
                    <a:pt x="134" y="238"/>
                  </a:lnTo>
                  <a:lnTo>
                    <a:pt x="146" y="242"/>
                  </a:lnTo>
                  <a:lnTo>
                    <a:pt x="160" y="242"/>
                  </a:lnTo>
                  <a:lnTo>
                    <a:pt x="171" y="242"/>
                  </a:lnTo>
                  <a:lnTo>
                    <a:pt x="183" y="239"/>
                  </a:lnTo>
                  <a:lnTo>
                    <a:pt x="194" y="233"/>
                  </a:lnTo>
                  <a:lnTo>
                    <a:pt x="203" y="22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4" name="Freeform 2405"/>
            <p:cNvSpPr>
              <a:spLocks noEditPoints="1"/>
            </p:cNvSpPr>
            <p:nvPr/>
          </p:nvSpPr>
          <p:spPr bwMode="auto">
            <a:xfrm>
              <a:off x="1412" y="152"/>
              <a:ext cx="101" cy="135"/>
            </a:xfrm>
            <a:custGeom>
              <a:avLst/>
              <a:gdLst>
                <a:gd name="T0" fmla="*/ 302 w 302"/>
                <a:gd name="T1" fmla="*/ 252 h 406"/>
                <a:gd name="T2" fmla="*/ 301 w 302"/>
                <a:gd name="T3" fmla="*/ 285 h 406"/>
                <a:gd name="T4" fmla="*/ 280 w 302"/>
                <a:gd name="T5" fmla="*/ 341 h 406"/>
                <a:gd name="T6" fmla="*/ 263 w 302"/>
                <a:gd name="T7" fmla="*/ 363 h 406"/>
                <a:gd name="T8" fmla="*/ 244 w 302"/>
                <a:gd name="T9" fmla="*/ 383 h 406"/>
                <a:gd name="T10" fmla="*/ 197 w 302"/>
                <a:gd name="T11" fmla="*/ 404 h 406"/>
                <a:gd name="T12" fmla="*/ 170 w 302"/>
                <a:gd name="T13" fmla="*/ 406 h 406"/>
                <a:gd name="T14" fmla="*/ 146 w 302"/>
                <a:gd name="T15" fmla="*/ 404 h 406"/>
                <a:gd name="T16" fmla="*/ 128 w 302"/>
                <a:gd name="T17" fmla="*/ 402 h 406"/>
                <a:gd name="T18" fmla="*/ 109 w 302"/>
                <a:gd name="T19" fmla="*/ 394 h 406"/>
                <a:gd name="T20" fmla="*/ 92 w 302"/>
                <a:gd name="T21" fmla="*/ 386 h 406"/>
                <a:gd name="T22" fmla="*/ 89 w 302"/>
                <a:gd name="T23" fmla="*/ 400 h 406"/>
                <a:gd name="T24" fmla="*/ 0 w 302"/>
                <a:gd name="T25" fmla="*/ 400 h 406"/>
                <a:gd name="T26" fmla="*/ 0 w 302"/>
                <a:gd name="T27" fmla="*/ 0 h 406"/>
                <a:gd name="T28" fmla="*/ 92 w 302"/>
                <a:gd name="T29" fmla="*/ 0 h 406"/>
                <a:gd name="T30" fmla="*/ 92 w 302"/>
                <a:gd name="T31" fmla="*/ 141 h 406"/>
                <a:gd name="T32" fmla="*/ 113 w 302"/>
                <a:gd name="T33" fmla="*/ 125 h 406"/>
                <a:gd name="T34" fmla="*/ 136 w 302"/>
                <a:gd name="T35" fmla="*/ 114 h 406"/>
                <a:gd name="T36" fmla="*/ 159 w 302"/>
                <a:gd name="T37" fmla="*/ 105 h 406"/>
                <a:gd name="T38" fmla="*/ 187 w 302"/>
                <a:gd name="T39" fmla="*/ 104 h 406"/>
                <a:gd name="T40" fmla="*/ 214 w 302"/>
                <a:gd name="T41" fmla="*/ 105 h 406"/>
                <a:gd name="T42" fmla="*/ 256 w 302"/>
                <a:gd name="T43" fmla="*/ 124 h 406"/>
                <a:gd name="T44" fmla="*/ 272 w 302"/>
                <a:gd name="T45" fmla="*/ 143 h 406"/>
                <a:gd name="T46" fmla="*/ 286 w 302"/>
                <a:gd name="T47" fmla="*/ 164 h 406"/>
                <a:gd name="T48" fmla="*/ 301 w 302"/>
                <a:gd name="T49" fmla="*/ 219 h 406"/>
                <a:gd name="T50" fmla="*/ 302 w 302"/>
                <a:gd name="T51" fmla="*/ 252 h 406"/>
                <a:gd name="T52" fmla="*/ 206 w 302"/>
                <a:gd name="T53" fmla="*/ 253 h 406"/>
                <a:gd name="T54" fmla="*/ 206 w 302"/>
                <a:gd name="T55" fmla="*/ 235 h 406"/>
                <a:gd name="T56" fmla="*/ 198 w 302"/>
                <a:gd name="T57" fmla="*/ 206 h 406"/>
                <a:gd name="T58" fmla="*/ 193 w 302"/>
                <a:gd name="T59" fmla="*/ 194 h 406"/>
                <a:gd name="T60" fmla="*/ 185 w 302"/>
                <a:gd name="T61" fmla="*/ 184 h 406"/>
                <a:gd name="T62" fmla="*/ 162 w 302"/>
                <a:gd name="T63" fmla="*/ 174 h 406"/>
                <a:gd name="T64" fmla="*/ 146 w 302"/>
                <a:gd name="T65" fmla="*/ 173 h 406"/>
                <a:gd name="T66" fmla="*/ 132 w 302"/>
                <a:gd name="T67" fmla="*/ 174 h 406"/>
                <a:gd name="T68" fmla="*/ 119 w 302"/>
                <a:gd name="T69" fmla="*/ 177 h 406"/>
                <a:gd name="T70" fmla="*/ 105 w 302"/>
                <a:gd name="T71" fmla="*/ 181 h 406"/>
                <a:gd name="T72" fmla="*/ 92 w 302"/>
                <a:gd name="T73" fmla="*/ 189 h 406"/>
                <a:gd name="T74" fmla="*/ 92 w 302"/>
                <a:gd name="T75" fmla="*/ 334 h 406"/>
                <a:gd name="T76" fmla="*/ 102 w 302"/>
                <a:gd name="T77" fmla="*/ 337 h 406"/>
                <a:gd name="T78" fmla="*/ 112 w 302"/>
                <a:gd name="T79" fmla="*/ 338 h 406"/>
                <a:gd name="T80" fmla="*/ 121 w 302"/>
                <a:gd name="T81" fmla="*/ 340 h 406"/>
                <a:gd name="T82" fmla="*/ 134 w 302"/>
                <a:gd name="T83" fmla="*/ 340 h 406"/>
                <a:gd name="T84" fmla="*/ 151 w 302"/>
                <a:gd name="T85" fmla="*/ 340 h 406"/>
                <a:gd name="T86" fmla="*/ 178 w 302"/>
                <a:gd name="T87" fmla="*/ 328 h 406"/>
                <a:gd name="T88" fmla="*/ 188 w 302"/>
                <a:gd name="T89" fmla="*/ 318 h 406"/>
                <a:gd name="T90" fmla="*/ 197 w 302"/>
                <a:gd name="T91" fmla="*/ 307 h 406"/>
                <a:gd name="T92" fmla="*/ 206 w 302"/>
                <a:gd name="T93" fmla="*/ 275 h 406"/>
                <a:gd name="T94" fmla="*/ 206 w 302"/>
                <a:gd name="T95" fmla="*/ 253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2" h="406">
                  <a:moveTo>
                    <a:pt x="302" y="252"/>
                  </a:moveTo>
                  <a:lnTo>
                    <a:pt x="301" y="285"/>
                  </a:lnTo>
                  <a:lnTo>
                    <a:pt x="280" y="341"/>
                  </a:lnTo>
                  <a:lnTo>
                    <a:pt x="263" y="363"/>
                  </a:lnTo>
                  <a:lnTo>
                    <a:pt x="244" y="383"/>
                  </a:lnTo>
                  <a:lnTo>
                    <a:pt x="197" y="404"/>
                  </a:lnTo>
                  <a:lnTo>
                    <a:pt x="170" y="406"/>
                  </a:lnTo>
                  <a:lnTo>
                    <a:pt x="146" y="404"/>
                  </a:lnTo>
                  <a:lnTo>
                    <a:pt x="128" y="402"/>
                  </a:lnTo>
                  <a:lnTo>
                    <a:pt x="109" y="394"/>
                  </a:lnTo>
                  <a:lnTo>
                    <a:pt x="92" y="386"/>
                  </a:lnTo>
                  <a:lnTo>
                    <a:pt x="89" y="400"/>
                  </a:lnTo>
                  <a:lnTo>
                    <a:pt x="0" y="400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41"/>
                  </a:lnTo>
                  <a:lnTo>
                    <a:pt x="113" y="125"/>
                  </a:lnTo>
                  <a:lnTo>
                    <a:pt x="136" y="114"/>
                  </a:lnTo>
                  <a:lnTo>
                    <a:pt x="159" y="105"/>
                  </a:lnTo>
                  <a:lnTo>
                    <a:pt x="187" y="104"/>
                  </a:lnTo>
                  <a:lnTo>
                    <a:pt x="214" y="105"/>
                  </a:lnTo>
                  <a:lnTo>
                    <a:pt x="256" y="124"/>
                  </a:lnTo>
                  <a:lnTo>
                    <a:pt x="272" y="143"/>
                  </a:lnTo>
                  <a:lnTo>
                    <a:pt x="286" y="164"/>
                  </a:lnTo>
                  <a:lnTo>
                    <a:pt x="301" y="219"/>
                  </a:lnTo>
                  <a:lnTo>
                    <a:pt x="302" y="252"/>
                  </a:lnTo>
                  <a:close/>
                  <a:moveTo>
                    <a:pt x="206" y="253"/>
                  </a:moveTo>
                  <a:lnTo>
                    <a:pt x="206" y="235"/>
                  </a:lnTo>
                  <a:lnTo>
                    <a:pt x="198" y="206"/>
                  </a:lnTo>
                  <a:lnTo>
                    <a:pt x="193" y="194"/>
                  </a:lnTo>
                  <a:lnTo>
                    <a:pt x="185" y="184"/>
                  </a:lnTo>
                  <a:lnTo>
                    <a:pt x="162" y="174"/>
                  </a:lnTo>
                  <a:lnTo>
                    <a:pt x="146" y="173"/>
                  </a:lnTo>
                  <a:lnTo>
                    <a:pt x="132" y="174"/>
                  </a:lnTo>
                  <a:lnTo>
                    <a:pt x="119" y="177"/>
                  </a:lnTo>
                  <a:lnTo>
                    <a:pt x="105" y="181"/>
                  </a:lnTo>
                  <a:lnTo>
                    <a:pt x="92" y="189"/>
                  </a:lnTo>
                  <a:lnTo>
                    <a:pt x="92" y="334"/>
                  </a:lnTo>
                  <a:lnTo>
                    <a:pt x="102" y="337"/>
                  </a:lnTo>
                  <a:lnTo>
                    <a:pt x="112" y="338"/>
                  </a:lnTo>
                  <a:lnTo>
                    <a:pt x="121" y="340"/>
                  </a:lnTo>
                  <a:lnTo>
                    <a:pt x="134" y="340"/>
                  </a:lnTo>
                  <a:lnTo>
                    <a:pt x="151" y="340"/>
                  </a:lnTo>
                  <a:lnTo>
                    <a:pt x="178" y="328"/>
                  </a:lnTo>
                  <a:lnTo>
                    <a:pt x="188" y="318"/>
                  </a:lnTo>
                  <a:lnTo>
                    <a:pt x="197" y="307"/>
                  </a:lnTo>
                  <a:lnTo>
                    <a:pt x="206" y="275"/>
                  </a:lnTo>
                  <a:lnTo>
                    <a:pt x="206" y="25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5" name="Freeform 2406"/>
            <p:cNvSpPr>
              <a:spLocks noEditPoints="1"/>
            </p:cNvSpPr>
            <p:nvPr/>
          </p:nvSpPr>
          <p:spPr bwMode="auto">
            <a:xfrm>
              <a:off x="1528" y="186"/>
              <a:ext cx="96" cy="102"/>
            </a:xfrm>
            <a:custGeom>
              <a:avLst/>
              <a:gdLst>
                <a:gd name="T0" fmla="*/ 197 w 289"/>
                <a:gd name="T1" fmla="*/ 163 h 307"/>
                <a:gd name="T2" fmla="*/ 157 w 289"/>
                <a:gd name="T3" fmla="*/ 167 h 307"/>
                <a:gd name="T4" fmla="*/ 124 w 289"/>
                <a:gd name="T5" fmla="*/ 173 h 307"/>
                <a:gd name="T6" fmla="*/ 102 w 289"/>
                <a:gd name="T7" fmla="*/ 186 h 307"/>
                <a:gd name="T8" fmla="*/ 95 w 289"/>
                <a:gd name="T9" fmla="*/ 207 h 307"/>
                <a:gd name="T10" fmla="*/ 96 w 289"/>
                <a:gd name="T11" fmla="*/ 223 h 307"/>
                <a:gd name="T12" fmla="*/ 103 w 289"/>
                <a:gd name="T13" fmla="*/ 233 h 307"/>
                <a:gd name="T14" fmla="*/ 118 w 289"/>
                <a:gd name="T15" fmla="*/ 241 h 307"/>
                <a:gd name="T16" fmla="*/ 144 w 289"/>
                <a:gd name="T17" fmla="*/ 243 h 307"/>
                <a:gd name="T18" fmla="*/ 171 w 289"/>
                <a:gd name="T19" fmla="*/ 238 h 307"/>
                <a:gd name="T20" fmla="*/ 197 w 289"/>
                <a:gd name="T21" fmla="*/ 223 h 307"/>
                <a:gd name="T22" fmla="*/ 188 w 289"/>
                <a:gd name="T23" fmla="*/ 274 h 307"/>
                <a:gd name="T24" fmla="*/ 168 w 289"/>
                <a:gd name="T25" fmla="*/ 290 h 307"/>
                <a:gd name="T26" fmla="*/ 144 w 289"/>
                <a:gd name="T27" fmla="*/ 300 h 307"/>
                <a:gd name="T28" fmla="*/ 113 w 289"/>
                <a:gd name="T29" fmla="*/ 305 h 307"/>
                <a:gd name="T30" fmla="*/ 77 w 289"/>
                <a:gd name="T31" fmla="*/ 305 h 307"/>
                <a:gd name="T32" fmla="*/ 28 w 289"/>
                <a:gd name="T33" fmla="*/ 281 h 307"/>
                <a:gd name="T34" fmla="*/ 1 w 289"/>
                <a:gd name="T35" fmla="*/ 235 h 307"/>
                <a:gd name="T36" fmla="*/ 1 w 289"/>
                <a:gd name="T37" fmla="*/ 200 h 307"/>
                <a:gd name="T38" fmla="*/ 14 w 289"/>
                <a:gd name="T39" fmla="*/ 164 h 307"/>
                <a:gd name="T40" fmla="*/ 54 w 289"/>
                <a:gd name="T41" fmla="*/ 131 h 307"/>
                <a:gd name="T42" fmla="*/ 118 w 289"/>
                <a:gd name="T43" fmla="*/ 115 h 307"/>
                <a:gd name="T44" fmla="*/ 197 w 289"/>
                <a:gd name="T45" fmla="*/ 108 h 307"/>
                <a:gd name="T46" fmla="*/ 197 w 289"/>
                <a:gd name="T47" fmla="*/ 95 h 307"/>
                <a:gd name="T48" fmla="*/ 178 w 289"/>
                <a:gd name="T49" fmla="*/ 74 h 307"/>
                <a:gd name="T50" fmla="*/ 121 w 289"/>
                <a:gd name="T51" fmla="*/ 65 h 307"/>
                <a:gd name="T52" fmla="*/ 72 w 289"/>
                <a:gd name="T53" fmla="*/ 72 h 307"/>
                <a:gd name="T54" fmla="*/ 34 w 289"/>
                <a:gd name="T55" fmla="*/ 85 h 307"/>
                <a:gd name="T56" fmla="*/ 26 w 289"/>
                <a:gd name="T57" fmla="*/ 15 h 307"/>
                <a:gd name="T58" fmla="*/ 73 w 289"/>
                <a:gd name="T59" fmla="*/ 6 h 307"/>
                <a:gd name="T60" fmla="*/ 139 w 289"/>
                <a:gd name="T61" fmla="*/ 0 h 307"/>
                <a:gd name="T62" fmla="*/ 234 w 289"/>
                <a:gd name="T63" fmla="*/ 15 h 307"/>
                <a:gd name="T64" fmla="*/ 270 w 289"/>
                <a:gd name="T65" fmla="*/ 39 h 307"/>
                <a:gd name="T66" fmla="*/ 289 w 289"/>
                <a:gd name="T67" fmla="*/ 101 h 307"/>
                <a:gd name="T68" fmla="*/ 197 w 289"/>
                <a:gd name="T69" fmla="*/ 29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9" h="307">
                  <a:moveTo>
                    <a:pt x="197" y="223"/>
                  </a:moveTo>
                  <a:lnTo>
                    <a:pt x="197" y="163"/>
                  </a:lnTo>
                  <a:lnTo>
                    <a:pt x="178" y="164"/>
                  </a:lnTo>
                  <a:lnTo>
                    <a:pt x="157" y="167"/>
                  </a:lnTo>
                  <a:lnTo>
                    <a:pt x="136" y="170"/>
                  </a:lnTo>
                  <a:lnTo>
                    <a:pt x="124" y="173"/>
                  </a:lnTo>
                  <a:lnTo>
                    <a:pt x="111" y="179"/>
                  </a:lnTo>
                  <a:lnTo>
                    <a:pt x="102" y="186"/>
                  </a:lnTo>
                  <a:lnTo>
                    <a:pt x="96" y="195"/>
                  </a:lnTo>
                  <a:lnTo>
                    <a:pt x="95" y="207"/>
                  </a:lnTo>
                  <a:lnTo>
                    <a:pt x="95" y="216"/>
                  </a:lnTo>
                  <a:lnTo>
                    <a:pt x="96" y="223"/>
                  </a:lnTo>
                  <a:lnTo>
                    <a:pt x="98" y="228"/>
                  </a:lnTo>
                  <a:lnTo>
                    <a:pt x="103" y="233"/>
                  </a:lnTo>
                  <a:lnTo>
                    <a:pt x="111" y="238"/>
                  </a:lnTo>
                  <a:lnTo>
                    <a:pt x="118" y="241"/>
                  </a:lnTo>
                  <a:lnTo>
                    <a:pt x="128" y="243"/>
                  </a:lnTo>
                  <a:lnTo>
                    <a:pt x="144" y="243"/>
                  </a:lnTo>
                  <a:lnTo>
                    <a:pt x="158" y="242"/>
                  </a:lnTo>
                  <a:lnTo>
                    <a:pt x="171" y="238"/>
                  </a:lnTo>
                  <a:lnTo>
                    <a:pt x="185" y="232"/>
                  </a:lnTo>
                  <a:lnTo>
                    <a:pt x="197" y="223"/>
                  </a:lnTo>
                  <a:close/>
                  <a:moveTo>
                    <a:pt x="197" y="268"/>
                  </a:moveTo>
                  <a:lnTo>
                    <a:pt x="188" y="274"/>
                  </a:lnTo>
                  <a:lnTo>
                    <a:pt x="178" y="281"/>
                  </a:lnTo>
                  <a:lnTo>
                    <a:pt x="168" y="290"/>
                  </a:lnTo>
                  <a:lnTo>
                    <a:pt x="158" y="294"/>
                  </a:lnTo>
                  <a:lnTo>
                    <a:pt x="144" y="300"/>
                  </a:lnTo>
                  <a:lnTo>
                    <a:pt x="129" y="302"/>
                  </a:lnTo>
                  <a:lnTo>
                    <a:pt x="113" y="305"/>
                  </a:lnTo>
                  <a:lnTo>
                    <a:pt x="98" y="307"/>
                  </a:lnTo>
                  <a:lnTo>
                    <a:pt x="77" y="305"/>
                  </a:lnTo>
                  <a:lnTo>
                    <a:pt x="43" y="292"/>
                  </a:lnTo>
                  <a:lnTo>
                    <a:pt x="28" y="281"/>
                  </a:lnTo>
                  <a:lnTo>
                    <a:pt x="16" y="268"/>
                  </a:lnTo>
                  <a:lnTo>
                    <a:pt x="1" y="235"/>
                  </a:lnTo>
                  <a:lnTo>
                    <a:pt x="0" y="216"/>
                  </a:lnTo>
                  <a:lnTo>
                    <a:pt x="1" y="200"/>
                  </a:lnTo>
                  <a:lnTo>
                    <a:pt x="8" y="174"/>
                  </a:lnTo>
                  <a:lnTo>
                    <a:pt x="14" y="164"/>
                  </a:lnTo>
                  <a:lnTo>
                    <a:pt x="30" y="146"/>
                  </a:lnTo>
                  <a:lnTo>
                    <a:pt x="54" y="131"/>
                  </a:lnTo>
                  <a:lnTo>
                    <a:pt x="82" y="121"/>
                  </a:lnTo>
                  <a:lnTo>
                    <a:pt x="118" y="115"/>
                  </a:lnTo>
                  <a:lnTo>
                    <a:pt x="157" y="111"/>
                  </a:lnTo>
                  <a:lnTo>
                    <a:pt x="197" y="108"/>
                  </a:lnTo>
                  <a:lnTo>
                    <a:pt x="197" y="107"/>
                  </a:lnTo>
                  <a:lnTo>
                    <a:pt x="197" y="95"/>
                  </a:lnTo>
                  <a:lnTo>
                    <a:pt x="187" y="79"/>
                  </a:lnTo>
                  <a:lnTo>
                    <a:pt x="178" y="74"/>
                  </a:lnTo>
                  <a:lnTo>
                    <a:pt x="155" y="66"/>
                  </a:lnTo>
                  <a:lnTo>
                    <a:pt x="121" y="65"/>
                  </a:lnTo>
                  <a:lnTo>
                    <a:pt x="96" y="66"/>
                  </a:lnTo>
                  <a:lnTo>
                    <a:pt x="72" y="72"/>
                  </a:lnTo>
                  <a:lnTo>
                    <a:pt x="47" y="79"/>
                  </a:lnTo>
                  <a:lnTo>
                    <a:pt x="34" y="85"/>
                  </a:lnTo>
                  <a:lnTo>
                    <a:pt x="26" y="85"/>
                  </a:lnTo>
                  <a:lnTo>
                    <a:pt x="26" y="15"/>
                  </a:lnTo>
                  <a:lnTo>
                    <a:pt x="43" y="12"/>
                  </a:lnTo>
                  <a:lnTo>
                    <a:pt x="73" y="6"/>
                  </a:lnTo>
                  <a:lnTo>
                    <a:pt x="106" y="2"/>
                  </a:lnTo>
                  <a:lnTo>
                    <a:pt x="139" y="0"/>
                  </a:lnTo>
                  <a:lnTo>
                    <a:pt x="177" y="2"/>
                  </a:lnTo>
                  <a:lnTo>
                    <a:pt x="234" y="15"/>
                  </a:lnTo>
                  <a:lnTo>
                    <a:pt x="253" y="25"/>
                  </a:lnTo>
                  <a:lnTo>
                    <a:pt x="270" y="39"/>
                  </a:lnTo>
                  <a:lnTo>
                    <a:pt x="288" y="76"/>
                  </a:lnTo>
                  <a:lnTo>
                    <a:pt x="289" y="101"/>
                  </a:lnTo>
                  <a:lnTo>
                    <a:pt x="289" y="298"/>
                  </a:lnTo>
                  <a:lnTo>
                    <a:pt x="197" y="298"/>
                  </a:lnTo>
                  <a:lnTo>
                    <a:pt x="197" y="26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6" name="Rectangle 2407"/>
            <p:cNvSpPr>
              <a:spLocks noChangeArrowheads="1"/>
            </p:cNvSpPr>
            <p:nvPr/>
          </p:nvSpPr>
          <p:spPr bwMode="auto">
            <a:xfrm>
              <a:off x="1653" y="152"/>
              <a:ext cx="31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7" name="Freeform 2408"/>
            <p:cNvSpPr>
              <a:spLocks/>
            </p:cNvSpPr>
            <p:nvPr/>
          </p:nvSpPr>
          <p:spPr bwMode="auto">
            <a:xfrm>
              <a:off x="1769" y="157"/>
              <a:ext cx="75" cy="128"/>
            </a:xfrm>
            <a:custGeom>
              <a:avLst/>
              <a:gdLst>
                <a:gd name="T0" fmla="*/ 226 w 226"/>
                <a:gd name="T1" fmla="*/ 383 h 383"/>
                <a:gd name="T2" fmla="*/ 0 w 226"/>
                <a:gd name="T3" fmla="*/ 383 h 383"/>
                <a:gd name="T4" fmla="*/ 0 w 226"/>
                <a:gd name="T5" fmla="*/ 316 h 383"/>
                <a:gd name="T6" fmla="*/ 63 w 226"/>
                <a:gd name="T7" fmla="*/ 316 h 383"/>
                <a:gd name="T8" fmla="*/ 63 w 226"/>
                <a:gd name="T9" fmla="*/ 68 h 383"/>
                <a:gd name="T10" fmla="*/ 0 w 226"/>
                <a:gd name="T11" fmla="*/ 68 h 383"/>
                <a:gd name="T12" fmla="*/ 0 w 226"/>
                <a:gd name="T13" fmla="*/ 0 h 383"/>
                <a:gd name="T14" fmla="*/ 226 w 226"/>
                <a:gd name="T15" fmla="*/ 0 h 383"/>
                <a:gd name="T16" fmla="*/ 226 w 226"/>
                <a:gd name="T17" fmla="*/ 68 h 383"/>
                <a:gd name="T18" fmla="*/ 162 w 226"/>
                <a:gd name="T19" fmla="*/ 68 h 383"/>
                <a:gd name="T20" fmla="*/ 162 w 226"/>
                <a:gd name="T21" fmla="*/ 316 h 383"/>
                <a:gd name="T22" fmla="*/ 226 w 226"/>
                <a:gd name="T23" fmla="*/ 316 h 383"/>
                <a:gd name="T24" fmla="*/ 226 w 226"/>
                <a:gd name="T25" fmla="*/ 38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6" h="383">
                  <a:moveTo>
                    <a:pt x="226" y="383"/>
                  </a:moveTo>
                  <a:lnTo>
                    <a:pt x="0" y="383"/>
                  </a:lnTo>
                  <a:lnTo>
                    <a:pt x="0" y="316"/>
                  </a:lnTo>
                  <a:lnTo>
                    <a:pt x="63" y="316"/>
                  </a:lnTo>
                  <a:lnTo>
                    <a:pt x="63" y="68"/>
                  </a:lnTo>
                  <a:lnTo>
                    <a:pt x="0" y="68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26" y="68"/>
                  </a:lnTo>
                  <a:lnTo>
                    <a:pt x="162" y="68"/>
                  </a:lnTo>
                  <a:lnTo>
                    <a:pt x="162" y="316"/>
                  </a:lnTo>
                  <a:lnTo>
                    <a:pt x="226" y="316"/>
                  </a:lnTo>
                  <a:lnTo>
                    <a:pt x="226" y="38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8" name="Freeform 2409"/>
            <p:cNvSpPr>
              <a:spLocks/>
            </p:cNvSpPr>
            <p:nvPr/>
          </p:nvSpPr>
          <p:spPr bwMode="auto">
            <a:xfrm>
              <a:off x="1869" y="186"/>
              <a:ext cx="97" cy="99"/>
            </a:xfrm>
            <a:custGeom>
              <a:avLst/>
              <a:gdLst>
                <a:gd name="T0" fmla="*/ 290 w 290"/>
                <a:gd name="T1" fmla="*/ 296 h 296"/>
                <a:gd name="T2" fmla="*/ 198 w 290"/>
                <a:gd name="T3" fmla="*/ 296 h 296"/>
                <a:gd name="T4" fmla="*/ 198 w 290"/>
                <a:gd name="T5" fmla="*/ 152 h 296"/>
                <a:gd name="T6" fmla="*/ 197 w 290"/>
                <a:gd name="T7" fmla="*/ 135 h 296"/>
                <a:gd name="T8" fmla="*/ 195 w 290"/>
                <a:gd name="T9" fmla="*/ 118 h 296"/>
                <a:gd name="T10" fmla="*/ 194 w 290"/>
                <a:gd name="T11" fmla="*/ 102 h 296"/>
                <a:gd name="T12" fmla="*/ 190 w 290"/>
                <a:gd name="T13" fmla="*/ 92 h 296"/>
                <a:gd name="T14" fmla="*/ 184 w 290"/>
                <a:gd name="T15" fmla="*/ 83 h 296"/>
                <a:gd name="T16" fmla="*/ 174 w 290"/>
                <a:gd name="T17" fmla="*/ 79 h 296"/>
                <a:gd name="T18" fmla="*/ 164 w 290"/>
                <a:gd name="T19" fmla="*/ 74 h 296"/>
                <a:gd name="T20" fmla="*/ 146 w 290"/>
                <a:gd name="T21" fmla="*/ 74 h 296"/>
                <a:gd name="T22" fmla="*/ 134 w 290"/>
                <a:gd name="T23" fmla="*/ 74 h 296"/>
                <a:gd name="T24" fmla="*/ 121 w 290"/>
                <a:gd name="T25" fmla="*/ 79 h 296"/>
                <a:gd name="T26" fmla="*/ 108 w 290"/>
                <a:gd name="T27" fmla="*/ 83 h 296"/>
                <a:gd name="T28" fmla="*/ 93 w 290"/>
                <a:gd name="T29" fmla="*/ 92 h 296"/>
                <a:gd name="T30" fmla="*/ 93 w 290"/>
                <a:gd name="T31" fmla="*/ 296 h 296"/>
                <a:gd name="T32" fmla="*/ 0 w 290"/>
                <a:gd name="T33" fmla="*/ 296 h 296"/>
                <a:gd name="T34" fmla="*/ 0 w 290"/>
                <a:gd name="T35" fmla="*/ 7 h 296"/>
                <a:gd name="T36" fmla="*/ 93 w 290"/>
                <a:gd name="T37" fmla="*/ 7 h 296"/>
                <a:gd name="T38" fmla="*/ 93 w 290"/>
                <a:gd name="T39" fmla="*/ 39 h 296"/>
                <a:gd name="T40" fmla="*/ 118 w 290"/>
                <a:gd name="T41" fmla="*/ 21 h 296"/>
                <a:gd name="T42" fmla="*/ 141 w 290"/>
                <a:gd name="T43" fmla="*/ 10 h 296"/>
                <a:gd name="T44" fmla="*/ 164 w 290"/>
                <a:gd name="T45" fmla="*/ 1 h 296"/>
                <a:gd name="T46" fmla="*/ 191 w 290"/>
                <a:gd name="T47" fmla="*/ 0 h 296"/>
                <a:gd name="T48" fmla="*/ 214 w 290"/>
                <a:gd name="T49" fmla="*/ 0 h 296"/>
                <a:gd name="T50" fmla="*/ 250 w 290"/>
                <a:gd name="T51" fmla="*/ 14 h 296"/>
                <a:gd name="T52" fmla="*/ 265 w 290"/>
                <a:gd name="T53" fmla="*/ 27 h 296"/>
                <a:gd name="T54" fmla="*/ 276 w 290"/>
                <a:gd name="T55" fmla="*/ 41 h 296"/>
                <a:gd name="T56" fmla="*/ 290 w 290"/>
                <a:gd name="T57" fmla="*/ 82 h 296"/>
                <a:gd name="T58" fmla="*/ 290 w 290"/>
                <a:gd name="T59" fmla="*/ 108 h 296"/>
                <a:gd name="T60" fmla="*/ 290 w 290"/>
                <a:gd name="T61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0" h="296">
                  <a:moveTo>
                    <a:pt x="290" y="296"/>
                  </a:moveTo>
                  <a:lnTo>
                    <a:pt x="198" y="296"/>
                  </a:lnTo>
                  <a:lnTo>
                    <a:pt x="198" y="152"/>
                  </a:lnTo>
                  <a:lnTo>
                    <a:pt x="197" y="135"/>
                  </a:lnTo>
                  <a:lnTo>
                    <a:pt x="195" y="118"/>
                  </a:lnTo>
                  <a:lnTo>
                    <a:pt x="194" y="102"/>
                  </a:lnTo>
                  <a:lnTo>
                    <a:pt x="190" y="92"/>
                  </a:lnTo>
                  <a:lnTo>
                    <a:pt x="184" y="83"/>
                  </a:lnTo>
                  <a:lnTo>
                    <a:pt x="174" y="79"/>
                  </a:lnTo>
                  <a:lnTo>
                    <a:pt x="164" y="74"/>
                  </a:lnTo>
                  <a:lnTo>
                    <a:pt x="146" y="74"/>
                  </a:lnTo>
                  <a:lnTo>
                    <a:pt x="134" y="74"/>
                  </a:lnTo>
                  <a:lnTo>
                    <a:pt x="121" y="79"/>
                  </a:lnTo>
                  <a:lnTo>
                    <a:pt x="108" y="83"/>
                  </a:lnTo>
                  <a:lnTo>
                    <a:pt x="93" y="92"/>
                  </a:lnTo>
                  <a:lnTo>
                    <a:pt x="93" y="296"/>
                  </a:lnTo>
                  <a:lnTo>
                    <a:pt x="0" y="296"/>
                  </a:lnTo>
                  <a:lnTo>
                    <a:pt x="0" y="7"/>
                  </a:lnTo>
                  <a:lnTo>
                    <a:pt x="93" y="7"/>
                  </a:lnTo>
                  <a:lnTo>
                    <a:pt x="93" y="39"/>
                  </a:lnTo>
                  <a:lnTo>
                    <a:pt x="118" y="21"/>
                  </a:lnTo>
                  <a:lnTo>
                    <a:pt x="141" y="10"/>
                  </a:lnTo>
                  <a:lnTo>
                    <a:pt x="164" y="1"/>
                  </a:lnTo>
                  <a:lnTo>
                    <a:pt x="191" y="0"/>
                  </a:lnTo>
                  <a:lnTo>
                    <a:pt x="214" y="0"/>
                  </a:lnTo>
                  <a:lnTo>
                    <a:pt x="250" y="14"/>
                  </a:lnTo>
                  <a:lnTo>
                    <a:pt x="265" y="27"/>
                  </a:lnTo>
                  <a:lnTo>
                    <a:pt x="276" y="41"/>
                  </a:lnTo>
                  <a:lnTo>
                    <a:pt x="290" y="82"/>
                  </a:lnTo>
                  <a:lnTo>
                    <a:pt x="290" y="108"/>
                  </a:lnTo>
                  <a:lnTo>
                    <a:pt x="290" y="29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9" name="Freeform 2410"/>
            <p:cNvSpPr>
              <a:spLocks/>
            </p:cNvSpPr>
            <p:nvPr/>
          </p:nvSpPr>
          <p:spPr bwMode="auto">
            <a:xfrm>
              <a:off x="1984" y="151"/>
              <a:ext cx="73" cy="134"/>
            </a:xfrm>
            <a:custGeom>
              <a:avLst/>
              <a:gdLst>
                <a:gd name="T0" fmla="*/ 220 w 220"/>
                <a:gd name="T1" fmla="*/ 71 h 403"/>
                <a:gd name="T2" fmla="*/ 213 w 220"/>
                <a:gd name="T3" fmla="*/ 71 h 403"/>
                <a:gd name="T4" fmla="*/ 207 w 220"/>
                <a:gd name="T5" fmla="*/ 69 h 403"/>
                <a:gd name="T6" fmla="*/ 197 w 220"/>
                <a:gd name="T7" fmla="*/ 66 h 403"/>
                <a:gd name="T8" fmla="*/ 187 w 220"/>
                <a:gd name="T9" fmla="*/ 65 h 403"/>
                <a:gd name="T10" fmla="*/ 175 w 220"/>
                <a:gd name="T11" fmla="*/ 63 h 403"/>
                <a:gd name="T12" fmla="*/ 151 w 220"/>
                <a:gd name="T13" fmla="*/ 65 h 403"/>
                <a:gd name="T14" fmla="*/ 139 w 220"/>
                <a:gd name="T15" fmla="*/ 74 h 403"/>
                <a:gd name="T16" fmla="*/ 131 w 220"/>
                <a:gd name="T17" fmla="*/ 86 h 403"/>
                <a:gd name="T18" fmla="*/ 129 w 220"/>
                <a:gd name="T19" fmla="*/ 111 h 403"/>
                <a:gd name="T20" fmla="*/ 129 w 220"/>
                <a:gd name="T21" fmla="*/ 114 h 403"/>
                <a:gd name="T22" fmla="*/ 201 w 220"/>
                <a:gd name="T23" fmla="*/ 114 h 403"/>
                <a:gd name="T24" fmla="*/ 201 w 220"/>
                <a:gd name="T25" fmla="*/ 177 h 403"/>
                <a:gd name="T26" fmla="*/ 132 w 220"/>
                <a:gd name="T27" fmla="*/ 177 h 403"/>
                <a:gd name="T28" fmla="*/ 132 w 220"/>
                <a:gd name="T29" fmla="*/ 403 h 403"/>
                <a:gd name="T30" fmla="*/ 40 w 220"/>
                <a:gd name="T31" fmla="*/ 403 h 403"/>
                <a:gd name="T32" fmla="*/ 40 w 220"/>
                <a:gd name="T33" fmla="*/ 177 h 403"/>
                <a:gd name="T34" fmla="*/ 0 w 220"/>
                <a:gd name="T35" fmla="*/ 177 h 403"/>
                <a:gd name="T36" fmla="*/ 0 w 220"/>
                <a:gd name="T37" fmla="*/ 114 h 403"/>
                <a:gd name="T38" fmla="*/ 40 w 220"/>
                <a:gd name="T39" fmla="*/ 114 h 403"/>
                <a:gd name="T40" fmla="*/ 40 w 220"/>
                <a:gd name="T41" fmla="*/ 107 h 403"/>
                <a:gd name="T42" fmla="*/ 40 w 220"/>
                <a:gd name="T43" fmla="*/ 81 h 403"/>
                <a:gd name="T44" fmla="*/ 55 w 220"/>
                <a:gd name="T45" fmla="*/ 40 h 403"/>
                <a:gd name="T46" fmla="*/ 67 w 220"/>
                <a:gd name="T47" fmla="*/ 26 h 403"/>
                <a:gd name="T48" fmla="*/ 83 w 220"/>
                <a:gd name="T49" fmla="*/ 15 h 403"/>
                <a:gd name="T50" fmla="*/ 127 w 220"/>
                <a:gd name="T51" fmla="*/ 2 h 403"/>
                <a:gd name="T52" fmla="*/ 154 w 220"/>
                <a:gd name="T53" fmla="*/ 0 h 403"/>
                <a:gd name="T54" fmla="*/ 173 w 220"/>
                <a:gd name="T55" fmla="*/ 0 h 403"/>
                <a:gd name="T56" fmla="*/ 191 w 220"/>
                <a:gd name="T57" fmla="*/ 2 h 403"/>
                <a:gd name="T58" fmla="*/ 207 w 220"/>
                <a:gd name="T59" fmla="*/ 3 h 403"/>
                <a:gd name="T60" fmla="*/ 220 w 220"/>
                <a:gd name="T61" fmla="*/ 4 h 403"/>
                <a:gd name="T62" fmla="*/ 220 w 220"/>
                <a:gd name="T63" fmla="*/ 7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0" h="403">
                  <a:moveTo>
                    <a:pt x="220" y="71"/>
                  </a:moveTo>
                  <a:lnTo>
                    <a:pt x="213" y="71"/>
                  </a:lnTo>
                  <a:lnTo>
                    <a:pt x="207" y="69"/>
                  </a:lnTo>
                  <a:lnTo>
                    <a:pt x="197" y="66"/>
                  </a:lnTo>
                  <a:lnTo>
                    <a:pt x="187" y="65"/>
                  </a:lnTo>
                  <a:lnTo>
                    <a:pt x="175" y="63"/>
                  </a:lnTo>
                  <a:lnTo>
                    <a:pt x="151" y="65"/>
                  </a:lnTo>
                  <a:lnTo>
                    <a:pt x="139" y="74"/>
                  </a:lnTo>
                  <a:lnTo>
                    <a:pt x="131" y="86"/>
                  </a:lnTo>
                  <a:lnTo>
                    <a:pt x="129" y="111"/>
                  </a:lnTo>
                  <a:lnTo>
                    <a:pt x="129" y="114"/>
                  </a:lnTo>
                  <a:lnTo>
                    <a:pt x="201" y="114"/>
                  </a:lnTo>
                  <a:lnTo>
                    <a:pt x="201" y="177"/>
                  </a:lnTo>
                  <a:lnTo>
                    <a:pt x="132" y="177"/>
                  </a:lnTo>
                  <a:lnTo>
                    <a:pt x="132" y="403"/>
                  </a:lnTo>
                  <a:lnTo>
                    <a:pt x="40" y="403"/>
                  </a:lnTo>
                  <a:lnTo>
                    <a:pt x="40" y="177"/>
                  </a:lnTo>
                  <a:lnTo>
                    <a:pt x="0" y="177"/>
                  </a:lnTo>
                  <a:lnTo>
                    <a:pt x="0" y="114"/>
                  </a:lnTo>
                  <a:lnTo>
                    <a:pt x="40" y="114"/>
                  </a:lnTo>
                  <a:lnTo>
                    <a:pt x="40" y="107"/>
                  </a:lnTo>
                  <a:lnTo>
                    <a:pt x="40" y="81"/>
                  </a:lnTo>
                  <a:lnTo>
                    <a:pt x="55" y="40"/>
                  </a:lnTo>
                  <a:lnTo>
                    <a:pt x="67" y="26"/>
                  </a:lnTo>
                  <a:lnTo>
                    <a:pt x="83" y="15"/>
                  </a:lnTo>
                  <a:lnTo>
                    <a:pt x="127" y="2"/>
                  </a:lnTo>
                  <a:lnTo>
                    <a:pt x="154" y="0"/>
                  </a:lnTo>
                  <a:lnTo>
                    <a:pt x="173" y="0"/>
                  </a:lnTo>
                  <a:lnTo>
                    <a:pt x="191" y="2"/>
                  </a:lnTo>
                  <a:lnTo>
                    <a:pt x="207" y="3"/>
                  </a:lnTo>
                  <a:lnTo>
                    <a:pt x="220" y="4"/>
                  </a:lnTo>
                  <a:lnTo>
                    <a:pt x="220" y="7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0" name="Freeform 2411"/>
            <p:cNvSpPr>
              <a:spLocks noEditPoints="1"/>
            </p:cNvSpPr>
            <p:nvPr/>
          </p:nvSpPr>
          <p:spPr bwMode="auto">
            <a:xfrm>
              <a:off x="2062" y="186"/>
              <a:ext cx="106" cy="102"/>
            </a:xfrm>
            <a:custGeom>
              <a:avLst/>
              <a:gdLst>
                <a:gd name="T0" fmla="*/ 316 w 316"/>
                <a:gd name="T1" fmla="*/ 154 h 307"/>
                <a:gd name="T2" fmla="*/ 315 w 316"/>
                <a:gd name="T3" fmla="*/ 189 h 307"/>
                <a:gd name="T4" fmla="*/ 293 w 316"/>
                <a:gd name="T5" fmla="*/ 245 h 307"/>
                <a:gd name="T6" fmla="*/ 275 w 316"/>
                <a:gd name="T7" fmla="*/ 267 h 307"/>
                <a:gd name="T8" fmla="*/ 253 w 316"/>
                <a:gd name="T9" fmla="*/ 285 h 307"/>
                <a:gd name="T10" fmla="*/ 194 w 316"/>
                <a:gd name="T11" fmla="*/ 305 h 307"/>
                <a:gd name="T12" fmla="*/ 158 w 316"/>
                <a:gd name="T13" fmla="*/ 307 h 307"/>
                <a:gd name="T14" fmla="*/ 122 w 316"/>
                <a:gd name="T15" fmla="*/ 305 h 307"/>
                <a:gd name="T16" fmla="*/ 63 w 316"/>
                <a:gd name="T17" fmla="*/ 285 h 307"/>
                <a:gd name="T18" fmla="*/ 41 w 316"/>
                <a:gd name="T19" fmla="*/ 267 h 307"/>
                <a:gd name="T20" fmla="*/ 21 w 316"/>
                <a:gd name="T21" fmla="*/ 245 h 307"/>
                <a:gd name="T22" fmla="*/ 1 w 316"/>
                <a:gd name="T23" fmla="*/ 189 h 307"/>
                <a:gd name="T24" fmla="*/ 0 w 316"/>
                <a:gd name="T25" fmla="*/ 154 h 307"/>
                <a:gd name="T26" fmla="*/ 1 w 316"/>
                <a:gd name="T27" fmla="*/ 120 h 307"/>
                <a:gd name="T28" fmla="*/ 21 w 316"/>
                <a:gd name="T29" fmla="*/ 62 h 307"/>
                <a:gd name="T30" fmla="*/ 41 w 316"/>
                <a:gd name="T31" fmla="*/ 41 h 307"/>
                <a:gd name="T32" fmla="*/ 63 w 316"/>
                <a:gd name="T33" fmla="*/ 22 h 307"/>
                <a:gd name="T34" fmla="*/ 122 w 316"/>
                <a:gd name="T35" fmla="*/ 2 h 307"/>
                <a:gd name="T36" fmla="*/ 158 w 316"/>
                <a:gd name="T37" fmla="*/ 0 h 307"/>
                <a:gd name="T38" fmla="*/ 194 w 316"/>
                <a:gd name="T39" fmla="*/ 2 h 307"/>
                <a:gd name="T40" fmla="*/ 253 w 316"/>
                <a:gd name="T41" fmla="*/ 22 h 307"/>
                <a:gd name="T42" fmla="*/ 275 w 316"/>
                <a:gd name="T43" fmla="*/ 41 h 307"/>
                <a:gd name="T44" fmla="*/ 293 w 316"/>
                <a:gd name="T45" fmla="*/ 64 h 307"/>
                <a:gd name="T46" fmla="*/ 315 w 316"/>
                <a:gd name="T47" fmla="*/ 120 h 307"/>
                <a:gd name="T48" fmla="*/ 316 w 316"/>
                <a:gd name="T49" fmla="*/ 154 h 307"/>
                <a:gd name="T50" fmla="*/ 203 w 316"/>
                <a:gd name="T51" fmla="*/ 225 h 307"/>
                <a:gd name="T52" fmla="*/ 210 w 316"/>
                <a:gd name="T53" fmla="*/ 212 h 307"/>
                <a:gd name="T54" fmla="*/ 216 w 316"/>
                <a:gd name="T55" fmla="*/ 197 h 307"/>
                <a:gd name="T56" fmla="*/ 220 w 316"/>
                <a:gd name="T57" fmla="*/ 180 h 307"/>
                <a:gd name="T58" fmla="*/ 220 w 316"/>
                <a:gd name="T59" fmla="*/ 154 h 307"/>
                <a:gd name="T60" fmla="*/ 220 w 316"/>
                <a:gd name="T61" fmla="*/ 130 h 307"/>
                <a:gd name="T62" fmla="*/ 216 w 316"/>
                <a:gd name="T63" fmla="*/ 111 h 307"/>
                <a:gd name="T64" fmla="*/ 210 w 316"/>
                <a:gd name="T65" fmla="*/ 95 h 307"/>
                <a:gd name="T66" fmla="*/ 203 w 316"/>
                <a:gd name="T67" fmla="*/ 84 h 307"/>
                <a:gd name="T68" fmla="*/ 194 w 316"/>
                <a:gd name="T69" fmla="*/ 75 h 307"/>
                <a:gd name="T70" fmla="*/ 182 w 316"/>
                <a:gd name="T71" fmla="*/ 69 h 307"/>
                <a:gd name="T72" fmla="*/ 171 w 316"/>
                <a:gd name="T73" fmla="*/ 65 h 307"/>
                <a:gd name="T74" fmla="*/ 158 w 316"/>
                <a:gd name="T75" fmla="*/ 65 h 307"/>
                <a:gd name="T76" fmla="*/ 145 w 316"/>
                <a:gd name="T77" fmla="*/ 65 h 307"/>
                <a:gd name="T78" fmla="*/ 133 w 316"/>
                <a:gd name="T79" fmla="*/ 68 h 307"/>
                <a:gd name="T80" fmla="*/ 123 w 316"/>
                <a:gd name="T81" fmla="*/ 74 h 307"/>
                <a:gd name="T82" fmla="*/ 113 w 316"/>
                <a:gd name="T83" fmla="*/ 82 h 307"/>
                <a:gd name="T84" fmla="*/ 106 w 316"/>
                <a:gd name="T85" fmla="*/ 94 h 307"/>
                <a:gd name="T86" fmla="*/ 100 w 316"/>
                <a:gd name="T87" fmla="*/ 110 h 307"/>
                <a:gd name="T88" fmla="*/ 96 w 316"/>
                <a:gd name="T89" fmla="*/ 130 h 307"/>
                <a:gd name="T90" fmla="*/ 96 w 316"/>
                <a:gd name="T91" fmla="*/ 154 h 307"/>
                <a:gd name="T92" fmla="*/ 96 w 316"/>
                <a:gd name="T93" fmla="*/ 177 h 307"/>
                <a:gd name="T94" fmla="*/ 100 w 316"/>
                <a:gd name="T95" fmla="*/ 196 h 307"/>
                <a:gd name="T96" fmla="*/ 105 w 316"/>
                <a:gd name="T97" fmla="*/ 212 h 307"/>
                <a:gd name="T98" fmla="*/ 113 w 316"/>
                <a:gd name="T99" fmla="*/ 223 h 307"/>
                <a:gd name="T100" fmla="*/ 122 w 316"/>
                <a:gd name="T101" fmla="*/ 232 h 307"/>
                <a:gd name="T102" fmla="*/ 132 w 316"/>
                <a:gd name="T103" fmla="*/ 238 h 307"/>
                <a:gd name="T104" fmla="*/ 145 w 316"/>
                <a:gd name="T105" fmla="*/ 242 h 307"/>
                <a:gd name="T106" fmla="*/ 158 w 316"/>
                <a:gd name="T107" fmla="*/ 242 h 307"/>
                <a:gd name="T108" fmla="*/ 171 w 316"/>
                <a:gd name="T109" fmla="*/ 242 h 307"/>
                <a:gd name="T110" fmla="*/ 182 w 316"/>
                <a:gd name="T111" fmla="*/ 239 h 307"/>
                <a:gd name="T112" fmla="*/ 194 w 316"/>
                <a:gd name="T113" fmla="*/ 233 h 307"/>
                <a:gd name="T114" fmla="*/ 203 w 316"/>
                <a:gd name="T115" fmla="*/ 22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6" h="307">
                  <a:moveTo>
                    <a:pt x="316" y="154"/>
                  </a:moveTo>
                  <a:lnTo>
                    <a:pt x="315" y="189"/>
                  </a:lnTo>
                  <a:lnTo>
                    <a:pt x="293" y="245"/>
                  </a:lnTo>
                  <a:lnTo>
                    <a:pt x="275" y="267"/>
                  </a:lnTo>
                  <a:lnTo>
                    <a:pt x="253" y="285"/>
                  </a:lnTo>
                  <a:lnTo>
                    <a:pt x="194" y="305"/>
                  </a:lnTo>
                  <a:lnTo>
                    <a:pt x="158" y="307"/>
                  </a:lnTo>
                  <a:lnTo>
                    <a:pt x="122" y="305"/>
                  </a:lnTo>
                  <a:lnTo>
                    <a:pt x="63" y="285"/>
                  </a:lnTo>
                  <a:lnTo>
                    <a:pt x="41" y="267"/>
                  </a:lnTo>
                  <a:lnTo>
                    <a:pt x="21" y="245"/>
                  </a:lnTo>
                  <a:lnTo>
                    <a:pt x="1" y="189"/>
                  </a:lnTo>
                  <a:lnTo>
                    <a:pt x="0" y="154"/>
                  </a:lnTo>
                  <a:lnTo>
                    <a:pt x="1" y="120"/>
                  </a:lnTo>
                  <a:lnTo>
                    <a:pt x="21" y="62"/>
                  </a:lnTo>
                  <a:lnTo>
                    <a:pt x="41" y="41"/>
                  </a:lnTo>
                  <a:lnTo>
                    <a:pt x="63" y="22"/>
                  </a:lnTo>
                  <a:lnTo>
                    <a:pt x="122" y="2"/>
                  </a:lnTo>
                  <a:lnTo>
                    <a:pt x="158" y="0"/>
                  </a:lnTo>
                  <a:lnTo>
                    <a:pt x="194" y="2"/>
                  </a:lnTo>
                  <a:lnTo>
                    <a:pt x="253" y="22"/>
                  </a:lnTo>
                  <a:lnTo>
                    <a:pt x="275" y="41"/>
                  </a:lnTo>
                  <a:lnTo>
                    <a:pt x="293" y="64"/>
                  </a:lnTo>
                  <a:lnTo>
                    <a:pt x="315" y="120"/>
                  </a:lnTo>
                  <a:lnTo>
                    <a:pt x="316" y="154"/>
                  </a:lnTo>
                  <a:close/>
                  <a:moveTo>
                    <a:pt x="203" y="225"/>
                  </a:moveTo>
                  <a:lnTo>
                    <a:pt x="210" y="212"/>
                  </a:lnTo>
                  <a:lnTo>
                    <a:pt x="216" y="197"/>
                  </a:lnTo>
                  <a:lnTo>
                    <a:pt x="220" y="180"/>
                  </a:lnTo>
                  <a:lnTo>
                    <a:pt x="220" y="154"/>
                  </a:lnTo>
                  <a:lnTo>
                    <a:pt x="220" y="130"/>
                  </a:lnTo>
                  <a:lnTo>
                    <a:pt x="216" y="111"/>
                  </a:lnTo>
                  <a:lnTo>
                    <a:pt x="210" y="95"/>
                  </a:lnTo>
                  <a:lnTo>
                    <a:pt x="203" y="84"/>
                  </a:lnTo>
                  <a:lnTo>
                    <a:pt x="194" y="75"/>
                  </a:lnTo>
                  <a:lnTo>
                    <a:pt x="182" y="69"/>
                  </a:lnTo>
                  <a:lnTo>
                    <a:pt x="171" y="65"/>
                  </a:lnTo>
                  <a:lnTo>
                    <a:pt x="158" y="65"/>
                  </a:lnTo>
                  <a:lnTo>
                    <a:pt x="145" y="65"/>
                  </a:lnTo>
                  <a:lnTo>
                    <a:pt x="133" y="68"/>
                  </a:lnTo>
                  <a:lnTo>
                    <a:pt x="123" y="74"/>
                  </a:lnTo>
                  <a:lnTo>
                    <a:pt x="113" y="82"/>
                  </a:lnTo>
                  <a:lnTo>
                    <a:pt x="106" y="94"/>
                  </a:lnTo>
                  <a:lnTo>
                    <a:pt x="100" y="110"/>
                  </a:lnTo>
                  <a:lnTo>
                    <a:pt x="96" y="130"/>
                  </a:lnTo>
                  <a:lnTo>
                    <a:pt x="96" y="154"/>
                  </a:lnTo>
                  <a:lnTo>
                    <a:pt x="96" y="177"/>
                  </a:lnTo>
                  <a:lnTo>
                    <a:pt x="100" y="196"/>
                  </a:lnTo>
                  <a:lnTo>
                    <a:pt x="105" y="212"/>
                  </a:lnTo>
                  <a:lnTo>
                    <a:pt x="113" y="223"/>
                  </a:lnTo>
                  <a:lnTo>
                    <a:pt x="122" y="232"/>
                  </a:lnTo>
                  <a:lnTo>
                    <a:pt x="132" y="238"/>
                  </a:lnTo>
                  <a:lnTo>
                    <a:pt x="145" y="242"/>
                  </a:lnTo>
                  <a:lnTo>
                    <a:pt x="158" y="242"/>
                  </a:lnTo>
                  <a:lnTo>
                    <a:pt x="171" y="242"/>
                  </a:lnTo>
                  <a:lnTo>
                    <a:pt x="182" y="239"/>
                  </a:lnTo>
                  <a:lnTo>
                    <a:pt x="194" y="233"/>
                  </a:lnTo>
                  <a:lnTo>
                    <a:pt x="203" y="22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1" name="Freeform 2412"/>
            <p:cNvSpPr>
              <a:spLocks/>
            </p:cNvSpPr>
            <p:nvPr/>
          </p:nvSpPr>
          <p:spPr bwMode="auto">
            <a:xfrm>
              <a:off x="2190" y="188"/>
              <a:ext cx="70" cy="97"/>
            </a:xfrm>
            <a:custGeom>
              <a:avLst/>
              <a:gdLst>
                <a:gd name="T0" fmla="*/ 209 w 209"/>
                <a:gd name="T1" fmla="*/ 91 h 291"/>
                <a:gd name="T2" fmla="*/ 202 w 209"/>
                <a:gd name="T3" fmla="*/ 91 h 291"/>
                <a:gd name="T4" fmla="*/ 194 w 209"/>
                <a:gd name="T5" fmla="*/ 88 h 291"/>
                <a:gd name="T6" fmla="*/ 181 w 209"/>
                <a:gd name="T7" fmla="*/ 87 h 291"/>
                <a:gd name="T8" fmla="*/ 170 w 209"/>
                <a:gd name="T9" fmla="*/ 87 h 291"/>
                <a:gd name="T10" fmla="*/ 160 w 209"/>
                <a:gd name="T11" fmla="*/ 87 h 291"/>
                <a:gd name="T12" fmla="*/ 141 w 209"/>
                <a:gd name="T13" fmla="*/ 87 h 291"/>
                <a:gd name="T14" fmla="*/ 125 w 209"/>
                <a:gd name="T15" fmla="*/ 88 h 291"/>
                <a:gd name="T16" fmla="*/ 109 w 209"/>
                <a:gd name="T17" fmla="*/ 93 h 291"/>
                <a:gd name="T18" fmla="*/ 92 w 209"/>
                <a:gd name="T19" fmla="*/ 98 h 291"/>
                <a:gd name="T20" fmla="*/ 92 w 209"/>
                <a:gd name="T21" fmla="*/ 291 h 291"/>
                <a:gd name="T22" fmla="*/ 0 w 209"/>
                <a:gd name="T23" fmla="*/ 291 h 291"/>
                <a:gd name="T24" fmla="*/ 0 w 209"/>
                <a:gd name="T25" fmla="*/ 2 h 291"/>
                <a:gd name="T26" fmla="*/ 92 w 209"/>
                <a:gd name="T27" fmla="*/ 2 h 291"/>
                <a:gd name="T28" fmla="*/ 92 w 209"/>
                <a:gd name="T29" fmla="*/ 45 h 291"/>
                <a:gd name="T30" fmla="*/ 121 w 209"/>
                <a:gd name="T31" fmla="*/ 21 h 291"/>
                <a:gd name="T32" fmla="*/ 145 w 209"/>
                <a:gd name="T33" fmla="*/ 9 h 291"/>
                <a:gd name="T34" fmla="*/ 167 w 209"/>
                <a:gd name="T35" fmla="*/ 2 h 291"/>
                <a:gd name="T36" fmla="*/ 187 w 209"/>
                <a:gd name="T37" fmla="*/ 0 h 291"/>
                <a:gd name="T38" fmla="*/ 193 w 209"/>
                <a:gd name="T39" fmla="*/ 0 h 291"/>
                <a:gd name="T40" fmla="*/ 199 w 209"/>
                <a:gd name="T41" fmla="*/ 2 h 291"/>
                <a:gd name="T42" fmla="*/ 205 w 209"/>
                <a:gd name="T43" fmla="*/ 2 h 291"/>
                <a:gd name="T44" fmla="*/ 209 w 209"/>
                <a:gd name="T45" fmla="*/ 2 h 291"/>
                <a:gd name="T46" fmla="*/ 209 w 209"/>
                <a:gd name="T47" fmla="*/ 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9" h="291">
                  <a:moveTo>
                    <a:pt x="209" y="91"/>
                  </a:moveTo>
                  <a:lnTo>
                    <a:pt x="202" y="91"/>
                  </a:lnTo>
                  <a:lnTo>
                    <a:pt x="194" y="88"/>
                  </a:lnTo>
                  <a:lnTo>
                    <a:pt x="181" y="87"/>
                  </a:lnTo>
                  <a:lnTo>
                    <a:pt x="170" y="87"/>
                  </a:lnTo>
                  <a:lnTo>
                    <a:pt x="160" y="87"/>
                  </a:lnTo>
                  <a:lnTo>
                    <a:pt x="141" y="87"/>
                  </a:lnTo>
                  <a:lnTo>
                    <a:pt x="125" y="88"/>
                  </a:lnTo>
                  <a:lnTo>
                    <a:pt x="109" y="93"/>
                  </a:lnTo>
                  <a:lnTo>
                    <a:pt x="92" y="98"/>
                  </a:lnTo>
                  <a:lnTo>
                    <a:pt x="92" y="291"/>
                  </a:lnTo>
                  <a:lnTo>
                    <a:pt x="0" y="291"/>
                  </a:lnTo>
                  <a:lnTo>
                    <a:pt x="0" y="2"/>
                  </a:lnTo>
                  <a:lnTo>
                    <a:pt x="92" y="2"/>
                  </a:lnTo>
                  <a:lnTo>
                    <a:pt x="92" y="45"/>
                  </a:lnTo>
                  <a:lnTo>
                    <a:pt x="121" y="21"/>
                  </a:lnTo>
                  <a:lnTo>
                    <a:pt x="145" y="9"/>
                  </a:lnTo>
                  <a:lnTo>
                    <a:pt x="167" y="2"/>
                  </a:lnTo>
                  <a:lnTo>
                    <a:pt x="187" y="0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05" y="2"/>
                  </a:lnTo>
                  <a:lnTo>
                    <a:pt x="209" y="2"/>
                  </a:lnTo>
                  <a:lnTo>
                    <a:pt x="209" y="9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2" name="Freeform 2413"/>
            <p:cNvSpPr>
              <a:spLocks/>
            </p:cNvSpPr>
            <p:nvPr/>
          </p:nvSpPr>
          <p:spPr bwMode="auto">
            <a:xfrm>
              <a:off x="2278" y="186"/>
              <a:ext cx="158" cy="99"/>
            </a:xfrm>
            <a:custGeom>
              <a:avLst/>
              <a:gdLst>
                <a:gd name="T0" fmla="*/ 284 w 474"/>
                <a:gd name="T1" fmla="*/ 92 h 296"/>
                <a:gd name="T2" fmla="*/ 284 w 474"/>
                <a:gd name="T3" fmla="*/ 296 h 296"/>
                <a:gd name="T4" fmla="*/ 190 w 474"/>
                <a:gd name="T5" fmla="*/ 296 h 296"/>
                <a:gd name="T6" fmla="*/ 190 w 474"/>
                <a:gd name="T7" fmla="*/ 152 h 296"/>
                <a:gd name="T8" fmla="*/ 190 w 474"/>
                <a:gd name="T9" fmla="*/ 132 h 296"/>
                <a:gd name="T10" fmla="*/ 189 w 474"/>
                <a:gd name="T11" fmla="*/ 116 h 296"/>
                <a:gd name="T12" fmla="*/ 187 w 474"/>
                <a:gd name="T13" fmla="*/ 102 h 296"/>
                <a:gd name="T14" fmla="*/ 183 w 474"/>
                <a:gd name="T15" fmla="*/ 92 h 296"/>
                <a:gd name="T16" fmla="*/ 177 w 474"/>
                <a:gd name="T17" fmla="*/ 83 h 296"/>
                <a:gd name="T18" fmla="*/ 169 w 474"/>
                <a:gd name="T19" fmla="*/ 79 h 296"/>
                <a:gd name="T20" fmla="*/ 159 w 474"/>
                <a:gd name="T21" fmla="*/ 74 h 296"/>
                <a:gd name="T22" fmla="*/ 143 w 474"/>
                <a:gd name="T23" fmla="*/ 74 h 296"/>
                <a:gd name="T24" fmla="*/ 130 w 474"/>
                <a:gd name="T25" fmla="*/ 74 h 296"/>
                <a:gd name="T26" fmla="*/ 117 w 474"/>
                <a:gd name="T27" fmla="*/ 80 h 296"/>
                <a:gd name="T28" fmla="*/ 104 w 474"/>
                <a:gd name="T29" fmla="*/ 85 h 296"/>
                <a:gd name="T30" fmla="*/ 94 w 474"/>
                <a:gd name="T31" fmla="*/ 92 h 296"/>
                <a:gd name="T32" fmla="*/ 94 w 474"/>
                <a:gd name="T33" fmla="*/ 296 h 296"/>
                <a:gd name="T34" fmla="*/ 0 w 474"/>
                <a:gd name="T35" fmla="*/ 296 h 296"/>
                <a:gd name="T36" fmla="*/ 0 w 474"/>
                <a:gd name="T37" fmla="*/ 7 h 296"/>
                <a:gd name="T38" fmla="*/ 94 w 474"/>
                <a:gd name="T39" fmla="*/ 7 h 296"/>
                <a:gd name="T40" fmla="*/ 94 w 474"/>
                <a:gd name="T41" fmla="*/ 39 h 296"/>
                <a:gd name="T42" fmla="*/ 117 w 474"/>
                <a:gd name="T43" fmla="*/ 21 h 296"/>
                <a:gd name="T44" fmla="*/ 138 w 474"/>
                <a:gd name="T45" fmla="*/ 10 h 296"/>
                <a:gd name="T46" fmla="*/ 161 w 474"/>
                <a:gd name="T47" fmla="*/ 1 h 296"/>
                <a:gd name="T48" fmla="*/ 187 w 474"/>
                <a:gd name="T49" fmla="*/ 0 h 296"/>
                <a:gd name="T50" fmla="*/ 215 w 474"/>
                <a:gd name="T51" fmla="*/ 1 h 296"/>
                <a:gd name="T52" fmla="*/ 238 w 474"/>
                <a:gd name="T53" fmla="*/ 13 h 296"/>
                <a:gd name="T54" fmla="*/ 249 w 474"/>
                <a:gd name="T55" fmla="*/ 18 h 296"/>
                <a:gd name="T56" fmla="*/ 265 w 474"/>
                <a:gd name="T57" fmla="*/ 37 h 296"/>
                <a:gd name="T58" fmla="*/ 272 w 474"/>
                <a:gd name="T59" fmla="*/ 49 h 296"/>
                <a:gd name="T60" fmla="*/ 300 w 474"/>
                <a:gd name="T61" fmla="*/ 27 h 296"/>
                <a:gd name="T62" fmla="*/ 327 w 474"/>
                <a:gd name="T63" fmla="*/ 13 h 296"/>
                <a:gd name="T64" fmla="*/ 353 w 474"/>
                <a:gd name="T65" fmla="*/ 1 h 296"/>
                <a:gd name="T66" fmla="*/ 377 w 474"/>
                <a:gd name="T67" fmla="*/ 0 h 296"/>
                <a:gd name="T68" fmla="*/ 400 w 474"/>
                <a:gd name="T69" fmla="*/ 0 h 296"/>
                <a:gd name="T70" fmla="*/ 436 w 474"/>
                <a:gd name="T71" fmla="*/ 14 h 296"/>
                <a:gd name="T72" fmla="*/ 449 w 474"/>
                <a:gd name="T73" fmla="*/ 27 h 296"/>
                <a:gd name="T74" fmla="*/ 461 w 474"/>
                <a:gd name="T75" fmla="*/ 43 h 296"/>
                <a:gd name="T76" fmla="*/ 472 w 474"/>
                <a:gd name="T77" fmla="*/ 83 h 296"/>
                <a:gd name="T78" fmla="*/ 474 w 474"/>
                <a:gd name="T79" fmla="*/ 108 h 296"/>
                <a:gd name="T80" fmla="*/ 474 w 474"/>
                <a:gd name="T81" fmla="*/ 296 h 296"/>
                <a:gd name="T82" fmla="*/ 380 w 474"/>
                <a:gd name="T83" fmla="*/ 296 h 296"/>
                <a:gd name="T84" fmla="*/ 380 w 474"/>
                <a:gd name="T85" fmla="*/ 152 h 296"/>
                <a:gd name="T86" fmla="*/ 380 w 474"/>
                <a:gd name="T87" fmla="*/ 132 h 296"/>
                <a:gd name="T88" fmla="*/ 379 w 474"/>
                <a:gd name="T89" fmla="*/ 116 h 296"/>
                <a:gd name="T90" fmla="*/ 377 w 474"/>
                <a:gd name="T91" fmla="*/ 102 h 296"/>
                <a:gd name="T92" fmla="*/ 375 w 474"/>
                <a:gd name="T93" fmla="*/ 92 h 296"/>
                <a:gd name="T94" fmla="*/ 369 w 474"/>
                <a:gd name="T95" fmla="*/ 83 h 296"/>
                <a:gd name="T96" fmla="*/ 360 w 474"/>
                <a:gd name="T97" fmla="*/ 79 h 296"/>
                <a:gd name="T98" fmla="*/ 349 w 474"/>
                <a:gd name="T99" fmla="*/ 74 h 296"/>
                <a:gd name="T100" fmla="*/ 333 w 474"/>
                <a:gd name="T101" fmla="*/ 74 h 296"/>
                <a:gd name="T102" fmla="*/ 321 w 474"/>
                <a:gd name="T103" fmla="*/ 74 h 296"/>
                <a:gd name="T104" fmla="*/ 311 w 474"/>
                <a:gd name="T105" fmla="*/ 79 h 296"/>
                <a:gd name="T106" fmla="*/ 298 w 474"/>
                <a:gd name="T107" fmla="*/ 83 h 296"/>
                <a:gd name="T108" fmla="*/ 284 w 474"/>
                <a:gd name="T109" fmla="*/ 9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4" h="296">
                  <a:moveTo>
                    <a:pt x="284" y="92"/>
                  </a:moveTo>
                  <a:lnTo>
                    <a:pt x="284" y="296"/>
                  </a:lnTo>
                  <a:lnTo>
                    <a:pt x="190" y="296"/>
                  </a:lnTo>
                  <a:lnTo>
                    <a:pt x="190" y="152"/>
                  </a:lnTo>
                  <a:lnTo>
                    <a:pt x="190" y="132"/>
                  </a:lnTo>
                  <a:lnTo>
                    <a:pt x="189" y="116"/>
                  </a:lnTo>
                  <a:lnTo>
                    <a:pt x="187" y="102"/>
                  </a:lnTo>
                  <a:lnTo>
                    <a:pt x="183" y="92"/>
                  </a:lnTo>
                  <a:lnTo>
                    <a:pt x="177" y="83"/>
                  </a:lnTo>
                  <a:lnTo>
                    <a:pt x="169" y="79"/>
                  </a:lnTo>
                  <a:lnTo>
                    <a:pt x="159" y="74"/>
                  </a:lnTo>
                  <a:lnTo>
                    <a:pt x="143" y="74"/>
                  </a:lnTo>
                  <a:lnTo>
                    <a:pt x="130" y="74"/>
                  </a:lnTo>
                  <a:lnTo>
                    <a:pt x="117" y="80"/>
                  </a:lnTo>
                  <a:lnTo>
                    <a:pt x="104" y="85"/>
                  </a:lnTo>
                  <a:lnTo>
                    <a:pt x="94" y="92"/>
                  </a:lnTo>
                  <a:lnTo>
                    <a:pt x="94" y="296"/>
                  </a:lnTo>
                  <a:lnTo>
                    <a:pt x="0" y="296"/>
                  </a:lnTo>
                  <a:lnTo>
                    <a:pt x="0" y="7"/>
                  </a:lnTo>
                  <a:lnTo>
                    <a:pt x="94" y="7"/>
                  </a:lnTo>
                  <a:lnTo>
                    <a:pt x="94" y="39"/>
                  </a:lnTo>
                  <a:lnTo>
                    <a:pt x="117" y="21"/>
                  </a:lnTo>
                  <a:lnTo>
                    <a:pt x="138" y="10"/>
                  </a:lnTo>
                  <a:lnTo>
                    <a:pt x="161" y="1"/>
                  </a:lnTo>
                  <a:lnTo>
                    <a:pt x="187" y="0"/>
                  </a:lnTo>
                  <a:lnTo>
                    <a:pt x="215" y="1"/>
                  </a:lnTo>
                  <a:lnTo>
                    <a:pt x="238" y="13"/>
                  </a:lnTo>
                  <a:lnTo>
                    <a:pt x="249" y="18"/>
                  </a:lnTo>
                  <a:lnTo>
                    <a:pt x="265" y="37"/>
                  </a:lnTo>
                  <a:lnTo>
                    <a:pt x="272" y="49"/>
                  </a:lnTo>
                  <a:lnTo>
                    <a:pt x="300" y="27"/>
                  </a:lnTo>
                  <a:lnTo>
                    <a:pt x="327" y="13"/>
                  </a:lnTo>
                  <a:lnTo>
                    <a:pt x="353" y="1"/>
                  </a:lnTo>
                  <a:lnTo>
                    <a:pt x="377" y="0"/>
                  </a:lnTo>
                  <a:lnTo>
                    <a:pt x="400" y="0"/>
                  </a:lnTo>
                  <a:lnTo>
                    <a:pt x="436" y="14"/>
                  </a:lnTo>
                  <a:lnTo>
                    <a:pt x="449" y="27"/>
                  </a:lnTo>
                  <a:lnTo>
                    <a:pt x="461" y="43"/>
                  </a:lnTo>
                  <a:lnTo>
                    <a:pt x="472" y="83"/>
                  </a:lnTo>
                  <a:lnTo>
                    <a:pt x="474" y="108"/>
                  </a:lnTo>
                  <a:lnTo>
                    <a:pt x="474" y="296"/>
                  </a:lnTo>
                  <a:lnTo>
                    <a:pt x="380" y="296"/>
                  </a:lnTo>
                  <a:lnTo>
                    <a:pt x="380" y="152"/>
                  </a:lnTo>
                  <a:lnTo>
                    <a:pt x="380" y="132"/>
                  </a:lnTo>
                  <a:lnTo>
                    <a:pt x="379" y="116"/>
                  </a:lnTo>
                  <a:lnTo>
                    <a:pt x="377" y="102"/>
                  </a:lnTo>
                  <a:lnTo>
                    <a:pt x="375" y="92"/>
                  </a:lnTo>
                  <a:lnTo>
                    <a:pt x="369" y="83"/>
                  </a:lnTo>
                  <a:lnTo>
                    <a:pt x="360" y="79"/>
                  </a:lnTo>
                  <a:lnTo>
                    <a:pt x="349" y="74"/>
                  </a:lnTo>
                  <a:lnTo>
                    <a:pt x="333" y="74"/>
                  </a:lnTo>
                  <a:lnTo>
                    <a:pt x="321" y="74"/>
                  </a:lnTo>
                  <a:lnTo>
                    <a:pt x="311" y="79"/>
                  </a:lnTo>
                  <a:lnTo>
                    <a:pt x="298" y="83"/>
                  </a:lnTo>
                  <a:lnTo>
                    <a:pt x="284" y="9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3" name="Freeform 2414"/>
            <p:cNvSpPr>
              <a:spLocks noEditPoints="1"/>
            </p:cNvSpPr>
            <p:nvPr/>
          </p:nvSpPr>
          <p:spPr bwMode="auto">
            <a:xfrm>
              <a:off x="2457" y="186"/>
              <a:ext cx="96" cy="102"/>
            </a:xfrm>
            <a:custGeom>
              <a:avLst/>
              <a:gdLst>
                <a:gd name="T0" fmla="*/ 198 w 290"/>
                <a:gd name="T1" fmla="*/ 163 h 307"/>
                <a:gd name="T2" fmla="*/ 157 w 290"/>
                <a:gd name="T3" fmla="*/ 167 h 307"/>
                <a:gd name="T4" fmla="*/ 124 w 290"/>
                <a:gd name="T5" fmla="*/ 173 h 307"/>
                <a:gd name="T6" fmla="*/ 103 w 290"/>
                <a:gd name="T7" fmla="*/ 186 h 307"/>
                <a:gd name="T8" fmla="*/ 95 w 290"/>
                <a:gd name="T9" fmla="*/ 207 h 307"/>
                <a:gd name="T10" fmla="*/ 97 w 290"/>
                <a:gd name="T11" fmla="*/ 223 h 307"/>
                <a:gd name="T12" fmla="*/ 104 w 290"/>
                <a:gd name="T13" fmla="*/ 233 h 307"/>
                <a:gd name="T14" fmla="*/ 118 w 290"/>
                <a:gd name="T15" fmla="*/ 241 h 307"/>
                <a:gd name="T16" fmla="*/ 144 w 290"/>
                <a:gd name="T17" fmla="*/ 243 h 307"/>
                <a:gd name="T18" fmla="*/ 173 w 290"/>
                <a:gd name="T19" fmla="*/ 238 h 307"/>
                <a:gd name="T20" fmla="*/ 198 w 290"/>
                <a:gd name="T21" fmla="*/ 223 h 307"/>
                <a:gd name="T22" fmla="*/ 189 w 290"/>
                <a:gd name="T23" fmla="*/ 274 h 307"/>
                <a:gd name="T24" fmla="*/ 169 w 290"/>
                <a:gd name="T25" fmla="*/ 290 h 307"/>
                <a:gd name="T26" fmla="*/ 144 w 290"/>
                <a:gd name="T27" fmla="*/ 300 h 307"/>
                <a:gd name="T28" fmla="*/ 114 w 290"/>
                <a:gd name="T29" fmla="*/ 305 h 307"/>
                <a:gd name="T30" fmla="*/ 78 w 290"/>
                <a:gd name="T31" fmla="*/ 305 h 307"/>
                <a:gd name="T32" fmla="*/ 29 w 290"/>
                <a:gd name="T33" fmla="*/ 281 h 307"/>
                <a:gd name="T34" fmla="*/ 2 w 290"/>
                <a:gd name="T35" fmla="*/ 235 h 307"/>
                <a:gd name="T36" fmla="*/ 2 w 290"/>
                <a:gd name="T37" fmla="*/ 200 h 307"/>
                <a:gd name="T38" fmla="*/ 15 w 290"/>
                <a:gd name="T39" fmla="*/ 164 h 307"/>
                <a:gd name="T40" fmla="*/ 55 w 290"/>
                <a:gd name="T41" fmla="*/ 131 h 307"/>
                <a:gd name="T42" fmla="*/ 118 w 290"/>
                <a:gd name="T43" fmla="*/ 115 h 307"/>
                <a:gd name="T44" fmla="*/ 198 w 290"/>
                <a:gd name="T45" fmla="*/ 108 h 307"/>
                <a:gd name="T46" fmla="*/ 198 w 290"/>
                <a:gd name="T47" fmla="*/ 95 h 307"/>
                <a:gd name="T48" fmla="*/ 179 w 290"/>
                <a:gd name="T49" fmla="*/ 74 h 307"/>
                <a:gd name="T50" fmla="*/ 121 w 290"/>
                <a:gd name="T51" fmla="*/ 65 h 307"/>
                <a:gd name="T52" fmla="*/ 72 w 290"/>
                <a:gd name="T53" fmla="*/ 72 h 307"/>
                <a:gd name="T54" fmla="*/ 35 w 290"/>
                <a:gd name="T55" fmla="*/ 85 h 307"/>
                <a:gd name="T56" fmla="*/ 26 w 290"/>
                <a:gd name="T57" fmla="*/ 15 h 307"/>
                <a:gd name="T58" fmla="*/ 74 w 290"/>
                <a:gd name="T59" fmla="*/ 6 h 307"/>
                <a:gd name="T60" fmla="*/ 140 w 290"/>
                <a:gd name="T61" fmla="*/ 0 h 307"/>
                <a:gd name="T62" fmla="*/ 235 w 290"/>
                <a:gd name="T63" fmla="*/ 15 h 307"/>
                <a:gd name="T64" fmla="*/ 271 w 290"/>
                <a:gd name="T65" fmla="*/ 39 h 307"/>
                <a:gd name="T66" fmla="*/ 290 w 290"/>
                <a:gd name="T67" fmla="*/ 101 h 307"/>
                <a:gd name="T68" fmla="*/ 198 w 290"/>
                <a:gd name="T69" fmla="*/ 29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0" h="307">
                  <a:moveTo>
                    <a:pt x="198" y="223"/>
                  </a:moveTo>
                  <a:lnTo>
                    <a:pt x="198" y="163"/>
                  </a:lnTo>
                  <a:lnTo>
                    <a:pt x="179" y="164"/>
                  </a:lnTo>
                  <a:lnTo>
                    <a:pt x="157" y="167"/>
                  </a:lnTo>
                  <a:lnTo>
                    <a:pt x="137" y="170"/>
                  </a:lnTo>
                  <a:lnTo>
                    <a:pt x="124" y="173"/>
                  </a:lnTo>
                  <a:lnTo>
                    <a:pt x="111" y="179"/>
                  </a:lnTo>
                  <a:lnTo>
                    <a:pt x="103" y="186"/>
                  </a:lnTo>
                  <a:lnTo>
                    <a:pt x="97" y="195"/>
                  </a:lnTo>
                  <a:lnTo>
                    <a:pt x="95" y="207"/>
                  </a:lnTo>
                  <a:lnTo>
                    <a:pt x="95" y="216"/>
                  </a:lnTo>
                  <a:lnTo>
                    <a:pt x="97" y="223"/>
                  </a:lnTo>
                  <a:lnTo>
                    <a:pt x="98" y="228"/>
                  </a:lnTo>
                  <a:lnTo>
                    <a:pt x="104" y="233"/>
                  </a:lnTo>
                  <a:lnTo>
                    <a:pt x="111" y="238"/>
                  </a:lnTo>
                  <a:lnTo>
                    <a:pt x="118" y="241"/>
                  </a:lnTo>
                  <a:lnTo>
                    <a:pt x="128" y="243"/>
                  </a:lnTo>
                  <a:lnTo>
                    <a:pt x="144" y="243"/>
                  </a:lnTo>
                  <a:lnTo>
                    <a:pt x="159" y="242"/>
                  </a:lnTo>
                  <a:lnTo>
                    <a:pt x="173" y="238"/>
                  </a:lnTo>
                  <a:lnTo>
                    <a:pt x="186" y="232"/>
                  </a:lnTo>
                  <a:lnTo>
                    <a:pt x="198" y="223"/>
                  </a:lnTo>
                  <a:close/>
                  <a:moveTo>
                    <a:pt x="198" y="268"/>
                  </a:moveTo>
                  <a:lnTo>
                    <a:pt x="189" y="274"/>
                  </a:lnTo>
                  <a:lnTo>
                    <a:pt x="179" y="281"/>
                  </a:lnTo>
                  <a:lnTo>
                    <a:pt x="169" y="290"/>
                  </a:lnTo>
                  <a:lnTo>
                    <a:pt x="159" y="294"/>
                  </a:lnTo>
                  <a:lnTo>
                    <a:pt x="144" y="300"/>
                  </a:lnTo>
                  <a:lnTo>
                    <a:pt x="130" y="302"/>
                  </a:lnTo>
                  <a:lnTo>
                    <a:pt x="114" y="305"/>
                  </a:lnTo>
                  <a:lnTo>
                    <a:pt x="98" y="307"/>
                  </a:lnTo>
                  <a:lnTo>
                    <a:pt x="78" y="305"/>
                  </a:lnTo>
                  <a:lnTo>
                    <a:pt x="43" y="292"/>
                  </a:lnTo>
                  <a:lnTo>
                    <a:pt x="29" y="281"/>
                  </a:lnTo>
                  <a:lnTo>
                    <a:pt x="16" y="268"/>
                  </a:lnTo>
                  <a:lnTo>
                    <a:pt x="2" y="235"/>
                  </a:lnTo>
                  <a:lnTo>
                    <a:pt x="0" y="216"/>
                  </a:lnTo>
                  <a:lnTo>
                    <a:pt x="2" y="200"/>
                  </a:lnTo>
                  <a:lnTo>
                    <a:pt x="9" y="174"/>
                  </a:lnTo>
                  <a:lnTo>
                    <a:pt x="15" y="164"/>
                  </a:lnTo>
                  <a:lnTo>
                    <a:pt x="31" y="146"/>
                  </a:lnTo>
                  <a:lnTo>
                    <a:pt x="55" y="131"/>
                  </a:lnTo>
                  <a:lnTo>
                    <a:pt x="82" y="121"/>
                  </a:lnTo>
                  <a:lnTo>
                    <a:pt x="118" y="115"/>
                  </a:lnTo>
                  <a:lnTo>
                    <a:pt x="157" y="111"/>
                  </a:lnTo>
                  <a:lnTo>
                    <a:pt x="198" y="108"/>
                  </a:lnTo>
                  <a:lnTo>
                    <a:pt x="198" y="107"/>
                  </a:lnTo>
                  <a:lnTo>
                    <a:pt x="198" y="95"/>
                  </a:lnTo>
                  <a:lnTo>
                    <a:pt x="188" y="79"/>
                  </a:lnTo>
                  <a:lnTo>
                    <a:pt x="179" y="74"/>
                  </a:lnTo>
                  <a:lnTo>
                    <a:pt x="156" y="66"/>
                  </a:lnTo>
                  <a:lnTo>
                    <a:pt x="121" y="65"/>
                  </a:lnTo>
                  <a:lnTo>
                    <a:pt x="97" y="66"/>
                  </a:lnTo>
                  <a:lnTo>
                    <a:pt x="72" y="72"/>
                  </a:lnTo>
                  <a:lnTo>
                    <a:pt x="48" y="79"/>
                  </a:lnTo>
                  <a:lnTo>
                    <a:pt x="35" y="85"/>
                  </a:lnTo>
                  <a:lnTo>
                    <a:pt x="26" y="85"/>
                  </a:lnTo>
                  <a:lnTo>
                    <a:pt x="26" y="15"/>
                  </a:lnTo>
                  <a:lnTo>
                    <a:pt x="43" y="12"/>
                  </a:lnTo>
                  <a:lnTo>
                    <a:pt x="74" y="6"/>
                  </a:lnTo>
                  <a:lnTo>
                    <a:pt x="107" y="2"/>
                  </a:lnTo>
                  <a:lnTo>
                    <a:pt x="140" y="0"/>
                  </a:lnTo>
                  <a:lnTo>
                    <a:pt x="177" y="2"/>
                  </a:lnTo>
                  <a:lnTo>
                    <a:pt x="235" y="15"/>
                  </a:lnTo>
                  <a:lnTo>
                    <a:pt x="254" y="25"/>
                  </a:lnTo>
                  <a:lnTo>
                    <a:pt x="271" y="39"/>
                  </a:lnTo>
                  <a:lnTo>
                    <a:pt x="288" y="76"/>
                  </a:lnTo>
                  <a:lnTo>
                    <a:pt x="290" y="101"/>
                  </a:lnTo>
                  <a:lnTo>
                    <a:pt x="290" y="298"/>
                  </a:lnTo>
                  <a:lnTo>
                    <a:pt x="198" y="298"/>
                  </a:lnTo>
                  <a:lnTo>
                    <a:pt x="198" y="26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4" name="Freeform 2415"/>
            <p:cNvSpPr>
              <a:spLocks/>
            </p:cNvSpPr>
            <p:nvPr/>
          </p:nvSpPr>
          <p:spPr bwMode="auto">
            <a:xfrm>
              <a:off x="2571" y="161"/>
              <a:ext cx="73" cy="126"/>
            </a:xfrm>
            <a:custGeom>
              <a:avLst/>
              <a:gdLst>
                <a:gd name="T0" fmla="*/ 219 w 219"/>
                <a:gd name="T1" fmla="*/ 368 h 377"/>
                <a:gd name="T2" fmla="*/ 203 w 219"/>
                <a:gd name="T3" fmla="*/ 373 h 377"/>
                <a:gd name="T4" fmla="*/ 187 w 219"/>
                <a:gd name="T5" fmla="*/ 374 h 377"/>
                <a:gd name="T6" fmla="*/ 168 w 219"/>
                <a:gd name="T7" fmla="*/ 377 h 377"/>
                <a:gd name="T8" fmla="*/ 145 w 219"/>
                <a:gd name="T9" fmla="*/ 377 h 377"/>
                <a:gd name="T10" fmla="*/ 119 w 219"/>
                <a:gd name="T11" fmla="*/ 375 h 377"/>
                <a:gd name="T12" fmla="*/ 79 w 219"/>
                <a:gd name="T13" fmla="*/ 365 h 377"/>
                <a:gd name="T14" fmla="*/ 64 w 219"/>
                <a:gd name="T15" fmla="*/ 355 h 377"/>
                <a:gd name="T16" fmla="*/ 53 w 219"/>
                <a:gd name="T17" fmla="*/ 342 h 377"/>
                <a:gd name="T18" fmla="*/ 40 w 219"/>
                <a:gd name="T19" fmla="*/ 305 h 377"/>
                <a:gd name="T20" fmla="*/ 38 w 219"/>
                <a:gd name="T21" fmla="*/ 280 h 377"/>
                <a:gd name="T22" fmla="*/ 38 w 219"/>
                <a:gd name="T23" fmla="*/ 145 h 377"/>
                <a:gd name="T24" fmla="*/ 0 w 219"/>
                <a:gd name="T25" fmla="*/ 145 h 377"/>
                <a:gd name="T26" fmla="*/ 0 w 219"/>
                <a:gd name="T27" fmla="*/ 82 h 377"/>
                <a:gd name="T28" fmla="*/ 38 w 219"/>
                <a:gd name="T29" fmla="*/ 82 h 377"/>
                <a:gd name="T30" fmla="*/ 38 w 219"/>
                <a:gd name="T31" fmla="*/ 0 h 377"/>
                <a:gd name="T32" fmla="*/ 131 w 219"/>
                <a:gd name="T33" fmla="*/ 0 h 377"/>
                <a:gd name="T34" fmla="*/ 131 w 219"/>
                <a:gd name="T35" fmla="*/ 82 h 377"/>
                <a:gd name="T36" fmla="*/ 219 w 219"/>
                <a:gd name="T37" fmla="*/ 82 h 377"/>
                <a:gd name="T38" fmla="*/ 219 w 219"/>
                <a:gd name="T39" fmla="*/ 145 h 377"/>
                <a:gd name="T40" fmla="*/ 131 w 219"/>
                <a:gd name="T41" fmla="*/ 145 h 377"/>
                <a:gd name="T42" fmla="*/ 131 w 219"/>
                <a:gd name="T43" fmla="*/ 247 h 377"/>
                <a:gd name="T44" fmla="*/ 131 w 219"/>
                <a:gd name="T45" fmla="*/ 262 h 377"/>
                <a:gd name="T46" fmla="*/ 132 w 219"/>
                <a:gd name="T47" fmla="*/ 273 h 377"/>
                <a:gd name="T48" fmla="*/ 132 w 219"/>
                <a:gd name="T49" fmla="*/ 285 h 377"/>
                <a:gd name="T50" fmla="*/ 135 w 219"/>
                <a:gd name="T51" fmla="*/ 295 h 377"/>
                <a:gd name="T52" fmla="*/ 141 w 219"/>
                <a:gd name="T53" fmla="*/ 302 h 377"/>
                <a:gd name="T54" fmla="*/ 148 w 219"/>
                <a:gd name="T55" fmla="*/ 309 h 377"/>
                <a:gd name="T56" fmla="*/ 159 w 219"/>
                <a:gd name="T57" fmla="*/ 314 h 377"/>
                <a:gd name="T58" fmla="*/ 175 w 219"/>
                <a:gd name="T59" fmla="*/ 314 h 377"/>
                <a:gd name="T60" fmla="*/ 182 w 219"/>
                <a:gd name="T61" fmla="*/ 314 h 377"/>
                <a:gd name="T62" fmla="*/ 194 w 219"/>
                <a:gd name="T63" fmla="*/ 311 h 377"/>
                <a:gd name="T64" fmla="*/ 204 w 219"/>
                <a:gd name="T65" fmla="*/ 308 h 377"/>
                <a:gd name="T66" fmla="*/ 210 w 219"/>
                <a:gd name="T67" fmla="*/ 305 h 377"/>
                <a:gd name="T68" fmla="*/ 219 w 219"/>
                <a:gd name="T69" fmla="*/ 305 h 377"/>
                <a:gd name="T70" fmla="*/ 219 w 219"/>
                <a:gd name="T71" fmla="*/ 36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9" h="377">
                  <a:moveTo>
                    <a:pt x="219" y="368"/>
                  </a:moveTo>
                  <a:lnTo>
                    <a:pt x="203" y="373"/>
                  </a:lnTo>
                  <a:lnTo>
                    <a:pt x="187" y="374"/>
                  </a:lnTo>
                  <a:lnTo>
                    <a:pt x="168" y="377"/>
                  </a:lnTo>
                  <a:lnTo>
                    <a:pt x="145" y="377"/>
                  </a:lnTo>
                  <a:lnTo>
                    <a:pt x="119" y="375"/>
                  </a:lnTo>
                  <a:lnTo>
                    <a:pt x="79" y="365"/>
                  </a:lnTo>
                  <a:lnTo>
                    <a:pt x="64" y="355"/>
                  </a:lnTo>
                  <a:lnTo>
                    <a:pt x="53" y="342"/>
                  </a:lnTo>
                  <a:lnTo>
                    <a:pt x="40" y="305"/>
                  </a:lnTo>
                  <a:lnTo>
                    <a:pt x="38" y="280"/>
                  </a:lnTo>
                  <a:lnTo>
                    <a:pt x="38" y="145"/>
                  </a:lnTo>
                  <a:lnTo>
                    <a:pt x="0" y="145"/>
                  </a:lnTo>
                  <a:lnTo>
                    <a:pt x="0" y="82"/>
                  </a:lnTo>
                  <a:lnTo>
                    <a:pt x="38" y="82"/>
                  </a:lnTo>
                  <a:lnTo>
                    <a:pt x="38" y="0"/>
                  </a:lnTo>
                  <a:lnTo>
                    <a:pt x="131" y="0"/>
                  </a:lnTo>
                  <a:lnTo>
                    <a:pt x="131" y="82"/>
                  </a:lnTo>
                  <a:lnTo>
                    <a:pt x="219" y="82"/>
                  </a:lnTo>
                  <a:lnTo>
                    <a:pt x="219" y="145"/>
                  </a:lnTo>
                  <a:lnTo>
                    <a:pt x="131" y="145"/>
                  </a:lnTo>
                  <a:lnTo>
                    <a:pt x="131" y="247"/>
                  </a:lnTo>
                  <a:lnTo>
                    <a:pt x="131" y="262"/>
                  </a:lnTo>
                  <a:lnTo>
                    <a:pt x="132" y="273"/>
                  </a:lnTo>
                  <a:lnTo>
                    <a:pt x="132" y="285"/>
                  </a:lnTo>
                  <a:lnTo>
                    <a:pt x="135" y="295"/>
                  </a:lnTo>
                  <a:lnTo>
                    <a:pt x="141" y="302"/>
                  </a:lnTo>
                  <a:lnTo>
                    <a:pt x="148" y="309"/>
                  </a:lnTo>
                  <a:lnTo>
                    <a:pt x="159" y="314"/>
                  </a:lnTo>
                  <a:lnTo>
                    <a:pt x="175" y="314"/>
                  </a:lnTo>
                  <a:lnTo>
                    <a:pt x="182" y="314"/>
                  </a:lnTo>
                  <a:lnTo>
                    <a:pt x="194" y="311"/>
                  </a:lnTo>
                  <a:lnTo>
                    <a:pt x="204" y="308"/>
                  </a:lnTo>
                  <a:lnTo>
                    <a:pt x="210" y="305"/>
                  </a:lnTo>
                  <a:lnTo>
                    <a:pt x="219" y="305"/>
                  </a:lnTo>
                  <a:lnTo>
                    <a:pt x="219" y="36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5" name="Freeform 2416"/>
            <p:cNvSpPr>
              <a:spLocks noEditPoints="1"/>
            </p:cNvSpPr>
            <p:nvPr/>
          </p:nvSpPr>
          <p:spPr bwMode="auto">
            <a:xfrm>
              <a:off x="2661" y="152"/>
              <a:ext cx="32" cy="133"/>
            </a:xfrm>
            <a:custGeom>
              <a:avLst/>
              <a:gdLst>
                <a:gd name="T0" fmla="*/ 97 w 98"/>
                <a:gd name="T1" fmla="*/ 400 h 400"/>
                <a:gd name="T2" fmla="*/ 3 w 98"/>
                <a:gd name="T3" fmla="*/ 400 h 400"/>
                <a:gd name="T4" fmla="*/ 3 w 98"/>
                <a:gd name="T5" fmla="*/ 111 h 400"/>
                <a:gd name="T6" fmla="*/ 97 w 98"/>
                <a:gd name="T7" fmla="*/ 111 h 400"/>
                <a:gd name="T8" fmla="*/ 97 w 98"/>
                <a:gd name="T9" fmla="*/ 400 h 400"/>
                <a:gd name="T10" fmla="*/ 98 w 98"/>
                <a:gd name="T11" fmla="*/ 69 h 400"/>
                <a:gd name="T12" fmla="*/ 0 w 98"/>
                <a:gd name="T13" fmla="*/ 69 h 400"/>
                <a:gd name="T14" fmla="*/ 0 w 98"/>
                <a:gd name="T15" fmla="*/ 0 h 400"/>
                <a:gd name="T16" fmla="*/ 98 w 98"/>
                <a:gd name="T17" fmla="*/ 0 h 400"/>
                <a:gd name="T18" fmla="*/ 98 w 98"/>
                <a:gd name="T19" fmla="*/ 69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400">
                  <a:moveTo>
                    <a:pt x="97" y="400"/>
                  </a:moveTo>
                  <a:lnTo>
                    <a:pt x="3" y="400"/>
                  </a:lnTo>
                  <a:lnTo>
                    <a:pt x="3" y="111"/>
                  </a:lnTo>
                  <a:lnTo>
                    <a:pt x="97" y="111"/>
                  </a:lnTo>
                  <a:lnTo>
                    <a:pt x="97" y="400"/>
                  </a:lnTo>
                  <a:close/>
                  <a:moveTo>
                    <a:pt x="98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6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6" name="Freeform 2417"/>
            <p:cNvSpPr>
              <a:spLocks noEditPoints="1"/>
            </p:cNvSpPr>
            <p:nvPr/>
          </p:nvSpPr>
          <p:spPr bwMode="auto">
            <a:xfrm>
              <a:off x="2715" y="186"/>
              <a:ext cx="106" cy="102"/>
            </a:xfrm>
            <a:custGeom>
              <a:avLst/>
              <a:gdLst>
                <a:gd name="T0" fmla="*/ 317 w 317"/>
                <a:gd name="T1" fmla="*/ 154 h 307"/>
                <a:gd name="T2" fmla="*/ 315 w 317"/>
                <a:gd name="T3" fmla="*/ 189 h 307"/>
                <a:gd name="T4" fmla="*/ 294 w 317"/>
                <a:gd name="T5" fmla="*/ 245 h 307"/>
                <a:gd name="T6" fmla="*/ 275 w 317"/>
                <a:gd name="T7" fmla="*/ 267 h 307"/>
                <a:gd name="T8" fmla="*/ 254 w 317"/>
                <a:gd name="T9" fmla="*/ 285 h 307"/>
                <a:gd name="T10" fmla="*/ 194 w 317"/>
                <a:gd name="T11" fmla="*/ 305 h 307"/>
                <a:gd name="T12" fmla="*/ 158 w 317"/>
                <a:gd name="T13" fmla="*/ 307 h 307"/>
                <a:gd name="T14" fmla="*/ 122 w 317"/>
                <a:gd name="T15" fmla="*/ 305 h 307"/>
                <a:gd name="T16" fmla="*/ 63 w 317"/>
                <a:gd name="T17" fmla="*/ 285 h 307"/>
                <a:gd name="T18" fmla="*/ 42 w 317"/>
                <a:gd name="T19" fmla="*/ 267 h 307"/>
                <a:gd name="T20" fmla="*/ 22 w 317"/>
                <a:gd name="T21" fmla="*/ 245 h 307"/>
                <a:gd name="T22" fmla="*/ 2 w 317"/>
                <a:gd name="T23" fmla="*/ 189 h 307"/>
                <a:gd name="T24" fmla="*/ 0 w 317"/>
                <a:gd name="T25" fmla="*/ 154 h 307"/>
                <a:gd name="T26" fmla="*/ 2 w 317"/>
                <a:gd name="T27" fmla="*/ 120 h 307"/>
                <a:gd name="T28" fmla="*/ 22 w 317"/>
                <a:gd name="T29" fmla="*/ 62 h 307"/>
                <a:gd name="T30" fmla="*/ 42 w 317"/>
                <a:gd name="T31" fmla="*/ 41 h 307"/>
                <a:gd name="T32" fmla="*/ 63 w 317"/>
                <a:gd name="T33" fmla="*/ 22 h 307"/>
                <a:gd name="T34" fmla="*/ 122 w 317"/>
                <a:gd name="T35" fmla="*/ 2 h 307"/>
                <a:gd name="T36" fmla="*/ 158 w 317"/>
                <a:gd name="T37" fmla="*/ 0 h 307"/>
                <a:gd name="T38" fmla="*/ 194 w 317"/>
                <a:gd name="T39" fmla="*/ 2 h 307"/>
                <a:gd name="T40" fmla="*/ 254 w 317"/>
                <a:gd name="T41" fmla="*/ 22 h 307"/>
                <a:gd name="T42" fmla="*/ 275 w 317"/>
                <a:gd name="T43" fmla="*/ 41 h 307"/>
                <a:gd name="T44" fmla="*/ 294 w 317"/>
                <a:gd name="T45" fmla="*/ 64 h 307"/>
                <a:gd name="T46" fmla="*/ 315 w 317"/>
                <a:gd name="T47" fmla="*/ 120 h 307"/>
                <a:gd name="T48" fmla="*/ 317 w 317"/>
                <a:gd name="T49" fmla="*/ 154 h 307"/>
                <a:gd name="T50" fmla="*/ 203 w 317"/>
                <a:gd name="T51" fmla="*/ 225 h 307"/>
                <a:gd name="T52" fmla="*/ 210 w 317"/>
                <a:gd name="T53" fmla="*/ 212 h 307"/>
                <a:gd name="T54" fmla="*/ 216 w 317"/>
                <a:gd name="T55" fmla="*/ 197 h 307"/>
                <a:gd name="T56" fmla="*/ 220 w 317"/>
                <a:gd name="T57" fmla="*/ 180 h 307"/>
                <a:gd name="T58" fmla="*/ 220 w 317"/>
                <a:gd name="T59" fmla="*/ 154 h 307"/>
                <a:gd name="T60" fmla="*/ 220 w 317"/>
                <a:gd name="T61" fmla="*/ 130 h 307"/>
                <a:gd name="T62" fmla="*/ 216 w 317"/>
                <a:gd name="T63" fmla="*/ 111 h 307"/>
                <a:gd name="T64" fmla="*/ 210 w 317"/>
                <a:gd name="T65" fmla="*/ 95 h 307"/>
                <a:gd name="T66" fmla="*/ 203 w 317"/>
                <a:gd name="T67" fmla="*/ 84 h 307"/>
                <a:gd name="T68" fmla="*/ 194 w 317"/>
                <a:gd name="T69" fmla="*/ 75 h 307"/>
                <a:gd name="T70" fmla="*/ 183 w 317"/>
                <a:gd name="T71" fmla="*/ 69 h 307"/>
                <a:gd name="T72" fmla="*/ 171 w 317"/>
                <a:gd name="T73" fmla="*/ 65 h 307"/>
                <a:gd name="T74" fmla="*/ 158 w 317"/>
                <a:gd name="T75" fmla="*/ 65 h 307"/>
                <a:gd name="T76" fmla="*/ 146 w 317"/>
                <a:gd name="T77" fmla="*/ 65 h 307"/>
                <a:gd name="T78" fmla="*/ 134 w 317"/>
                <a:gd name="T79" fmla="*/ 68 h 307"/>
                <a:gd name="T80" fmla="*/ 124 w 317"/>
                <a:gd name="T81" fmla="*/ 74 h 307"/>
                <a:gd name="T82" fmla="*/ 114 w 317"/>
                <a:gd name="T83" fmla="*/ 82 h 307"/>
                <a:gd name="T84" fmla="*/ 107 w 317"/>
                <a:gd name="T85" fmla="*/ 94 h 307"/>
                <a:gd name="T86" fmla="*/ 101 w 317"/>
                <a:gd name="T87" fmla="*/ 110 h 307"/>
                <a:gd name="T88" fmla="*/ 97 w 317"/>
                <a:gd name="T89" fmla="*/ 130 h 307"/>
                <a:gd name="T90" fmla="*/ 97 w 317"/>
                <a:gd name="T91" fmla="*/ 154 h 307"/>
                <a:gd name="T92" fmla="*/ 97 w 317"/>
                <a:gd name="T93" fmla="*/ 177 h 307"/>
                <a:gd name="T94" fmla="*/ 101 w 317"/>
                <a:gd name="T95" fmla="*/ 196 h 307"/>
                <a:gd name="T96" fmla="*/ 105 w 317"/>
                <a:gd name="T97" fmla="*/ 212 h 307"/>
                <a:gd name="T98" fmla="*/ 114 w 317"/>
                <a:gd name="T99" fmla="*/ 223 h 307"/>
                <a:gd name="T100" fmla="*/ 122 w 317"/>
                <a:gd name="T101" fmla="*/ 232 h 307"/>
                <a:gd name="T102" fmla="*/ 133 w 317"/>
                <a:gd name="T103" fmla="*/ 238 h 307"/>
                <a:gd name="T104" fmla="*/ 146 w 317"/>
                <a:gd name="T105" fmla="*/ 242 h 307"/>
                <a:gd name="T106" fmla="*/ 158 w 317"/>
                <a:gd name="T107" fmla="*/ 242 h 307"/>
                <a:gd name="T108" fmla="*/ 171 w 317"/>
                <a:gd name="T109" fmla="*/ 242 h 307"/>
                <a:gd name="T110" fmla="*/ 183 w 317"/>
                <a:gd name="T111" fmla="*/ 239 h 307"/>
                <a:gd name="T112" fmla="*/ 194 w 317"/>
                <a:gd name="T113" fmla="*/ 233 h 307"/>
                <a:gd name="T114" fmla="*/ 203 w 317"/>
                <a:gd name="T115" fmla="*/ 22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7" h="307">
                  <a:moveTo>
                    <a:pt x="317" y="154"/>
                  </a:moveTo>
                  <a:lnTo>
                    <a:pt x="315" y="189"/>
                  </a:lnTo>
                  <a:lnTo>
                    <a:pt x="294" y="245"/>
                  </a:lnTo>
                  <a:lnTo>
                    <a:pt x="275" y="267"/>
                  </a:lnTo>
                  <a:lnTo>
                    <a:pt x="254" y="285"/>
                  </a:lnTo>
                  <a:lnTo>
                    <a:pt x="194" y="305"/>
                  </a:lnTo>
                  <a:lnTo>
                    <a:pt x="158" y="307"/>
                  </a:lnTo>
                  <a:lnTo>
                    <a:pt x="122" y="305"/>
                  </a:lnTo>
                  <a:lnTo>
                    <a:pt x="63" y="285"/>
                  </a:lnTo>
                  <a:lnTo>
                    <a:pt x="42" y="267"/>
                  </a:lnTo>
                  <a:lnTo>
                    <a:pt x="22" y="245"/>
                  </a:lnTo>
                  <a:lnTo>
                    <a:pt x="2" y="189"/>
                  </a:lnTo>
                  <a:lnTo>
                    <a:pt x="0" y="154"/>
                  </a:lnTo>
                  <a:lnTo>
                    <a:pt x="2" y="120"/>
                  </a:lnTo>
                  <a:lnTo>
                    <a:pt x="22" y="62"/>
                  </a:lnTo>
                  <a:lnTo>
                    <a:pt x="42" y="41"/>
                  </a:lnTo>
                  <a:lnTo>
                    <a:pt x="63" y="22"/>
                  </a:lnTo>
                  <a:lnTo>
                    <a:pt x="122" y="2"/>
                  </a:lnTo>
                  <a:lnTo>
                    <a:pt x="158" y="0"/>
                  </a:lnTo>
                  <a:lnTo>
                    <a:pt x="194" y="2"/>
                  </a:lnTo>
                  <a:lnTo>
                    <a:pt x="254" y="22"/>
                  </a:lnTo>
                  <a:lnTo>
                    <a:pt x="275" y="41"/>
                  </a:lnTo>
                  <a:lnTo>
                    <a:pt x="294" y="64"/>
                  </a:lnTo>
                  <a:lnTo>
                    <a:pt x="315" y="120"/>
                  </a:lnTo>
                  <a:lnTo>
                    <a:pt x="317" y="154"/>
                  </a:lnTo>
                  <a:close/>
                  <a:moveTo>
                    <a:pt x="203" y="225"/>
                  </a:moveTo>
                  <a:lnTo>
                    <a:pt x="210" y="212"/>
                  </a:lnTo>
                  <a:lnTo>
                    <a:pt x="216" y="197"/>
                  </a:lnTo>
                  <a:lnTo>
                    <a:pt x="220" y="180"/>
                  </a:lnTo>
                  <a:lnTo>
                    <a:pt x="220" y="154"/>
                  </a:lnTo>
                  <a:lnTo>
                    <a:pt x="220" y="130"/>
                  </a:lnTo>
                  <a:lnTo>
                    <a:pt x="216" y="111"/>
                  </a:lnTo>
                  <a:lnTo>
                    <a:pt x="210" y="95"/>
                  </a:lnTo>
                  <a:lnTo>
                    <a:pt x="203" y="84"/>
                  </a:lnTo>
                  <a:lnTo>
                    <a:pt x="194" y="75"/>
                  </a:lnTo>
                  <a:lnTo>
                    <a:pt x="183" y="69"/>
                  </a:lnTo>
                  <a:lnTo>
                    <a:pt x="171" y="65"/>
                  </a:lnTo>
                  <a:lnTo>
                    <a:pt x="158" y="65"/>
                  </a:lnTo>
                  <a:lnTo>
                    <a:pt x="146" y="65"/>
                  </a:lnTo>
                  <a:lnTo>
                    <a:pt x="134" y="68"/>
                  </a:lnTo>
                  <a:lnTo>
                    <a:pt x="124" y="74"/>
                  </a:lnTo>
                  <a:lnTo>
                    <a:pt x="114" y="82"/>
                  </a:lnTo>
                  <a:lnTo>
                    <a:pt x="107" y="94"/>
                  </a:lnTo>
                  <a:lnTo>
                    <a:pt x="101" y="110"/>
                  </a:lnTo>
                  <a:lnTo>
                    <a:pt x="97" y="130"/>
                  </a:lnTo>
                  <a:lnTo>
                    <a:pt x="97" y="154"/>
                  </a:lnTo>
                  <a:lnTo>
                    <a:pt x="97" y="177"/>
                  </a:lnTo>
                  <a:lnTo>
                    <a:pt x="101" y="196"/>
                  </a:lnTo>
                  <a:lnTo>
                    <a:pt x="105" y="212"/>
                  </a:lnTo>
                  <a:lnTo>
                    <a:pt x="114" y="223"/>
                  </a:lnTo>
                  <a:lnTo>
                    <a:pt x="122" y="232"/>
                  </a:lnTo>
                  <a:lnTo>
                    <a:pt x="133" y="238"/>
                  </a:lnTo>
                  <a:lnTo>
                    <a:pt x="146" y="242"/>
                  </a:lnTo>
                  <a:lnTo>
                    <a:pt x="158" y="242"/>
                  </a:lnTo>
                  <a:lnTo>
                    <a:pt x="171" y="242"/>
                  </a:lnTo>
                  <a:lnTo>
                    <a:pt x="183" y="239"/>
                  </a:lnTo>
                  <a:lnTo>
                    <a:pt x="194" y="233"/>
                  </a:lnTo>
                  <a:lnTo>
                    <a:pt x="203" y="22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7" name="Freeform 2418"/>
            <p:cNvSpPr>
              <a:spLocks/>
            </p:cNvSpPr>
            <p:nvPr/>
          </p:nvSpPr>
          <p:spPr bwMode="auto">
            <a:xfrm>
              <a:off x="2843" y="186"/>
              <a:ext cx="97" cy="99"/>
            </a:xfrm>
            <a:custGeom>
              <a:avLst/>
              <a:gdLst>
                <a:gd name="T0" fmla="*/ 289 w 289"/>
                <a:gd name="T1" fmla="*/ 296 h 296"/>
                <a:gd name="T2" fmla="*/ 197 w 289"/>
                <a:gd name="T3" fmla="*/ 296 h 296"/>
                <a:gd name="T4" fmla="*/ 197 w 289"/>
                <a:gd name="T5" fmla="*/ 152 h 296"/>
                <a:gd name="T6" fmla="*/ 195 w 289"/>
                <a:gd name="T7" fmla="*/ 135 h 296"/>
                <a:gd name="T8" fmla="*/ 194 w 289"/>
                <a:gd name="T9" fmla="*/ 118 h 296"/>
                <a:gd name="T10" fmla="*/ 193 w 289"/>
                <a:gd name="T11" fmla="*/ 102 h 296"/>
                <a:gd name="T12" fmla="*/ 188 w 289"/>
                <a:gd name="T13" fmla="*/ 92 h 296"/>
                <a:gd name="T14" fmla="*/ 182 w 289"/>
                <a:gd name="T15" fmla="*/ 83 h 296"/>
                <a:gd name="T16" fmla="*/ 174 w 289"/>
                <a:gd name="T17" fmla="*/ 79 h 296"/>
                <a:gd name="T18" fmla="*/ 162 w 289"/>
                <a:gd name="T19" fmla="*/ 74 h 296"/>
                <a:gd name="T20" fmla="*/ 145 w 289"/>
                <a:gd name="T21" fmla="*/ 74 h 296"/>
                <a:gd name="T22" fmla="*/ 134 w 289"/>
                <a:gd name="T23" fmla="*/ 74 h 296"/>
                <a:gd name="T24" fmla="*/ 119 w 289"/>
                <a:gd name="T25" fmla="*/ 79 h 296"/>
                <a:gd name="T26" fmla="*/ 106 w 289"/>
                <a:gd name="T27" fmla="*/ 83 h 296"/>
                <a:gd name="T28" fmla="*/ 92 w 289"/>
                <a:gd name="T29" fmla="*/ 92 h 296"/>
                <a:gd name="T30" fmla="*/ 92 w 289"/>
                <a:gd name="T31" fmla="*/ 296 h 296"/>
                <a:gd name="T32" fmla="*/ 0 w 289"/>
                <a:gd name="T33" fmla="*/ 296 h 296"/>
                <a:gd name="T34" fmla="*/ 0 w 289"/>
                <a:gd name="T35" fmla="*/ 7 h 296"/>
                <a:gd name="T36" fmla="*/ 92 w 289"/>
                <a:gd name="T37" fmla="*/ 7 h 296"/>
                <a:gd name="T38" fmla="*/ 92 w 289"/>
                <a:gd name="T39" fmla="*/ 39 h 296"/>
                <a:gd name="T40" fmla="*/ 116 w 289"/>
                <a:gd name="T41" fmla="*/ 21 h 296"/>
                <a:gd name="T42" fmla="*/ 139 w 289"/>
                <a:gd name="T43" fmla="*/ 10 h 296"/>
                <a:gd name="T44" fmla="*/ 162 w 289"/>
                <a:gd name="T45" fmla="*/ 1 h 296"/>
                <a:gd name="T46" fmla="*/ 190 w 289"/>
                <a:gd name="T47" fmla="*/ 0 h 296"/>
                <a:gd name="T48" fmla="*/ 213 w 289"/>
                <a:gd name="T49" fmla="*/ 0 h 296"/>
                <a:gd name="T50" fmla="*/ 249 w 289"/>
                <a:gd name="T51" fmla="*/ 14 h 296"/>
                <a:gd name="T52" fmla="*/ 263 w 289"/>
                <a:gd name="T53" fmla="*/ 27 h 296"/>
                <a:gd name="T54" fmla="*/ 275 w 289"/>
                <a:gd name="T55" fmla="*/ 41 h 296"/>
                <a:gd name="T56" fmla="*/ 289 w 289"/>
                <a:gd name="T57" fmla="*/ 82 h 296"/>
                <a:gd name="T58" fmla="*/ 289 w 289"/>
                <a:gd name="T59" fmla="*/ 108 h 296"/>
                <a:gd name="T60" fmla="*/ 289 w 289"/>
                <a:gd name="T61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9" h="296">
                  <a:moveTo>
                    <a:pt x="289" y="296"/>
                  </a:moveTo>
                  <a:lnTo>
                    <a:pt x="197" y="296"/>
                  </a:lnTo>
                  <a:lnTo>
                    <a:pt x="197" y="152"/>
                  </a:lnTo>
                  <a:lnTo>
                    <a:pt x="195" y="135"/>
                  </a:lnTo>
                  <a:lnTo>
                    <a:pt x="194" y="118"/>
                  </a:lnTo>
                  <a:lnTo>
                    <a:pt x="193" y="102"/>
                  </a:lnTo>
                  <a:lnTo>
                    <a:pt x="188" y="92"/>
                  </a:lnTo>
                  <a:lnTo>
                    <a:pt x="182" y="83"/>
                  </a:lnTo>
                  <a:lnTo>
                    <a:pt x="174" y="79"/>
                  </a:lnTo>
                  <a:lnTo>
                    <a:pt x="162" y="74"/>
                  </a:lnTo>
                  <a:lnTo>
                    <a:pt x="145" y="74"/>
                  </a:lnTo>
                  <a:lnTo>
                    <a:pt x="134" y="74"/>
                  </a:lnTo>
                  <a:lnTo>
                    <a:pt x="119" y="79"/>
                  </a:lnTo>
                  <a:lnTo>
                    <a:pt x="106" y="83"/>
                  </a:lnTo>
                  <a:lnTo>
                    <a:pt x="92" y="92"/>
                  </a:lnTo>
                  <a:lnTo>
                    <a:pt x="92" y="296"/>
                  </a:lnTo>
                  <a:lnTo>
                    <a:pt x="0" y="296"/>
                  </a:lnTo>
                  <a:lnTo>
                    <a:pt x="0" y="7"/>
                  </a:lnTo>
                  <a:lnTo>
                    <a:pt x="92" y="7"/>
                  </a:lnTo>
                  <a:lnTo>
                    <a:pt x="92" y="39"/>
                  </a:lnTo>
                  <a:lnTo>
                    <a:pt x="116" y="21"/>
                  </a:lnTo>
                  <a:lnTo>
                    <a:pt x="139" y="10"/>
                  </a:lnTo>
                  <a:lnTo>
                    <a:pt x="162" y="1"/>
                  </a:lnTo>
                  <a:lnTo>
                    <a:pt x="190" y="0"/>
                  </a:lnTo>
                  <a:lnTo>
                    <a:pt x="213" y="0"/>
                  </a:lnTo>
                  <a:lnTo>
                    <a:pt x="249" y="14"/>
                  </a:lnTo>
                  <a:lnTo>
                    <a:pt x="263" y="27"/>
                  </a:lnTo>
                  <a:lnTo>
                    <a:pt x="275" y="41"/>
                  </a:lnTo>
                  <a:lnTo>
                    <a:pt x="289" y="82"/>
                  </a:lnTo>
                  <a:lnTo>
                    <a:pt x="289" y="108"/>
                  </a:lnTo>
                  <a:lnTo>
                    <a:pt x="289" y="29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8" name="Freeform 2419"/>
            <p:cNvSpPr>
              <a:spLocks/>
            </p:cNvSpPr>
            <p:nvPr/>
          </p:nvSpPr>
          <p:spPr bwMode="auto">
            <a:xfrm>
              <a:off x="3023" y="155"/>
              <a:ext cx="110" cy="132"/>
            </a:xfrm>
            <a:custGeom>
              <a:avLst/>
              <a:gdLst>
                <a:gd name="T0" fmla="*/ 327 w 328"/>
                <a:gd name="T1" fmla="*/ 297 h 397"/>
                <a:gd name="T2" fmla="*/ 280 w 328"/>
                <a:gd name="T3" fmla="*/ 361 h 397"/>
                <a:gd name="T4" fmla="*/ 190 w 328"/>
                <a:gd name="T5" fmla="*/ 396 h 397"/>
                <a:gd name="T6" fmla="*/ 103 w 328"/>
                <a:gd name="T7" fmla="*/ 396 h 397"/>
                <a:gd name="T8" fmla="*/ 31 w 328"/>
                <a:gd name="T9" fmla="*/ 380 h 397"/>
                <a:gd name="T10" fmla="*/ 0 w 328"/>
                <a:gd name="T11" fmla="*/ 275 h 397"/>
                <a:gd name="T12" fmla="*/ 43 w 328"/>
                <a:gd name="T13" fmla="*/ 298 h 397"/>
                <a:gd name="T14" fmla="*/ 118 w 328"/>
                <a:gd name="T15" fmla="*/ 324 h 397"/>
                <a:gd name="T16" fmla="*/ 162 w 328"/>
                <a:gd name="T17" fmla="*/ 327 h 397"/>
                <a:gd name="T18" fmla="*/ 190 w 328"/>
                <a:gd name="T19" fmla="*/ 323 h 397"/>
                <a:gd name="T20" fmla="*/ 211 w 328"/>
                <a:gd name="T21" fmla="*/ 315 h 397"/>
                <a:gd name="T22" fmla="*/ 226 w 328"/>
                <a:gd name="T23" fmla="*/ 299 h 397"/>
                <a:gd name="T24" fmla="*/ 224 w 328"/>
                <a:gd name="T25" fmla="*/ 275 h 397"/>
                <a:gd name="T26" fmla="*/ 203 w 328"/>
                <a:gd name="T27" fmla="*/ 258 h 397"/>
                <a:gd name="T28" fmla="*/ 162 w 328"/>
                <a:gd name="T29" fmla="*/ 246 h 397"/>
                <a:gd name="T30" fmla="*/ 115 w 328"/>
                <a:gd name="T31" fmla="*/ 238 h 397"/>
                <a:gd name="T32" fmla="*/ 70 w 328"/>
                <a:gd name="T33" fmla="*/ 222 h 397"/>
                <a:gd name="T34" fmla="*/ 24 w 328"/>
                <a:gd name="T35" fmla="*/ 189 h 397"/>
                <a:gd name="T36" fmla="*/ 4 w 328"/>
                <a:gd name="T37" fmla="*/ 141 h 397"/>
                <a:gd name="T38" fmla="*/ 4 w 328"/>
                <a:gd name="T39" fmla="*/ 95 h 397"/>
                <a:gd name="T40" fmla="*/ 50 w 328"/>
                <a:gd name="T41" fmla="*/ 33 h 397"/>
                <a:gd name="T42" fmla="*/ 138 w 328"/>
                <a:gd name="T43" fmla="*/ 2 h 397"/>
                <a:gd name="T44" fmla="*/ 211 w 328"/>
                <a:gd name="T45" fmla="*/ 2 h 397"/>
                <a:gd name="T46" fmla="*/ 285 w 328"/>
                <a:gd name="T47" fmla="*/ 14 h 397"/>
                <a:gd name="T48" fmla="*/ 314 w 328"/>
                <a:gd name="T49" fmla="*/ 114 h 397"/>
                <a:gd name="T50" fmla="*/ 278 w 328"/>
                <a:gd name="T51" fmla="*/ 97 h 397"/>
                <a:gd name="T52" fmla="*/ 211 w 328"/>
                <a:gd name="T53" fmla="*/ 72 h 397"/>
                <a:gd name="T54" fmla="*/ 165 w 328"/>
                <a:gd name="T55" fmla="*/ 71 h 397"/>
                <a:gd name="T56" fmla="*/ 141 w 328"/>
                <a:gd name="T57" fmla="*/ 73 h 397"/>
                <a:gd name="T58" fmla="*/ 119 w 328"/>
                <a:gd name="T59" fmla="*/ 84 h 397"/>
                <a:gd name="T60" fmla="*/ 105 w 328"/>
                <a:gd name="T61" fmla="*/ 98 h 397"/>
                <a:gd name="T62" fmla="*/ 106 w 328"/>
                <a:gd name="T63" fmla="*/ 122 h 397"/>
                <a:gd name="T64" fmla="*/ 131 w 328"/>
                <a:gd name="T65" fmla="*/ 140 h 397"/>
                <a:gd name="T66" fmla="*/ 181 w 328"/>
                <a:gd name="T67" fmla="*/ 150 h 397"/>
                <a:gd name="T68" fmla="*/ 220 w 328"/>
                <a:gd name="T69" fmla="*/ 160 h 397"/>
                <a:gd name="T70" fmla="*/ 263 w 328"/>
                <a:gd name="T71" fmla="*/ 174 h 397"/>
                <a:gd name="T72" fmla="*/ 308 w 328"/>
                <a:gd name="T73" fmla="*/ 206 h 397"/>
                <a:gd name="T74" fmla="*/ 328 w 328"/>
                <a:gd name="T75" fmla="*/ 251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8" h="397">
                  <a:moveTo>
                    <a:pt x="328" y="269"/>
                  </a:moveTo>
                  <a:lnTo>
                    <a:pt x="327" y="297"/>
                  </a:lnTo>
                  <a:lnTo>
                    <a:pt x="302" y="343"/>
                  </a:lnTo>
                  <a:lnTo>
                    <a:pt x="280" y="361"/>
                  </a:lnTo>
                  <a:lnTo>
                    <a:pt x="255" y="379"/>
                  </a:lnTo>
                  <a:lnTo>
                    <a:pt x="190" y="396"/>
                  </a:lnTo>
                  <a:lnTo>
                    <a:pt x="149" y="397"/>
                  </a:lnTo>
                  <a:lnTo>
                    <a:pt x="103" y="396"/>
                  </a:lnTo>
                  <a:lnTo>
                    <a:pt x="66" y="389"/>
                  </a:lnTo>
                  <a:lnTo>
                    <a:pt x="31" y="380"/>
                  </a:lnTo>
                  <a:lnTo>
                    <a:pt x="0" y="367"/>
                  </a:lnTo>
                  <a:lnTo>
                    <a:pt x="0" y="275"/>
                  </a:lnTo>
                  <a:lnTo>
                    <a:pt x="11" y="275"/>
                  </a:lnTo>
                  <a:lnTo>
                    <a:pt x="43" y="298"/>
                  </a:lnTo>
                  <a:lnTo>
                    <a:pt x="79" y="314"/>
                  </a:lnTo>
                  <a:lnTo>
                    <a:pt x="118" y="324"/>
                  </a:lnTo>
                  <a:lnTo>
                    <a:pt x="152" y="327"/>
                  </a:lnTo>
                  <a:lnTo>
                    <a:pt x="162" y="327"/>
                  </a:lnTo>
                  <a:lnTo>
                    <a:pt x="177" y="325"/>
                  </a:lnTo>
                  <a:lnTo>
                    <a:pt x="190" y="323"/>
                  </a:lnTo>
                  <a:lnTo>
                    <a:pt x="200" y="320"/>
                  </a:lnTo>
                  <a:lnTo>
                    <a:pt x="211" y="315"/>
                  </a:lnTo>
                  <a:lnTo>
                    <a:pt x="219" y="308"/>
                  </a:lnTo>
                  <a:lnTo>
                    <a:pt x="226" y="299"/>
                  </a:lnTo>
                  <a:lnTo>
                    <a:pt x="226" y="288"/>
                  </a:lnTo>
                  <a:lnTo>
                    <a:pt x="224" y="275"/>
                  </a:lnTo>
                  <a:lnTo>
                    <a:pt x="216" y="266"/>
                  </a:lnTo>
                  <a:lnTo>
                    <a:pt x="203" y="258"/>
                  </a:lnTo>
                  <a:lnTo>
                    <a:pt x="184" y="252"/>
                  </a:lnTo>
                  <a:lnTo>
                    <a:pt x="162" y="246"/>
                  </a:lnTo>
                  <a:lnTo>
                    <a:pt x="138" y="242"/>
                  </a:lnTo>
                  <a:lnTo>
                    <a:pt x="115" y="238"/>
                  </a:lnTo>
                  <a:lnTo>
                    <a:pt x="93" y="230"/>
                  </a:lnTo>
                  <a:lnTo>
                    <a:pt x="70" y="222"/>
                  </a:lnTo>
                  <a:lnTo>
                    <a:pt x="36" y="202"/>
                  </a:lnTo>
                  <a:lnTo>
                    <a:pt x="24" y="189"/>
                  </a:lnTo>
                  <a:lnTo>
                    <a:pt x="14" y="174"/>
                  </a:lnTo>
                  <a:lnTo>
                    <a:pt x="4" y="141"/>
                  </a:lnTo>
                  <a:lnTo>
                    <a:pt x="3" y="121"/>
                  </a:lnTo>
                  <a:lnTo>
                    <a:pt x="4" y="95"/>
                  </a:lnTo>
                  <a:lnTo>
                    <a:pt x="28" y="52"/>
                  </a:lnTo>
                  <a:lnTo>
                    <a:pt x="50" y="33"/>
                  </a:lnTo>
                  <a:lnTo>
                    <a:pt x="76" y="19"/>
                  </a:lnTo>
                  <a:lnTo>
                    <a:pt x="138" y="2"/>
                  </a:lnTo>
                  <a:lnTo>
                    <a:pt x="174" y="0"/>
                  </a:lnTo>
                  <a:lnTo>
                    <a:pt x="211" y="2"/>
                  </a:lnTo>
                  <a:lnTo>
                    <a:pt x="249" y="7"/>
                  </a:lnTo>
                  <a:lnTo>
                    <a:pt x="285" y="14"/>
                  </a:lnTo>
                  <a:lnTo>
                    <a:pt x="314" y="26"/>
                  </a:lnTo>
                  <a:lnTo>
                    <a:pt x="314" y="114"/>
                  </a:lnTo>
                  <a:lnTo>
                    <a:pt x="302" y="114"/>
                  </a:lnTo>
                  <a:lnTo>
                    <a:pt x="278" y="97"/>
                  </a:lnTo>
                  <a:lnTo>
                    <a:pt x="246" y="84"/>
                  </a:lnTo>
                  <a:lnTo>
                    <a:pt x="211" y="72"/>
                  </a:lnTo>
                  <a:lnTo>
                    <a:pt x="177" y="71"/>
                  </a:lnTo>
                  <a:lnTo>
                    <a:pt x="165" y="71"/>
                  </a:lnTo>
                  <a:lnTo>
                    <a:pt x="152" y="72"/>
                  </a:lnTo>
                  <a:lnTo>
                    <a:pt x="141" y="73"/>
                  </a:lnTo>
                  <a:lnTo>
                    <a:pt x="129" y="78"/>
                  </a:lnTo>
                  <a:lnTo>
                    <a:pt x="119" y="84"/>
                  </a:lnTo>
                  <a:lnTo>
                    <a:pt x="112" y="91"/>
                  </a:lnTo>
                  <a:lnTo>
                    <a:pt x="105" y="98"/>
                  </a:lnTo>
                  <a:lnTo>
                    <a:pt x="105" y="108"/>
                  </a:lnTo>
                  <a:lnTo>
                    <a:pt x="106" y="122"/>
                  </a:lnTo>
                  <a:lnTo>
                    <a:pt x="116" y="131"/>
                  </a:lnTo>
                  <a:lnTo>
                    <a:pt x="131" y="140"/>
                  </a:lnTo>
                  <a:lnTo>
                    <a:pt x="159" y="145"/>
                  </a:lnTo>
                  <a:lnTo>
                    <a:pt x="181" y="150"/>
                  </a:lnTo>
                  <a:lnTo>
                    <a:pt x="200" y="154"/>
                  </a:lnTo>
                  <a:lnTo>
                    <a:pt x="220" y="160"/>
                  </a:lnTo>
                  <a:lnTo>
                    <a:pt x="242" y="166"/>
                  </a:lnTo>
                  <a:lnTo>
                    <a:pt x="263" y="174"/>
                  </a:lnTo>
                  <a:lnTo>
                    <a:pt x="296" y="193"/>
                  </a:lnTo>
                  <a:lnTo>
                    <a:pt x="308" y="206"/>
                  </a:lnTo>
                  <a:lnTo>
                    <a:pt x="316" y="219"/>
                  </a:lnTo>
                  <a:lnTo>
                    <a:pt x="328" y="251"/>
                  </a:lnTo>
                  <a:lnTo>
                    <a:pt x="328" y="26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9" name="Freeform 2420"/>
            <p:cNvSpPr>
              <a:spLocks/>
            </p:cNvSpPr>
            <p:nvPr/>
          </p:nvSpPr>
          <p:spPr bwMode="auto">
            <a:xfrm>
              <a:off x="3143" y="161"/>
              <a:ext cx="72" cy="126"/>
            </a:xfrm>
            <a:custGeom>
              <a:avLst/>
              <a:gdLst>
                <a:gd name="T0" fmla="*/ 218 w 218"/>
                <a:gd name="T1" fmla="*/ 368 h 377"/>
                <a:gd name="T2" fmla="*/ 203 w 218"/>
                <a:gd name="T3" fmla="*/ 373 h 377"/>
                <a:gd name="T4" fmla="*/ 186 w 218"/>
                <a:gd name="T5" fmla="*/ 374 h 377"/>
                <a:gd name="T6" fmla="*/ 169 w 218"/>
                <a:gd name="T7" fmla="*/ 377 h 377"/>
                <a:gd name="T8" fmla="*/ 146 w 218"/>
                <a:gd name="T9" fmla="*/ 377 h 377"/>
                <a:gd name="T10" fmla="*/ 120 w 218"/>
                <a:gd name="T11" fmla="*/ 375 h 377"/>
                <a:gd name="T12" fmla="*/ 79 w 218"/>
                <a:gd name="T13" fmla="*/ 365 h 377"/>
                <a:gd name="T14" fmla="*/ 65 w 218"/>
                <a:gd name="T15" fmla="*/ 355 h 377"/>
                <a:gd name="T16" fmla="*/ 54 w 218"/>
                <a:gd name="T17" fmla="*/ 342 h 377"/>
                <a:gd name="T18" fmla="*/ 39 w 218"/>
                <a:gd name="T19" fmla="*/ 305 h 377"/>
                <a:gd name="T20" fmla="*/ 39 w 218"/>
                <a:gd name="T21" fmla="*/ 280 h 377"/>
                <a:gd name="T22" fmla="*/ 39 w 218"/>
                <a:gd name="T23" fmla="*/ 145 h 377"/>
                <a:gd name="T24" fmla="*/ 0 w 218"/>
                <a:gd name="T25" fmla="*/ 145 h 377"/>
                <a:gd name="T26" fmla="*/ 0 w 218"/>
                <a:gd name="T27" fmla="*/ 82 h 377"/>
                <a:gd name="T28" fmla="*/ 39 w 218"/>
                <a:gd name="T29" fmla="*/ 82 h 377"/>
                <a:gd name="T30" fmla="*/ 39 w 218"/>
                <a:gd name="T31" fmla="*/ 0 h 377"/>
                <a:gd name="T32" fmla="*/ 131 w 218"/>
                <a:gd name="T33" fmla="*/ 0 h 377"/>
                <a:gd name="T34" fmla="*/ 131 w 218"/>
                <a:gd name="T35" fmla="*/ 82 h 377"/>
                <a:gd name="T36" fmla="*/ 218 w 218"/>
                <a:gd name="T37" fmla="*/ 82 h 377"/>
                <a:gd name="T38" fmla="*/ 218 w 218"/>
                <a:gd name="T39" fmla="*/ 145 h 377"/>
                <a:gd name="T40" fmla="*/ 131 w 218"/>
                <a:gd name="T41" fmla="*/ 145 h 377"/>
                <a:gd name="T42" fmla="*/ 131 w 218"/>
                <a:gd name="T43" fmla="*/ 247 h 377"/>
                <a:gd name="T44" fmla="*/ 131 w 218"/>
                <a:gd name="T45" fmla="*/ 262 h 377"/>
                <a:gd name="T46" fmla="*/ 131 w 218"/>
                <a:gd name="T47" fmla="*/ 273 h 377"/>
                <a:gd name="T48" fmla="*/ 133 w 218"/>
                <a:gd name="T49" fmla="*/ 285 h 377"/>
                <a:gd name="T50" fmla="*/ 136 w 218"/>
                <a:gd name="T51" fmla="*/ 295 h 377"/>
                <a:gd name="T52" fmla="*/ 140 w 218"/>
                <a:gd name="T53" fmla="*/ 302 h 377"/>
                <a:gd name="T54" fmla="*/ 149 w 218"/>
                <a:gd name="T55" fmla="*/ 309 h 377"/>
                <a:gd name="T56" fmla="*/ 159 w 218"/>
                <a:gd name="T57" fmla="*/ 314 h 377"/>
                <a:gd name="T58" fmla="*/ 176 w 218"/>
                <a:gd name="T59" fmla="*/ 314 h 377"/>
                <a:gd name="T60" fmla="*/ 183 w 218"/>
                <a:gd name="T61" fmla="*/ 314 h 377"/>
                <a:gd name="T62" fmla="*/ 195 w 218"/>
                <a:gd name="T63" fmla="*/ 311 h 377"/>
                <a:gd name="T64" fmla="*/ 205 w 218"/>
                <a:gd name="T65" fmla="*/ 308 h 377"/>
                <a:gd name="T66" fmla="*/ 210 w 218"/>
                <a:gd name="T67" fmla="*/ 305 h 377"/>
                <a:gd name="T68" fmla="*/ 218 w 218"/>
                <a:gd name="T69" fmla="*/ 305 h 377"/>
                <a:gd name="T70" fmla="*/ 218 w 218"/>
                <a:gd name="T71" fmla="*/ 36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8" h="377">
                  <a:moveTo>
                    <a:pt x="218" y="368"/>
                  </a:moveTo>
                  <a:lnTo>
                    <a:pt x="203" y="373"/>
                  </a:lnTo>
                  <a:lnTo>
                    <a:pt x="186" y="374"/>
                  </a:lnTo>
                  <a:lnTo>
                    <a:pt x="169" y="377"/>
                  </a:lnTo>
                  <a:lnTo>
                    <a:pt x="146" y="377"/>
                  </a:lnTo>
                  <a:lnTo>
                    <a:pt x="120" y="375"/>
                  </a:lnTo>
                  <a:lnTo>
                    <a:pt x="79" y="365"/>
                  </a:lnTo>
                  <a:lnTo>
                    <a:pt x="65" y="355"/>
                  </a:lnTo>
                  <a:lnTo>
                    <a:pt x="54" y="342"/>
                  </a:lnTo>
                  <a:lnTo>
                    <a:pt x="39" y="305"/>
                  </a:lnTo>
                  <a:lnTo>
                    <a:pt x="39" y="280"/>
                  </a:lnTo>
                  <a:lnTo>
                    <a:pt x="39" y="145"/>
                  </a:lnTo>
                  <a:lnTo>
                    <a:pt x="0" y="145"/>
                  </a:lnTo>
                  <a:lnTo>
                    <a:pt x="0" y="82"/>
                  </a:lnTo>
                  <a:lnTo>
                    <a:pt x="39" y="82"/>
                  </a:lnTo>
                  <a:lnTo>
                    <a:pt x="39" y="0"/>
                  </a:lnTo>
                  <a:lnTo>
                    <a:pt x="131" y="0"/>
                  </a:lnTo>
                  <a:lnTo>
                    <a:pt x="131" y="82"/>
                  </a:lnTo>
                  <a:lnTo>
                    <a:pt x="218" y="82"/>
                  </a:lnTo>
                  <a:lnTo>
                    <a:pt x="218" y="145"/>
                  </a:lnTo>
                  <a:lnTo>
                    <a:pt x="131" y="145"/>
                  </a:lnTo>
                  <a:lnTo>
                    <a:pt x="131" y="247"/>
                  </a:lnTo>
                  <a:lnTo>
                    <a:pt x="131" y="262"/>
                  </a:lnTo>
                  <a:lnTo>
                    <a:pt x="131" y="273"/>
                  </a:lnTo>
                  <a:lnTo>
                    <a:pt x="133" y="285"/>
                  </a:lnTo>
                  <a:lnTo>
                    <a:pt x="136" y="295"/>
                  </a:lnTo>
                  <a:lnTo>
                    <a:pt x="140" y="302"/>
                  </a:lnTo>
                  <a:lnTo>
                    <a:pt x="149" y="309"/>
                  </a:lnTo>
                  <a:lnTo>
                    <a:pt x="159" y="314"/>
                  </a:lnTo>
                  <a:lnTo>
                    <a:pt x="176" y="314"/>
                  </a:lnTo>
                  <a:lnTo>
                    <a:pt x="183" y="314"/>
                  </a:lnTo>
                  <a:lnTo>
                    <a:pt x="195" y="311"/>
                  </a:lnTo>
                  <a:lnTo>
                    <a:pt x="205" y="308"/>
                  </a:lnTo>
                  <a:lnTo>
                    <a:pt x="210" y="305"/>
                  </a:lnTo>
                  <a:lnTo>
                    <a:pt x="218" y="305"/>
                  </a:lnTo>
                  <a:lnTo>
                    <a:pt x="218" y="36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0" name="Freeform 2421"/>
            <p:cNvSpPr>
              <a:spLocks noEditPoints="1"/>
            </p:cNvSpPr>
            <p:nvPr/>
          </p:nvSpPr>
          <p:spPr bwMode="auto">
            <a:xfrm>
              <a:off x="3227" y="186"/>
              <a:ext cx="105" cy="102"/>
            </a:xfrm>
            <a:custGeom>
              <a:avLst/>
              <a:gdLst>
                <a:gd name="T0" fmla="*/ 317 w 317"/>
                <a:gd name="T1" fmla="*/ 154 h 307"/>
                <a:gd name="T2" fmla="*/ 316 w 317"/>
                <a:gd name="T3" fmla="*/ 189 h 307"/>
                <a:gd name="T4" fmla="*/ 295 w 317"/>
                <a:gd name="T5" fmla="*/ 245 h 307"/>
                <a:gd name="T6" fmla="*/ 275 w 317"/>
                <a:gd name="T7" fmla="*/ 267 h 307"/>
                <a:gd name="T8" fmla="*/ 254 w 317"/>
                <a:gd name="T9" fmla="*/ 285 h 307"/>
                <a:gd name="T10" fmla="*/ 195 w 317"/>
                <a:gd name="T11" fmla="*/ 305 h 307"/>
                <a:gd name="T12" fmla="*/ 159 w 317"/>
                <a:gd name="T13" fmla="*/ 307 h 307"/>
                <a:gd name="T14" fmla="*/ 123 w 317"/>
                <a:gd name="T15" fmla="*/ 305 h 307"/>
                <a:gd name="T16" fmla="*/ 64 w 317"/>
                <a:gd name="T17" fmla="*/ 285 h 307"/>
                <a:gd name="T18" fmla="*/ 42 w 317"/>
                <a:gd name="T19" fmla="*/ 267 h 307"/>
                <a:gd name="T20" fmla="*/ 23 w 317"/>
                <a:gd name="T21" fmla="*/ 245 h 307"/>
                <a:gd name="T22" fmla="*/ 2 w 317"/>
                <a:gd name="T23" fmla="*/ 189 h 307"/>
                <a:gd name="T24" fmla="*/ 0 w 317"/>
                <a:gd name="T25" fmla="*/ 154 h 307"/>
                <a:gd name="T26" fmla="*/ 2 w 317"/>
                <a:gd name="T27" fmla="*/ 120 h 307"/>
                <a:gd name="T28" fmla="*/ 23 w 317"/>
                <a:gd name="T29" fmla="*/ 62 h 307"/>
                <a:gd name="T30" fmla="*/ 42 w 317"/>
                <a:gd name="T31" fmla="*/ 41 h 307"/>
                <a:gd name="T32" fmla="*/ 65 w 317"/>
                <a:gd name="T33" fmla="*/ 22 h 307"/>
                <a:gd name="T34" fmla="*/ 123 w 317"/>
                <a:gd name="T35" fmla="*/ 2 h 307"/>
                <a:gd name="T36" fmla="*/ 159 w 317"/>
                <a:gd name="T37" fmla="*/ 0 h 307"/>
                <a:gd name="T38" fmla="*/ 196 w 317"/>
                <a:gd name="T39" fmla="*/ 2 h 307"/>
                <a:gd name="T40" fmla="*/ 254 w 317"/>
                <a:gd name="T41" fmla="*/ 22 h 307"/>
                <a:gd name="T42" fmla="*/ 275 w 317"/>
                <a:gd name="T43" fmla="*/ 41 h 307"/>
                <a:gd name="T44" fmla="*/ 295 w 317"/>
                <a:gd name="T45" fmla="*/ 64 h 307"/>
                <a:gd name="T46" fmla="*/ 316 w 317"/>
                <a:gd name="T47" fmla="*/ 120 h 307"/>
                <a:gd name="T48" fmla="*/ 317 w 317"/>
                <a:gd name="T49" fmla="*/ 154 h 307"/>
                <a:gd name="T50" fmla="*/ 203 w 317"/>
                <a:gd name="T51" fmla="*/ 225 h 307"/>
                <a:gd name="T52" fmla="*/ 212 w 317"/>
                <a:gd name="T53" fmla="*/ 212 h 307"/>
                <a:gd name="T54" fmla="*/ 216 w 317"/>
                <a:gd name="T55" fmla="*/ 197 h 307"/>
                <a:gd name="T56" fmla="*/ 221 w 317"/>
                <a:gd name="T57" fmla="*/ 180 h 307"/>
                <a:gd name="T58" fmla="*/ 222 w 317"/>
                <a:gd name="T59" fmla="*/ 154 h 307"/>
                <a:gd name="T60" fmla="*/ 221 w 317"/>
                <a:gd name="T61" fmla="*/ 130 h 307"/>
                <a:gd name="T62" fmla="*/ 216 w 317"/>
                <a:gd name="T63" fmla="*/ 111 h 307"/>
                <a:gd name="T64" fmla="*/ 212 w 317"/>
                <a:gd name="T65" fmla="*/ 95 h 307"/>
                <a:gd name="T66" fmla="*/ 203 w 317"/>
                <a:gd name="T67" fmla="*/ 84 h 307"/>
                <a:gd name="T68" fmla="*/ 195 w 317"/>
                <a:gd name="T69" fmla="*/ 75 h 307"/>
                <a:gd name="T70" fmla="*/ 185 w 317"/>
                <a:gd name="T71" fmla="*/ 69 h 307"/>
                <a:gd name="T72" fmla="*/ 172 w 317"/>
                <a:gd name="T73" fmla="*/ 65 h 307"/>
                <a:gd name="T74" fmla="*/ 159 w 317"/>
                <a:gd name="T75" fmla="*/ 65 h 307"/>
                <a:gd name="T76" fmla="*/ 146 w 317"/>
                <a:gd name="T77" fmla="*/ 65 h 307"/>
                <a:gd name="T78" fmla="*/ 136 w 317"/>
                <a:gd name="T79" fmla="*/ 68 h 307"/>
                <a:gd name="T80" fmla="*/ 124 w 317"/>
                <a:gd name="T81" fmla="*/ 74 h 307"/>
                <a:gd name="T82" fmla="*/ 115 w 317"/>
                <a:gd name="T83" fmla="*/ 82 h 307"/>
                <a:gd name="T84" fmla="*/ 107 w 317"/>
                <a:gd name="T85" fmla="*/ 94 h 307"/>
                <a:gd name="T86" fmla="*/ 101 w 317"/>
                <a:gd name="T87" fmla="*/ 110 h 307"/>
                <a:gd name="T88" fmla="*/ 97 w 317"/>
                <a:gd name="T89" fmla="*/ 130 h 307"/>
                <a:gd name="T90" fmla="*/ 97 w 317"/>
                <a:gd name="T91" fmla="*/ 154 h 307"/>
                <a:gd name="T92" fmla="*/ 97 w 317"/>
                <a:gd name="T93" fmla="*/ 177 h 307"/>
                <a:gd name="T94" fmla="*/ 101 w 317"/>
                <a:gd name="T95" fmla="*/ 196 h 307"/>
                <a:gd name="T96" fmla="*/ 105 w 317"/>
                <a:gd name="T97" fmla="*/ 212 h 307"/>
                <a:gd name="T98" fmla="*/ 114 w 317"/>
                <a:gd name="T99" fmla="*/ 223 h 307"/>
                <a:gd name="T100" fmla="*/ 123 w 317"/>
                <a:gd name="T101" fmla="*/ 232 h 307"/>
                <a:gd name="T102" fmla="*/ 133 w 317"/>
                <a:gd name="T103" fmla="*/ 238 h 307"/>
                <a:gd name="T104" fmla="*/ 146 w 317"/>
                <a:gd name="T105" fmla="*/ 242 h 307"/>
                <a:gd name="T106" fmla="*/ 160 w 317"/>
                <a:gd name="T107" fmla="*/ 242 h 307"/>
                <a:gd name="T108" fmla="*/ 172 w 317"/>
                <a:gd name="T109" fmla="*/ 242 h 307"/>
                <a:gd name="T110" fmla="*/ 183 w 317"/>
                <a:gd name="T111" fmla="*/ 239 h 307"/>
                <a:gd name="T112" fmla="*/ 195 w 317"/>
                <a:gd name="T113" fmla="*/ 233 h 307"/>
                <a:gd name="T114" fmla="*/ 203 w 317"/>
                <a:gd name="T115" fmla="*/ 22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7" h="307">
                  <a:moveTo>
                    <a:pt x="317" y="154"/>
                  </a:moveTo>
                  <a:lnTo>
                    <a:pt x="316" y="189"/>
                  </a:lnTo>
                  <a:lnTo>
                    <a:pt x="295" y="245"/>
                  </a:lnTo>
                  <a:lnTo>
                    <a:pt x="275" y="267"/>
                  </a:lnTo>
                  <a:lnTo>
                    <a:pt x="254" y="285"/>
                  </a:lnTo>
                  <a:lnTo>
                    <a:pt x="195" y="305"/>
                  </a:lnTo>
                  <a:lnTo>
                    <a:pt x="159" y="307"/>
                  </a:lnTo>
                  <a:lnTo>
                    <a:pt x="123" y="305"/>
                  </a:lnTo>
                  <a:lnTo>
                    <a:pt x="64" y="285"/>
                  </a:lnTo>
                  <a:lnTo>
                    <a:pt x="42" y="267"/>
                  </a:lnTo>
                  <a:lnTo>
                    <a:pt x="23" y="245"/>
                  </a:lnTo>
                  <a:lnTo>
                    <a:pt x="2" y="189"/>
                  </a:lnTo>
                  <a:lnTo>
                    <a:pt x="0" y="154"/>
                  </a:lnTo>
                  <a:lnTo>
                    <a:pt x="2" y="120"/>
                  </a:lnTo>
                  <a:lnTo>
                    <a:pt x="23" y="62"/>
                  </a:lnTo>
                  <a:lnTo>
                    <a:pt x="42" y="41"/>
                  </a:lnTo>
                  <a:lnTo>
                    <a:pt x="65" y="22"/>
                  </a:lnTo>
                  <a:lnTo>
                    <a:pt x="123" y="2"/>
                  </a:lnTo>
                  <a:lnTo>
                    <a:pt x="159" y="0"/>
                  </a:lnTo>
                  <a:lnTo>
                    <a:pt x="196" y="2"/>
                  </a:lnTo>
                  <a:lnTo>
                    <a:pt x="254" y="22"/>
                  </a:lnTo>
                  <a:lnTo>
                    <a:pt x="275" y="41"/>
                  </a:lnTo>
                  <a:lnTo>
                    <a:pt x="295" y="64"/>
                  </a:lnTo>
                  <a:lnTo>
                    <a:pt x="316" y="120"/>
                  </a:lnTo>
                  <a:lnTo>
                    <a:pt x="317" y="154"/>
                  </a:lnTo>
                  <a:close/>
                  <a:moveTo>
                    <a:pt x="203" y="225"/>
                  </a:moveTo>
                  <a:lnTo>
                    <a:pt x="212" y="212"/>
                  </a:lnTo>
                  <a:lnTo>
                    <a:pt x="216" y="197"/>
                  </a:lnTo>
                  <a:lnTo>
                    <a:pt x="221" y="180"/>
                  </a:lnTo>
                  <a:lnTo>
                    <a:pt x="222" y="154"/>
                  </a:lnTo>
                  <a:lnTo>
                    <a:pt x="221" y="130"/>
                  </a:lnTo>
                  <a:lnTo>
                    <a:pt x="216" y="111"/>
                  </a:lnTo>
                  <a:lnTo>
                    <a:pt x="212" y="95"/>
                  </a:lnTo>
                  <a:lnTo>
                    <a:pt x="203" y="84"/>
                  </a:lnTo>
                  <a:lnTo>
                    <a:pt x="195" y="75"/>
                  </a:lnTo>
                  <a:lnTo>
                    <a:pt x="185" y="69"/>
                  </a:lnTo>
                  <a:lnTo>
                    <a:pt x="172" y="65"/>
                  </a:lnTo>
                  <a:lnTo>
                    <a:pt x="159" y="65"/>
                  </a:lnTo>
                  <a:lnTo>
                    <a:pt x="146" y="65"/>
                  </a:lnTo>
                  <a:lnTo>
                    <a:pt x="136" y="68"/>
                  </a:lnTo>
                  <a:lnTo>
                    <a:pt x="124" y="74"/>
                  </a:lnTo>
                  <a:lnTo>
                    <a:pt x="115" y="82"/>
                  </a:lnTo>
                  <a:lnTo>
                    <a:pt x="107" y="94"/>
                  </a:lnTo>
                  <a:lnTo>
                    <a:pt x="101" y="110"/>
                  </a:lnTo>
                  <a:lnTo>
                    <a:pt x="97" y="130"/>
                  </a:lnTo>
                  <a:lnTo>
                    <a:pt x="97" y="154"/>
                  </a:lnTo>
                  <a:lnTo>
                    <a:pt x="97" y="177"/>
                  </a:lnTo>
                  <a:lnTo>
                    <a:pt x="101" y="196"/>
                  </a:lnTo>
                  <a:lnTo>
                    <a:pt x="105" y="212"/>
                  </a:lnTo>
                  <a:lnTo>
                    <a:pt x="114" y="223"/>
                  </a:lnTo>
                  <a:lnTo>
                    <a:pt x="123" y="232"/>
                  </a:lnTo>
                  <a:lnTo>
                    <a:pt x="133" y="238"/>
                  </a:lnTo>
                  <a:lnTo>
                    <a:pt x="146" y="242"/>
                  </a:lnTo>
                  <a:lnTo>
                    <a:pt x="160" y="242"/>
                  </a:lnTo>
                  <a:lnTo>
                    <a:pt x="172" y="242"/>
                  </a:lnTo>
                  <a:lnTo>
                    <a:pt x="183" y="239"/>
                  </a:lnTo>
                  <a:lnTo>
                    <a:pt x="195" y="233"/>
                  </a:lnTo>
                  <a:lnTo>
                    <a:pt x="203" y="22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1" name="Freeform 2422"/>
            <p:cNvSpPr>
              <a:spLocks/>
            </p:cNvSpPr>
            <p:nvPr/>
          </p:nvSpPr>
          <p:spPr bwMode="auto">
            <a:xfrm>
              <a:off x="3355" y="188"/>
              <a:ext cx="70" cy="97"/>
            </a:xfrm>
            <a:custGeom>
              <a:avLst/>
              <a:gdLst>
                <a:gd name="T0" fmla="*/ 210 w 210"/>
                <a:gd name="T1" fmla="*/ 91 h 291"/>
                <a:gd name="T2" fmla="*/ 201 w 210"/>
                <a:gd name="T3" fmla="*/ 91 h 291"/>
                <a:gd name="T4" fmla="*/ 194 w 210"/>
                <a:gd name="T5" fmla="*/ 88 h 291"/>
                <a:gd name="T6" fmla="*/ 183 w 210"/>
                <a:gd name="T7" fmla="*/ 87 h 291"/>
                <a:gd name="T8" fmla="*/ 170 w 210"/>
                <a:gd name="T9" fmla="*/ 87 h 291"/>
                <a:gd name="T10" fmla="*/ 160 w 210"/>
                <a:gd name="T11" fmla="*/ 87 h 291"/>
                <a:gd name="T12" fmla="*/ 141 w 210"/>
                <a:gd name="T13" fmla="*/ 87 h 291"/>
                <a:gd name="T14" fmla="*/ 125 w 210"/>
                <a:gd name="T15" fmla="*/ 88 h 291"/>
                <a:gd name="T16" fmla="*/ 109 w 210"/>
                <a:gd name="T17" fmla="*/ 93 h 291"/>
                <a:gd name="T18" fmla="*/ 92 w 210"/>
                <a:gd name="T19" fmla="*/ 98 h 291"/>
                <a:gd name="T20" fmla="*/ 92 w 210"/>
                <a:gd name="T21" fmla="*/ 291 h 291"/>
                <a:gd name="T22" fmla="*/ 0 w 210"/>
                <a:gd name="T23" fmla="*/ 291 h 291"/>
                <a:gd name="T24" fmla="*/ 0 w 210"/>
                <a:gd name="T25" fmla="*/ 2 h 291"/>
                <a:gd name="T26" fmla="*/ 92 w 210"/>
                <a:gd name="T27" fmla="*/ 2 h 291"/>
                <a:gd name="T28" fmla="*/ 92 w 210"/>
                <a:gd name="T29" fmla="*/ 45 h 291"/>
                <a:gd name="T30" fmla="*/ 122 w 210"/>
                <a:gd name="T31" fmla="*/ 21 h 291"/>
                <a:gd name="T32" fmla="*/ 145 w 210"/>
                <a:gd name="T33" fmla="*/ 9 h 291"/>
                <a:gd name="T34" fmla="*/ 168 w 210"/>
                <a:gd name="T35" fmla="*/ 2 h 291"/>
                <a:gd name="T36" fmla="*/ 187 w 210"/>
                <a:gd name="T37" fmla="*/ 0 h 291"/>
                <a:gd name="T38" fmla="*/ 193 w 210"/>
                <a:gd name="T39" fmla="*/ 0 h 291"/>
                <a:gd name="T40" fmla="*/ 198 w 210"/>
                <a:gd name="T41" fmla="*/ 2 h 291"/>
                <a:gd name="T42" fmla="*/ 204 w 210"/>
                <a:gd name="T43" fmla="*/ 2 h 291"/>
                <a:gd name="T44" fmla="*/ 210 w 210"/>
                <a:gd name="T45" fmla="*/ 2 h 291"/>
                <a:gd name="T46" fmla="*/ 210 w 210"/>
                <a:gd name="T47" fmla="*/ 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" h="291">
                  <a:moveTo>
                    <a:pt x="210" y="91"/>
                  </a:moveTo>
                  <a:lnTo>
                    <a:pt x="201" y="91"/>
                  </a:lnTo>
                  <a:lnTo>
                    <a:pt x="194" y="88"/>
                  </a:lnTo>
                  <a:lnTo>
                    <a:pt x="183" y="87"/>
                  </a:lnTo>
                  <a:lnTo>
                    <a:pt x="170" y="87"/>
                  </a:lnTo>
                  <a:lnTo>
                    <a:pt x="160" y="87"/>
                  </a:lnTo>
                  <a:lnTo>
                    <a:pt x="141" y="87"/>
                  </a:lnTo>
                  <a:lnTo>
                    <a:pt x="125" y="88"/>
                  </a:lnTo>
                  <a:lnTo>
                    <a:pt x="109" y="93"/>
                  </a:lnTo>
                  <a:lnTo>
                    <a:pt x="92" y="98"/>
                  </a:lnTo>
                  <a:lnTo>
                    <a:pt x="92" y="291"/>
                  </a:lnTo>
                  <a:lnTo>
                    <a:pt x="0" y="291"/>
                  </a:lnTo>
                  <a:lnTo>
                    <a:pt x="0" y="2"/>
                  </a:lnTo>
                  <a:lnTo>
                    <a:pt x="92" y="2"/>
                  </a:lnTo>
                  <a:lnTo>
                    <a:pt x="92" y="45"/>
                  </a:lnTo>
                  <a:lnTo>
                    <a:pt x="122" y="21"/>
                  </a:lnTo>
                  <a:lnTo>
                    <a:pt x="145" y="9"/>
                  </a:lnTo>
                  <a:lnTo>
                    <a:pt x="168" y="2"/>
                  </a:lnTo>
                  <a:lnTo>
                    <a:pt x="187" y="0"/>
                  </a:lnTo>
                  <a:lnTo>
                    <a:pt x="193" y="0"/>
                  </a:lnTo>
                  <a:lnTo>
                    <a:pt x="198" y="2"/>
                  </a:lnTo>
                  <a:lnTo>
                    <a:pt x="204" y="2"/>
                  </a:lnTo>
                  <a:lnTo>
                    <a:pt x="210" y="2"/>
                  </a:lnTo>
                  <a:lnTo>
                    <a:pt x="210" y="9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2" name="Freeform 2423"/>
            <p:cNvSpPr>
              <a:spLocks noEditPoints="1"/>
            </p:cNvSpPr>
            <p:nvPr/>
          </p:nvSpPr>
          <p:spPr bwMode="auto">
            <a:xfrm>
              <a:off x="3435" y="186"/>
              <a:ext cx="97" cy="102"/>
            </a:xfrm>
            <a:custGeom>
              <a:avLst/>
              <a:gdLst>
                <a:gd name="T0" fmla="*/ 198 w 290"/>
                <a:gd name="T1" fmla="*/ 163 h 307"/>
                <a:gd name="T2" fmla="*/ 157 w 290"/>
                <a:gd name="T3" fmla="*/ 167 h 307"/>
                <a:gd name="T4" fmla="*/ 124 w 290"/>
                <a:gd name="T5" fmla="*/ 173 h 307"/>
                <a:gd name="T6" fmla="*/ 103 w 290"/>
                <a:gd name="T7" fmla="*/ 186 h 307"/>
                <a:gd name="T8" fmla="*/ 95 w 290"/>
                <a:gd name="T9" fmla="*/ 207 h 307"/>
                <a:gd name="T10" fmla="*/ 97 w 290"/>
                <a:gd name="T11" fmla="*/ 223 h 307"/>
                <a:gd name="T12" fmla="*/ 104 w 290"/>
                <a:gd name="T13" fmla="*/ 233 h 307"/>
                <a:gd name="T14" fmla="*/ 118 w 290"/>
                <a:gd name="T15" fmla="*/ 241 h 307"/>
                <a:gd name="T16" fmla="*/ 144 w 290"/>
                <a:gd name="T17" fmla="*/ 243 h 307"/>
                <a:gd name="T18" fmla="*/ 173 w 290"/>
                <a:gd name="T19" fmla="*/ 238 h 307"/>
                <a:gd name="T20" fmla="*/ 198 w 290"/>
                <a:gd name="T21" fmla="*/ 223 h 307"/>
                <a:gd name="T22" fmla="*/ 190 w 290"/>
                <a:gd name="T23" fmla="*/ 274 h 307"/>
                <a:gd name="T24" fmla="*/ 169 w 290"/>
                <a:gd name="T25" fmla="*/ 290 h 307"/>
                <a:gd name="T26" fmla="*/ 144 w 290"/>
                <a:gd name="T27" fmla="*/ 300 h 307"/>
                <a:gd name="T28" fmla="*/ 115 w 290"/>
                <a:gd name="T29" fmla="*/ 305 h 307"/>
                <a:gd name="T30" fmla="*/ 78 w 290"/>
                <a:gd name="T31" fmla="*/ 305 h 307"/>
                <a:gd name="T32" fmla="*/ 29 w 290"/>
                <a:gd name="T33" fmla="*/ 281 h 307"/>
                <a:gd name="T34" fmla="*/ 2 w 290"/>
                <a:gd name="T35" fmla="*/ 235 h 307"/>
                <a:gd name="T36" fmla="*/ 2 w 290"/>
                <a:gd name="T37" fmla="*/ 200 h 307"/>
                <a:gd name="T38" fmla="*/ 15 w 290"/>
                <a:gd name="T39" fmla="*/ 164 h 307"/>
                <a:gd name="T40" fmla="*/ 55 w 290"/>
                <a:gd name="T41" fmla="*/ 131 h 307"/>
                <a:gd name="T42" fmla="*/ 120 w 290"/>
                <a:gd name="T43" fmla="*/ 115 h 307"/>
                <a:gd name="T44" fmla="*/ 199 w 290"/>
                <a:gd name="T45" fmla="*/ 108 h 307"/>
                <a:gd name="T46" fmla="*/ 198 w 290"/>
                <a:gd name="T47" fmla="*/ 95 h 307"/>
                <a:gd name="T48" fmla="*/ 179 w 290"/>
                <a:gd name="T49" fmla="*/ 74 h 307"/>
                <a:gd name="T50" fmla="*/ 121 w 290"/>
                <a:gd name="T51" fmla="*/ 65 h 307"/>
                <a:gd name="T52" fmla="*/ 72 w 290"/>
                <a:gd name="T53" fmla="*/ 72 h 307"/>
                <a:gd name="T54" fmla="*/ 35 w 290"/>
                <a:gd name="T55" fmla="*/ 85 h 307"/>
                <a:gd name="T56" fmla="*/ 26 w 290"/>
                <a:gd name="T57" fmla="*/ 15 h 307"/>
                <a:gd name="T58" fmla="*/ 74 w 290"/>
                <a:gd name="T59" fmla="*/ 6 h 307"/>
                <a:gd name="T60" fmla="*/ 140 w 290"/>
                <a:gd name="T61" fmla="*/ 0 h 307"/>
                <a:gd name="T62" fmla="*/ 235 w 290"/>
                <a:gd name="T63" fmla="*/ 15 h 307"/>
                <a:gd name="T64" fmla="*/ 271 w 290"/>
                <a:gd name="T65" fmla="*/ 39 h 307"/>
                <a:gd name="T66" fmla="*/ 290 w 290"/>
                <a:gd name="T67" fmla="*/ 101 h 307"/>
                <a:gd name="T68" fmla="*/ 198 w 290"/>
                <a:gd name="T69" fmla="*/ 29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0" h="307">
                  <a:moveTo>
                    <a:pt x="198" y="223"/>
                  </a:moveTo>
                  <a:lnTo>
                    <a:pt x="198" y="163"/>
                  </a:lnTo>
                  <a:lnTo>
                    <a:pt x="179" y="164"/>
                  </a:lnTo>
                  <a:lnTo>
                    <a:pt x="157" y="167"/>
                  </a:lnTo>
                  <a:lnTo>
                    <a:pt x="137" y="170"/>
                  </a:lnTo>
                  <a:lnTo>
                    <a:pt x="124" y="173"/>
                  </a:lnTo>
                  <a:lnTo>
                    <a:pt x="111" y="179"/>
                  </a:lnTo>
                  <a:lnTo>
                    <a:pt x="103" y="186"/>
                  </a:lnTo>
                  <a:lnTo>
                    <a:pt x="97" y="195"/>
                  </a:lnTo>
                  <a:lnTo>
                    <a:pt x="95" y="207"/>
                  </a:lnTo>
                  <a:lnTo>
                    <a:pt x="95" y="216"/>
                  </a:lnTo>
                  <a:lnTo>
                    <a:pt x="97" y="223"/>
                  </a:lnTo>
                  <a:lnTo>
                    <a:pt x="100" y="228"/>
                  </a:lnTo>
                  <a:lnTo>
                    <a:pt x="104" y="233"/>
                  </a:lnTo>
                  <a:lnTo>
                    <a:pt x="111" y="238"/>
                  </a:lnTo>
                  <a:lnTo>
                    <a:pt x="118" y="241"/>
                  </a:lnTo>
                  <a:lnTo>
                    <a:pt x="128" y="243"/>
                  </a:lnTo>
                  <a:lnTo>
                    <a:pt x="144" y="243"/>
                  </a:lnTo>
                  <a:lnTo>
                    <a:pt x="159" y="242"/>
                  </a:lnTo>
                  <a:lnTo>
                    <a:pt x="173" y="238"/>
                  </a:lnTo>
                  <a:lnTo>
                    <a:pt x="186" y="232"/>
                  </a:lnTo>
                  <a:lnTo>
                    <a:pt x="198" y="223"/>
                  </a:lnTo>
                  <a:close/>
                  <a:moveTo>
                    <a:pt x="198" y="268"/>
                  </a:moveTo>
                  <a:lnTo>
                    <a:pt x="190" y="274"/>
                  </a:lnTo>
                  <a:lnTo>
                    <a:pt x="179" y="281"/>
                  </a:lnTo>
                  <a:lnTo>
                    <a:pt x="169" y="290"/>
                  </a:lnTo>
                  <a:lnTo>
                    <a:pt x="159" y="294"/>
                  </a:lnTo>
                  <a:lnTo>
                    <a:pt x="144" y="300"/>
                  </a:lnTo>
                  <a:lnTo>
                    <a:pt x="130" y="302"/>
                  </a:lnTo>
                  <a:lnTo>
                    <a:pt x="115" y="305"/>
                  </a:lnTo>
                  <a:lnTo>
                    <a:pt x="98" y="307"/>
                  </a:lnTo>
                  <a:lnTo>
                    <a:pt x="78" y="305"/>
                  </a:lnTo>
                  <a:lnTo>
                    <a:pt x="43" y="292"/>
                  </a:lnTo>
                  <a:lnTo>
                    <a:pt x="29" y="281"/>
                  </a:lnTo>
                  <a:lnTo>
                    <a:pt x="16" y="268"/>
                  </a:lnTo>
                  <a:lnTo>
                    <a:pt x="2" y="235"/>
                  </a:lnTo>
                  <a:lnTo>
                    <a:pt x="0" y="216"/>
                  </a:lnTo>
                  <a:lnTo>
                    <a:pt x="2" y="200"/>
                  </a:lnTo>
                  <a:lnTo>
                    <a:pt x="9" y="174"/>
                  </a:lnTo>
                  <a:lnTo>
                    <a:pt x="15" y="164"/>
                  </a:lnTo>
                  <a:lnTo>
                    <a:pt x="31" y="146"/>
                  </a:lnTo>
                  <a:lnTo>
                    <a:pt x="55" y="131"/>
                  </a:lnTo>
                  <a:lnTo>
                    <a:pt x="84" y="121"/>
                  </a:lnTo>
                  <a:lnTo>
                    <a:pt x="120" y="115"/>
                  </a:lnTo>
                  <a:lnTo>
                    <a:pt x="157" y="111"/>
                  </a:lnTo>
                  <a:lnTo>
                    <a:pt x="199" y="108"/>
                  </a:lnTo>
                  <a:lnTo>
                    <a:pt x="199" y="107"/>
                  </a:lnTo>
                  <a:lnTo>
                    <a:pt x="198" y="95"/>
                  </a:lnTo>
                  <a:lnTo>
                    <a:pt x="187" y="79"/>
                  </a:lnTo>
                  <a:lnTo>
                    <a:pt x="179" y="74"/>
                  </a:lnTo>
                  <a:lnTo>
                    <a:pt x="156" y="66"/>
                  </a:lnTo>
                  <a:lnTo>
                    <a:pt x="121" y="65"/>
                  </a:lnTo>
                  <a:lnTo>
                    <a:pt x="98" y="66"/>
                  </a:lnTo>
                  <a:lnTo>
                    <a:pt x="72" y="72"/>
                  </a:lnTo>
                  <a:lnTo>
                    <a:pt x="48" y="79"/>
                  </a:lnTo>
                  <a:lnTo>
                    <a:pt x="35" y="85"/>
                  </a:lnTo>
                  <a:lnTo>
                    <a:pt x="26" y="85"/>
                  </a:lnTo>
                  <a:lnTo>
                    <a:pt x="26" y="15"/>
                  </a:lnTo>
                  <a:lnTo>
                    <a:pt x="43" y="12"/>
                  </a:lnTo>
                  <a:lnTo>
                    <a:pt x="74" y="6"/>
                  </a:lnTo>
                  <a:lnTo>
                    <a:pt x="107" y="2"/>
                  </a:lnTo>
                  <a:lnTo>
                    <a:pt x="140" y="0"/>
                  </a:lnTo>
                  <a:lnTo>
                    <a:pt x="177" y="2"/>
                  </a:lnTo>
                  <a:lnTo>
                    <a:pt x="235" y="15"/>
                  </a:lnTo>
                  <a:lnTo>
                    <a:pt x="255" y="25"/>
                  </a:lnTo>
                  <a:lnTo>
                    <a:pt x="271" y="39"/>
                  </a:lnTo>
                  <a:lnTo>
                    <a:pt x="288" y="76"/>
                  </a:lnTo>
                  <a:lnTo>
                    <a:pt x="290" y="101"/>
                  </a:lnTo>
                  <a:lnTo>
                    <a:pt x="290" y="298"/>
                  </a:lnTo>
                  <a:lnTo>
                    <a:pt x="198" y="298"/>
                  </a:lnTo>
                  <a:lnTo>
                    <a:pt x="198" y="26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3" name="Freeform 2424"/>
            <p:cNvSpPr>
              <a:spLocks noEditPoints="1"/>
            </p:cNvSpPr>
            <p:nvPr/>
          </p:nvSpPr>
          <p:spPr bwMode="auto">
            <a:xfrm>
              <a:off x="3553" y="186"/>
              <a:ext cx="101" cy="136"/>
            </a:xfrm>
            <a:custGeom>
              <a:avLst/>
              <a:gdLst>
                <a:gd name="T0" fmla="*/ 301 w 302"/>
                <a:gd name="T1" fmla="*/ 302 h 406"/>
                <a:gd name="T2" fmla="*/ 285 w 302"/>
                <a:gd name="T3" fmla="*/ 345 h 406"/>
                <a:gd name="T4" fmla="*/ 257 w 302"/>
                <a:gd name="T5" fmla="*/ 375 h 406"/>
                <a:gd name="T6" fmla="*/ 207 w 302"/>
                <a:gd name="T7" fmla="*/ 398 h 406"/>
                <a:gd name="T8" fmla="*/ 141 w 302"/>
                <a:gd name="T9" fmla="*/ 406 h 406"/>
                <a:gd name="T10" fmla="*/ 82 w 302"/>
                <a:gd name="T11" fmla="*/ 401 h 406"/>
                <a:gd name="T12" fmla="*/ 31 w 302"/>
                <a:gd name="T13" fmla="*/ 393 h 406"/>
                <a:gd name="T14" fmla="*/ 41 w 302"/>
                <a:gd name="T15" fmla="*/ 321 h 406"/>
                <a:gd name="T16" fmla="*/ 83 w 302"/>
                <a:gd name="T17" fmla="*/ 332 h 406"/>
                <a:gd name="T18" fmla="*/ 128 w 302"/>
                <a:gd name="T19" fmla="*/ 338 h 406"/>
                <a:gd name="T20" fmla="*/ 169 w 302"/>
                <a:gd name="T21" fmla="*/ 334 h 406"/>
                <a:gd name="T22" fmla="*/ 194 w 302"/>
                <a:gd name="T23" fmla="*/ 321 h 406"/>
                <a:gd name="T24" fmla="*/ 205 w 302"/>
                <a:gd name="T25" fmla="*/ 299 h 406"/>
                <a:gd name="T26" fmla="*/ 208 w 302"/>
                <a:gd name="T27" fmla="*/ 267 h 406"/>
                <a:gd name="T28" fmla="*/ 191 w 302"/>
                <a:gd name="T29" fmla="*/ 276 h 406"/>
                <a:gd name="T30" fmla="*/ 151 w 302"/>
                <a:gd name="T31" fmla="*/ 290 h 406"/>
                <a:gd name="T32" fmla="*/ 97 w 302"/>
                <a:gd name="T33" fmla="*/ 290 h 406"/>
                <a:gd name="T34" fmla="*/ 33 w 302"/>
                <a:gd name="T35" fmla="*/ 256 h 406"/>
                <a:gd name="T36" fmla="*/ 1 w 302"/>
                <a:gd name="T37" fmla="*/ 180 h 406"/>
                <a:gd name="T38" fmla="*/ 1 w 302"/>
                <a:gd name="T39" fmla="*/ 110 h 406"/>
                <a:gd name="T40" fmla="*/ 21 w 302"/>
                <a:gd name="T41" fmla="*/ 57 h 406"/>
                <a:gd name="T42" fmla="*/ 56 w 302"/>
                <a:gd name="T43" fmla="*/ 20 h 406"/>
                <a:gd name="T44" fmla="*/ 105 w 302"/>
                <a:gd name="T45" fmla="*/ 1 h 406"/>
                <a:gd name="T46" fmla="*/ 154 w 302"/>
                <a:gd name="T47" fmla="*/ 0 h 406"/>
                <a:gd name="T48" fmla="*/ 193 w 302"/>
                <a:gd name="T49" fmla="*/ 11 h 406"/>
                <a:gd name="T50" fmla="*/ 211 w 302"/>
                <a:gd name="T51" fmla="*/ 7 h 406"/>
                <a:gd name="T52" fmla="*/ 302 w 302"/>
                <a:gd name="T53" fmla="*/ 263 h 406"/>
                <a:gd name="T54" fmla="*/ 208 w 302"/>
                <a:gd name="T55" fmla="*/ 74 h 406"/>
                <a:gd name="T56" fmla="*/ 190 w 302"/>
                <a:gd name="T57" fmla="*/ 69 h 406"/>
                <a:gd name="T58" fmla="*/ 168 w 302"/>
                <a:gd name="T59" fmla="*/ 67 h 406"/>
                <a:gd name="T60" fmla="*/ 123 w 302"/>
                <a:gd name="T61" fmla="*/ 79 h 406"/>
                <a:gd name="T62" fmla="*/ 105 w 302"/>
                <a:gd name="T63" fmla="*/ 99 h 406"/>
                <a:gd name="T64" fmla="*/ 95 w 302"/>
                <a:gd name="T65" fmla="*/ 146 h 406"/>
                <a:gd name="T66" fmla="*/ 103 w 302"/>
                <a:gd name="T67" fmla="*/ 195 h 406"/>
                <a:gd name="T68" fmla="*/ 119 w 302"/>
                <a:gd name="T69" fmla="*/ 213 h 406"/>
                <a:gd name="T70" fmla="*/ 157 w 302"/>
                <a:gd name="T71" fmla="*/ 221 h 406"/>
                <a:gd name="T72" fmla="*/ 184 w 302"/>
                <a:gd name="T73" fmla="*/ 217 h 406"/>
                <a:gd name="T74" fmla="*/ 208 w 302"/>
                <a:gd name="T75" fmla="*/ 205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2" h="406">
                  <a:moveTo>
                    <a:pt x="302" y="263"/>
                  </a:moveTo>
                  <a:lnTo>
                    <a:pt x="301" y="302"/>
                  </a:lnTo>
                  <a:lnTo>
                    <a:pt x="290" y="332"/>
                  </a:lnTo>
                  <a:lnTo>
                    <a:pt x="285" y="345"/>
                  </a:lnTo>
                  <a:lnTo>
                    <a:pt x="267" y="367"/>
                  </a:lnTo>
                  <a:lnTo>
                    <a:pt x="257" y="375"/>
                  </a:lnTo>
                  <a:lnTo>
                    <a:pt x="236" y="390"/>
                  </a:lnTo>
                  <a:lnTo>
                    <a:pt x="207" y="398"/>
                  </a:lnTo>
                  <a:lnTo>
                    <a:pt x="177" y="404"/>
                  </a:lnTo>
                  <a:lnTo>
                    <a:pt x="141" y="406"/>
                  </a:lnTo>
                  <a:lnTo>
                    <a:pt x="110" y="404"/>
                  </a:lnTo>
                  <a:lnTo>
                    <a:pt x="82" y="401"/>
                  </a:lnTo>
                  <a:lnTo>
                    <a:pt x="53" y="398"/>
                  </a:lnTo>
                  <a:lnTo>
                    <a:pt x="31" y="393"/>
                  </a:lnTo>
                  <a:lnTo>
                    <a:pt x="31" y="321"/>
                  </a:lnTo>
                  <a:lnTo>
                    <a:pt x="41" y="321"/>
                  </a:lnTo>
                  <a:lnTo>
                    <a:pt x="60" y="326"/>
                  </a:lnTo>
                  <a:lnTo>
                    <a:pt x="83" y="332"/>
                  </a:lnTo>
                  <a:lnTo>
                    <a:pt x="108" y="338"/>
                  </a:lnTo>
                  <a:lnTo>
                    <a:pt x="128" y="338"/>
                  </a:lnTo>
                  <a:lnTo>
                    <a:pt x="151" y="338"/>
                  </a:lnTo>
                  <a:lnTo>
                    <a:pt x="169" y="334"/>
                  </a:lnTo>
                  <a:lnTo>
                    <a:pt x="184" y="328"/>
                  </a:lnTo>
                  <a:lnTo>
                    <a:pt x="194" y="321"/>
                  </a:lnTo>
                  <a:lnTo>
                    <a:pt x="201" y="311"/>
                  </a:lnTo>
                  <a:lnTo>
                    <a:pt x="205" y="299"/>
                  </a:lnTo>
                  <a:lnTo>
                    <a:pt x="208" y="285"/>
                  </a:lnTo>
                  <a:lnTo>
                    <a:pt x="208" y="267"/>
                  </a:lnTo>
                  <a:lnTo>
                    <a:pt x="208" y="263"/>
                  </a:lnTo>
                  <a:lnTo>
                    <a:pt x="191" y="276"/>
                  </a:lnTo>
                  <a:lnTo>
                    <a:pt x="172" y="285"/>
                  </a:lnTo>
                  <a:lnTo>
                    <a:pt x="151" y="290"/>
                  </a:lnTo>
                  <a:lnTo>
                    <a:pt x="126" y="292"/>
                  </a:lnTo>
                  <a:lnTo>
                    <a:pt x="97" y="290"/>
                  </a:lnTo>
                  <a:lnTo>
                    <a:pt x="50" y="273"/>
                  </a:lnTo>
                  <a:lnTo>
                    <a:pt x="33" y="256"/>
                  </a:lnTo>
                  <a:lnTo>
                    <a:pt x="17" y="236"/>
                  </a:lnTo>
                  <a:lnTo>
                    <a:pt x="1" y="180"/>
                  </a:lnTo>
                  <a:lnTo>
                    <a:pt x="0" y="145"/>
                  </a:lnTo>
                  <a:lnTo>
                    <a:pt x="1" y="110"/>
                  </a:lnTo>
                  <a:lnTo>
                    <a:pt x="10" y="83"/>
                  </a:lnTo>
                  <a:lnTo>
                    <a:pt x="21" y="57"/>
                  </a:lnTo>
                  <a:lnTo>
                    <a:pt x="38" y="37"/>
                  </a:lnTo>
                  <a:lnTo>
                    <a:pt x="56" y="20"/>
                  </a:lnTo>
                  <a:lnTo>
                    <a:pt x="80" y="10"/>
                  </a:lnTo>
                  <a:lnTo>
                    <a:pt x="105" y="1"/>
                  </a:lnTo>
                  <a:lnTo>
                    <a:pt x="131" y="0"/>
                  </a:lnTo>
                  <a:lnTo>
                    <a:pt x="154" y="0"/>
                  </a:lnTo>
                  <a:lnTo>
                    <a:pt x="174" y="4"/>
                  </a:lnTo>
                  <a:lnTo>
                    <a:pt x="193" y="11"/>
                  </a:lnTo>
                  <a:lnTo>
                    <a:pt x="208" y="20"/>
                  </a:lnTo>
                  <a:lnTo>
                    <a:pt x="211" y="7"/>
                  </a:lnTo>
                  <a:lnTo>
                    <a:pt x="302" y="7"/>
                  </a:lnTo>
                  <a:lnTo>
                    <a:pt x="302" y="263"/>
                  </a:lnTo>
                  <a:close/>
                  <a:moveTo>
                    <a:pt x="208" y="205"/>
                  </a:moveTo>
                  <a:lnTo>
                    <a:pt x="208" y="74"/>
                  </a:lnTo>
                  <a:lnTo>
                    <a:pt x="200" y="70"/>
                  </a:lnTo>
                  <a:lnTo>
                    <a:pt x="190" y="69"/>
                  </a:lnTo>
                  <a:lnTo>
                    <a:pt x="178" y="67"/>
                  </a:lnTo>
                  <a:lnTo>
                    <a:pt x="168" y="67"/>
                  </a:lnTo>
                  <a:lnTo>
                    <a:pt x="151" y="67"/>
                  </a:lnTo>
                  <a:lnTo>
                    <a:pt x="123" y="79"/>
                  </a:lnTo>
                  <a:lnTo>
                    <a:pt x="113" y="87"/>
                  </a:lnTo>
                  <a:lnTo>
                    <a:pt x="105" y="99"/>
                  </a:lnTo>
                  <a:lnTo>
                    <a:pt x="96" y="128"/>
                  </a:lnTo>
                  <a:lnTo>
                    <a:pt x="95" y="146"/>
                  </a:lnTo>
                  <a:lnTo>
                    <a:pt x="96" y="167"/>
                  </a:lnTo>
                  <a:lnTo>
                    <a:pt x="103" y="195"/>
                  </a:lnTo>
                  <a:lnTo>
                    <a:pt x="110" y="204"/>
                  </a:lnTo>
                  <a:lnTo>
                    <a:pt x="119" y="213"/>
                  </a:lnTo>
                  <a:lnTo>
                    <a:pt x="142" y="220"/>
                  </a:lnTo>
                  <a:lnTo>
                    <a:pt x="157" y="221"/>
                  </a:lnTo>
                  <a:lnTo>
                    <a:pt x="171" y="220"/>
                  </a:lnTo>
                  <a:lnTo>
                    <a:pt x="184" y="217"/>
                  </a:lnTo>
                  <a:lnTo>
                    <a:pt x="197" y="211"/>
                  </a:lnTo>
                  <a:lnTo>
                    <a:pt x="208" y="20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4" name="Freeform 2425"/>
            <p:cNvSpPr>
              <a:spLocks noEditPoints="1"/>
            </p:cNvSpPr>
            <p:nvPr/>
          </p:nvSpPr>
          <p:spPr bwMode="auto">
            <a:xfrm>
              <a:off x="3676" y="186"/>
              <a:ext cx="102" cy="102"/>
            </a:xfrm>
            <a:custGeom>
              <a:avLst/>
              <a:gdLst>
                <a:gd name="T0" fmla="*/ 307 w 307"/>
                <a:gd name="T1" fmla="*/ 172 h 307"/>
                <a:gd name="T2" fmla="*/ 94 w 307"/>
                <a:gd name="T3" fmla="*/ 172 h 307"/>
                <a:gd name="T4" fmla="*/ 97 w 307"/>
                <a:gd name="T5" fmla="*/ 187 h 307"/>
                <a:gd name="T6" fmla="*/ 110 w 307"/>
                <a:gd name="T7" fmla="*/ 213 h 307"/>
                <a:gd name="T8" fmla="*/ 120 w 307"/>
                <a:gd name="T9" fmla="*/ 223 h 307"/>
                <a:gd name="T10" fmla="*/ 133 w 307"/>
                <a:gd name="T11" fmla="*/ 231 h 307"/>
                <a:gd name="T12" fmla="*/ 169 w 307"/>
                <a:gd name="T13" fmla="*/ 241 h 307"/>
                <a:gd name="T14" fmla="*/ 190 w 307"/>
                <a:gd name="T15" fmla="*/ 241 h 307"/>
                <a:gd name="T16" fmla="*/ 219 w 307"/>
                <a:gd name="T17" fmla="*/ 239 h 307"/>
                <a:gd name="T18" fmla="*/ 248 w 307"/>
                <a:gd name="T19" fmla="*/ 231 h 307"/>
                <a:gd name="T20" fmla="*/ 272 w 307"/>
                <a:gd name="T21" fmla="*/ 219 h 307"/>
                <a:gd name="T22" fmla="*/ 291 w 307"/>
                <a:gd name="T23" fmla="*/ 207 h 307"/>
                <a:gd name="T24" fmla="*/ 301 w 307"/>
                <a:gd name="T25" fmla="*/ 207 h 307"/>
                <a:gd name="T26" fmla="*/ 301 w 307"/>
                <a:gd name="T27" fmla="*/ 282 h 307"/>
                <a:gd name="T28" fmla="*/ 271 w 307"/>
                <a:gd name="T29" fmla="*/ 294 h 307"/>
                <a:gd name="T30" fmla="*/ 242 w 307"/>
                <a:gd name="T31" fmla="*/ 301 h 307"/>
                <a:gd name="T32" fmla="*/ 213 w 307"/>
                <a:gd name="T33" fmla="*/ 305 h 307"/>
                <a:gd name="T34" fmla="*/ 180 w 307"/>
                <a:gd name="T35" fmla="*/ 307 h 307"/>
                <a:gd name="T36" fmla="*/ 138 w 307"/>
                <a:gd name="T37" fmla="*/ 304 h 307"/>
                <a:gd name="T38" fmla="*/ 72 w 307"/>
                <a:gd name="T39" fmla="*/ 285 h 307"/>
                <a:gd name="T40" fmla="*/ 46 w 307"/>
                <a:gd name="T41" fmla="*/ 267 h 307"/>
                <a:gd name="T42" fmla="*/ 26 w 307"/>
                <a:gd name="T43" fmla="*/ 246 h 307"/>
                <a:gd name="T44" fmla="*/ 2 w 307"/>
                <a:gd name="T45" fmla="*/ 190 h 307"/>
                <a:gd name="T46" fmla="*/ 0 w 307"/>
                <a:gd name="T47" fmla="*/ 156 h 307"/>
                <a:gd name="T48" fmla="*/ 2 w 307"/>
                <a:gd name="T49" fmla="*/ 121 h 307"/>
                <a:gd name="T50" fmla="*/ 25 w 307"/>
                <a:gd name="T51" fmla="*/ 64 h 307"/>
                <a:gd name="T52" fmla="*/ 45 w 307"/>
                <a:gd name="T53" fmla="*/ 42 h 307"/>
                <a:gd name="T54" fmla="*/ 68 w 307"/>
                <a:gd name="T55" fmla="*/ 23 h 307"/>
                <a:gd name="T56" fmla="*/ 128 w 307"/>
                <a:gd name="T57" fmla="*/ 2 h 307"/>
                <a:gd name="T58" fmla="*/ 164 w 307"/>
                <a:gd name="T59" fmla="*/ 0 h 307"/>
                <a:gd name="T60" fmla="*/ 199 w 307"/>
                <a:gd name="T61" fmla="*/ 2 h 307"/>
                <a:gd name="T62" fmla="*/ 252 w 307"/>
                <a:gd name="T63" fmla="*/ 19 h 307"/>
                <a:gd name="T64" fmla="*/ 271 w 307"/>
                <a:gd name="T65" fmla="*/ 36 h 307"/>
                <a:gd name="T66" fmla="*/ 287 w 307"/>
                <a:gd name="T67" fmla="*/ 55 h 307"/>
                <a:gd name="T68" fmla="*/ 306 w 307"/>
                <a:gd name="T69" fmla="*/ 107 h 307"/>
                <a:gd name="T70" fmla="*/ 307 w 307"/>
                <a:gd name="T71" fmla="*/ 138 h 307"/>
                <a:gd name="T72" fmla="*/ 307 w 307"/>
                <a:gd name="T73" fmla="*/ 172 h 307"/>
                <a:gd name="T74" fmla="*/ 215 w 307"/>
                <a:gd name="T75" fmla="*/ 117 h 307"/>
                <a:gd name="T76" fmla="*/ 213 w 307"/>
                <a:gd name="T77" fmla="*/ 102 h 307"/>
                <a:gd name="T78" fmla="*/ 206 w 307"/>
                <a:gd name="T79" fmla="*/ 81 h 307"/>
                <a:gd name="T80" fmla="*/ 200 w 307"/>
                <a:gd name="T81" fmla="*/ 72 h 307"/>
                <a:gd name="T82" fmla="*/ 192 w 307"/>
                <a:gd name="T83" fmla="*/ 66 h 307"/>
                <a:gd name="T84" fmla="*/ 172 w 307"/>
                <a:gd name="T85" fmla="*/ 59 h 307"/>
                <a:gd name="T86" fmla="*/ 157 w 307"/>
                <a:gd name="T87" fmla="*/ 58 h 307"/>
                <a:gd name="T88" fmla="*/ 144 w 307"/>
                <a:gd name="T89" fmla="*/ 59 h 307"/>
                <a:gd name="T90" fmla="*/ 123 w 307"/>
                <a:gd name="T91" fmla="*/ 65 h 307"/>
                <a:gd name="T92" fmla="*/ 114 w 307"/>
                <a:gd name="T93" fmla="*/ 72 h 307"/>
                <a:gd name="T94" fmla="*/ 105 w 307"/>
                <a:gd name="T95" fmla="*/ 79 h 307"/>
                <a:gd name="T96" fmla="*/ 95 w 307"/>
                <a:gd name="T97" fmla="*/ 102 h 307"/>
                <a:gd name="T98" fmla="*/ 94 w 307"/>
                <a:gd name="T99" fmla="*/ 117 h 307"/>
                <a:gd name="T100" fmla="*/ 215 w 307"/>
                <a:gd name="T101" fmla="*/ 11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7" h="307">
                  <a:moveTo>
                    <a:pt x="307" y="172"/>
                  </a:moveTo>
                  <a:lnTo>
                    <a:pt x="94" y="172"/>
                  </a:lnTo>
                  <a:lnTo>
                    <a:pt x="97" y="187"/>
                  </a:lnTo>
                  <a:lnTo>
                    <a:pt x="110" y="213"/>
                  </a:lnTo>
                  <a:lnTo>
                    <a:pt x="120" y="223"/>
                  </a:lnTo>
                  <a:lnTo>
                    <a:pt x="133" y="231"/>
                  </a:lnTo>
                  <a:lnTo>
                    <a:pt x="169" y="241"/>
                  </a:lnTo>
                  <a:lnTo>
                    <a:pt x="190" y="241"/>
                  </a:lnTo>
                  <a:lnTo>
                    <a:pt x="219" y="239"/>
                  </a:lnTo>
                  <a:lnTo>
                    <a:pt x="248" y="231"/>
                  </a:lnTo>
                  <a:lnTo>
                    <a:pt x="272" y="219"/>
                  </a:lnTo>
                  <a:lnTo>
                    <a:pt x="291" y="207"/>
                  </a:lnTo>
                  <a:lnTo>
                    <a:pt x="301" y="207"/>
                  </a:lnTo>
                  <a:lnTo>
                    <a:pt x="301" y="282"/>
                  </a:lnTo>
                  <a:lnTo>
                    <a:pt x="271" y="294"/>
                  </a:lnTo>
                  <a:lnTo>
                    <a:pt x="242" y="301"/>
                  </a:lnTo>
                  <a:lnTo>
                    <a:pt x="213" y="305"/>
                  </a:lnTo>
                  <a:lnTo>
                    <a:pt x="180" y="307"/>
                  </a:lnTo>
                  <a:lnTo>
                    <a:pt x="138" y="304"/>
                  </a:lnTo>
                  <a:lnTo>
                    <a:pt x="72" y="285"/>
                  </a:lnTo>
                  <a:lnTo>
                    <a:pt x="46" y="267"/>
                  </a:lnTo>
                  <a:lnTo>
                    <a:pt x="26" y="246"/>
                  </a:lnTo>
                  <a:lnTo>
                    <a:pt x="2" y="190"/>
                  </a:lnTo>
                  <a:lnTo>
                    <a:pt x="0" y="156"/>
                  </a:lnTo>
                  <a:lnTo>
                    <a:pt x="2" y="121"/>
                  </a:lnTo>
                  <a:lnTo>
                    <a:pt x="25" y="64"/>
                  </a:lnTo>
                  <a:lnTo>
                    <a:pt x="45" y="42"/>
                  </a:lnTo>
                  <a:lnTo>
                    <a:pt x="68" y="23"/>
                  </a:lnTo>
                  <a:lnTo>
                    <a:pt x="128" y="2"/>
                  </a:lnTo>
                  <a:lnTo>
                    <a:pt x="164" y="0"/>
                  </a:lnTo>
                  <a:lnTo>
                    <a:pt x="199" y="2"/>
                  </a:lnTo>
                  <a:lnTo>
                    <a:pt x="252" y="19"/>
                  </a:lnTo>
                  <a:lnTo>
                    <a:pt x="271" y="36"/>
                  </a:lnTo>
                  <a:lnTo>
                    <a:pt x="287" y="55"/>
                  </a:lnTo>
                  <a:lnTo>
                    <a:pt x="306" y="107"/>
                  </a:lnTo>
                  <a:lnTo>
                    <a:pt x="307" y="138"/>
                  </a:lnTo>
                  <a:lnTo>
                    <a:pt x="307" y="172"/>
                  </a:lnTo>
                  <a:close/>
                  <a:moveTo>
                    <a:pt x="215" y="117"/>
                  </a:moveTo>
                  <a:lnTo>
                    <a:pt x="213" y="102"/>
                  </a:lnTo>
                  <a:lnTo>
                    <a:pt x="206" y="81"/>
                  </a:lnTo>
                  <a:lnTo>
                    <a:pt x="200" y="72"/>
                  </a:lnTo>
                  <a:lnTo>
                    <a:pt x="192" y="66"/>
                  </a:lnTo>
                  <a:lnTo>
                    <a:pt x="172" y="59"/>
                  </a:lnTo>
                  <a:lnTo>
                    <a:pt x="157" y="58"/>
                  </a:lnTo>
                  <a:lnTo>
                    <a:pt x="144" y="59"/>
                  </a:lnTo>
                  <a:lnTo>
                    <a:pt x="123" y="65"/>
                  </a:lnTo>
                  <a:lnTo>
                    <a:pt x="114" y="72"/>
                  </a:lnTo>
                  <a:lnTo>
                    <a:pt x="105" y="79"/>
                  </a:lnTo>
                  <a:lnTo>
                    <a:pt x="95" y="102"/>
                  </a:lnTo>
                  <a:lnTo>
                    <a:pt x="94" y="117"/>
                  </a:lnTo>
                  <a:lnTo>
                    <a:pt x="215" y="11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5" name="Freeform 2426"/>
            <p:cNvSpPr>
              <a:spLocks/>
            </p:cNvSpPr>
            <p:nvPr/>
          </p:nvSpPr>
          <p:spPr bwMode="auto">
            <a:xfrm>
              <a:off x="3855" y="155"/>
              <a:ext cx="110" cy="132"/>
            </a:xfrm>
            <a:custGeom>
              <a:avLst/>
              <a:gdLst>
                <a:gd name="T0" fmla="*/ 154 w 331"/>
                <a:gd name="T1" fmla="*/ 397 h 398"/>
                <a:gd name="T2" fmla="*/ 98 w 331"/>
                <a:gd name="T3" fmla="*/ 380 h 398"/>
                <a:gd name="T4" fmla="*/ 55 w 331"/>
                <a:gd name="T5" fmla="*/ 348 h 398"/>
                <a:gd name="T6" fmla="*/ 22 w 331"/>
                <a:gd name="T7" fmla="*/ 305 h 398"/>
                <a:gd name="T8" fmla="*/ 7 w 331"/>
                <a:gd name="T9" fmla="*/ 267 h 398"/>
                <a:gd name="T10" fmla="*/ 0 w 331"/>
                <a:gd name="T11" fmla="*/ 200 h 398"/>
                <a:gd name="T12" fmla="*/ 7 w 331"/>
                <a:gd name="T13" fmla="*/ 136 h 398"/>
                <a:gd name="T14" fmla="*/ 20 w 331"/>
                <a:gd name="T15" fmla="*/ 99 h 398"/>
                <a:gd name="T16" fmla="*/ 53 w 331"/>
                <a:gd name="T17" fmla="*/ 53 h 398"/>
                <a:gd name="T18" fmla="*/ 96 w 331"/>
                <a:gd name="T19" fmla="*/ 21 h 398"/>
                <a:gd name="T20" fmla="*/ 134 w 331"/>
                <a:gd name="T21" fmla="*/ 8 h 398"/>
                <a:gd name="T22" fmla="*/ 196 w 331"/>
                <a:gd name="T23" fmla="*/ 0 h 398"/>
                <a:gd name="T24" fmla="*/ 239 w 331"/>
                <a:gd name="T25" fmla="*/ 3 h 398"/>
                <a:gd name="T26" fmla="*/ 275 w 331"/>
                <a:gd name="T27" fmla="*/ 10 h 398"/>
                <a:gd name="T28" fmla="*/ 307 w 331"/>
                <a:gd name="T29" fmla="*/ 21 h 398"/>
                <a:gd name="T30" fmla="*/ 331 w 331"/>
                <a:gd name="T31" fmla="*/ 33 h 398"/>
                <a:gd name="T32" fmla="*/ 320 w 331"/>
                <a:gd name="T33" fmla="*/ 125 h 398"/>
                <a:gd name="T34" fmla="*/ 301 w 331"/>
                <a:gd name="T35" fmla="*/ 110 h 398"/>
                <a:gd name="T36" fmla="*/ 276 w 331"/>
                <a:gd name="T37" fmla="*/ 93 h 398"/>
                <a:gd name="T38" fmla="*/ 246 w 331"/>
                <a:gd name="T39" fmla="*/ 80 h 398"/>
                <a:gd name="T40" fmla="*/ 210 w 331"/>
                <a:gd name="T41" fmla="*/ 74 h 398"/>
                <a:gd name="T42" fmla="*/ 171 w 331"/>
                <a:gd name="T43" fmla="*/ 80 h 398"/>
                <a:gd name="T44" fmla="*/ 137 w 331"/>
                <a:gd name="T45" fmla="*/ 102 h 398"/>
                <a:gd name="T46" fmla="*/ 111 w 331"/>
                <a:gd name="T47" fmla="*/ 141 h 398"/>
                <a:gd name="T48" fmla="*/ 102 w 331"/>
                <a:gd name="T49" fmla="*/ 200 h 398"/>
                <a:gd name="T50" fmla="*/ 112 w 331"/>
                <a:gd name="T51" fmla="*/ 260 h 398"/>
                <a:gd name="T52" fmla="*/ 138 w 331"/>
                <a:gd name="T53" fmla="*/ 299 h 398"/>
                <a:gd name="T54" fmla="*/ 173 w 331"/>
                <a:gd name="T55" fmla="*/ 319 h 398"/>
                <a:gd name="T56" fmla="*/ 212 w 331"/>
                <a:gd name="T57" fmla="*/ 325 h 398"/>
                <a:gd name="T58" fmla="*/ 246 w 331"/>
                <a:gd name="T59" fmla="*/ 319 h 398"/>
                <a:gd name="T60" fmla="*/ 279 w 331"/>
                <a:gd name="T61" fmla="*/ 305 h 398"/>
                <a:gd name="T62" fmla="*/ 302 w 331"/>
                <a:gd name="T63" fmla="*/ 289 h 398"/>
                <a:gd name="T64" fmla="*/ 321 w 331"/>
                <a:gd name="T65" fmla="*/ 275 h 398"/>
                <a:gd name="T66" fmla="*/ 331 w 331"/>
                <a:gd name="T67" fmla="*/ 365 h 398"/>
                <a:gd name="T68" fmla="*/ 304 w 331"/>
                <a:gd name="T69" fmla="*/ 378 h 398"/>
                <a:gd name="T70" fmla="*/ 276 w 331"/>
                <a:gd name="T71" fmla="*/ 388 h 398"/>
                <a:gd name="T72" fmla="*/ 240 w 331"/>
                <a:gd name="T73" fmla="*/ 395 h 398"/>
                <a:gd name="T74" fmla="*/ 196 w 331"/>
                <a:gd name="T75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1" h="398">
                  <a:moveTo>
                    <a:pt x="196" y="398"/>
                  </a:moveTo>
                  <a:lnTo>
                    <a:pt x="154" y="397"/>
                  </a:lnTo>
                  <a:lnTo>
                    <a:pt x="117" y="387"/>
                  </a:lnTo>
                  <a:lnTo>
                    <a:pt x="98" y="380"/>
                  </a:lnTo>
                  <a:lnTo>
                    <a:pt x="68" y="361"/>
                  </a:lnTo>
                  <a:lnTo>
                    <a:pt x="55" y="348"/>
                  </a:lnTo>
                  <a:lnTo>
                    <a:pt x="42" y="335"/>
                  </a:lnTo>
                  <a:lnTo>
                    <a:pt x="22" y="305"/>
                  </a:lnTo>
                  <a:lnTo>
                    <a:pt x="13" y="286"/>
                  </a:lnTo>
                  <a:lnTo>
                    <a:pt x="7" y="267"/>
                  </a:lnTo>
                  <a:lnTo>
                    <a:pt x="0" y="224"/>
                  </a:lnTo>
                  <a:lnTo>
                    <a:pt x="0" y="200"/>
                  </a:lnTo>
                  <a:lnTo>
                    <a:pt x="0" y="178"/>
                  </a:lnTo>
                  <a:lnTo>
                    <a:pt x="7" y="136"/>
                  </a:lnTo>
                  <a:lnTo>
                    <a:pt x="13" y="118"/>
                  </a:lnTo>
                  <a:lnTo>
                    <a:pt x="20" y="99"/>
                  </a:lnTo>
                  <a:lnTo>
                    <a:pt x="40" y="67"/>
                  </a:lnTo>
                  <a:lnTo>
                    <a:pt x="53" y="53"/>
                  </a:lnTo>
                  <a:lnTo>
                    <a:pt x="66" y="41"/>
                  </a:lnTo>
                  <a:lnTo>
                    <a:pt x="96" y="21"/>
                  </a:lnTo>
                  <a:lnTo>
                    <a:pt x="115" y="14"/>
                  </a:lnTo>
                  <a:lnTo>
                    <a:pt x="134" y="8"/>
                  </a:lnTo>
                  <a:lnTo>
                    <a:pt x="174" y="1"/>
                  </a:lnTo>
                  <a:lnTo>
                    <a:pt x="196" y="0"/>
                  </a:lnTo>
                  <a:lnTo>
                    <a:pt x="219" y="1"/>
                  </a:lnTo>
                  <a:lnTo>
                    <a:pt x="239" y="3"/>
                  </a:lnTo>
                  <a:lnTo>
                    <a:pt x="258" y="5"/>
                  </a:lnTo>
                  <a:lnTo>
                    <a:pt x="275" y="10"/>
                  </a:lnTo>
                  <a:lnTo>
                    <a:pt x="292" y="15"/>
                  </a:lnTo>
                  <a:lnTo>
                    <a:pt x="307" y="21"/>
                  </a:lnTo>
                  <a:lnTo>
                    <a:pt x="320" y="27"/>
                  </a:lnTo>
                  <a:lnTo>
                    <a:pt x="331" y="33"/>
                  </a:lnTo>
                  <a:lnTo>
                    <a:pt x="331" y="125"/>
                  </a:lnTo>
                  <a:lnTo>
                    <a:pt x="320" y="125"/>
                  </a:lnTo>
                  <a:lnTo>
                    <a:pt x="312" y="119"/>
                  </a:lnTo>
                  <a:lnTo>
                    <a:pt x="301" y="110"/>
                  </a:lnTo>
                  <a:lnTo>
                    <a:pt x="291" y="102"/>
                  </a:lnTo>
                  <a:lnTo>
                    <a:pt x="276" y="93"/>
                  </a:lnTo>
                  <a:lnTo>
                    <a:pt x="262" y="86"/>
                  </a:lnTo>
                  <a:lnTo>
                    <a:pt x="246" y="80"/>
                  </a:lnTo>
                  <a:lnTo>
                    <a:pt x="229" y="74"/>
                  </a:lnTo>
                  <a:lnTo>
                    <a:pt x="210" y="74"/>
                  </a:lnTo>
                  <a:lnTo>
                    <a:pt x="190" y="76"/>
                  </a:lnTo>
                  <a:lnTo>
                    <a:pt x="171" y="80"/>
                  </a:lnTo>
                  <a:lnTo>
                    <a:pt x="153" y="89"/>
                  </a:lnTo>
                  <a:lnTo>
                    <a:pt x="137" y="102"/>
                  </a:lnTo>
                  <a:lnTo>
                    <a:pt x="122" y="119"/>
                  </a:lnTo>
                  <a:lnTo>
                    <a:pt x="111" y="141"/>
                  </a:lnTo>
                  <a:lnTo>
                    <a:pt x="104" y="168"/>
                  </a:lnTo>
                  <a:lnTo>
                    <a:pt x="102" y="200"/>
                  </a:lnTo>
                  <a:lnTo>
                    <a:pt x="104" y="234"/>
                  </a:lnTo>
                  <a:lnTo>
                    <a:pt x="112" y="260"/>
                  </a:lnTo>
                  <a:lnTo>
                    <a:pt x="124" y="283"/>
                  </a:lnTo>
                  <a:lnTo>
                    <a:pt x="138" y="299"/>
                  </a:lnTo>
                  <a:lnTo>
                    <a:pt x="154" y="312"/>
                  </a:lnTo>
                  <a:lnTo>
                    <a:pt x="173" y="319"/>
                  </a:lnTo>
                  <a:lnTo>
                    <a:pt x="193" y="324"/>
                  </a:lnTo>
                  <a:lnTo>
                    <a:pt x="212" y="325"/>
                  </a:lnTo>
                  <a:lnTo>
                    <a:pt x="229" y="324"/>
                  </a:lnTo>
                  <a:lnTo>
                    <a:pt x="246" y="319"/>
                  </a:lnTo>
                  <a:lnTo>
                    <a:pt x="263" y="313"/>
                  </a:lnTo>
                  <a:lnTo>
                    <a:pt x="279" y="305"/>
                  </a:lnTo>
                  <a:lnTo>
                    <a:pt x="292" y="298"/>
                  </a:lnTo>
                  <a:lnTo>
                    <a:pt x="302" y="289"/>
                  </a:lnTo>
                  <a:lnTo>
                    <a:pt x="314" y="280"/>
                  </a:lnTo>
                  <a:lnTo>
                    <a:pt x="321" y="275"/>
                  </a:lnTo>
                  <a:lnTo>
                    <a:pt x="331" y="275"/>
                  </a:lnTo>
                  <a:lnTo>
                    <a:pt x="331" y="365"/>
                  </a:lnTo>
                  <a:lnTo>
                    <a:pt x="317" y="372"/>
                  </a:lnTo>
                  <a:lnTo>
                    <a:pt x="304" y="378"/>
                  </a:lnTo>
                  <a:lnTo>
                    <a:pt x="291" y="384"/>
                  </a:lnTo>
                  <a:lnTo>
                    <a:pt x="276" y="388"/>
                  </a:lnTo>
                  <a:lnTo>
                    <a:pt x="258" y="393"/>
                  </a:lnTo>
                  <a:lnTo>
                    <a:pt x="240" y="395"/>
                  </a:lnTo>
                  <a:lnTo>
                    <a:pt x="222" y="398"/>
                  </a:lnTo>
                  <a:lnTo>
                    <a:pt x="196" y="39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6" name="Freeform 2427"/>
            <p:cNvSpPr>
              <a:spLocks noEditPoints="1"/>
            </p:cNvSpPr>
            <p:nvPr/>
          </p:nvSpPr>
          <p:spPr bwMode="auto">
            <a:xfrm>
              <a:off x="3980" y="186"/>
              <a:ext cx="97" cy="102"/>
            </a:xfrm>
            <a:custGeom>
              <a:avLst/>
              <a:gdLst>
                <a:gd name="T0" fmla="*/ 198 w 290"/>
                <a:gd name="T1" fmla="*/ 163 h 307"/>
                <a:gd name="T2" fmla="*/ 157 w 290"/>
                <a:gd name="T3" fmla="*/ 167 h 307"/>
                <a:gd name="T4" fmla="*/ 124 w 290"/>
                <a:gd name="T5" fmla="*/ 173 h 307"/>
                <a:gd name="T6" fmla="*/ 102 w 290"/>
                <a:gd name="T7" fmla="*/ 186 h 307"/>
                <a:gd name="T8" fmla="*/ 95 w 290"/>
                <a:gd name="T9" fmla="*/ 207 h 307"/>
                <a:gd name="T10" fmla="*/ 97 w 290"/>
                <a:gd name="T11" fmla="*/ 223 h 307"/>
                <a:gd name="T12" fmla="*/ 104 w 290"/>
                <a:gd name="T13" fmla="*/ 233 h 307"/>
                <a:gd name="T14" fmla="*/ 118 w 290"/>
                <a:gd name="T15" fmla="*/ 241 h 307"/>
                <a:gd name="T16" fmla="*/ 144 w 290"/>
                <a:gd name="T17" fmla="*/ 243 h 307"/>
                <a:gd name="T18" fmla="*/ 172 w 290"/>
                <a:gd name="T19" fmla="*/ 238 h 307"/>
                <a:gd name="T20" fmla="*/ 198 w 290"/>
                <a:gd name="T21" fmla="*/ 223 h 307"/>
                <a:gd name="T22" fmla="*/ 189 w 290"/>
                <a:gd name="T23" fmla="*/ 274 h 307"/>
                <a:gd name="T24" fmla="*/ 169 w 290"/>
                <a:gd name="T25" fmla="*/ 290 h 307"/>
                <a:gd name="T26" fmla="*/ 144 w 290"/>
                <a:gd name="T27" fmla="*/ 300 h 307"/>
                <a:gd name="T28" fmla="*/ 114 w 290"/>
                <a:gd name="T29" fmla="*/ 305 h 307"/>
                <a:gd name="T30" fmla="*/ 78 w 290"/>
                <a:gd name="T31" fmla="*/ 305 h 307"/>
                <a:gd name="T32" fmla="*/ 29 w 290"/>
                <a:gd name="T33" fmla="*/ 281 h 307"/>
                <a:gd name="T34" fmla="*/ 2 w 290"/>
                <a:gd name="T35" fmla="*/ 235 h 307"/>
                <a:gd name="T36" fmla="*/ 2 w 290"/>
                <a:gd name="T37" fmla="*/ 200 h 307"/>
                <a:gd name="T38" fmla="*/ 15 w 290"/>
                <a:gd name="T39" fmla="*/ 164 h 307"/>
                <a:gd name="T40" fmla="*/ 55 w 290"/>
                <a:gd name="T41" fmla="*/ 131 h 307"/>
                <a:gd name="T42" fmla="*/ 118 w 290"/>
                <a:gd name="T43" fmla="*/ 115 h 307"/>
                <a:gd name="T44" fmla="*/ 198 w 290"/>
                <a:gd name="T45" fmla="*/ 108 h 307"/>
                <a:gd name="T46" fmla="*/ 198 w 290"/>
                <a:gd name="T47" fmla="*/ 95 h 307"/>
                <a:gd name="T48" fmla="*/ 179 w 290"/>
                <a:gd name="T49" fmla="*/ 74 h 307"/>
                <a:gd name="T50" fmla="*/ 121 w 290"/>
                <a:gd name="T51" fmla="*/ 65 h 307"/>
                <a:gd name="T52" fmla="*/ 72 w 290"/>
                <a:gd name="T53" fmla="*/ 72 h 307"/>
                <a:gd name="T54" fmla="*/ 35 w 290"/>
                <a:gd name="T55" fmla="*/ 85 h 307"/>
                <a:gd name="T56" fmla="*/ 26 w 290"/>
                <a:gd name="T57" fmla="*/ 15 h 307"/>
                <a:gd name="T58" fmla="*/ 74 w 290"/>
                <a:gd name="T59" fmla="*/ 6 h 307"/>
                <a:gd name="T60" fmla="*/ 140 w 290"/>
                <a:gd name="T61" fmla="*/ 0 h 307"/>
                <a:gd name="T62" fmla="*/ 235 w 290"/>
                <a:gd name="T63" fmla="*/ 15 h 307"/>
                <a:gd name="T64" fmla="*/ 271 w 290"/>
                <a:gd name="T65" fmla="*/ 39 h 307"/>
                <a:gd name="T66" fmla="*/ 290 w 290"/>
                <a:gd name="T67" fmla="*/ 101 h 307"/>
                <a:gd name="T68" fmla="*/ 198 w 290"/>
                <a:gd name="T69" fmla="*/ 29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0" h="307">
                  <a:moveTo>
                    <a:pt x="198" y="223"/>
                  </a:moveTo>
                  <a:lnTo>
                    <a:pt x="198" y="163"/>
                  </a:lnTo>
                  <a:lnTo>
                    <a:pt x="179" y="164"/>
                  </a:lnTo>
                  <a:lnTo>
                    <a:pt x="157" y="167"/>
                  </a:lnTo>
                  <a:lnTo>
                    <a:pt x="137" y="170"/>
                  </a:lnTo>
                  <a:lnTo>
                    <a:pt x="124" y="173"/>
                  </a:lnTo>
                  <a:lnTo>
                    <a:pt x="111" y="179"/>
                  </a:lnTo>
                  <a:lnTo>
                    <a:pt x="102" y="186"/>
                  </a:lnTo>
                  <a:lnTo>
                    <a:pt x="97" y="195"/>
                  </a:lnTo>
                  <a:lnTo>
                    <a:pt x="95" y="207"/>
                  </a:lnTo>
                  <a:lnTo>
                    <a:pt x="95" y="216"/>
                  </a:lnTo>
                  <a:lnTo>
                    <a:pt x="97" y="223"/>
                  </a:lnTo>
                  <a:lnTo>
                    <a:pt x="98" y="228"/>
                  </a:lnTo>
                  <a:lnTo>
                    <a:pt x="104" y="233"/>
                  </a:lnTo>
                  <a:lnTo>
                    <a:pt x="111" y="238"/>
                  </a:lnTo>
                  <a:lnTo>
                    <a:pt x="118" y="241"/>
                  </a:lnTo>
                  <a:lnTo>
                    <a:pt x="128" y="243"/>
                  </a:lnTo>
                  <a:lnTo>
                    <a:pt x="144" y="243"/>
                  </a:lnTo>
                  <a:lnTo>
                    <a:pt x="159" y="242"/>
                  </a:lnTo>
                  <a:lnTo>
                    <a:pt x="172" y="238"/>
                  </a:lnTo>
                  <a:lnTo>
                    <a:pt x="186" y="232"/>
                  </a:lnTo>
                  <a:lnTo>
                    <a:pt x="198" y="223"/>
                  </a:lnTo>
                  <a:close/>
                  <a:moveTo>
                    <a:pt x="198" y="268"/>
                  </a:moveTo>
                  <a:lnTo>
                    <a:pt x="189" y="274"/>
                  </a:lnTo>
                  <a:lnTo>
                    <a:pt x="179" y="281"/>
                  </a:lnTo>
                  <a:lnTo>
                    <a:pt x="169" y="290"/>
                  </a:lnTo>
                  <a:lnTo>
                    <a:pt x="159" y="294"/>
                  </a:lnTo>
                  <a:lnTo>
                    <a:pt x="144" y="300"/>
                  </a:lnTo>
                  <a:lnTo>
                    <a:pt x="130" y="302"/>
                  </a:lnTo>
                  <a:lnTo>
                    <a:pt x="114" y="305"/>
                  </a:lnTo>
                  <a:lnTo>
                    <a:pt x="98" y="307"/>
                  </a:lnTo>
                  <a:lnTo>
                    <a:pt x="78" y="305"/>
                  </a:lnTo>
                  <a:lnTo>
                    <a:pt x="43" y="292"/>
                  </a:lnTo>
                  <a:lnTo>
                    <a:pt x="29" y="281"/>
                  </a:lnTo>
                  <a:lnTo>
                    <a:pt x="16" y="268"/>
                  </a:lnTo>
                  <a:lnTo>
                    <a:pt x="2" y="235"/>
                  </a:lnTo>
                  <a:lnTo>
                    <a:pt x="0" y="216"/>
                  </a:lnTo>
                  <a:lnTo>
                    <a:pt x="2" y="200"/>
                  </a:lnTo>
                  <a:lnTo>
                    <a:pt x="9" y="174"/>
                  </a:lnTo>
                  <a:lnTo>
                    <a:pt x="15" y="164"/>
                  </a:lnTo>
                  <a:lnTo>
                    <a:pt x="30" y="146"/>
                  </a:lnTo>
                  <a:lnTo>
                    <a:pt x="55" y="131"/>
                  </a:lnTo>
                  <a:lnTo>
                    <a:pt x="82" y="121"/>
                  </a:lnTo>
                  <a:lnTo>
                    <a:pt x="118" y="115"/>
                  </a:lnTo>
                  <a:lnTo>
                    <a:pt x="157" y="111"/>
                  </a:lnTo>
                  <a:lnTo>
                    <a:pt x="198" y="108"/>
                  </a:lnTo>
                  <a:lnTo>
                    <a:pt x="198" y="107"/>
                  </a:lnTo>
                  <a:lnTo>
                    <a:pt x="198" y="95"/>
                  </a:lnTo>
                  <a:lnTo>
                    <a:pt x="187" y="79"/>
                  </a:lnTo>
                  <a:lnTo>
                    <a:pt x="179" y="74"/>
                  </a:lnTo>
                  <a:lnTo>
                    <a:pt x="156" y="66"/>
                  </a:lnTo>
                  <a:lnTo>
                    <a:pt x="121" y="65"/>
                  </a:lnTo>
                  <a:lnTo>
                    <a:pt x="97" y="66"/>
                  </a:lnTo>
                  <a:lnTo>
                    <a:pt x="72" y="72"/>
                  </a:lnTo>
                  <a:lnTo>
                    <a:pt x="48" y="79"/>
                  </a:lnTo>
                  <a:lnTo>
                    <a:pt x="35" y="85"/>
                  </a:lnTo>
                  <a:lnTo>
                    <a:pt x="26" y="85"/>
                  </a:lnTo>
                  <a:lnTo>
                    <a:pt x="26" y="15"/>
                  </a:lnTo>
                  <a:lnTo>
                    <a:pt x="43" y="12"/>
                  </a:lnTo>
                  <a:lnTo>
                    <a:pt x="74" y="6"/>
                  </a:lnTo>
                  <a:lnTo>
                    <a:pt x="107" y="2"/>
                  </a:lnTo>
                  <a:lnTo>
                    <a:pt x="140" y="0"/>
                  </a:lnTo>
                  <a:lnTo>
                    <a:pt x="177" y="2"/>
                  </a:lnTo>
                  <a:lnTo>
                    <a:pt x="235" y="15"/>
                  </a:lnTo>
                  <a:lnTo>
                    <a:pt x="254" y="25"/>
                  </a:lnTo>
                  <a:lnTo>
                    <a:pt x="271" y="39"/>
                  </a:lnTo>
                  <a:lnTo>
                    <a:pt x="288" y="76"/>
                  </a:lnTo>
                  <a:lnTo>
                    <a:pt x="290" y="101"/>
                  </a:lnTo>
                  <a:lnTo>
                    <a:pt x="290" y="298"/>
                  </a:lnTo>
                  <a:lnTo>
                    <a:pt x="198" y="298"/>
                  </a:lnTo>
                  <a:lnTo>
                    <a:pt x="198" y="26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7" name="Freeform 2428"/>
            <p:cNvSpPr>
              <a:spLocks noEditPoints="1"/>
            </p:cNvSpPr>
            <p:nvPr/>
          </p:nvSpPr>
          <p:spPr bwMode="auto">
            <a:xfrm>
              <a:off x="4105" y="186"/>
              <a:ext cx="101" cy="135"/>
            </a:xfrm>
            <a:custGeom>
              <a:avLst/>
              <a:gdLst>
                <a:gd name="T0" fmla="*/ 302 w 302"/>
                <a:gd name="T1" fmla="*/ 148 h 403"/>
                <a:gd name="T2" fmla="*/ 301 w 302"/>
                <a:gd name="T3" fmla="*/ 182 h 403"/>
                <a:gd name="T4" fmla="*/ 291 w 302"/>
                <a:gd name="T5" fmla="*/ 213 h 403"/>
                <a:gd name="T6" fmla="*/ 279 w 302"/>
                <a:gd name="T7" fmla="*/ 240 h 403"/>
                <a:gd name="T8" fmla="*/ 262 w 302"/>
                <a:gd name="T9" fmla="*/ 262 h 403"/>
                <a:gd name="T10" fmla="*/ 243 w 302"/>
                <a:gd name="T11" fmla="*/ 280 h 403"/>
                <a:gd name="T12" fmla="*/ 220 w 302"/>
                <a:gd name="T13" fmla="*/ 292 h 403"/>
                <a:gd name="T14" fmla="*/ 197 w 302"/>
                <a:gd name="T15" fmla="*/ 300 h 403"/>
                <a:gd name="T16" fmla="*/ 170 w 302"/>
                <a:gd name="T17" fmla="*/ 302 h 403"/>
                <a:gd name="T18" fmla="*/ 147 w 302"/>
                <a:gd name="T19" fmla="*/ 300 h 403"/>
                <a:gd name="T20" fmla="*/ 128 w 302"/>
                <a:gd name="T21" fmla="*/ 296 h 403"/>
                <a:gd name="T22" fmla="*/ 111 w 302"/>
                <a:gd name="T23" fmla="*/ 290 h 403"/>
                <a:gd name="T24" fmla="*/ 93 w 302"/>
                <a:gd name="T25" fmla="*/ 282 h 403"/>
                <a:gd name="T26" fmla="*/ 93 w 302"/>
                <a:gd name="T27" fmla="*/ 403 h 403"/>
                <a:gd name="T28" fmla="*/ 0 w 302"/>
                <a:gd name="T29" fmla="*/ 403 h 403"/>
                <a:gd name="T30" fmla="*/ 0 w 302"/>
                <a:gd name="T31" fmla="*/ 7 h 403"/>
                <a:gd name="T32" fmla="*/ 93 w 302"/>
                <a:gd name="T33" fmla="*/ 7 h 403"/>
                <a:gd name="T34" fmla="*/ 93 w 302"/>
                <a:gd name="T35" fmla="*/ 37 h 403"/>
                <a:gd name="T36" fmla="*/ 115 w 302"/>
                <a:gd name="T37" fmla="*/ 21 h 403"/>
                <a:gd name="T38" fmla="*/ 136 w 302"/>
                <a:gd name="T39" fmla="*/ 10 h 403"/>
                <a:gd name="T40" fmla="*/ 160 w 302"/>
                <a:gd name="T41" fmla="*/ 1 h 403"/>
                <a:gd name="T42" fmla="*/ 188 w 302"/>
                <a:gd name="T43" fmla="*/ 0 h 403"/>
                <a:gd name="T44" fmla="*/ 214 w 302"/>
                <a:gd name="T45" fmla="*/ 1 h 403"/>
                <a:gd name="T46" fmla="*/ 256 w 302"/>
                <a:gd name="T47" fmla="*/ 20 h 403"/>
                <a:gd name="T48" fmla="*/ 272 w 302"/>
                <a:gd name="T49" fmla="*/ 39 h 403"/>
                <a:gd name="T50" fmla="*/ 286 w 302"/>
                <a:gd name="T51" fmla="*/ 60 h 403"/>
                <a:gd name="T52" fmla="*/ 301 w 302"/>
                <a:gd name="T53" fmla="*/ 115 h 403"/>
                <a:gd name="T54" fmla="*/ 302 w 302"/>
                <a:gd name="T55" fmla="*/ 148 h 403"/>
                <a:gd name="T56" fmla="*/ 207 w 302"/>
                <a:gd name="T57" fmla="*/ 149 h 403"/>
                <a:gd name="T58" fmla="*/ 206 w 302"/>
                <a:gd name="T59" fmla="*/ 129 h 403"/>
                <a:gd name="T60" fmla="*/ 198 w 302"/>
                <a:gd name="T61" fmla="*/ 99 h 403"/>
                <a:gd name="T62" fmla="*/ 193 w 302"/>
                <a:gd name="T63" fmla="*/ 87 h 403"/>
                <a:gd name="T64" fmla="*/ 184 w 302"/>
                <a:gd name="T65" fmla="*/ 79 h 403"/>
                <a:gd name="T66" fmla="*/ 161 w 302"/>
                <a:gd name="T67" fmla="*/ 70 h 403"/>
                <a:gd name="T68" fmla="*/ 147 w 302"/>
                <a:gd name="T69" fmla="*/ 69 h 403"/>
                <a:gd name="T70" fmla="*/ 134 w 302"/>
                <a:gd name="T71" fmla="*/ 70 h 403"/>
                <a:gd name="T72" fmla="*/ 119 w 302"/>
                <a:gd name="T73" fmla="*/ 73 h 403"/>
                <a:gd name="T74" fmla="*/ 106 w 302"/>
                <a:gd name="T75" fmla="*/ 77 h 403"/>
                <a:gd name="T76" fmla="*/ 93 w 302"/>
                <a:gd name="T77" fmla="*/ 85 h 403"/>
                <a:gd name="T78" fmla="*/ 93 w 302"/>
                <a:gd name="T79" fmla="*/ 230 h 403"/>
                <a:gd name="T80" fmla="*/ 102 w 302"/>
                <a:gd name="T81" fmla="*/ 233 h 403"/>
                <a:gd name="T82" fmla="*/ 112 w 302"/>
                <a:gd name="T83" fmla="*/ 234 h 403"/>
                <a:gd name="T84" fmla="*/ 124 w 302"/>
                <a:gd name="T85" fmla="*/ 236 h 403"/>
                <a:gd name="T86" fmla="*/ 134 w 302"/>
                <a:gd name="T87" fmla="*/ 236 h 403"/>
                <a:gd name="T88" fmla="*/ 151 w 302"/>
                <a:gd name="T89" fmla="*/ 234 h 403"/>
                <a:gd name="T90" fmla="*/ 178 w 302"/>
                <a:gd name="T91" fmla="*/ 224 h 403"/>
                <a:gd name="T92" fmla="*/ 188 w 302"/>
                <a:gd name="T93" fmla="*/ 214 h 403"/>
                <a:gd name="T94" fmla="*/ 197 w 302"/>
                <a:gd name="T95" fmla="*/ 203 h 403"/>
                <a:gd name="T96" fmla="*/ 206 w 302"/>
                <a:gd name="T97" fmla="*/ 171 h 403"/>
                <a:gd name="T98" fmla="*/ 207 w 302"/>
                <a:gd name="T99" fmla="*/ 149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2" h="403">
                  <a:moveTo>
                    <a:pt x="302" y="148"/>
                  </a:moveTo>
                  <a:lnTo>
                    <a:pt x="301" y="182"/>
                  </a:lnTo>
                  <a:lnTo>
                    <a:pt x="291" y="213"/>
                  </a:lnTo>
                  <a:lnTo>
                    <a:pt x="279" y="240"/>
                  </a:lnTo>
                  <a:lnTo>
                    <a:pt x="262" y="262"/>
                  </a:lnTo>
                  <a:lnTo>
                    <a:pt x="243" y="280"/>
                  </a:lnTo>
                  <a:lnTo>
                    <a:pt x="220" y="292"/>
                  </a:lnTo>
                  <a:lnTo>
                    <a:pt x="197" y="300"/>
                  </a:lnTo>
                  <a:lnTo>
                    <a:pt x="170" y="302"/>
                  </a:lnTo>
                  <a:lnTo>
                    <a:pt x="147" y="300"/>
                  </a:lnTo>
                  <a:lnTo>
                    <a:pt x="128" y="296"/>
                  </a:lnTo>
                  <a:lnTo>
                    <a:pt x="111" y="290"/>
                  </a:lnTo>
                  <a:lnTo>
                    <a:pt x="93" y="282"/>
                  </a:lnTo>
                  <a:lnTo>
                    <a:pt x="93" y="403"/>
                  </a:lnTo>
                  <a:lnTo>
                    <a:pt x="0" y="403"/>
                  </a:lnTo>
                  <a:lnTo>
                    <a:pt x="0" y="7"/>
                  </a:lnTo>
                  <a:lnTo>
                    <a:pt x="93" y="7"/>
                  </a:lnTo>
                  <a:lnTo>
                    <a:pt x="93" y="37"/>
                  </a:lnTo>
                  <a:lnTo>
                    <a:pt x="115" y="21"/>
                  </a:lnTo>
                  <a:lnTo>
                    <a:pt x="136" y="10"/>
                  </a:lnTo>
                  <a:lnTo>
                    <a:pt x="160" y="1"/>
                  </a:lnTo>
                  <a:lnTo>
                    <a:pt x="188" y="0"/>
                  </a:lnTo>
                  <a:lnTo>
                    <a:pt x="214" y="1"/>
                  </a:lnTo>
                  <a:lnTo>
                    <a:pt x="256" y="20"/>
                  </a:lnTo>
                  <a:lnTo>
                    <a:pt x="272" y="39"/>
                  </a:lnTo>
                  <a:lnTo>
                    <a:pt x="286" y="60"/>
                  </a:lnTo>
                  <a:lnTo>
                    <a:pt x="301" y="115"/>
                  </a:lnTo>
                  <a:lnTo>
                    <a:pt x="302" y="148"/>
                  </a:lnTo>
                  <a:close/>
                  <a:moveTo>
                    <a:pt x="207" y="149"/>
                  </a:moveTo>
                  <a:lnTo>
                    <a:pt x="206" y="129"/>
                  </a:lnTo>
                  <a:lnTo>
                    <a:pt x="198" y="99"/>
                  </a:lnTo>
                  <a:lnTo>
                    <a:pt x="193" y="87"/>
                  </a:lnTo>
                  <a:lnTo>
                    <a:pt x="184" y="79"/>
                  </a:lnTo>
                  <a:lnTo>
                    <a:pt x="161" y="70"/>
                  </a:lnTo>
                  <a:lnTo>
                    <a:pt x="147" y="69"/>
                  </a:lnTo>
                  <a:lnTo>
                    <a:pt x="134" y="70"/>
                  </a:lnTo>
                  <a:lnTo>
                    <a:pt x="119" y="73"/>
                  </a:lnTo>
                  <a:lnTo>
                    <a:pt x="106" y="77"/>
                  </a:lnTo>
                  <a:lnTo>
                    <a:pt x="93" y="85"/>
                  </a:lnTo>
                  <a:lnTo>
                    <a:pt x="93" y="230"/>
                  </a:lnTo>
                  <a:lnTo>
                    <a:pt x="102" y="233"/>
                  </a:lnTo>
                  <a:lnTo>
                    <a:pt x="112" y="234"/>
                  </a:lnTo>
                  <a:lnTo>
                    <a:pt x="124" y="236"/>
                  </a:lnTo>
                  <a:lnTo>
                    <a:pt x="134" y="236"/>
                  </a:lnTo>
                  <a:lnTo>
                    <a:pt x="151" y="234"/>
                  </a:lnTo>
                  <a:lnTo>
                    <a:pt x="178" y="224"/>
                  </a:lnTo>
                  <a:lnTo>
                    <a:pt x="188" y="214"/>
                  </a:lnTo>
                  <a:lnTo>
                    <a:pt x="197" y="203"/>
                  </a:lnTo>
                  <a:lnTo>
                    <a:pt x="206" y="171"/>
                  </a:lnTo>
                  <a:lnTo>
                    <a:pt x="207" y="14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8" name="Freeform 2429"/>
            <p:cNvSpPr>
              <a:spLocks noEditPoints="1"/>
            </p:cNvSpPr>
            <p:nvPr/>
          </p:nvSpPr>
          <p:spPr bwMode="auto">
            <a:xfrm>
              <a:off x="4221" y="186"/>
              <a:ext cx="96" cy="102"/>
            </a:xfrm>
            <a:custGeom>
              <a:avLst/>
              <a:gdLst>
                <a:gd name="T0" fmla="*/ 196 w 288"/>
                <a:gd name="T1" fmla="*/ 163 h 307"/>
                <a:gd name="T2" fmla="*/ 156 w 288"/>
                <a:gd name="T3" fmla="*/ 167 h 307"/>
                <a:gd name="T4" fmla="*/ 123 w 288"/>
                <a:gd name="T5" fmla="*/ 173 h 307"/>
                <a:gd name="T6" fmla="*/ 101 w 288"/>
                <a:gd name="T7" fmla="*/ 186 h 307"/>
                <a:gd name="T8" fmla="*/ 94 w 288"/>
                <a:gd name="T9" fmla="*/ 207 h 307"/>
                <a:gd name="T10" fmla="*/ 95 w 288"/>
                <a:gd name="T11" fmla="*/ 223 h 307"/>
                <a:gd name="T12" fmla="*/ 104 w 288"/>
                <a:gd name="T13" fmla="*/ 233 h 307"/>
                <a:gd name="T14" fmla="*/ 117 w 288"/>
                <a:gd name="T15" fmla="*/ 241 h 307"/>
                <a:gd name="T16" fmla="*/ 143 w 288"/>
                <a:gd name="T17" fmla="*/ 243 h 307"/>
                <a:gd name="T18" fmla="*/ 172 w 288"/>
                <a:gd name="T19" fmla="*/ 238 h 307"/>
                <a:gd name="T20" fmla="*/ 196 w 288"/>
                <a:gd name="T21" fmla="*/ 223 h 307"/>
                <a:gd name="T22" fmla="*/ 189 w 288"/>
                <a:gd name="T23" fmla="*/ 274 h 307"/>
                <a:gd name="T24" fmla="*/ 167 w 288"/>
                <a:gd name="T25" fmla="*/ 290 h 307"/>
                <a:gd name="T26" fmla="*/ 143 w 288"/>
                <a:gd name="T27" fmla="*/ 300 h 307"/>
                <a:gd name="T28" fmla="*/ 114 w 288"/>
                <a:gd name="T29" fmla="*/ 305 h 307"/>
                <a:gd name="T30" fmla="*/ 77 w 288"/>
                <a:gd name="T31" fmla="*/ 305 h 307"/>
                <a:gd name="T32" fmla="*/ 28 w 288"/>
                <a:gd name="T33" fmla="*/ 281 h 307"/>
                <a:gd name="T34" fmla="*/ 0 w 288"/>
                <a:gd name="T35" fmla="*/ 235 h 307"/>
                <a:gd name="T36" fmla="*/ 0 w 288"/>
                <a:gd name="T37" fmla="*/ 200 h 307"/>
                <a:gd name="T38" fmla="*/ 13 w 288"/>
                <a:gd name="T39" fmla="*/ 164 h 307"/>
                <a:gd name="T40" fmla="*/ 53 w 288"/>
                <a:gd name="T41" fmla="*/ 131 h 307"/>
                <a:gd name="T42" fmla="*/ 118 w 288"/>
                <a:gd name="T43" fmla="*/ 115 h 307"/>
                <a:gd name="T44" fmla="*/ 197 w 288"/>
                <a:gd name="T45" fmla="*/ 108 h 307"/>
                <a:gd name="T46" fmla="*/ 196 w 288"/>
                <a:gd name="T47" fmla="*/ 95 h 307"/>
                <a:gd name="T48" fmla="*/ 177 w 288"/>
                <a:gd name="T49" fmla="*/ 74 h 307"/>
                <a:gd name="T50" fmla="*/ 120 w 288"/>
                <a:gd name="T51" fmla="*/ 65 h 307"/>
                <a:gd name="T52" fmla="*/ 71 w 288"/>
                <a:gd name="T53" fmla="*/ 72 h 307"/>
                <a:gd name="T54" fmla="*/ 33 w 288"/>
                <a:gd name="T55" fmla="*/ 85 h 307"/>
                <a:gd name="T56" fmla="*/ 25 w 288"/>
                <a:gd name="T57" fmla="*/ 15 h 307"/>
                <a:gd name="T58" fmla="*/ 72 w 288"/>
                <a:gd name="T59" fmla="*/ 6 h 307"/>
                <a:gd name="T60" fmla="*/ 138 w 288"/>
                <a:gd name="T61" fmla="*/ 0 h 307"/>
                <a:gd name="T62" fmla="*/ 233 w 288"/>
                <a:gd name="T63" fmla="*/ 15 h 307"/>
                <a:gd name="T64" fmla="*/ 269 w 288"/>
                <a:gd name="T65" fmla="*/ 39 h 307"/>
                <a:gd name="T66" fmla="*/ 288 w 288"/>
                <a:gd name="T67" fmla="*/ 101 h 307"/>
                <a:gd name="T68" fmla="*/ 196 w 288"/>
                <a:gd name="T69" fmla="*/ 29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8" h="307">
                  <a:moveTo>
                    <a:pt x="196" y="223"/>
                  </a:moveTo>
                  <a:lnTo>
                    <a:pt x="196" y="163"/>
                  </a:lnTo>
                  <a:lnTo>
                    <a:pt x="177" y="164"/>
                  </a:lnTo>
                  <a:lnTo>
                    <a:pt x="156" y="167"/>
                  </a:lnTo>
                  <a:lnTo>
                    <a:pt x="136" y="170"/>
                  </a:lnTo>
                  <a:lnTo>
                    <a:pt x="123" y="173"/>
                  </a:lnTo>
                  <a:lnTo>
                    <a:pt x="110" y="179"/>
                  </a:lnTo>
                  <a:lnTo>
                    <a:pt x="101" y="186"/>
                  </a:lnTo>
                  <a:lnTo>
                    <a:pt x="95" y="195"/>
                  </a:lnTo>
                  <a:lnTo>
                    <a:pt x="94" y="207"/>
                  </a:lnTo>
                  <a:lnTo>
                    <a:pt x="94" y="216"/>
                  </a:lnTo>
                  <a:lnTo>
                    <a:pt x="95" y="223"/>
                  </a:lnTo>
                  <a:lnTo>
                    <a:pt x="98" y="228"/>
                  </a:lnTo>
                  <a:lnTo>
                    <a:pt x="104" y="233"/>
                  </a:lnTo>
                  <a:lnTo>
                    <a:pt x="110" y="238"/>
                  </a:lnTo>
                  <a:lnTo>
                    <a:pt x="117" y="241"/>
                  </a:lnTo>
                  <a:lnTo>
                    <a:pt x="127" y="243"/>
                  </a:lnTo>
                  <a:lnTo>
                    <a:pt x="143" y="243"/>
                  </a:lnTo>
                  <a:lnTo>
                    <a:pt x="157" y="242"/>
                  </a:lnTo>
                  <a:lnTo>
                    <a:pt x="172" y="238"/>
                  </a:lnTo>
                  <a:lnTo>
                    <a:pt x="185" y="232"/>
                  </a:lnTo>
                  <a:lnTo>
                    <a:pt x="196" y="223"/>
                  </a:lnTo>
                  <a:close/>
                  <a:moveTo>
                    <a:pt x="196" y="268"/>
                  </a:moveTo>
                  <a:lnTo>
                    <a:pt x="189" y="274"/>
                  </a:lnTo>
                  <a:lnTo>
                    <a:pt x="177" y="281"/>
                  </a:lnTo>
                  <a:lnTo>
                    <a:pt x="167" y="290"/>
                  </a:lnTo>
                  <a:lnTo>
                    <a:pt x="157" y="294"/>
                  </a:lnTo>
                  <a:lnTo>
                    <a:pt x="143" y="300"/>
                  </a:lnTo>
                  <a:lnTo>
                    <a:pt x="128" y="302"/>
                  </a:lnTo>
                  <a:lnTo>
                    <a:pt x="114" y="305"/>
                  </a:lnTo>
                  <a:lnTo>
                    <a:pt x="97" y="307"/>
                  </a:lnTo>
                  <a:lnTo>
                    <a:pt x="77" y="305"/>
                  </a:lnTo>
                  <a:lnTo>
                    <a:pt x="42" y="292"/>
                  </a:lnTo>
                  <a:lnTo>
                    <a:pt x="28" y="281"/>
                  </a:lnTo>
                  <a:lnTo>
                    <a:pt x="15" y="268"/>
                  </a:lnTo>
                  <a:lnTo>
                    <a:pt x="0" y="235"/>
                  </a:lnTo>
                  <a:lnTo>
                    <a:pt x="0" y="216"/>
                  </a:lnTo>
                  <a:lnTo>
                    <a:pt x="0" y="200"/>
                  </a:lnTo>
                  <a:lnTo>
                    <a:pt x="7" y="174"/>
                  </a:lnTo>
                  <a:lnTo>
                    <a:pt x="13" y="164"/>
                  </a:lnTo>
                  <a:lnTo>
                    <a:pt x="30" y="146"/>
                  </a:lnTo>
                  <a:lnTo>
                    <a:pt x="53" y="131"/>
                  </a:lnTo>
                  <a:lnTo>
                    <a:pt x="82" y="121"/>
                  </a:lnTo>
                  <a:lnTo>
                    <a:pt x="118" y="115"/>
                  </a:lnTo>
                  <a:lnTo>
                    <a:pt x="157" y="111"/>
                  </a:lnTo>
                  <a:lnTo>
                    <a:pt x="197" y="108"/>
                  </a:lnTo>
                  <a:lnTo>
                    <a:pt x="197" y="107"/>
                  </a:lnTo>
                  <a:lnTo>
                    <a:pt x="196" y="95"/>
                  </a:lnTo>
                  <a:lnTo>
                    <a:pt x="186" y="79"/>
                  </a:lnTo>
                  <a:lnTo>
                    <a:pt x="177" y="74"/>
                  </a:lnTo>
                  <a:lnTo>
                    <a:pt x="154" y="66"/>
                  </a:lnTo>
                  <a:lnTo>
                    <a:pt x="120" y="65"/>
                  </a:lnTo>
                  <a:lnTo>
                    <a:pt x="97" y="66"/>
                  </a:lnTo>
                  <a:lnTo>
                    <a:pt x="71" y="72"/>
                  </a:lnTo>
                  <a:lnTo>
                    <a:pt x="48" y="79"/>
                  </a:lnTo>
                  <a:lnTo>
                    <a:pt x="33" y="85"/>
                  </a:lnTo>
                  <a:lnTo>
                    <a:pt x="25" y="85"/>
                  </a:lnTo>
                  <a:lnTo>
                    <a:pt x="25" y="15"/>
                  </a:lnTo>
                  <a:lnTo>
                    <a:pt x="42" y="12"/>
                  </a:lnTo>
                  <a:lnTo>
                    <a:pt x="72" y="6"/>
                  </a:lnTo>
                  <a:lnTo>
                    <a:pt x="105" y="2"/>
                  </a:lnTo>
                  <a:lnTo>
                    <a:pt x="138" y="0"/>
                  </a:lnTo>
                  <a:lnTo>
                    <a:pt x="177" y="2"/>
                  </a:lnTo>
                  <a:lnTo>
                    <a:pt x="233" y="15"/>
                  </a:lnTo>
                  <a:lnTo>
                    <a:pt x="254" y="25"/>
                  </a:lnTo>
                  <a:lnTo>
                    <a:pt x="269" y="39"/>
                  </a:lnTo>
                  <a:lnTo>
                    <a:pt x="287" y="76"/>
                  </a:lnTo>
                  <a:lnTo>
                    <a:pt x="288" y="101"/>
                  </a:lnTo>
                  <a:lnTo>
                    <a:pt x="288" y="298"/>
                  </a:lnTo>
                  <a:lnTo>
                    <a:pt x="196" y="298"/>
                  </a:lnTo>
                  <a:lnTo>
                    <a:pt x="196" y="26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9" name="Freeform 2430"/>
            <p:cNvSpPr>
              <a:spLocks/>
            </p:cNvSpPr>
            <p:nvPr/>
          </p:nvSpPr>
          <p:spPr bwMode="auto">
            <a:xfrm>
              <a:off x="4339" y="186"/>
              <a:ext cx="90" cy="102"/>
            </a:xfrm>
            <a:custGeom>
              <a:avLst/>
              <a:gdLst>
                <a:gd name="T0" fmla="*/ 171 w 271"/>
                <a:gd name="T1" fmla="*/ 305 h 305"/>
                <a:gd name="T2" fmla="*/ 135 w 271"/>
                <a:gd name="T3" fmla="*/ 302 h 305"/>
                <a:gd name="T4" fmla="*/ 102 w 271"/>
                <a:gd name="T5" fmla="*/ 295 h 305"/>
                <a:gd name="T6" fmla="*/ 72 w 271"/>
                <a:gd name="T7" fmla="*/ 285 h 305"/>
                <a:gd name="T8" fmla="*/ 48 w 271"/>
                <a:gd name="T9" fmla="*/ 267 h 305"/>
                <a:gd name="T10" fmla="*/ 27 w 271"/>
                <a:gd name="T11" fmla="*/ 247 h 305"/>
                <a:gd name="T12" fmla="*/ 13 w 271"/>
                <a:gd name="T13" fmla="*/ 220 h 305"/>
                <a:gd name="T14" fmla="*/ 1 w 271"/>
                <a:gd name="T15" fmla="*/ 190 h 305"/>
                <a:gd name="T16" fmla="*/ 0 w 271"/>
                <a:gd name="T17" fmla="*/ 152 h 305"/>
                <a:gd name="T18" fmla="*/ 0 w 271"/>
                <a:gd name="T19" fmla="*/ 134 h 305"/>
                <a:gd name="T20" fmla="*/ 7 w 271"/>
                <a:gd name="T21" fmla="*/ 98 h 305"/>
                <a:gd name="T22" fmla="*/ 13 w 271"/>
                <a:gd name="T23" fmla="*/ 83 h 305"/>
                <a:gd name="T24" fmla="*/ 20 w 271"/>
                <a:gd name="T25" fmla="*/ 69 h 305"/>
                <a:gd name="T26" fmla="*/ 39 w 271"/>
                <a:gd name="T27" fmla="*/ 44 h 305"/>
                <a:gd name="T28" fmla="*/ 50 w 271"/>
                <a:gd name="T29" fmla="*/ 34 h 305"/>
                <a:gd name="T30" fmla="*/ 76 w 271"/>
                <a:gd name="T31" fmla="*/ 17 h 305"/>
                <a:gd name="T32" fmla="*/ 105 w 271"/>
                <a:gd name="T33" fmla="*/ 7 h 305"/>
                <a:gd name="T34" fmla="*/ 137 w 271"/>
                <a:gd name="T35" fmla="*/ 1 h 305"/>
                <a:gd name="T36" fmla="*/ 168 w 271"/>
                <a:gd name="T37" fmla="*/ 0 h 305"/>
                <a:gd name="T38" fmla="*/ 197 w 271"/>
                <a:gd name="T39" fmla="*/ 0 h 305"/>
                <a:gd name="T40" fmla="*/ 223 w 271"/>
                <a:gd name="T41" fmla="*/ 5 h 305"/>
                <a:gd name="T42" fmla="*/ 248 w 271"/>
                <a:gd name="T43" fmla="*/ 13 h 305"/>
                <a:gd name="T44" fmla="*/ 271 w 271"/>
                <a:gd name="T45" fmla="*/ 23 h 305"/>
                <a:gd name="T46" fmla="*/ 271 w 271"/>
                <a:gd name="T47" fmla="*/ 102 h 305"/>
                <a:gd name="T48" fmla="*/ 256 w 271"/>
                <a:gd name="T49" fmla="*/ 102 h 305"/>
                <a:gd name="T50" fmla="*/ 251 w 271"/>
                <a:gd name="T51" fmla="*/ 96 h 305"/>
                <a:gd name="T52" fmla="*/ 243 w 271"/>
                <a:gd name="T53" fmla="*/ 90 h 305"/>
                <a:gd name="T54" fmla="*/ 236 w 271"/>
                <a:gd name="T55" fmla="*/ 85 h 305"/>
                <a:gd name="T56" fmla="*/ 225 w 271"/>
                <a:gd name="T57" fmla="*/ 79 h 305"/>
                <a:gd name="T58" fmla="*/ 215 w 271"/>
                <a:gd name="T59" fmla="*/ 73 h 305"/>
                <a:gd name="T60" fmla="*/ 202 w 271"/>
                <a:gd name="T61" fmla="*/ 69 h 305"/>
                <a:gd name="T62" fmla="*/ 189 w 271"/>
                <a:gd name="T63" fmla="*/ 66 h 305"/>
                <a:gd name="T64" fmla="*/ 173 w 271"/>
                <a:gd name="T65" fmla="*/ 66 h 305"/>
                <a:gd name="T66" fmla="*/ 156 w 271"/>
                <a:gd name="T67" fmla="*/ 66 h 305"/>
                <a:gd name="T68" fmla="*/ 127 w 271"/>
                <a:gd name="T69" fmla="*/ 77 h 305"/>
                <a:gd name="T70" fmla="*/ 115 w 271"/>
                <a:gd name="T71" fmla="*/ 89 h 305"/>
                <a:gd name="T72" fmla="*/ 107 w 271"/>
                <a:gd name="T73" fmla="*/ 102 h 305"/>
                <a:gd name="T74" fmla="*/ 96 w 271"/>
                <a:gd name="T75" fmla="*/ 134 h 305"/>
                <a:gd name="T76" fmla="*/ 95 w 271"/>
                <a:gd name="T77" fmla="*/ 152 h 305"/>
                <a:gd name="T78" fmla="*/ 96 w 271"/>
                <a:gd name="T79" fmla="*/ 172 h 305"/>
                <a:gd name="T80" fmla="*/ 107 w 271"/>
                <a:gd name="T81" fmla="*/ 204 h 305"/>
                <a:gd name="T82" fmla="*/ 117 w 271"/>
                <a:gd name="T83" fmla="*/ 216 h 305"/>
                <a:gd name="T84" fmla="*/ 127 w 271"/>
                <a:gd name="T85" fmla="*/ 226 h 305"/>
                <a:gd name="T86" fmla="*/ 156 w 271"/>
                <a:gd name="T87" fmla="*/ 237 h 305"/>
                <a:gd name="T88" fmla="*/ 174 w 271"/>
                <a:gd name="T89" fmla="*/ 239 h 305"/>
                <a:gd name="T90" fmla="*/ 192 w 271"/>
                <a:gd name="T91" fmla="*/ 237 h 305"/>
                <a:gd name="T92" fmla="*/ 206 w 271"/>
                <a:gd name="T93" fmla="*/ 234 h 305"/>
                <a:gd name="T94" fmla="*/ 219 w 271"/>
                <a:gd name="T95" fmla="*/ 230 h 305"/>
                <a:gd name="T96" fmla="*/ 229 w 271"/>
                <a:gd name="T97" fmla="*/ 224 h 305"/>
                <a:gd name="T98" fmla="*/ 238 w 271"/>
                <a:gd name="T99" fmla="*/ 220 h 305"/>
                <a:gd name="T100" fmla="*/ 245 w 271"/>
                <a:gd name="T101" fmla="*/ 214 h 305"/>
                <a:gd name="T102" fmla="*/ 251 w 271"/>
                <a:gd name="T103" fmla="*/ 208 h 305"/>
                <a:gd name="T104" fmla="*/ 256 w 271"/>
                <a:gd name="T105" fmla="*/ 203 h 305"/>
                <a:gd name="T106" fmla="*/ 271 w 271"/>
                <a:gd name="T107" fmla="*/ 203 h 305"/>
                <a:gd name="T108" fmla="*/ 271 w 271"/>
                <a:gd name="T109" fmla="*/ 282 h 305"/>
                <a:gd name="T110" fmla="*/ 248 w 271"/>
                <a:gd name="T111" fmla="*/ 292 h 305"/>
                <a:gd name="T112" fmla="*/ 225 w 271"/>
                <a:gd name="T113" fmla="*/ 298 h 305"/>
                <a:gd name="T114" fmla="*/ 200 w 271"/>
                <a:gd name="T115" fmla="*/ 303 h 305"/>
                <a:gd name="T116" fmla="*/ 171 w 271"/>
                <a:gd name="T117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1" h="305">
                  <a:moveTo>
                    <a:pt x="171" y="305"/>
                  </a:moveTo>
                  <a:lnTo>
                    <a:pt x="135" y="302"/>
                  </a:lnTo>
                  <a:lnTo>
                    <a:pt x="102" y="295"/>
                  </a:lnTo>
                  <a:lnTo>
                    <a:pt x="72" y="285"/>
                  </a:lnTo>
                  <a:lnTo>
                    <a:pt x="48" y="267"/>
                  </a:lnTo>
                  <a:lnTo>
                    <a:pt x="27" y="247"/>
                  </a:lnTo>
                  <a:lnTo>
                    <a:pt x="13" y="220"/>
                  </a:lnTo>
                  <a:lnTo>
                    <a:pt x="1" y="190"/>
                  </a:lnTo>
                  <a:lnTo>
                    <a:pt x="0" y="152"/>
                  </a:lnTo>
                  <a:lnTo>
                    <a:pt x="0" y="134"/>
                  </a:lnTo>
                  <a:lnTo>
                    <a:pt x="7" y="98"/>
                  </a:lnTo>
                  <a:lnTo>
                    <a:pt x="13" y="83"/>
                  </a:lnTo>
                  <a:lnTo>
                    <a:pt x="20" y="69"/>
                  </a:lnTo>
                  <a:lnTo>
                    <a:pt x="39" y="44"/>
                  </a:lnTo>
                  <a:lnTo>
                    <a:pt x="50" y="34"/>
                  </a:lnTo>
                  <a:lnTo>
                    <a:pt x="76" y="17"/>
                  </a:lnTo>
                  <a:lnTo>
                    <a:pt x="105" y="7"/>
                  </a:lnTo>
                  <a:lnTo>
                    <a:pt x="137" y="1"/>
                  </a:lnTo>
                  <a:lnTo>
                    <a:pt x="168" y="0"/>
                  </a:lnTo>
                  <a:lnTo>
                    <a:pt x="197" y="0"/>
                  </a:lnTo>
                  <a:lnTo>
                    <a:pt x="223" y="5"/>
                  </a:lnTo>
                  <a:lnTo>
                    <a:pt x="248" y="13"/>
                  </a:lnTo>
                  <a:lnTo>
                    <a:pt x="271" y="23"/>
                  </a:lnTo>
                  <a:lnTo>
                    <a:pt x="271" y="102"/>
                  </a:lnTo>
                  <a:lnTo>
                    <a:pt x="256" y="102"/>
                  </a:lnTo>
                  <a:lnTo>
                    <a:pt x="251" y="96"/>
                  </a:lnTo>
                  <a:lnTo>
                    <a:pt x="243" y="90"/>
                  </a:lnTo>
                  <a:lnTo>
                    <a:pt x="236" y="85"/>
                  </a:lnTo>
                  <a:lnTo>
                    <a:pt x="225" y="79"/>
                  </a:lnTo>
                  <a:lnTo>
                    <a:pt x="215" y="73"/>
                  </a:lnTo>
                  <a:lnTo>
                    <a:pt x="202" y="69"/>
                  </a:lnTo>
                  <a:lnTo>
                    <a:pt x="189" y="66"/>
                  </a:lnTo>
                  <a:lnTo>
                    <a:pt x="173" y="66"/>
                  </a:lnTo>
                  <a:lnTo>
                    <a:pt x="156" y="66"/>
                  </a:lnTo>
                  <a:lnTo>
                    <a:pt x="127" y="77"/>
                  </a:lnTo>
                  <a:lnTo>
                    <a:pt x="115" y="89"/>
                  </a:lnTo>
                  <a:lnTo>
                    <a:pt x="107" y="102"/>
                  </a:lnTo>
                  <a:lnTo>
                    <a:pt x="96" y="134"/>
                  </a:lnTo>
                  <a:lnTo>
                    <a:pt x="95" y="152"/>
                  </a:lnTo>
                  <a:lnTo>
                    <a:pt x="96" y="172"/>
                  </a:lnTo>
                  <a:lnTo>
                    <a:pt x="107" y="204"/>
                  </a:lnTo>
                  <a:lnTo>
                    <a:pt x="117" y="216"/>
                  </a:lnTo>
                  <a:lnTo>
                    <a:pt x="127" y="226"/>
                  </a:lnTo>
                  <a:lnTo>
                    <a:pt x="156" y="237"/>
                  </a:lnTo>
                  <a:lnTo>
                    <a:pt x="174" y="239"/>
                  </a:lnTo>
                  <a:lnTo>
                    <a:pt x="192" y="237"/>
                  </a:lnTo>
                  <a:lnTo>
                    <a:pt x="206" y="234"/>
                  </a:lnTo>
                  <a:lnTo>
                    <a:pt x="219" y="230"/>
                  </a:lnTo>
                  <a:lnTo>
                    <a:pt x="229" y="224"/>
                  </a:lnTo>
                  <a:lnTo>
                    <a:pt x="238" y="220"/>
                  </a:lnTo>
                  <a:lnTo>
                    <a:pt x="245" y="214"/>
                  </a:lnTo>
                  <a:lnTo>
                    <a:pt x="251" y="208"/>
                  </a:lnTo>
                  <a:lnTo>
                    <a:pt x="256" y="203"/>
                  </a:lnTo>
                  <a:lnTo>
                    <a:pt x="271" y="203"/>
                  </a:lnTo>
                  <a:lnTo>
                    <a:pt x="271" y="282"/>
                  </a:lnTo>
                  <a:lnTo>
                    <a:pt x="248" y="292"/>
                  </a:lnTo>
                  <a:lnTo>
                    <a:pt x="225" y="298"/>
                  </a:lnTo>
                  <a:lnTo>
                    <a:pt x="200" y="303"/>
                  </a:lnTo>
                  <a:lnTo>
                    <a:pt x="171" y="30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0" name="Freeform 2431"/>
            <p:cNvSpPr>
              <a:spLocks noEditPoints="1"/>
            </p:cNvSpPr>
            <p:nvPr/>
          </p:nvSpPr>
          <p:spPr bwMode="auto">
            <a:xfrm>
              <a:off x="4448" y="152"/>
              <a:ext cx="33" cy="133"/>
            </a:xfrm>
            <a:custGeom>
              <a:avLst/>
              <a:gdLst>
                <a:gd name="T0" fmla="*/ 97 w 98"/>
                <a:gd name="T1" fmla="*/ 400 h 400"/>
                <a:gd name="T2" fmla="*/ 3 w 98"/>
                <a:gd name="T3" fmla="*/ 400 h 400"/>
                <a:gd name="T4" fmla="*/ 3 w 98"/>
                <a:gd name="T5" fmla="*/ 111 h 400"/>
                <a:gd name="T6" fmla="*/ 97 w 98"/>
                <a:gd name="T7" fmla="*/ 111 h 400"/>
                <a:gd name="T8" fmla="*/ 97 w 98"/>
                <a:gd name="T9" fmla="*/ 400 h 400"/>
                <a:gd name="T10" fmla="*/ 98 w 98"/>
                <a:gd name="T11" fmla="*/ 69 h 400"/>
                <a:gd name="T12" fmla="*/ 0 w 98"/>
                <a:gd name="T13" fmla="*/ 69 h 400"/>
                <a:gd name="T14" fmla="*/ 0 w 98"/>
                <a:gd name="T15" fmla="*/ 0 h 400"/>
                <a:gd name="T16" fmla="*/ 98 w 98"/>
                <a:gd name="T17" fmla="*/ 0 h 400"/>
                <a:gd name="T18" fmla="*/ 98 w 98"/>
                <a:gd name="T19" fmla="*/ 69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400">
                  <a:moveTo>
                    <a:pt x="97" y="400"/>
                  </a:moveTo>
                  <a:lnTo>
                    <a:pt x="3" y="400"/>
                  </a:lnTo>
                  <a:lnTo>
                    <a:pt x="3" y="111"/>
                  </a:lnTo>
                  <a:lnTo>
                    <a:pt x="97" y="111"/>
                  </a:lnTo>
                  <a:lnTo>
                    <a:pt x="97" y="400"/>
                  </a:lnTo>
                  <a:close/>
                  <a:moveTo>
                    <a:pt x="98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6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1" name="Freeform 2432"/>
            <p:cNvSpPr>
              <a:spLocks/>
            </p:cNvSpPr>
            <p:nvPr/>
          </p:nvSpPr>
          <p:spPr bwMode="auto">
            <a:xfrm>
              <a:off x="4499" y="161"/>
              <a:ext cx="72" cy="126"/>
            </a:xfrm>
            <a:custGeom>
              <a:avLst/>
              <a:gdLst>
                <a:gd name="T0" fmla="*/ 217 w 217"/>
                <a:gd name="T1" fmla="*/ 368 h 377"/>
                <a:gd name="T2" fmla="*/ 201 w 217"/>
                <a:gd name="T3" fmla="*/ 373 h 377"/>
                <a:gd name="T4" fmla="*/ 185 w 217"/>
                <a:gd name="T5" fmla="*/ 374 h 377"/>
                <a:gd name="T6" fmla="*/ 167 w 217"/>
                <a:gd name="T7" fmla="*/ 377 h 377"/>
                <a:gd name="T8" fmla="*/ 144 w 217"/>
                <a:gd name="T9" fmla="*/ 377 h 377"/>
                <a:gd name="T10" fmla="*/ 118 w 217"/>
                <a:gd name="T11" fmla="*/ 375 h 377"/>
                <a:gd name="T12" fmla="*/ 77 w 217"/>
                <a:gd name="T13" fmla="*/ 365 h 377"/>
                <a:gd name="T14" fmla="*/ 63 w 217"/>
                <a:gd name="T15" fmla="*/ 355 h 377"/>
                <a:gd name="T16" fmla="*/ 51 w 217"/>
                <a:gd name="T17" fmla="*/ 342 h 377"/>
                <a:gd name="T18" fmla="*/ 38 w 217"/>
                <a:gd name="T19" fmla="*/ 305 h 377"/>
                <a:gd name="T20" fmla="*/ 37 w 217"/>
                <a:gd name="T21" fmla="*/ 280 h 377"/>
                <a:gd name="T22" fmla="*/ 37 w 217"/>
                <a:gd name="T23" fmla="*/ 145 h 377"/>
                <a:gd name="T24" fmla="*/ 0 w 217"/>
                <a:gd name="T25" fmla="*/ 145 h 377"/>
                <a:gd name="T26" fmla="*/ 0 w 217"/>
                <a:gd name="T27" fmla="*/ 82 h 377"/>
                <a:gd name="T28" fmla="*/ 37 w 217"/>
                <a:gd name="T29" fmla="*/ 82 h 377"/>
                <a:gd name="T30" fmla="*/ 37 w 217"/>
                <a:gd name="T31" fmla="*/ 0 h 377"/>
                <a:gd name="T32" fmla="*/ 131 w 217"/>
                <a:gd name="T33" fmla="*/ 0 h 377"/>
                <a:gd name="T34" fmla="*/ 131 w 217"/>
                <a:gd name="T35" fmla="*/ 82 h 377"/>
                <a:gd name="T36" fmla="*/ 217 w 217"/>
                <a:gd name="T37" fmla="*/ 82 h 377"/>
                <a:gd name="T38" fmla="*/ 217 w 217"/>
                <a:gd name="T39" fmla="*/ 145 h 377"/>
                <a:gd name="T40" fmla="*/ 131 w 217"/>
                <a:gd name="T41" fmla="*/ 145 h 377"/>
                <a:gd name="T42" fmla="*/ 131 w 217"/>
                <a:gd name="T43" fmla="*/ 247 h 377"/>
                <a:gd name="T44" fmla="*/ 131 w 217"/>
                <a:gd name="T45" fmla="*/ 262 h 377"/>
                <a:gd name="T46" fmla="*/ 131 w 217"/>
                <a:gd name="T47" fmla="*/ 273 h 377"/>
                <a:gd name="T48" fmla="*/ 131 w 217"/>
                <a:gd name="T49" fmla="*/ 285 h 377"/>
                <a:gd name="T50" fmla="*/ 135 w 217"/>
                <a:gd name="T51" fmla="*/ 295 h 377"/>
                <a:gd name="T52" fmla="*/ 139 w 217"/>
                <a:gd name="T53" fmla="*/ 302 h 377"/>
                <a:gd name="T54" fmla="*/ 146 w 217"/>
                <a:gd name="T55" fmla="*/ 309 h 377"/>
                <a:gd name="T56" fmla="*/ 158 w 217"/>
                <a:gd name="T57" fmla="*/ 314 h 377"/>
                <a:gd name="T58" fmla="*/ 174 w 217"/>
                <a:gd name="T59" fmla="*/ 314 h 377"/>
                <a:gd name="T60" fmla="*/ 182 w 217"/>
                <a:gd name="T61" fmla="*/ 314 h 377"/>
                <a:gd name="T62" fmla="*/ 193 w 217"/>
                <a:gd name="T63" fmla="*/ 311 h 377"/>
                <a:gd name="T64" fmla="*/ 204 w 217"/>
                <a:gd name="T65" fmla="*/ 308 h 377"/>
                <a:gd name="T66" fmla="*/ 210 w 217"/>
                <a:gd name="T67" fmla="*/ 305 h 377"/>
                <a:gd name="T68" fmla="*/ 217 w 217"/>
                <a:gd name="T69" fmla="*/ 305 h 377"/>
                <a:gd name="T70" fmla="*/ 217 w 217"/>
                <a:gd name="T71" fmla="*/ 36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7" h="377">
                  <a:moveTo>
                    <a:pt x="217" y="368"/>
                  </a:moveTo>
                  <a:lnTo>
                    <a:pt x="201" y="373"/>
                  </a:lnTo>
                  <a:lnTo>
                    <a:pt x="185" y="374"/>
                  </a:lnTo>
                  <a:lnTo>
                    <a:pt x="167" y="377"/>
                  </a:lnTo>
                  <a:lnTo>
                    <a:pt x="144" y="377"/>
                  </a:lnTo>
                  <a:lnTo>
                    <a:pt x="118" y="375"/>
                  </a:lnTo>
                  <a:lnTo>
                    <a:pt x="77" y="365"/>
                  </a:lnTo>
                  <a:lnTo>
                    <a:pt x="63" y="355"/>
                  </a:lnTo>
                  <a:lnTo>
                    <a:pt x="51" y="342"/>
                  </a:lnTo>
                  <a:lnTo>
                    <a:pt x="38" y="305"/>
                  </a:lnTo>
                  <a:lnTo>
                    <a:pt x="37" y="280"/>
                  </a:lnTo>
                  <a:lnTo>
                    <a:pt x="37" y="145"/>
                  </a:lnTo>
                  <a:lnTo>
                    <a:pt x="0" y="145"/>
                  </a:lnTo>
                  <a:lnTo>
                    <a:pt x="0" y="82"/>
                  </a:lnTo>
                  <a:lnTo>
                    <a:pt x="37" y="82"/>
                  </a:lnTo>
                  <a:lnTo>
                    <a:pt x="37" y="0"/>
                  </a:lnTo>
                  <a:lnTo>
                    <a:pt x="131" y="0"/>
                  </a:lnTo>
                  <a:lnTo>
                    <a:pt x="131" y="82"/>
                  </a:lnTo>
                  <a:lnTo>
                    <a:pt x="217" y="82"/>
                  </a:lnTo>
                  <a:lnTo>
                    <a:pt x="217" y="145"/>
                  </a:lnTo>
                  <a:lnTo>
                    <a:pt x="131" y="145"/>
                  </a:lnTo>
                  <a:lnTo>
                    <a:pt x="131" y="247"/>
                  </a:lnTo>
                  <a:lnTo>
                    <a:pt x="131" y="262"/>
                  </a:lnTo>
                  <a:lnTo>
                    <a:pt x="131" y="273"/>
                  </a:lnTo>
                  <a:lnTo>
                    <a:pt x="131" y="285"/>
                  </a:lnTo>
                  <a:lnTo>
                    <a:pt x="135" y="295"/>
                  </a:lnTo>
                  <a:lnTo>
                    <a:pt x="139" y="302"/>
                  </a:lnTo>
                  <a:lnTo>
                    <a:pt x="146" y="309"/>
                  </a:lnTo>
                  <a:lnTo>
                    <a:pt x="158" y="314"/>
                  </a:lnTo>
                  <a:lnTo>
                    <a:pt x="174" y="314"/>
                  </a:lnTo>
                  <a:lnTo>
                    <a:pt x="182" y="314"/>
                  </a:lnTo>
                  <a:lnTo>
                    <a:pt x="193" y="311"/>
                  </a:lnTo>
                  <a:lnTo>
                    <a:pt x="204" y="308"/>
                  </a:lnTo>
                  <a:lnTo>
                    <a:pt x="210" y="305"/>
                  </a:lnTo>
                  <a:lnTo>
                    <a:pt x="217" y="305"/>
                  </a:lnTo>
                  <a:lnTo>
                    <a:pt x="217" y="36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2" name="Freeform 2433"/>
            <p:cNvSpPr>
              <a:spLocks/>
            </p:cNvSpPr>
            <p:nvPr/>
          </p:nvSpPr>
          <p:spPr bwMode="auto">
            <a:xfrm>
              <a:off x="4578" y="189"/>
              <a:ext cx="109" cy="132"/>
            </a:xfrm>
            <a:custGeom>
              <a:avLst/>
              <a:gdLst>
                <a:gd name="T0" fmla="*/ 167 w 328"/>
                <a:gd name="T1" fmla="*/ 187 h 396"/>
                <a:gd name="T2" fmla="*/ 233 w 328"/>
                <a:gd name="T3" fmla="*/ 0 h 396"/>
                <a:gd name="T4" fmla="*/ 328 w 328"/>
                <a:gd name="T5" fmla="*/ 0 h 396"/>
                <a:gd name="T6" fmla="*/ 167 w 328"/>
                <a:gd name="T7" fmla="*/ 396 h 396"/>
                <a:gd name="T8" fmla="*/ 67 w 328"/>
                <a:gd name="T9" fmla="*/ 396 h 396"/>
                <a:gd name="T10" fmla="*/ 112 w 328"/>
                <a:gd name="T11" fmla="*/ 288 h 396"/>
                <a:gd name="T12" fmla="*/ 0 w 328"/>
                <a:gd name="T13" fmla="*/ 0 h 396"/>
                <a:gd name="T14" fmla="*/ 98 w 328"/>
                <a:gd name="T15" fmla="*/ 0 h 396"/>
                <a:gd name="T16" fmla="*/ 167 w 328"/>
                <a:gd name="T17" fmla="*/ 18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396">
                  <a:moveTo>
                    <a:pt x="167" y="187"/>
                  </a:moveTo>
                  <a:lnTo>
                    <a:pt x="233" y="0"/>
                  </a:lnTo>
                  <a:lnTo>
                    <a:pt x="328" y="0"/>
                  </a:lnTo>
                  <a:lnTo>
                    <a:pt x="167" y="396"/>
                  </a:lnTo>
                  <a:lnTo>
                    <a:pt x="67" y="396"/>
                  </a:lnTo>
                  <a:lnTo>
                    <a:pt x="112" y="288"/>
                  </a:lnTo>
                  <a:lnTo>
                    <a:pt x="0" y="0"/>
                  </a:lnTo>
                  <a:lnTo>
                    <a:pt x="98" y="0"/>
                  </a:lnTo>
                  <a:lnTo>
                    <a:pt x="167" y="18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3" name="Freeform 2434"/>
            <p:cNvSpPr>
              <a:spLocks noEditPoints="1"/>
            </p:cNvSpPr>
            <p:nvPr/>
          </p:nvSpPr>
          <p:spPr bwMode="auto">
            <a:xfrm>
              <a:off x="1802" y="349"/>
              <a:ext cx="15" cy="105"/>
            </a:xfrm>
            <a:custGeom>
              <a:avLst/>
              <a:gdLst>
                <a:gd name="T0" fmla="*/ 46 w 46"/>
                <a:gd name="T1" fmla="*/ 40 h 315"/>
                <a:gd name="T2" fmla="*/ 0 w 46"/>
                <a:gd name="T3" fmla="*/ 40 h 315"/>
                <a:gd name="T4" fmla="*/ 0 w 46"/>
                <a:gd name="T5" fmla="*/ 0 h 315"/>
                <a:gd name="T6" fmla="*/ 46 w 46"/>
                <a:gd name="T7" fmla="*/ 0 h 315"/>
                <a:gd name="T8" fmla="*/ 46 w 46"/>
                <a:gd name="T9" fmla="*/ 40 h 315"/>
                <a:gd name="T10" fmla="*/ 43 w 46"/>
                <a:gd name="T11" fmla="*/ 315 h 315"/>
                <a:gd name="T12" fmla="*/ 2 w 46"/>
                <a:gd name="T13" fmla="*/ 315 h 315"/>
                <a:gd name="T14" fmla="*/ 2 w 46"/>
                <a:gd name="T15" fmla="*/ 80 h 315"/>
                <a:gd name="T16" fmla="*/ 43 w 46"/>
                <a:gd name="T17" fmla="*/ 80 h 315"/>
                <a:gd name="T18" fmla="*/ 43 w 46"/>
                <a:gd name="T1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315">
                  <a:moveTo>
                    <a:pt x="46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40"/>
                  </a:lnTo>
                  <a:close/>
                  <a:moveTo>
                    <a:pt x="43" y="315"/>
                  </a:moveTo>
                  <a:lnTo>
                    <a:pt x="2" y="315"/>
                  </a:lnTo>
                  <a:lnTo>
                    <a:pt x="2" y="80"/>
                  </a:lnTo>
                  <a:lnTo>
                    <a:pt x="43" y="80"/>
                  </a:lnTo>
                  <a:lnTo>
                    <a:pt x="43" y="31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4" name="Freeform 2435"/>
            <p:cNvSpPr>
              <a:spLocks/>
            </p:cNvSpPr>
            <p:nvPr/>
          </p:nvSpPr>
          <p:spPr bwMode="auto">
            <a:xfrm>
              <a:off x="1841" y="373"/>
              <a:ext cx="66" cy="81"/>
            </a:xfrm>
            <a:custGeom>
              <a:avLst/>
              <a:gdLst>
                <a:gd name="T0" fmla="*/ 197 w 197"/>
                <a:gd name="T1" fmla="*/ 242 h 242"/>
                <a:gd name="T2" fmla="*/ 158 w 197"/>
                <a:gd name="T3" fmla="*/ 242 h 242"/>
                <a:gd name="T4" fmla="*/ 158 w 197"/>
                <a:gd name="T5" fmla="*/ 108 h 242"/>
                <a:gd name="T6" fmla="*/ 157 w 197"/>
                <a:gd name="T7" fmla="*/ 92 h 242"/>
                <a:gd name="T8" fmla="*/ 156 w 197"/>
                <a:gd name="T9" fmla="*/ 78 h 242"/>
                <a:gd name="T10" fmla="*/ 154 w 197"/>
                <a:gd name="T11" fmla="*/ 65 h 242"/>
                <a:gd name="T12" fmla="*/ 150 w 197"/>
                <a:gd name="T13" fmla="*/ 56 h 242"/>
                <a:gd name="T14" fmla="*/ 143 w 197"/>
                <a:gd name="T15" fmla="*/ 48 h 242"/>
                <a:gd name="T16" fmla="*/ 134 w 197"/>
                <a:gd name="T17" fmla="*/ 42 h 242"/>
                <a:gd name="T18" fmla="*/ 122 w 197"/>
                <a:gd name="T19" fmla="*/ 39 h 242"/>
                <a:gd name="T20" fmla="*/ 108 w 197"/>
                <a:gd name="T21" fmla="*/ 37 h 242"/>
                <a:gd name="T22" fmla="*/ 92 w 197"/>
                <a:gd name="T23" fmla="*/ 39 h 242"/>
                <a:gd name="T24" fmla="*/ 75 w 197"/>
                <a:gd name="T25" fmla="*/ 46 h 242"/>
                <a:gd name="T26" fmla="*/ 56 w 197"/>
                <a:gd name="T27" fmla="*/ 55 h 242"/>
                <a:gd name="T28" fmla="*/ 40 w 197"/>
                <a:gd name="T29" fmla="*/ 66 h 242"/>
                <a:gd name="T30" fmla="*/ 40 w 197"/>
                <a:gd name="T31" fmla="*/ 242 h 242"/>
                <a:gd name="T32" fmla="*/ 0 w 197"/>
                <a:gd name="T33" fmla="*/ 242 h 242"/>
                <a:gd name="T34" fmla="*/ 0 w 197"/>
                <a:gd name="T35" fmla="*/ 7 h 242"/>
                <a:gd name="T36" fmla="*/ 40 w 197"/>
                <a:gd name="T37" fmla="*/ 7 h 242"/>
                <a:gd name="T38" fmla="*/ 40 w 197"/>
                <a:gd name="T39" fmla="*/ 33 h 242"/>
                <a:gd name="T40" fmla="*/ 59 w 197"/>
                <a:gd name="T41" fmla="*/ 19 h 242"/>
                <a:gd name="T42" fmla="*/ 79 w 197"/>
                <a:gd name="T43" fmla="*/ 9 h 242"/>
                <a:gd name="T44" fmla="*/ 98 w 197"/>
                <a:gd name="T45" fmla="*/ 1 h 242"/>
                <a:gd name="T46" fmla="*/ 120 w 197"/>
                <a:gd name="T47" fmla="*/ 0 h 242"/>
                <a:gd name="T48" fmla="*/ 138 w 197"/>
                <a:gd name="T49" fmla="*/ 1 h 242"/>
                <a:gd name="T50" fmla="*/ 167 w 197"/>
                <a:gd name="T51" fmla="*/ 13 h 242"/>
                <a:gd name="T52" fmla="*/ 177 w 197"/>
                <a:gd name="T53" fmla="*/ 23 h 242"/>
                <a:gd name="T54" fmla="*/ 187 w 197"/>
                <a:gd name="T55" fmla="*/ 36 h 242"/>
                <a:gd name="T56" fmla="*/ 197 w 197"/>
                <a:gd name="T57" fmla="*/ 69 h 242"/>
                <a:gd name="T58" fmla="*/ 197 w 197"/>
                <a:gd name="T59" fmla="*/ 89 h 242"/>
                <a:gd name="T60" fmla="*/ 197 w 197"/>
                <a:gd name="T6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42">
                  <a:moveTo>
                    <a:pt x="197" y="242"/>
                  </a:moveTo>
                  <a:lnTo>
                    <a:pt x="158" y="242"/>
                  </a:lnTo>
                  <a:lnTo>
                    <a:pt x="158" y="108"/>
                  </a:lnTo>
                  <a:lnTo>
                    <a:pt x="157" y="92"/>
                  </a:lnTo>
                  <a:lnTo>
                    <a:pt x="156" y="78"/>
                  </a:lnTo>
                  <a:lnTo>
                    <a:pt x="154" y="65"/>
                  </a:lnTo>
                  <a:lnTo>
                    <a:pt x="150" y="56"/>
                  </a:lnTo>
                  <a:lnTo>
                    <a:pt x="143" y="48"/>
                  </a:lnTo>
                  <a:lnTo>
                    <a:pt x="134" y="42"/>
                  </a:lnTo>
                  <a:lnTo>
                    <a:pt x="122" y="39"/>
                  </a:lnTo>
                  <a:lnTo>
                    <a:pt x="108" y="37"/>
                  </a:lnTo>
                  <a:lnTo>
                    <a:pt x="92" y="39"/>
                  </a:lnTo>
                  <a:lnTo>
                    <a:pt x="75" y="46"/>
                  </a:lnTo>
                  <a:lnTo>
                    <a:pt x="56" y="55"/>
                  </a:lnTo>
                  <a:lnTo>
                    <a:pt x="40" y="66"/>
                  </a:lnTo>
                  <a:lnTo>
                    <a:pt x="40" y="242"/>
                  </a:lnTo>
                  <a:lnTo>
                    <a:pt x="0" y="242"/>
                  </a:lnTo>
                  <a:lnTo>
                    <a:pt x="0" y="7"/>
                  </a:lnTo>
                  <a:lnTo>
                    <a:pt x="40" y="7"/>
                  </a:lnTo>
                  <a:lnTo>
                    <a:pt x="40" y="33"/>
                  </a:lnTo>
                  <a:lnTo>
                    <a:pt x="59" y="19"/>
                  </a:lnTo>
                  <a:lnTo>
                    <a:pt x="79" y="9"/>
                  </a:lnTo>
                  <a:lnTo>
                    <a:pt x="98" y="1"/>
                  </a:lnTo>
                  <a:lnTo>
                    <a:pt x="120" y="0"/>
                  </a:lnTo>
                  <a:lnTo>
                    <a:pt x="138" y="1"/>
                  </a:lnTo>
                  <a:lnTo>
                    <a:pt x="167" y="13"/>
                  </a:lnTo>
                  <a:lnTo>
                    <a:pt x="177" y="23"/>
                  </a:lnTo>
                  <a:lnTo>
                    <a:pt x="187" y="36"/>
                  </a:lnTo>
                  <a:lnTo>
                    <a:pt x="197" y="69"/>
                  </a:lnTo>
                  <a:lnTo>
                    <a:pt x="197" y="89"/>
                  </a:lnTo>
                  <a:lnTo>
                    <a:pt x="197" y="2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5" name="Freeform 2436"/>
            <p:cNvSpPr>
              <a:spLocks noEditPoints="1"/>
            </p:cNvSpPr>
            <p:nvPr/>
          </p:nvSpPr>
          <p:spPr bwMode="auto">
            <a:xfrm>
              <a:off x="1978" y="373"/>
              <a:ext cx="72" cy="83"/>
            </a:xfrm>
            <a:custGeom>
              <a:avLst/>
              <a:gdLst>
                <a:gd name="T0" fmla="*/ 218 w 218"/>
                <a:gd name="T1" fmla="*/ 125 h 249"/>
                <a:gd name="T2" fmla="*/ 216 w 218"/>
                <a:gd name="T3" fmla="*/ 153 h 249"/>
                <a:gd name="T4" fmla="*/ 202 w 218"/>
                <a:gd name="T5" fmla="*/ 197 h 249"/>
                <a:gd name="T6" fmla="*/ 189 w 218"/>
                <a:gd name="T7" fmla="*/ 216 h 249"/>
                <a:gd name="T8" fmla="*/ 173 w 218"/>
                <a:gd name="T9" fmla="*/ 230 h 249"/>
                <a:gd name="T10" fmla="*/ 133 w 218"/>
                <a:gd name="T11" fmla="*/ 248 h 249"/>
                <a:gd name="T12" fmla="*/ 110 w 218"/>
                <a:gd name="T13" fmla="*/ 249 h 249"/>
                <a:gd name="T14" fmla="*/ 85 w 218"/>
                <a:gd name="T15" fmla="*/ 248 h 249"/>
                <a:gd name="T16" fmla="*/ 45 w 218"/>
                <a:gd name="T17" fmla="*/ 230 h 249"/>
                <a:gd name="T18" fmla="*/ 29 w 218"/>
                <a:gd name="T19" fmla="*/ 216 h 249"/>
                <a:gd name="T20" fmla="*/ 16 w 218"/>
                <a:gd name="T21" fmla="*/ 197 h 249"/>
                <a:gd name="T22" fmla="*/ 1 w 218"/>
                <a:gd name="T23" fmla="*/ 153 h 249"/>
                <a:gd name="T24" fmla="*/ 0 w 218"/>
                <a:gd name="T25" fmla="*/ 125 h 249"/>
                <a:gd name="T26" fmla="*/ 1 w 218"/>
                <a:gd name="T27" fmla="*/ 96 h 249"/>
                <a:gd name="T28" fmla="*/ 16 w 218"/>
                <a:gd name="T29" fmla="*/ 52 h 249"/>
                <a:gd name="T30" fmla="*/ 29 w 218"/>
                <a:gd name="T31" fmla="*/ 33 h 249"/>
                <a:gd name="T32" fmla="*/ 45 w 218"/>
                <a:gd name="T33" fmla="*/ 19 h 249"/>
                <a:gd name="T34" fmla="*/ 85 w 218"/>
                <a:gd name="T35" fmla="*/ 1 h 249"/>
                <a:gd name="T36" fmla="*/ 110 w 218"/>
                <a:gd name="T37" fmla="*/ 0 h 249"/>
                <a:gd name="T38" fmla="*/ 133 w 218"/>
                <a:gd name="T39" fmla="*/ 1 h 249"/>
                <a:gd name="T40" fmla="*/ 173 w 218"/>
                <a:gd name="T41" fmla="*/ 19 h 249"/>
                <a:gd name="T42" fmla="*/ 189 w 218"/>
                <a:gd name="T43" fmla="*/ 33 h 249"/>
                <a:gd name="T44" fmla="*/ 202 w 218"/>
                <a:gd name="T45" fmla="*/ 52 h 249"/>
                <a:gd name="T46" fmla="*/ 216 w 218"/>
                <a:gd name="T47" fmla="*/ 96 h 249"/>
                <a:gd name="T48" fmla="*/ 218 w 218"/>
                <a:gd name="T49" fmla="*/ 125 h 249"/>
                <a:gd name="T50" fmla="*/ 177 w 218"/>
                <a:gd name="T51" fmla="*/ 125 h 249"/>
                <a:gd name="T52" fmla="*/ 176 w 218"/>
                <a:gd name="T53" fmla="*/ 102 h 249"/>
                <a:gd name="T54" fmla="*/ 167 w 218"/>
                <a:gd name="T55" fmla="*/ 69 h 249"/>
                <a:gd name="T56" fmla="*/ 158 w 218"/>
                <a:gd name="T57" fmla="*/ 56 h 249"/>
                <a:gd name="T58" fmla="*/ 150 w 218"/>
                <a:gd name="T59" fmla="*/ 46 h 249"/>
                <a:gd name="T60" fmla="*/ 124 w 218"/>
                <a:gd name="T61" fmla="*/ 36 h 249"/>
                <a:gd name="T62" fmla="*/ 110 w 218"/>
                <a:gd name="T63" fmla="*/ 35 h 249"/>
                <a:gd name="T64" fmla="*/ 94 w 218"/>
                <a:gd name="T65" fmla="*/ 36 h 249"/>
                <a:gd name="T66" fmla="*/ 68 w 218"/>
                <a:gd name="T67" fmla="*/ 46 h 249"/>
                <a:gd name="T68" fmla="*/ 59 w 218"/>
                <a:gd name="T69" fmla="*/ 56 h 249"/>
                <a:gd name="T70" fmla="*/ 50 w 218"/>
                <a:gd name="T71" fmla="*/ 69 h 249"/>
                <a:gd name="T72" fmla="*/ 42 w 218"/>
                <a:gd name="T73" fmla="*/ 102 h 249"/>
                <a:gd name="T74" fmla="*/ 42 w 218"/>
                <a:gd name="T75" fmla="*/ 125 h 249"/>
                <a:gd name="T76" fmla="*/ 42 w 218"/>
                <a:gd name="T77" fmla="*/ 145 h 249"/>
                <a:gd name="T78" fmla="*/ 50 w 218"/>
                <a:gd name="T79" fmla="*/ 180 h 249"/>
                <a:gd name="T80" fmla="*/ 59 w 218"/>
                <a:gd name="T81" fmla="*/ 191 h 249"/>
                <a:gd name="T82" fmla="*/ 69 w 218"/>
                <a:gd name="T83" fmla="*/ 203 h 249"/>
                <a:gd name="T84" fmla="*/ 94 w 218"/>
                <a:gd name="T85" fmla="*/ 213 h 249"/>
                <a:gd name="T86" fmla="*/ 110 w 218"/>
                <a:gd name="T87" fmla="*/ 215 h 249"/>
                <a:gd name="T88" fmla="*/ 124 w 218"/>
                <a:gd name="T89" fmla="*/ 213 h 249"/>
                <a:gd name="T90" fmla="*/ 150 w 218"/>
                <a:gd name="T91" fmla="*/ 203 h 249"/>
                <a:gd name="T92" fmla="*/ 158 w 218"/>
                <a:gd name="T93" fmla="*/ 191 h 249"/>
                <a:gd name="T94" fmla="*/ 167 w 218"/>
                <a:gd name="T95" fmla="*/ 180 h 249"/>
                <a:gd name="T96" fmla="*/ 176 w 218"/>
                <a:gd name="T97" fmla="*/ 145 h 249"/>
                <a:gd name="T98" fmla="*/ 177 w 218"/>
                <a:gd name="T9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8" h="249">
                  <a:moveTo>
                    <a:pt x="218" y="125"/>
                  </a:moveTo>
                  <a:lnTo>
                    <a:pt x="216" y="153"/>
                  </a:lnTo>
                  <a:lnTo>
                    <a:pt x="202" y="197"/>
                  </a:lnTo>
                  <a:lnTo>
                    <a:pt x="189" y="216"/>
                  </a:lnTo>
                  <a:lnTo>
                    <a:pt x="173" y="230"/>
                  </a:lnTo>
                  <a:lnTo>
                    <a:pt x="133" y="248"/>
                  </a:lnTo>
                  <a:lnTo>
                    <a:pt x="110" y="249"/>
                  </a:lnTo>
                  <a:lnTo>
                    <a:pt x="85" y="248"/>
                  </a:lnTo>
                  <a:lnTo>
                    <a:pt x="45" y="230"/>
                  </a:lnTo>
                  <a:lnTo>
                    <a:pt x="29" y="216"/>
                  </a:lnTo>
                  <a:lnTo>
                    <a:pt x="16" y="197"/>
                  </a:lnTo>
                  <a:lnTo>
                    <a:pt x="1" y="153"/>
                  </a:lnTo>
                  <a:lnTo>
                    <a:pt x="0" y="125"/>
                  </a:lnTo>
                  <a:lnTo>
                    <a:pt x="1" y="96"/>
                  </a:lnTo>
                  <a:lnTo>
                    <a:pt x="16" y="52"/>
                  </a:lnTo>
                  <a:lnTo>
                    <a:pt x="29" y="33"/>
                  </a:lnTo>
                  <a:lnTo>
                    <a:pt x="45" y="19"/>
                  </a:lnTo>
                  <a:lnTo>
                    <a:pt x="85" y="1"/>
                  </a:lnTo>
                  <a:lnTo>
                    <a:pt x="110" y="0"/>
                  </a:lnTo>
                  <a:lnTo>
                    <a:pt x="133" y="1"/>
                  </a:lnTo>
                  <a:lnTo>
                    <a:pt x="173" y="19"/>
                  </a:lnTo>
                  <a:lnTo>
                    <a:pt x="189" y="33"/>
                  </a:lnTo>
                  <a:lnTo>
                    <a:pt x="202" y="52"/>
                  </a:lnTo>
                  <a:lnTo>
                    <a:pt x="216" y="96"/>
                  </a:lnTo>
                  <a:lnTo>
                    <a:pt x="218" y="125"/>
                  </a:lnTo>
                  <a:close/>
                  <a:moveTo>
                    <a:pt x="177" y="125"/>
                  </a:moveTo>
                  <a:lnTo>
                    <a:pt x="176" y="102"/>
                  </a:lnTo>
                  <a:lnTo>
                    <a:pt x="167" y="69"/>
                  </a:lnTo>
                  <a:lnTo>
                    <a:pt x="158" y="56"/>
                  </a:lnTo>
                  <a:lnTo>
                    <a:pt x="150" y="46"/>
                  </a:lnTo>
                  <a:lnTo>
                    <a:pt x="124" y="36"/>
                  </a:lnTo>
                  <a:lnTo>
                    <a:pt x="110" y="35"/>
                  </a:lnTo>
                  <a:lnTo>
                    <a:pt x="94" y="36"/>
                  </a:lnTo>
                  <a:lnTo>
                    <a:pt x="68" y="46"/>
                  </a:lnTo>
                  <a:lnTo>
                    <a:pt x="59" y="56"/>
                  </a:lnTo>
                  <a:lnTo>
                    <a:pt x="50" y="69"/>
                  </a:lnTo>
                  <a:lnTo>
                    <a:pt x="42" y="102"/>
                  </a:lnTo>
                  <a:lnTo>
                    <a:pt x="42" y="125"/>
                  </a:lnTo>
                  <a:lnTo>
                    <a:pt x="42" y="145"/>
                  </a:lnTo>
                  <a:lnTo>
                    <a:pt x="50" y="180"/>
                  </a:lnTo>
                  <a:lnTo>
                    <a:pt x="59" y="191"/>
                  </a:lnTo>
                  <a:lnTo>
                    <a:pt x="69" y="203"/>
                  </a:lnTo>
                  <a:lnTo>
                    <a:pt x="94" y="213"/>
                  </a:lnTo>
                  <a:lnTo>
                    <a:pt x="110" y="215"/>
                  </a:lnTo>
                  <a:lnTo>
                    <a:pt x="124" y="213"/>
                  </a:lnTo>
                  <a:lnTo>
                    <a:pt x="150" y="203"/>
                  </a:lnTo>
                  <a:lnTo>
                    <a:pt x="158" y="191"/>
                  </a:lnTo>
                  <a:lnTo>
                    <a:pt x="167" y="180"/>
                  </a:lnTo>
                  <a:lnTo>
                    <a:pt x="176" y="145"/>
                  </a:lnTo>
                  <a:lnTo>
                    <a:pt x="177" y="12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6" name="Freeform 2437"/>
            <p:cNvSpPr>
              <a:spLocks noEditPoints="1"/>
            </p:cNvSpPr>
            <p:nvPr/>
          </p:nvSpPr>
          <p:spPr bwMode="auto">
            <a:xfrm>
              <a:off x="2071" y="373"/>
              <a:ext cx="69" cy="110"/>
            </a:xfrm>
            <a:custGeom>
              <a:avLst/>
              <a:gdLst>
                <a:gd name="T0" fmla="*/ 208 w 208"/>
                <a:gd name="T1" fmla="*/ 122 h 330"/>
                <a:gd name="T2" fmla="*/ 206 w 208"/>
                <a:gd name="T3" fmla="*/ 150 h 330"/>
                <a:gd name="T4" fmla="*/ 199 w 208"/>
                <a:gd name="T5" fmla="*/ 174 h 330"/>
                <a:gd name="T6" fmla="*/ 191 w 208"/>
                <a:gd name="T7" fmla="*/ 197 h 330"/>
                <a:gd name="T8" fmla="*/ 176 w 208"/>
                <a:gd name="T9" fmla="*/ 215 h 330"/>
                <a:gd name="T10" fmla="*/ 162 w 208"/>
                <a:gd name="T11" fmla="*/ 229 h 330"/>
                <a:gd name="T12" fmla="*/ 143 w 208"/>
                <a:gd name="T13" fmla="*/ 239 h 330"/>
                <a:gd name="T14" fmla="*/ 124 w 208"/>
                <a:gd name="T15" fmla="*/ 246 h 330"/>
                <a:gd name="T16" fmla="*/ 104 w 208"/>
                <a:gd name="T17" fmla="*/ 248 h 330"/>
                <a:gd name="T18" fmla="*/ 85 w 208"/>
                <a:gd name="T19" fmla="*/ 246 h 330"/>
                <a:gd name="T20" fmla="*/ 70 w 208"/>
                <a:gd name="T21" fmla="*/ 243 h 330"/>
                <a:gd name="T22" fmla="*/ 55 w 208"/>
                <a:gd name="T23" fmla="*/ 238 h 330"/>
                <a:gd name="T24" fmla="*/ 39 w 208"/>
                <a:gd name="T25" fmla="*/ 230 h 330"/>
                <a:gd name="T26" fmla="*/ 39 w 208"/>
                <a:gd name="T27" fmla="*/ 330 h 330"/>
                <a:gd name="T28" fmla="*/ 0 w 208"/>
                <a:gd name="T29" fmla="*/ 330 h 330"/>
                <a:gd name="T30" fmla="*/ 0 w 208"/>
                <a:gd name="T31" fmla="*/ 7 h 330"/>
                <a:gd name="T32" fmla="*/ 39 w 208"/>
                <a:gd name="T33" fmla="*/ 7 h 330"/>
                <a:gd name="T34" fmla="*/ 39 w 208"/>
                <a:gd name="T35" fmla="*/ 32 h 330"/>
                <a:gd name="T36" fmla="*/ 57 w 208"/>
                <a:gd name="T37" fmla="*/ 19 h 330"/>
                <a:gd name="T38" fmla="*/ 75 w 208"/>
                <a:gd name="T39" fmla="*/ 9 h 330"/>
                <a:gd name="T40" fmla="*/ 95 w 208"/>
                <a:gd name="T41" fmla="*/ 1 h 330"/>
                <a:gd name="T42" fmla="*/ 117 w 208"/>
                <a:gd name="T43" fmla="*/ 0 h 330"/>
                <a:gd name="T44" fmla="*/ 139 w 208"/>
                <a:gd name="T45" fmla="*/ 1 h 330"/>
                <a:gd name="T46" fmla="*/ 172 w 208"/>
                <a:gd name="T47" fmla="*/ 17 h 330"/>
                <a:gd name="T48" fmla="*/ 183 w 208"/>
                <a:gd name="T49" fmla="*/ 33 h 330"/>
                <a:gd name="T50" fmla="*/ 195 w 208"/>
                <a:gd name="T51" fmla="*/ 49 h 330"/>
                <a:gd name="T52" fmla="*/ 206 w 208"/>
                <a:gd name="T53" fmla="*/ 94 h 330"/>
                <a:gd name="T54" fmla="*/ 208 w 208"/>
                <a:gd name="T55" fmla="*/ 122 h 330"/>
                <a:gd name="T56" fmla="*/ 167 w 208"/>
                <a:gd name="T57" fmla="*/ 122 h 330"/>
                <a:gd name="T58" fmla="*/ 166 w 208"/>
                <a:gd name="T59" fmla="*/ 102 h 330"/>
                <a:gd name="T60" fmla="*/ 159 w 208"/>
                <a:gd name="T61" fmla="*/ 71 h 330"/>
                <a:gd name="T62" fmla="*/ 152 w 208"/>
                <a:gd name="T63" fmla="*/ 59 h 330"/>
                <a:gd name="T64" fmla="*/ 144 w 208"/>
                <a:gd name="T65" fmla="*/ 49 h 330"/>
                <a:gd name="T66" fmla="*/ 121 w 208"/>
                <a:gd name="T67" fmla="*/ 39 h 330"/>
                <a:gd name="T68" fmla="*/ 107 w 208"/>
                <a:gd name="T69" fmla="*/ 37 h 330"/>
                <a:gd name="T70" fmla="*/ 90 w 208"/>
                <a:gd name="T71" fmla="*/ 39 h 330"/>
                <a:gd name="T72" fmla="*/ 72 w 208"/>
                <a:gd name="T73" fmla="*/ 45 h 330"/>
                <a:gd name="T74" fmla="*/ 57 w 208"/>
                <a:gd name="T75" fmla="*/ 53 h 330"/>
                <a:gd name="T76" fmla="*/ 39 w 208"/>
                <a:gd name="T77" fmla="*/ 65 h 330"/>
                <a:gd name="T78" fmla="*/ 39 w 208"/>
                <a:gd name="T79" fmla="*/ 199 h 330"/>
                <a:gd name="T80" fmla="*/ 57 w 208"/>
                <a:gd name="T81" fmla="*/ 204 h 330"/>
                <a:gd name="T82" fmla="*/ 70 w 208"/>
                <a:gd name="T83" fmla="*/ 209 h 330"/>
                <a:gd name="T84" fmla="*/ 81 w 208"/>
                <a:gd name="T85" fmla="*/ 210 h 330"/>
                <a:gd name="T86" fmla="*/ 97 w 208"/>
                <a:gd name="T87" fmla="*/ 212 h 330"/>
                <a:gd name="T88" fmla="*/ 113 w 208"/>
                <a:gd name="T89" fmla="*/ 210 h 330"/>
                <a:gd name="T90" fmla="*/ 139 w 208"/>
                <a:gd name="T91" fmla="*/ 199 h 330"/>
                <a:gd name="T92" fmla="*/ 149 w 208"/>
                <a:gd name="T93" fmla="*/ 189 h 330"/>
                <a:gd name="T94" fmla="*/ 157 w 208"/>
                <a:gd name="T95" fmla="*/ 177 h 330"/>
                <a:gd name="T96" fmla="*/ 166 w 208"/>
                <a:gd name="T97" fmla="*/ 144 h 330"/>
                <a:gd name="T98" fmla="*/ 167 w 208"/>
                <a:gd name="T99" fmla="*/ 12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8" h="330">
                  <a:moveTo>
                    <a:pt x="208" y="122"/>
                  </a:moveTo>
                  <a:lnTo>
                    <a:pt x="206" y="150"/>
                  </a:lnTo>
                  <a:lnTo>
                    <a:pt x="199" y="174"/>
                  </a:lnTo>
                  <a:lnTo>
                    <a:pt x="191" y="197"/>
                  </a:lnTo>
                  <a:lnTo>
                    <a:pt x="176" y="215"/>
                  </a:lnTo>
                  <a:lnTo>
                    <a:pt x="162" y="229"/>
                  </a:lnTo>
                  <a:lnTo>
                    <a:pt x="143" y="239"/>
                  </a:lnTo>
                  <a:lnTo>
                    <a:pt x="124" y="246"/>
                  </a:lnTo>
                  <a:lnTo>
                    <a:pt x="104" y="248"/>
                  </a:lnTo>
                  <a:lnTo>
                    <a:pt x="85" y="246"/>
                  </a:lnTo>
                  <a:lnTo>
                    <a:pt x="70" y="243"/>
                  </a:lnTo>
                  <a:lnTo>
                    <a:pt x="55" y="238"/>
                  </a:lnTo>
                  <a:lnTo>
                    <a:pt x="39" y="230"/>
                  </a:lnTo>
                  <a:lnTo>
                    <a:pt x="39" y="330"/>
                  </a:lnTo>
                  <a:lnTo>
                    <a:pt x="0" y="330"/>
                  </a:lnTo>
                  <a:lnTo>
                    <a:pt x="0" y="7"/>
                  </a:lnTo>
                  <a:lnTo>
                    <a:pt x="39" y="7"/>
                  </a:lnTo>
                  <a:lnTo>
                    <a:pt x="39" y="32"/>
                  </a:lnTo>
                  <a:lnTo>
                    <a:pt x="57" y="19"/>
                  </a:lnTo>
                  <a:lnTo>
                    <a:pt x="75" y="9"/>
                  </a:lnTo>
                  <a:lnTo>
                    <a:pt x="95" y="1"/>
                  </a:lnTo>
                  <a:lnTo>
                    <a:pt x="117" y="0"/>
                  </a:lnTo>
                  <a:lnTo>
                    <a:pt x="139" y="1"/>
                  </a:lnTo>
                  <a:lnTo>
                    <a:pt x="172" y="17"/>
                  </a:lnTo>
                  <a:lnTo>
                    <a:pt x="183" y="33"/>
                  </a:lnTo>
                  <a:lnTo>
                    <a:pt x="195" y="49"/>
                  </a:lnTo>
                  <a:lnTo>
                    <a:pt x="206" y="94"/>
                  </a:lnTo>
                  <a:lnTo>
                    <a:pt x="208" y="122"/>
                  </a:lnTo>
                  <a:close/>
                  <a:moveTo>
                    <a:pt x="167" y="122"/>
                  </a:moveTo>
                  <a:lnTo>
                    <a:pt x="166" y="102"/>
                  </a:lnTo>
                  <a:lnTo>
                    <a:pt x="159" y="71"/>
                  </a:lnTo>
                  <a:lnTo>
                    <a:pt x="152" y="59"/>
                  </a:lnTo>
                  <a:lnTo>
                    <a:pt x="144" y="49"/>
                  </a:lnTo>
                  <a:lnTo>
                    <a:pt x="121" y="39"/>
                  </a:lnTo>
                  <a:lnTo>
                    <a:pt x="107" y="37"/>
                  </a:lnTo>
                  <a:lnTo>
                    <a:pt x="90" y="39"/>
                  </a:lnTo>
                  <a:lnTo>
                    <a:pt x="72" y="45"/>
                  </a:lnTo>
                  <a:lnTo>
                    <a:pt x="57" y="53"/>
                  </a:lnTo>
                  <a:lnTo>
                    <a:pt x="39" y="65"/>
                  </a:lnTo>
                  <a:lnTo>
                    <a:pt x="39" y="199"/>
                  </a:lnTo>
                  <a:lnTo>
                    <a:pt x="57" y="204"/>
                  </a:lnTo>
                  <a:lnTo>
                    <a:pt x="70" y="209"/>
                  </a:lnTo>
                  <a:lnTo>
                    <a:pt x="81" y="210"/>
                  </a:lnTo>
                  <a:lnTo>
                    <a:pt x="97" y="212"/>
                  </a:lnTo>
                  <a:lnTo>
                    <a:pt x="113" y="210"/>
                  </a:lnTo>
                  <a:lnTo>
                    <a:pt x="139" y="199"/>
                  </a:lnTo>
                  <a:lnTo>
                    <a:pt x="149" y="189"/>
                  </a:lnTo>
                  <a:lnTo>
                    <a:pt x="157" y="177"/>
                  </a:lnTo>
                  <a:lnTo>
                    <a:pt x="166" y="144"/>
                  </a:lnTo>
                  <a:lnTo>
                    <a:pt x="167" y="12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7" name="Freeform 2438"/>
            <p:cNvSpPr>
              <a:spLocks/>
            </p:cNvSpPr>
            <p:nvPr/>
          </p:nvSpPr>
          <p:spPr bwMode="auto">
            <a:xfrm>
              <a:off x="2152" y="353"/>
              <a:ext cx="49" cy="103"/>
            </a:xfrm>
            <a:custGeom>
              <a:avLst/>
              <a:gdLst>
                <a:gd name="T0" fmla="*/ 148 w 148"/>
                <a:gd name="T1" fmla="*/ 300 h 308"/>
                <a:gd name="T2" fmla="*/ 137 w 148"/>
                <a:gd name="T3" fmla="*/ 303 h 308"/>
                <a:gd name="T4" fmla="*/ 124 w 148"/>
                <a:gd name="T5" fmla="*/ 305 h 308"/>
                <a:gd name="T6" fmla="*/ 111 w 148"/>
                <a:gd name="T7" fmla="*/ 306 h 308"/>
                <a:gd name="T8" fmla="*/ 101 w 148"/>
                <a:gd name="T9" fmla="*/ 308 h 308"/>
                <a:gd name="T10" fmla="*/ 83 w 148"/>
                <a:gd name="T11" fmla="*/ 306 h 308"/>
                <a:gd name="T12" fmla="*/ 55 w 148"/>
                <a:gd name="T13" fmla="*/ 296 h 308"/>
                <a:gd name="T14" fmla="*/ 44 w 148"/>
                <a:gd name="T15" fmla="*/ 287 h 308"/>
                <a:gd name="T16" fmla="*/ 36 w 148"/>
                <a:gd name="T17" fmla="*/ 277 h 308"/>
                <a:gd name="T18" fmla="*/ 27 w 148"/>
                <a:gd name="T19" fmla="*/ 246 h 308"/>
                <a:gd name="T20" fmla="*/ 26 w 148"/>
                <a:gd name="T21" fmla="*/ 226 h 308"/>
                <a:gd name="T22" fmla="*/ 26 w 148"/>
                <a:gd name="T23" fmla="*/ 100 h 308"/>
                <a:gd name="T24" fmla="*/ 0 w 148"/>
                <a:gd name="T25" fmla="*/ 100 h 308"/>
                <a:gd name="T26" fmla="*/ 0 w 148"/>
                <a:gd name="T27" fmla="*/ 67 h 308"/>
                <a:gd name="T28" fmla="*/ 26 w 148"/>
                <a:gd name="T29" fmla="*/ 67 h 308"/>
                <a:gd name="T30" fmla="*/ 26 w 148"/>
                <a:gd name="T31" fmla="*/ 0 h 308"/>
                <a:gd name="T32" fmla="*/ 66 w 148"/>
                <a:gd name="T33" fmla="*/ 0 h 308"/>
                <a:gd name="T34" fmla="*/ 66 w 148"/>
                <a:gd name="T35" fmla="*/ 67 h 308"/>
                <a:gd name="T36" fmla="*/ 148 w 148"/>
                <a:gd name="T37" fmla="*/ 67 h 308"/>
                <a:gd name="T38" fmla="*/ 148 w 148"/>
                <a:gd name="T39" fmla="*/ 100 h 308"/>
                <a:gd name="T40" fmla="*/ 66 w 148"/>
                <a:gd name="T41" fmla="*/ 100 h 308"/>
                <a:gd name="T42" fmla="*/ 66 w 148"/>
                <a:gd name="T43" fmla="*/ 207 h 308"/>
                <a:gd name="T44" fmla="*/ 66 w 148"/>
                <a:gd name="T45" fmla="*/ 224 h 308"/>
                <a:gd name="T46" fmla="*/ 68 w 148"/>
                <a:gd name="T47" fmla="*/ 237 h 308"/>
                <a:gd name="T48" fmla="*/ 69 w 148"/>
                <a:gd name="T49" fmla="*/ 247 h 308"/>
                <a:gd name="T50" fmla="*/ 73 w 148"/>
                <a:gd name="T51" fmla="*/ 256 h 308"/>
                <a:gd name="T52" fmla="*/ 78 w 148"/>
                <a:gd name="T53" fmla="*/ 263 h 308"/>
                <a:gd name="T54" fmla="*/ 85 w 148"/>
                <a:gd name="T55" fmla="*/ 269 h 308"/>
                <a:gd name="T56" fmla="*/ 95 w 148"/>
                <a:gd name="T57" fmla="*/ 272 h 308"/>
                <a:gd name="T58" fmla="*/ 111 w 148"/>
                <a:gd name="T59" fmla="*/ 272 h 308"/>
                <a:gd name="T60" fmla="*/ 121 w 148"/>
                <a:gd name="T61" fmla="*/ 272 h 308"/>
                <a:gd name="T62" fmla="*/ 131 w 148"/>
                <a:gd name="T63" fmla="*/ 269 h 308"/>
                <a:gd name="T64" fmla="*/ 140 w 148"/>
                <a:gd name="T65" fmla="*/ 267 h 308"/>
                <a:gd name="T66" fmla="*/ 145 w 148"/>
                <a:gd name="T67" fmla="*/ 264 h 308"/>
                <a:gd name="T68" fmla="*/ 148 w 148"/>
                <a:gd name="T69" fmla="*/ 264 h 308"/>
                <a:gd name="T70" fmla="*/ 148 w 148"/>
                <a:gd name="T71" fmla="*/ 30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8" h="308">
                  <a:moveTo>
                    <a:pt x="148" y="300"/>
                  </a:moveTo>
                  <a:lnTo>
                    <a:pt x="137" y="303"/>
                  </a:lnTo>
                  <a:lnTo>
                    <a:pt x="124" y="305"/>
                  </a:lnTo>
                  <a:lnTo>
                    <a:pt x="111" y="306"/>
                  </a:lnTo>
                  <a:lnTo>
                    <a:pt x="101" y="308"/>
                  </a:lnTo>
                  <a:lnTo>
                    <a:pt x="83" y="306"/>
                  </a:lnTo>
                  <a:lnTo>
                    <a:pt x="55" y="296"/>
                  </a:lnTo>
                  <a:lnTo>
                    <a:pt x="44" y="287"/>
                  </a:lnTo>
                  <a:lnTo>
                    <a:pt x="36" y="277"/>
                  </a:lnTo>
                  <a:lnTo>
                    <a:pt x="27" y="246"/>
                  </a:lnTo>
                  <a:lnTo>
                    <a:pt x="26" y="226"/>
                  </a:lnTo>
                  <a:lnTo>
                    <a:pt x="26" y="100"/>
                  </a:lnTo>
                  <a:lnTo>
                    <a:pt x="0" y="100"/>
                  </a:lnTo>
                  <a:lnTo>
                    <a:pt x="0" y="67"/>
                  </a:lnTo>
                  <a:lnTo>
                    <a:pt x="26" y="67"/>
                  </a:lnTo>
                  <a:lnTo>
                    <a:pt x="26" y="0"/>
                  </a:lnTo>
                  <a:lnTo>
                    <a:pt x="66" y="0"/>
                  </a:lnTo>
                  <a:lnTo>
                    <a:pt x="66" y="67"/>
                  </a:lnTo>
                  <a:lnTo>
                    <a:pt x="148" y="67"/>
                  </a:lnTo>
                  <a:lnTo>
                    <a:pt x="148" y="100"/>
                  </a:lnTo>
                  <a:lnTo>
                    <a:pt x="66" y="100"/>
                  </a:lnTo>
                  <a:lnTo>
                    <a:pt x="66" y="207"/>
                  </a:lnTo>
                  <a:lnTo>
                    <a:pt x="66" y="224"/>
                  </a:lnTo>
                  <a:lnTo>
                    <a:pt x="68" y="237"/>
                  </a:lnTo>
                  <a:lnTo>
                    <a:pt x="69" y="247"/>
                  </a:lnTo>
                  <a:lnTo>
                    <a:pt x="73" y="256"/>
                  </a:lnTo>
                  <a:lnTo>
                    <a:pt x="78" y="263"/>
                  </a:lnTo>
                  <a:lnTo>
                    <a:pt x="85" y="269"/>
                  </a:lnTo>
                  <a:lnTo>
                    <a:pt x="95" y="272"/>
                  </a:lnTo>
                  <a:lnTo>
                    <a:pt x="111" y="272"/>
                  </a:lnTo>
                  <a:lnTo>
                    <a:pt x="121" y="272"/>
                  </a:lnTo>
                  <a:lnTo>
                    <a:pt x="131" y="269"/>
                  </a:lnTo>
                  <a:lnTo>
                    <a:pt x="140" y="267"/>
                  </a:lnTo>
                  <a:lnTo>
                    <a:pt x="145" y="264"/>
                  </a:lnTo>
                  <a:lnTo>
                    <a:pt x="148" y="264"/>
                  </a:lnTo>
                  <a:lnTo>
                    <a:pt x="148" y="30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8" name="Freeform 2439"/>
            <p:cNvSpPr>
              <a:spLocks noEditPoints="1"/>
            </p:cNvSpPr>
            <p:nvPr/>
          </p:nvSpPr>
          <p:spPr bwMode="auto">
            <a:xfrm>
              <a:off x="2217" y="349"/>
              <a:ext cx="15" cy="105"/>
            </a:xfrm>
            <a:custGeom>
              <a:avLst/>
              <a:gdLst>
                <a:gd name="T0" fmla="*/ 45 w 45"/>
                <a:gd name="T1" fmla="*/ 40 h 315"/>
                <a:gd name="T2" fmla="*/ 0 w 45"/>
                <a:gd name="T3" fmla="*/ 40 h 315"/>
                <a:gd name="T4" fmla="*/ 0 w 45"/>
                <a:gd name="T5" fmla="*/ 0 h 315"/>
                <a:gd name="T6" fmla="*/ 45 w 45"/>
                <a:gd name="T7" fmla="*/ 0 h 315"/>
                <a:gd name="T8" fmla="*/ 45 w 45"/>
                <a:gd name="T9" fmla="*/ 40 h 315"/>
                <a:gd name="T10" fmla="*/ 42 w 45"/>
                <a:gd name="T11" fmla="*/ 315 h 315"/>
                <a:gd name="T12" fmla="*/ 2 w 45"/>
                <a:gd name="T13" fmla="*/ 315 h 315"/>
                <a:gd name="T14" fmla="*/ 2 w 45"/>
                <a:gd name="T15" fmla="*/ 80 h 315"/>
                <a:gd name="T16" fmla="*/ 42 w 45"/>
                <a:gd name="T17" fmla="*/ 80 h 315"/>
                <a:gd name="T18" fmla="*/ 42 w 45"/>
                <a:gd name="T1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15">
                  <a:moveTo>
                    <a:pt x="45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0"/>
                  </a:lnTo>
                  <a:close/>
                  <a:moveTo>
                    <a:pt x="42" y="315"/>
                  </a:moveTo>
                  <a:lnTo>
                    <a:pt x="2" y="315"/>
                  </a:lnTo>
                  <a:lnTo>
                    <a:pt x="2" y="80"/>
                  </a:lnTo>
                  <a:lnTo>
                    <a:pt x="42" y="80"/>
                  </a:lnTo>
                  <a:lnTo>
                    <a:pt x="42" y="31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9" name="Freeform 2440"/>
            <p:cNvSpPr>
              <a:spLocks/>
            </p:cNvSpPr>
            <p:nvPr/>
          </p:nvSpPr>
          <p:spPr bwMode="auto">
            <a:xfrm>
              <a:off x="2257" y="373"/>
              <a:ext cx="114" cy="81"/>
            </a:xfrm>
            <a:custGeom>
              <a:avLst/>
              <a:gdLst>
                <a:gd name="T0" fmla="*/ 343 w 343"/>
                <a:gd name="T1" fmla="*/ 242 h 242"/>
                <a:gd name="T2" fmla="*/ 304 w 343"/>
                <a:gd name="T3" fmla="*/ 242 h 242"/>
                <a:gd name="T4" fmla="*/ 304 w 343"/>
                <a:gd name="T5" fmla="*/ 108 h 242"/>
                <a:gd name="T6" fmla="*/ 304 w 343"/>
                <a:gd name="T7" fmla="*/ 94 h 242"/>
                <a:gd name="T8" fmla="*/ 302 w 343"/>
                <a:gd name="T9" fmla="*/ 79 h 242"/>
                <a:gd name="T10" fmla="*/ 301 w 343"/>
                <a:gd name="T11" fmla="*/ 66 h 242"/>
                <a:gd name="T12" fmla="*/ 296 w 343"/>
                <a:gd name="T13" fmla="*/ 56 h 242"/>
                <a:gd name="T14" fmla="*/ 291 w 343"/>
                <a:gd name="T15" fmla="*/ 48 h 242"/>
                <a:gd name="T16" fmla="*/ 282 w 343"/>
                <a:gd name="T17" fmla="*/ 43 h 242"/>
                <a:gd name="T18" fmla="*/ 272 w 343"/>
                <a:gd name="T19" fmla="*/ 39 h 242"/>
                <a:gd name="T20" fmla="*/ 256 w 343"/>
                <a:gd name="T21" fmla="*/ 37 h 242"/>
                <a:gd name="T22" fmla="*/ 239 w 343"/>
                <a:gd name="T23" fmla="*/ 39 h 242"/>
                <a:gd name="T24" fmla="*/ 223 w 343"/>
                <a:gd name="T25" fmla="*/ 46 h 242"/>
                <a:gd name="T26" fmla="*/ 206 w 343"/>
                <a:gd name="T27" fmla="*/ 55 h 242"/>
                <a:gd name="T28" fmla="*/ 190 w 343"/>
                <a:gd name="T29" fmla="*/ 68 h 242"/>
                <a:gd name="T30" fmla="*/ 190 w 343"/>
                <a:gd name="T31" fmla="*/ 72 h 242"/>
                <a:gd name="T32" fmla="*/ 191 w 343"/>
                <a:gd name="T33" fmla="*/ 79 h 242"/>
                <a:gd name="T34" fmla="*/ 191 w 343"/>
                <a:gd name="T35" fmla="*/ 85 h 242"/>
                <a:gd name="T36" fmla="*/ 191 w 343"/>
                <a:gd name="T37" fmla="*/ 92 h 242"/>
                <a:gd name="T38" fmla="*/ 191 w 343"/>
                <a:gd name="T39" fmla="*/ 242 h 242"/>
                <a:gd name="T40" fmla="*/ 151 w 343"/>
                <a:gd name="T41" fmla="*/ 242 h 242"/>
                <a:gd name="T42" fmla="*/ 151 w 343"/>
                <a:gd name="T43" fmla="*/ 108 h 242"/>
                <a:gd name="T44" fmla="*/ 151 w 343"/>
                <a:gd name="T45" fmla="*/ 94 h 242"/>
                <a:gd name="T46" fmla="*/ 150 w 343"/>
                <a:gd name="T47" fmla="*/ 79 h 242"/>
                <a:gd name="T48" fmla="*/ 148 w 343"/>
                <a:gd name="T49" fmla="*/ 65 h 242"/>
                <a:gd name="T50" fmla="*/ 144 w 343"/>
                <a:gd name="T51" fmla="*/ 56 h 242"/>
                <a:gd name="T52" fmla="*/ 138 w 343"/>
                <a:gd name="T53" fmla="*/ 48 h 242"/>
                <a:gd name="T54" fmla="*/ 131 w 343"/>
                <a:gd name="T55" fmla="*/ 43 h 242"/>
                <a:gd name="T56" fmla="*/ 119 w 343"/>
                <a:gd name="T57" fmla="*/ 39 h 242"/>
                <a:gd name="T58" fmla="*/ 103 w 343"/>
                <a:gd name="T59" fmla="*/ 37 h 242"/>
                <a:gd name="T60" fmla="*/ 88 w 343"/>
                <a:gd name="T61" fmla="*/ 39 h 242"/>
                <a:gd name="T62" fmla="*/ 72 w 343"/>
                <a:gd name="T63" fmla="*/ 46 h 242"/>
                <a:gd name="T64" fmla="*/ 54 w 343"/>
                <a:gd name="T65" fmla="*/ 55 h 242"/>
                <a:gd name="T66" fmla="*/ 39 w 343"/>
                <a:gd name="T67" fmla="*/ 66 h 242"/>
                <a:gd name="T68" fmla="*/ 39 w 343"/>
                <a:gd name="T69" fmla="*/ 242 h 242"/>
                <a:gd name="T70" fmla="*/ 0 w 343"/>
                <a:gd name="T71" fmla="*/ 242 h 242"/>
                <a:gd name="T72" fmla="*/ 0 w 343"/>
                <a:gd name="T73" fmla="*/ 7 h 242"/>
                <a:gd name="T74" fmla="*/ 39 w 343"/>
                <a:gd name="T75" fmla="*/ 7 h 242"/>
                <a:gd name="T76" fmla="*/ 39 w 343"/>
                <a:gd name="T77" fmla="*/ 33 h 242"/>
                <a:gd name="T78" fmla="*/ 57 w 343"/>
                <a:gd name="T79" fmla="*/ 19 h 242"/>
                <a:gd name="T80" fmla="*/ 76 w 343"/>
                <a:gd name="T81" fmla="*/ 9 h 242"/>
                <a:gd name="T82" fmla="*/ 95 w 343"/>
                <a:gd name="T83" fmla="*/ 1 h 242"/>
                <a:gd name="T84" fmla="*/ 115 w 343"/>
                <a:gd name="T85" fmla="*/ 0 h 242"/>
                <a:gd name="T86" fmla="*/ 138 w 343"/>
                <a:gd name="T87" fmla="*/ 1 h 242"/>
                <a:gd name="T88" fmla="*/ 155 w 343"/>
                <a:gd name="T89" fmla="*/ 10 h 242"/>
                <a:gd name="T90" fmla="*/ 171 w 343"/>
                <a:gd name="T91" fmla="*/ 22 h 242"/>
                <a:gd name="T92" fmla="*/ 181 w 343"/>
                <a:gd name="T93" fmla="*/ 39 h 242"/>
                <a:gd name="T94" fmla="*/ 204 w 343"/>
                <a:gd name="T95" fmla="*/ 20 h 242"/>
                <a:gd name="T96" fmla="*/ 224 w 343"/>
                <a:gd name="T97" fmla="*/ 9 h 242"/>
                <a:gd name="T98" fmla="*/ 245 w 343"/>
                <a:gd name="T99" fmla="*/ 1 h 242"/>
                <a:gd name="T100" fmla="*/ 268 w 343"/>
                <a:gd name="T101" fmla="*/ 0 h 242"/>
                <a:gd name="T102" fmla="*/ 286 w 343"/>
                <a:gd name="T103" fmla="*/ 1 h 242"/>
                <a:gd name="T104" fmla="*/ 315 w 343"/>
                <a:gd name="T105" fmla="*/ 13 h 242"/>
                <a:gd name="T106" fmla="*/ 325 w 343"/>
                <a:gd name="T107" fmla="*/ 25 h 242"/>
                <a:gd name="T108" fmla="*/ 332 w 343"/>
                <a:gd name="T109" fmla="*/ 36 h 242"/>
                <a:gd name="T110" fmla="*/ 343 w 343"/>
                <a:gd name="T111" fmla="*/ 69 h 242"/>
                <a:gd name="T112" fmla="*/ 343 w 343"/>
                <a:gd name="T113" fmla="*/ 89 h 242"/>
                <a:gd name="T114" fmla="*/ 343 w 343"/>
                <a:gd name="T11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3" h="242">
                  <a:moveTo>
                    <a:pt x="343" y="242"/>
                  </a:moveTo>
                  <a:lnTo>
                    <a:pt x="304" y="242"/>
                  </a:lnTo>
                  <a:lnTo>
                    <a:pt x="304" y="108"/>
                  </a:lnTo>
                  <a:lnTo>
                    <a:pt x="304" y="94"/>
                  </a:lnTo>
                  <a:lnTo>
                    <a:pt x="302" y="79"/>
                  </a:lnTo>
                  <a:lnTo>
                    <a:pt x="301" y="66"/>
                  </a:lnTo>
                  <a:lnTo>
                    <a:pt x="296" y="56"/>
                  </a:lnTo>
                  <a:lnTo>
                    <a:pt x="291" y="48"/>
                  </a:lnTo>
                  <a:lnTo>
                    <a:pt x="282" y="43"/>
                  </a:lnTo>
                  <a:lnTo>
                    <a:pt x="272" y="39"/>
                  </a:lnTo>
                  <a:lnTo>
                    <a:pt x="256" y="37"/>
                  </a:lnTo>
                  <a:lnTo>
                    <a:pt x="239" y="39"/>
                  </a:lnTo>
                  <a:lnTo>
                    <a:pt x="223" y="46"/>
                  </a:lnTo>
                  <a:lnTo>
                    <a:pt x="206" y="55"/>
                  </a:lnTo>
                  <a:lnTo>
                    <a:pt x="190" y="68"/>
                  </a:lnTo>
                  <a:lnTo>
                    <a:pt x="190" y="72"/>
                  </a:lnTo>
                  <a:lnTo>
                    <a:pt x="191" y="79"/>
                  </a:lnTo>
                  <a:lnTo>
                    <a:pt x="191" y="85"/>
                  </a:lnTo>
                  <a:lnTo>
                    <a:pt x="191" y="92"/>
                  </a:lnTo>
                  <a:lnTo>
                    <a:pt x="191" y="242"/>
                  </a:lnTo>
                  <a:lnTo>
                    <a:pt x="151" y="242"/>
                  </a:lnTo>
                  <a:lnTo>
                    <a:pt x="151" y="108"/>
                  </a:lnTo>
                  <a:lnTo>
                    <a:pt x="151" y="94"/>
                  </a:lnTo>
                  <a:lnTo>
                    <a:pt x="150" y="79"/>
                  </a:lnTo>
                  <a:lnTo>
                    <a:pt x="148" y="65"/>
                  </a:lnTo>
                  <a:lnTo>
                    <a:pt x="144" y="56"/>
                  </a:lnTo>
                  <a:lnTo>
                    <a:pt x="138" y="48"/>
                  </a:lnTo>
                  <a:lnTo>
                    <a:pt x="131" y="43"/>
                  </a:lnTo>
                  <a:lnTo>
                    <a:pt x="119" y="39"/>
                  </a:lnTo>
                  <a:lnTo>
                    <a:pt x="103" y="37"/>
                  </a:lnTo>
                  <a:lnTo>
                    <a:pt x="88" y="39"/>
                  </a:lnTo>
                  <a:lnTo>
                    <a:pt x="72" y="46"/>
                  </a:lnTo>
                  <a:lnTo>
                    <a:pt x="54" y="55"/>
                  </a:lnTo>
                  <a:lnTo>
                    <a:pt x="39" y="66"/>
                  </a:lnTo>
                  <a:lnTo>
                    <a:pt x="39" y="242"/>
                  </a:lnTo>
                  <a:lnTo>
                    <a:pt x="0" y="242"/>
                  </a:lnTo>
                  <a:lnTo>
                    <a:pt x="0" y="7"/>
                  </a:lnTo>
                  <a:lnTo>
                    <a:pt x="39" y="7"/>
                  </a:lnTo>
                  <a:lnTo>
                    <a:pt x="39" y="33"/>
                  </a:lnTo>
                  <a:lnTo>
                    <a:pt x="57" y="19"/>
                  </a:lnTo>
                  <a:lnTo>
                    <a:pt x="76" y="9"/>
                  </a:lnTo>
                  <a:lnTo>
                    <a:pt x="95" y="1"/>
                  </a:lnTo>
                  <a:lnTo>
                    <a:pt x="115" y="0"/>
                  </a:lnTo>
                  <a:lnTo>
                    <a:pt x="138" y="1"/>
                  </a:lnTo>
                  <a:lnTo>
                    <a:pt x="155" y="10"/>
                  </a:lnTo>
                  <a:lnTo>
                    <a:pt x="171" y="22"/>
                  </a:lnTo>
                  <a:lnTo>
                    <a:pt x="181" y="39"/>
                  </a:lnTo>
                  <a:lnTo>
                    <a:pt x="204" y="20"/>
                  </a:lnTo>
                  <a:lnTo>
                    <a:pt x="224" y="9"/>
                  </a:lnTo>
                  <a:lnTo>
                    <a:pt x="245" y="1"/>
                  </a:lnTo>
                  <a:lnTo>
                    <a:pt x="268" y="0"/>
                  </a:lnTo>
                  <a:lnTo>
                    <a:pt x="286" y="1"/>
                  </a:lnTo>
                  <a:lnTo>
                    <a:pt x="315" y="13"/>
                  </a:lnTo>
                  <a:lnTo>
                    <a:pt x="325" y="25"/>
                  </a:lnTo>
                  <a:lnTo>
                    <a:pt x="332" y="36"/>
                  </a:lnTo>
                  <a:lnTo>
                    <a:pt x="343" y="69"/>
                  </a:lnTo>
                  <a:lnTo>
                    <a:pt x="343" y="89"/>
                  </a:lnTo>
                  <a:lnTo>
                    <a:pt x="343" y="2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0" name="Freeform 2441"/>
            <p:cNvSpPr>
              <a:spLocks noEditPoints="1"/>
            </p:cNvSpPr>
            <p:nvPr/>
          </p:nvSpPr>
          <p:spPr bwMode="auto">
            <a:xfrm>
              <a:off x="2391" y="374"/>
              <a:ext cx="67" cy="82"/>
            </a:xfrm>
            <a:custGeom>
              <a:avLst/>
              <a:gdLst>
                <a:gd name="T0" fmla="*/ 160 w 200"/>
                <a:gd name="T1" fmla="*/ 241 h 248"/>
                <a:gd name="T2" fmla="*/ 154 w 200"/>
                <a:gd name="T3" fmla="*/ 221 h 248"/>
                <a:gd name="T4" fmla="*/ 137 w 200"/>
                <a:gd name="T5" fmla="*/ 232 h 248"/>
                <a:gd name="T6" fmla="*/ 118 w 200"/>
                <a:gd name="T7" fmla="*/ 241 h 248"/>
                <a:gd name="T8" fmla="*/ 92 w 200"/>
                <a:gd name="T9" fmla="*/ 247 h 248"/>
                <a:gd name="T10" fmla="*/ 60 w 200"/>
                <a:gd name="T11" fmla="*/ 247 h 248"/>
                <a:gd name="T12" fmla="*/ 22 w 200"/>
                <a:gd name="T13" fmla="*/ 226 h 248"/>
                <a:gd name="T14" fmla="*/ 0 w 200"/>
                <a:gd name="T15" fmla="*/ 189 h 248"/>
                <a:gd name="T16" fmla="*/ 1 w 200"/>
                <a:gd name="T17" fmla="*/ 147 h 248"/>
                <a:gd name="T18" fmla="*/ 24 w 200"/>
                <a:gd name="T19" fmla="*/ 114 h 248"/>
                <a:gd name="T20" fmla="*/ 66 w 200"/>
                <a:gd name="T21" fmla="*/ 95 h 248"/>
                <a:gd name="T22" fmla="*/ 127 w 200"/>
                <a:gd name="T23" fmla="*/ 88 h 248"/>
                <a:gd name="T24" fmla="*/ 160 w 200"/>
                <a:gd name="T25" fmla="*/ 80 h 248"/>
                <a:gd name="T26" fmla="*/ 156 w 200"/>
                <a:gd name="T27" fmla="*/ 57 h 248"/>
                <a:gd name="T28" fmla="*/ 141 w 200"/>
                <a:gd name="T29" fmla="*/ 44 h 248"/>
                <a:gd name="T30" fmla="*/ 121 w 200"/>
                <a:gd name="T31" fmla="*/ 36 h 248"/>
                <a:gd name="T32" fmla="*/ 96 w 200"/>
                <a:gd name="T33" fmla="*/ 35 h 248"/>
                <a:gd name="T34" fmla="*/ 62 w 200"/>
                <a:gd name="T35" fmla="*/ 39 h 248"/>
                <a:gd name="T36" fmla="*/ 23 w 200"/>
                <a:gd name="T37" fmla="*/ 51 h 248"/>
                <a:gd name="T38" fmla="*/ 20 w 200"/>
                <a:gd name="T39" fmla="*/ 11 h 248"/>
                <a:gd name="T40" fmla="*/ 53 w 200"/>
                <a:gd name="T41" fmla="*/ 3 h 248"/>
                <a:gd name="T42" fmla="*/ 96 w 200"/>
                <a:gd name="T43" fmla="*/ 0 h 248"/>
                <a:gd name="T44" fmla="*/ 140 w 200"/>
                <a:gd name="T45" fmla="*/ 5 h 248"/>
                <a:gd name="T46" fmla="*/ 173 w 200"/>
                <a:gd name="T47" fmla="*/ 18 h 248"/>
                <a:gd name="T48" fmla="*/ 193 w 200"/>
                <a:gd name="T49" fmla="*/ 44 h 248"/>
                <a:gd name="T50" fmla="*/ 200 w 200"/>
                <a:gd name="T51" fmla="*/ 81 h 248"/>
                <a:gd name="T52" fmla="*/ 160 w 200"/>
                <a:gd name="T53" fmla="*/ 183 h 248"/>
                <a:gd name="T54" fmla="*/ 141 w 200"/>
                <a:gd name="T55" fmla="*/ 119 h 248"/>
                <a:gd name="T56" fmla="*/ 95 w 200"/>
                <a:gd name="T57" fmla="*/ 123 h 248"/>
                <a:gd name="T58" fmla="*/ 62 w 200"/>
                <a:gd name="T59" fmla="*/ 133 h 248"/>
                <a:gd name="T60" fmla="*/ 42 w 200"/>
                <a:gd name="T61" fmla="*/ 153 h 248"/>
                <a:gd name="T62" fmla="*/ 40 w 200"/>
                <a:gd name="T63" fmla="*/ 180 h 248"/>
                <a:gd name="T64" fmla="*/ 52 w 200"/>
                <a:gd name="T65" fmla="*/ 201 h 248"/>
                <a:gd name="T66" fmla="*/ 89 w 200"/>
                <a:gd name="T67" fmla="*/ 211 h 248"/>
                <a:gd name="T68" fmla="*/ 128 w 200"/>
                <a:gd name="T69" fmla="*/ 203 h 248"/>
                <a:gd name="T70" fmla="*/ 160 w 200"/>
                <a:gd name="T71" fmla="*/ 18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" h="248">
                  <a:moveTo>
                    <a:pt x="200" y="241"/>
                  </a:moveTo>
                  <a:lnTo>
                    <a:pt x="160" y="241"/>
                  </a:lnTo>
                  <a:lnTo>
                    <a:pt x="160" y="216"/>
                  </a:lnTo>
                  <a:lnTo>
                    <a:pt x="154" y="221"/>
                  </a:lnTo>
                  <a:lnTo>
                    <a:pt x="145" y="226"/>
                  </a:lnTo>
                  <a:lnTo>
                    <a:pt x="137" y="232"/>
                  </a:lnTo>
                  <a:lnTo>
                    <a:pt x="128" y="237"/>
                  </a:lnTo>
                  <a:lnTo>
                    <a:pt x="118" y="241"/>
                  </a:lnTo>
                  <a:lnTo>
                    <a:pt x="105" y="245"/>
                  </a:lnTo>
                  <a:lnTo>
                    <a:pt x="92" y="247"/>
                  </a:lnTo>
                  <a:lnTo>
                    <a:pt x="75" y="248"/>
                  </a:lnTo>
                  <a:lnTo>
                    <a:pt x="60" y="247"/>
                  </a:lnTo>
                  <a:lnTo>
                    <a:pt x="33" y="237"/>
                  </a:lnTo>
                  <a:lnTo>
                    <a:pt x="22" y="226"/>
                  </a:lnTo>
                  <a:lnTo>
                    <a:pt x="12" y="216"/>
                  </a:lnTo>
                  <a:lnTo>
                    <a:pt x="0" y="189"/>
                  </a:lnTo>
                  <a:lnTo>
                    <a:pt x="0" y="173"/>
                  </a:lnTo>
                  <a:lnTo>
                    <a:pt x="1" y="147"/>
                  </a:lnTo>
                  <a:lnTo>
                    <a:pt x="10" y="130"/>
                  </a:lnTo>
                  <a:lnTo>
                    <a:pt x="24" y="114"/>
                  </a:lnTo>
                  <a:lnTo>
                    <a:pt x="43" y="104"/>
                  </a:lnTo>
                  <a:lnTo>
                    <a:pt x="66" y="95"/>
                  </a:lnTo>
                  <a:lnTo>
                    <a:pt x="95" y="91"/>
                  </a:lnTo>
                  <a:lnTo>
                    <a:pt x="127" y="88"/>
                  </a:lnTo>
                  <a:lnTo>
                    <a:pt x="160" y="85"/>
                  </a:lnTo>
                  <a:lnTo>
                    <a:pt x="160" y="80"/>
                  </a:lnTo>
                  <a:lnTo>
                    <a:pt x="160" y="67"/>
                  </a:lnTo>
                  <a:lnTo>
                    <a:pt x="156" y="57"/>
                  </a:lnTo>
                  <a:lnTo>
                    <a:pt x="150" y="49"/>
                  </a:lnTo>
                  <a:lnTo>
                    <a:pt x="141" y="44"/>
                  </a:lnTo>
                  <a:lnTo>
                    <a:pt x="132" y="39"/>
                  </a:lnTo>
                  <a:lnTo>
                    <a:pt x="121" y="36"/>
                  </a:lnTo>
                  <a:lnTo>
                    <a:pt x="109" y="35"/>
                  </a:lnTo>
                  <a:lnTo>
                    <a:pt x="96" y="35"/>
                  </a:lnTo>
                  <a:lnTo>
                    <a:pt x="81" y="36"/>
                  </a:lnTo>
                  <a:lnTo>
                    <a:pt x="62" y="39"/>
                  </a:lnTo>
                  <a:lnTo>
                    <a:pt x="43" y="44"/>
                  </a:lnTo>
                  <a:lnTo>
                    <a:pt x="23" y="51"/>
                  </a:lnTo>
                  <a:lnTo>
                    <a:pt x="20" y="51"/>
                  </a:lnTo>
                  <a:lnTo>
                    <a:pt x="20" y="11"/>
                  </a:lnTo>
                  <a:lnTo>
                    <a:pt x="33" y="8"/>
                  </a:lnTo>
                  <a:lnTo>
                    <a:pt x="53" y="3"/>
                  </a:lnTo>
                  <a:lnTo>
                    <a:pt x="76" y="0"/>
                  </a:lnTo>
                  <a:lnTo>
                    <a:pt x="96" y="0"/>
                  </a:lnTo>
                  <a:lnTo>
                    <a:pt x="121" y="0"/>
                  </a:lnTo>
                  <a:lnTo>
                    <a:pt x="140" y="5"/>
                  </a:lnTo>
                  <a:lnTo>
                    <a:pt x="158" y="9"/>
                  </a:lnTo>
                  <a:lnTo>
                    <a:pt x="173" y="18"/>
                  </a:lnTo>
                  <a:lnTo>
                    <a:pt x="184" y="29"/>
                  </a:lnTo>
                  <a:lnTo>
                    <a:pt x="193" y="44"/>
                  </a:lnTo>
                  <a:lnTo>
                    <a:pt x="199" y="60"/>
                  </a:lnTo>
                  <a:lnTo>
                    <a:pt x="200" y="81"/>
                  </a:lnTo>
                  <a:lnTo>
                    <a:pt x="200" y="241"/>
                  </a:lnTo>
                  <a:close/>
                  <a:moveTo>
                    <a:pt x="160" y="183"/>
                  </a:moveTo>
                  <a:lnTo>
                    <a:pt x="160" y="117"/>
                  </a:lnTo>
                  <a:lnTo>
                    <a:pt x="141" y="119"/>
                  </a:lnTo>
                  <a:lnTo>
                    <a:pt x="117" y="121"/>
                  </a:lnTo>
                  <a:lnTo>
                    <a:pt x="95" y="123"/>
                  </a:lnTo>
                  <a:lnTo>
                    <a:pt x="79" y="127"/>
                  </a:lnTo>
                  <a:lnTo>
                    <a:pt x="62" y="133"/>
                  </a:lnTo>
                  <a:lnTo>
                    <a:pt x="50" y="142"/>
                  </a:lnTo>
                  <a:lnTo>
                    <a:pt x="42" y="153"/>
                  </a:lnTo>
                  <a:lnTo>
                    <a:pt x="40" y="170"/>
                  </a:lnTo>
                  <a:lnTo>
                    <a:pt x="40" y="180"/>
                  </a:lnTo>
                  <a:lnTo>
                    <a:pt x="48" y="195"/>
                  </a:lnTo>
                  <a:lnTo>
                    <a:pt x="52" y="201"/>
                  </a:lnTo>
                  <a:lnTo>
                    <a:pt x="66" y="209"/>
                  </a:lnTo>
                  <a:lnTo>
                    <a:pt x="89" y="211"/>
                  </a:lnTo>
                  <a:lnTo>
                    <a:pt x="111" y="209"/>
                  </a:lnTo>
                  <a:lnTo>
                    <a:pt x="128" y="203"/>
                  </a:lnTo>
                  <a:lnTo>
                    <a:pt x="145" y="195"/>
                  </a:lnTo>
                  <a:lnTo>
                    <a:pt x="160" y="18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1" name="Rectangle 2442"/>
            <p:cNvSpPr>
              <a:spLocks noChangeArrowheads="1"/>
            </p:cNvSpPr>
            <p:nvPr/>
          </p:nvSpPr>
          <p:spPr bwMode="auto">
            <a:xfrm>
              <a:off x="2483" y="345"/>
              <a:ext cx="14" cy="10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2" name="Rectangle 2443"/>
            <p:cNvSpPr>
              <a:spLocks noChangeArrowheads="1"/>
            </p:cNvSpPr>
            <p:nvPr/>
          </p:nvSpPr>
          <p:spPr bwMode="auto">
            <a:xfrm>
              <a:off x="2523" y="345"/>
              <a:ext cx="12" cy="10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3" name="Freeform 2444"/>
            <p:cNvSpPr>
              <a:spLocks/>
            </p:cNvSpPr>
            <p:nvPr/>
          </p:nvSpPr>
          <p:spPr bwMode="auto">
            <a:xfrm>
              <a:off x="2553" y="376"/>
              <a:ext cx="76" cy="107"/>
            </a:xfrm>
            <a:custGeom>
              <a:avLst/>
              <a:gdLst>
                <a:gd name="T0" fmla="*/ 229 w 229"/>
                <a:gd name="T1" fmla="*/ 0 h 323"/>
                <a:gd name="T2" fmla="*/ 92 w 229"/>
                <a:gd name="T3" fmla="*/ 323 h 323"/>
                <a:gd name="T4" fmla="*/ 49 w 229"/>
                <a:gd name="T5" fmla="*/ 323 h 323"/>
                <a:gd name="T6" fmla="*/ 94 w 229"/>
                <a:gd name="T7" fmla="*/ 223 h 323"/>
                <a:gd name="T8" fmla="*/ 0 w 229"/>
                <a:gd name="T9" fmla="*/ 0 h 323"/>
                <a:gd name="T10" fmla="*/ 44 w 229"/>
                <a:gd name="T11" fmla="*/ 0 h 323"/>
                <a:gd name="T12" fmla="*/ 116 w 229"/>
                <a:gd name="T13" fmla="*/ 174 h 323"/>
                <a:gd name="T14" fmla="*/ 188 w 229"/>
                <a:gd name="T15" fmla="*/ 0 h 323"/>
                <a:gd name="T16" fmla="*/ 229 w 229"/>
                <a:gd name="T17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" h="323">
                  <a:moveTo>
                    <a:pt x="229" y="0"/>
                  </a:moveTo>
                  <a:lnTo>
                    <a:pt x="92" y="323"/>
                  </a:lnTo>
                  <a:lnTo>
                    <a:pt x="49" y="323"/>
                  </a:lnTo>
                  <a:lnTo>
                    <a:pt x="94" y="223"/>
                  </a:lnTo>
                  <a:lnTo>
                    <a:pt x="0" y="0"/>
                  </a:lnTo>
                  <a:lnTo>
                    <a:pt x="44" y="0"/>
                  </a:lnTo>
                  <a:lnTo>
                    <a:pt x="116" y="174"/>
                  </a:lnTo>
                  <a:lnTo>
                    <a:pt x="188" y="0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4" name="Freeform 2445"/>
            <p:cNvSpPr>
              <a:spLocks/>
            </p:cNvSpPr>
            <p:nvPr/>
          </p:nvSpPr>
          <p:spPr bwMode="auto">
            <a:xfrm>
              <a:off x="2692" y="374"/>
              <a:ext cx="63" cy="82"/>
            </a:xfrm>
            <a:custGeom>
              <a:avLst/>
              <a:gdLst>
                <a:gd name="T0" fmla="*/ 191 w 191"/>
                <a:gd name="T1" fmla="*/ 226 h 247"/>
                <a:gd name="T2" fmla="*/ 171 w 191"/>
                <a:gd name="T3" fmla="*/ 235 h 247"/>
                <a:gd name="T4" fmla="*/ 154 w 191"/>
                <a:gd name="T5" fmla="*/ 241 h 247"/>
                <a:gd name="T6" fmla="*/ 135 w 191"/>
                <a:gd name="T7" fmla="*/ 245 h 247"/>
                <a:gd name="T8" fmla="*/ 115 w 191"/>
                <a:gd name="T9" fmla="*/ 247 h 247"/>
                <a:gd name="T10" fmla="*/ 90 w 191"/>
                <a:gd name="T11" fmla="*/ 245 h 247"/>
                <a:gd name="T12" fmla="*/ 69 w 191"/>
                <a:gd name="T13" fmla="*/ 239 h 247"/>
                <a:gd name="T14" fmla="*/ 48 w 191"/>
                <a:gd name="T15" fmla="*/ 231 h 247"/>
                <a:gd name="T16" fmla="*/ 33 w 191"/>
                <a:gd name="T17" fmla="*/ 216 h 247"/>
                <a:gd name="T18" fmla="*/ 18 w 191"/>
                <a:gd name="T19" fmla="*/ 201 h 247"/>
                <a:gd name="T20" fmla="*/ 8 w 191"/>
                <a:gd name="T21" fmla="*/ 178 h 247"/>
                <a:gd name="T22" fmla="*/ 1 w 191"/>
                <a:gd name="T23" fmla="*/ 153 h 247"/>
                <a:gd name="T24" fmla="*/ 0 w 191"/>
                <a:gd name="T25" fmla="*/ 124 h 247"/>
                <a:gd name="T26" fmla="*/ 1 w 191"/>
                <a:gd name="T27" fmla="*/ 95 h 247"/>
                <a:gd name="T28" fmla="*/ 17 w 191"/>
                <a:gd name="T29" fmla="*/ 51 h 247"/>
                <a:gd name="T30" fmla="*/ 31 w 191"/>
                <a:gd name="T31" fmla="*/ 34 h 247"/>
                <a:gd name="T32" fmla="*/ 48 w 191"/>
                <a:gd name="T33" fmla="*/ 18 h 247"/>
                <a:gd name="T34" fmla="*/ 90 w 191"/>
                <a:gd name="T35" fmla="*/ 2 h 247"/>
                <a:gd name="T36" fmla="*/ 115 w 191"/>
                <a:gd name="T37" fmla="*/ 0 h 247"/>
                <a:gd name="T38" fmla="*/ 135 w 191"/>
                <a:gd name="T39" fmla="*/ 2 h 247"/>
                <a:gd name="T40" fmla="*/ 155 w 191"/>
                <a:gd name="T41" fmla="*/ 6 h 247"/>
                <a:gd name="T42" fmla="*/ 174 w 191"/>
                <a:gd name="T43" fmla="*/ 12 h 247"/>
                <a:gd name="T44" fmla="*/ 191 w 191"/>
                <a:gd name="T45" fmla="*/ 21 h 247"/>
                <a:gd name="T46" fmla="*/ 191 w 191"/>
                <a:gd name="T47" fmla="*/ 64 h 247"/>
                <a:gd name="T48" fmla="*/ 188 w 191"/>
                <a:gd name="T49" fmla="*/ 64 h 247"/>
                <a:gd name="T50" fmla="*/ 171 w 191"/>
                <a:gd name="T51" fmla="*/ 51 h 247"/>
                <a:gd name="T52" fmla="*/ 151 w 191"/>
                <a:gd name="T53" fmla="*/ 42 h 247"/>
                <a:gd name="T54" fmla="*/ 132 w 191"/>
                <a:gd name="T55" fmla="*/ 36 h 247"/>
                <a:gd name="T56" fmla="*/ 113 w 191"/>
                <a:gd name="T57" fmla="*/ 35 h 247"/>
                <a:gd name="T58" fmla="*/ 97 w 191"/>
                <a:gd name="T59" fmla="*/ 35 h 247"/>
                <a:gd name="T60" fmla="*/ 70 w 191"/>
                <a:gd name="T61" fmla="*/ 47 h 247"/>
                <a:gd name="T62" fmla="*/ 60 w 191"/>
                <a:gd name="T63" fmla="*/ 58 h 247"/>
                <a:gd name="T64" fmla="*/ 51 w 191"/>
                <a:gd name="T65" fmla="*/ 70 h 247"/>
                <a:gd name="T66" fmla="*/ 41 w 191"/>
                <a:gd name="T67" fmla="*/ 103 h 247"/>
                <a:gd name="T68" fmla="*/ 41 w 191"/>
                <a:gd name="T69" fmla="*/ 124 h 247"/>
                <a:gd name="T70" fmla="*/ 41 w 191"/>
                <a:gd name="T71" fmla="*/ 144 h 247"/>
                <a:gd name="T72" fmla="*/ 51 w 191"/>
                <a:gd name="T73" fmla="*/ 178 h 247"/>
                <a:gd name="T74" fmla="*/ 60 w 191"/>
                <a:gd name="T75" fmla="*/ 189 h 247"/>
                <a:gd name="T76" fmla="*/ 70 w 191"/>
                <a:gd name="T77" fmla="*/ 201 h 247"/>
                <a:gd name="T78" fmla="*/ 97 w 191"/>
                <a:gd name="T79" fmla="*/ 211 h 247"/>
                <a:gd name="T80" fmla="*/ 113 w 191"/>
                <a:gd name="T81" fmla="*/ 212 h 247"/>
                <a:gd name="T82" fmla="*/ 126 w 191"/>
                <a:gd name="T83" fmla="*/ 212 h 247"/>
                <a:gd name="T84" fmla="*/ 138 w 191"/>
                <a:gd name="T85" fmla="*/ 209 h 247"/>
                <a:gd name="T86" fmla="*/ 151 w 191"/>
                <a:gd name="T87" fmla="*/ 205 h 247"/>
                <a:gd name="T88" fmla="*/ 161 w 191"/>
                <a:gd name="T89" fmla="*/ 201 h 247"/>
                <a:gd name="T90" fmla="*/ 169 w 191"/>
                <a:gd name="T91" fmla="*/ 196 h 247"/>
                <a:gd name="T92" fmla="*/ 177 w 191"/>
                <a:gd name="T93" fmla="*/ 192 h 247"/>
                <a:gd name="T94" fmla="*/ 184 w 191"/>
                <a:gd name="T95" fmla="*/ 186 h 247"/>
                <a:gd name="T96" fmla="*/ 188 w 191"/>
                <a:gd name="T97" fmla="*/ 183 h 247"/>
                <a:gd name="T98" fmla="*/ 191 w 191"/>
                <a:gd name="T99" fmla="*/ 183 h 247"/>
                <a:gd name="T100" fmla="*/ 191 w 191"/>
                <a:gd name="T101" fmla="*/ 22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1" h="247">
                  <a:moveTo>
                    <a:pt x="191" y="226"/>
                  </a:moveTo>
                  <a:lnTo>
                    <a:pt x="171" y="235"/>
                  </a:lnTo>
                  <a:lnTo>
                    <a:pt x="154" y="241"/>
                  </a:lnTo>
                  <a:lnTo>
                    <a:pt x="135" y="245"/>
                  </a:lnTo>
                  <a:lnTo>
                    <a:pt x="115" y="247"/>
                  </a:lnTo>
                  <a:lnTo>
                    <a:pt x="90" y="245"/>
                  </a:lnTo>
                  <a:lnTo>
                    <a:pt x="69" y="239"/>
                  </a:lnTo>
                  <a:lnTo>
                    <a:pt x="48" y="231"/>
                  </a:lnTo>
                  <a:lnTo>
                    <a:pt x="33" y="216"/>
                  </a:lnTo>
                  <a:lnTo>
                    <a:pt x="18" y="201"/>
                  </a:lnTo>
                  <a:lnTo>
                    <a:pt x="8" y="178"/>
                  </a:lnTo>
                  <a:lnTo>
                    <a:pt x="1" y="153"/>
                  </a:lnTo>
                  <a:lnTo>
                    <a:pt x="0" y="124"/>
                  </a:lnTo>
                  <a:lnTo>
                    <a:pt x="1" y="95"/>
                  </a:lnTo>
                  <a:lnTo>
                    <a:pt x="17" y="51"/>
                  </a:lnTo>
                  <a:lnTo>
                    <a:pt x="31" y="34"/>
                  </a:lnTo>
                  <a:lnTo>
                    <a:pt x="48" y="18"/>
                  </a:lnTo>
                  <a:lnTo>
                    <a:pt x="90" y="2"/>
                  </a:lnTo>
                  <a:lnTo>
                    <a:pt x="115" y="0"/>
                  </a:lnTo>
                  <a:lnTo>
                    <a:pt x="135" y="2"/>
                  </a:lnTo>
                  <a:lnTo>
                    <a:pt x="155" y="6"/>
                  </a:lnTo>
                  <a:lnTo>
                    <a:pt x="174" y="12"/>
                  </a:lnTo>
                  <a:lnTo>
                    <a:pt x="191" y="21"/>
                  </a:lnTo>
                  <a:lnTo>
                    <a:pt x="191" y="64"/>
                  </a:lnTo>
                  <a:lnTo>
                    <a:pt x="188" y="64"/>
                  </a:lnTo>
                  <a:lnTo>
                    <a:pt x="171" y="51"/>
                  </a:lnTo>
                  <a:lnTo>
                    <a:pt x="151" y="42"/>
                  </a:lnTo>
                  <a:lnTo>
                    <a:pt x="132" y="36"/>
                  </a:lnTo>
                  <a:lnTo>
                    <a:pt x="113" y="35"/>
                  </a:lnTo>
                  <a:lnTo>
                    <a:pt x="97" y="35"/>
                  </a:lnTo>
                  <a:lnTo>
                    <a:pt x="70" y="47"/>
                  </a:lnTo>
                  <a:lnTo>
                    <a:pt x="60" y="58"/>
                  </a:lnTo>
                  <a:lnTo>
                    <a:pt x="51" y="70"/>
                  </a:lnTo>
                  <a:lnTo>
                    <a:pt x="41" y="103"/>
                  </a:lnTo>
                  <a:lnTo>
                    <a:pt x="41" y="124"/>
                  </a:lnTo>
                  <a:lnTo>
                    <a:pt x="41" y="144"/>
                  </a:lnTo>
                  <a:lnTo>
                    <a:pt x="51" y="178"/>
                  </a:lnTo>
                  <a:lnTo>
                    <a:pt x="60" y="189"/>
                  </a:lnTo>
                  <a:lnTo>
                    <a:pt x="70" y="201"/>
                  </a:lnTo>
                  <a:lnTo>
                    <a:pt x="97" y="211"/>
                  </a:lnTo>
                  <a:lnTo>
                    <a:pt x="113" y="212"/>
                  </a:lnTo>
                  <a:lnTo>
                    <a:pt x="126" y="212"/>
                  </a:lnTo>
                  <a:lnTo>
                    <a:pt x="138" y="209"/>
                  </a:lnTo>
                  <a:lnTo>
                    <a:pt x="151" y="205"/>
                  </a:lnTo>
                  <a:lnTo>
                    <a:pt x="161" y="201"/>
                  </a:lnTo>
                  <a:lnTo>
                    <a:pt x="169" y="196"/>
                  </a:lnTo>
                  <a:lnTo>
                    <a:pt x="177" y="192"/>
                  </a:lnTo>
                  <a:lnTo>
                    <a:pt x="184" y="186"/>
                  </a:lnTo>
                  <a:lnTo>
                    <a:pt x="188" y="183"/>
                  </a:lnTo>
                  <a:lnTo>
                    <a:pt x="191" y="183"/>
                  </a:lnTo>
                  <a:lnTo>
                    <a:pt x="191" y="22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5" name="Freeform 2446"/>
            <p:cNvSpPr>
              <a:spLocks noEditPoints="1"/>
            </p:cNvSpPr>
            <p:nvPr/>
          </p:nvSpPr>
          <p:spPr bwMode="auto">
            <a:xfrm>
              <a:off x="2767" y="373"/>
              <a:ext cx="72" cy="83"/>
            </a:xfrm>
            <a:custGeom>
              <a:avLst/>
              <a:gdLst>
                <a:gd name="T0" fmla="*/ 217 w 217"/>
                <a:gd name="T1" fmla="*/ 125 h 249"/>
                <a:gd name="T2" fmla="*/ 216 w 217"/>
                <a:gd name="T3" fmla="*/ 153 h 249"/>
                <a:gd name="T4" fmla="*/ 201 w 217"/>
                <a:gd name="T5" fmla="*/ 197 h 249"/>
                <a:gd name="T6" fmla="*/ 187 w 217"/>
                <a:gd name="T7" fmla="*/ 216 h 249"/>
                <a:gd name="T8" fmla="*/ 171 w 217"/>
                <a:gd name="T9" fmla="*/ 230 h 249"/>
                <a:gd name="T10" fmla="*/ 132 w 217"/>
                <a:gd name="T11" fmla="*/ 248 h 249"/>
                <a:gd name="T12" fmla="*/ 108 w 217"/>
                <a:gd name="T13" fmla="*/ 249 h 249"/>
                <a:gd name="T14" fmla="*/ 85 w 217"/>
                <a:gd name="T15" fmla="*/ 248 h 249"/>
                <a:gd name="T16" fmla="*/ 44 w 217"/>
                <a:gd name="T17" fmla="*/ 230 h 249"/>
                <a:gd name="T18" fmla="*/ 28 w 217"/>
                <a:gd name="T19" fmla="*/ 216 h 249"/>
                <a:gd name="T20" fmla="*/ 15 w 217"/>
                <a:gd name="T21" fmla="*/ 197 h 249"/>
                <a:gd name="T22" fmla="*/ 1 w 217"/>
                <a:gd name="T23" fmla="*/ 153 h 249"/>
                <a:gd name="T24" fmla="*/ 0 w 217"/>
                <a:gd name="T25" fmla="*/ 125 h 249"/>
                <a:gd name="T26" fmla="*/ 1 w 217"/>
                <a:gd name="T27" fmla="*/ 96 h 249"/>
                <a:gd name="T28" fmla="*/ 15 w 217"/>
                <a:gd name="T29" fmla="*/ 52 h 249"/>
                <a:gd name="T30" fmla="*/ 28 w 217"/>
                <a:gd name="T31" fmla="*/ 33 h 249"/>
                <a:gd name="T32" fmla="*/ 44 w 217"/>
                <a:gd name="T33" fmla="*/ 19 h 249"/>
                <a:gd name="T34" fmla="*/ 85 w 217"/>
                <a:gd name="T35" fmla="*/ 1 h 249"/>
                <a:gd name="T36" fmla="*/ 108 w 217"/>
                <a:gd name="T37" fmla="*/ 0 h 249"/>
                <a:gd name="T38" fmla="*/ 132 w 217"/>
                <a:gd name="T39" fmla="*/ 1 h 249"/>
                <a:gd name="T40" fmla="*/ 171 w 217"/>
                <a:gd name="T41" fmla="*/ 19 h 249"/>
                <a:gd name="T42" fmla="*/ 187 w 217"/>
                <a:gd name="T43" fmla="*/ 33 h 249"/>
                <a:gd name="T44" fmla="*/ 201 w 217"/>
                <a:gd name="T45" fmla="*/ 52 h 249"/>
                <a:gd name="T46" fmla="*/ 216 w 217"/>
                <a:gd name="T47" fmla="*/ 96 h 249"/>
                <a:gd name="T48" fmla="*/ 217 w 217"/>
                <a:gd name="T49" fmla="*/ 125 h 249"/>
                <a:gd name="T50" fmla="*/ 175 w 217"/>
                <a:gd name="T51" fmla="*/ 125 h 249"/>
                <a:gd name="T52" fmla="*/ 175 w 217"/>
                <a:gd name="T53" fmla="*/ 102 h 249"/>
                <a:gd name="T54" fmla="*/ 167 w 217"/>
                <a:gd name="T55" fmla="*/ 69 h 249"/>
                <a:gd name="T56" fmla="*/ 158 w 217"/>
                <a:gd name="T57" fmla="*/ 56 h 249"/>
                <a:gd name="T58" fmla="*/ 148 w 217"/>
                <a:gd name="T59" fmla="*/ 46 h 249"/>
                <a:gd name="T60" fmla="*/ 123 w 217"/>
                <a:gd name="T61" fmla="*/ 36 h 249"/>
                <a:gd name="T62" fmla="*/ 108 w 217"/>
                <a:gd name="T63" fmla="*/ 35 h 249"/>
                <a:gd name="T64" fmla="*/ 92 w 217"/>
                <a:gd name="T65" fmla="*/ 36 h 249"/>
                <a:gd name="T66" fmla="*/ 67 w 217"/>
                <a:gd name="T67" fmla="*/ 46 h 249"/>
                <a:gd name="T68" fmla="*/ 57 w 217"/>
                <a:gd name="T69" fmla="*/ 56 h 249"/>
                <a:gd name="T70" fmla="*/ 50 w 217"/>
                <a:gd name="T71" fmla="*/ 69 h 249"/>
                <a:gd name="T72" fmla="*/ 41 w 217"/>
                <a:gd name="T73" fmla="*/ 102 h 249"/>
                <a:gd name="T74" fmla="*/ 40 w 217"/>
                <a:gd name="T75" fmla="*/ 125 h 249"/>
                <a:gd name="T76" fmla="*/ 41 w 217"/>
                <a:gd name="T77" fmla="*/ 145 h 249"/>
                <a:gd name="T78" fmla="*/ 50 w 217"/>
                <a:gd name="T79" fmla="*/ 180 h 249"/>
                <a:gd name="T80" fmla="*/ 59 w 217"/>
                <a:gd name="T81" fmla="*/ 191 h 249"/>
                <a:gd name="T82" fmla="*/ 67 w 217"/>
                <a:gd name="T83" fmla="*/ 203 h 249"/>
                <a:gd name="T84" fmla="*/ 93 w 217"/>
                <a:gd name="T85" fmla="*/ 213 h 249"/>
                <a:gd name="T86" fmla="*/ 108 w 217"/>
                <a:gd name="T87" fmla="*/ 215 h 249"/>
                <a:gd name="T88" fmla="*/ 123 w 217"/>
                <a:gd name="T89" fmla="*/ 213 h 249"/>
                <a:gd name="T90" fmla="*/ 148 w 217"/>
                <a:gd name="T91" fmla="*/ 203 h 249"/>
                <a:gd name="T92" fmla="*/ 158 w 217"/>
                <a:gd name="T93" fmla="*/ 191 h 249"/>
                <a:gd name="T94" fmla="*/ 165 w 217"/>
                <a:gd name="T95" fmla="*/ 180 h 249"/>
                <a:gd name="T96" fmla="*/ 175 w 217"/>
                <a:gd name="T97" fmla="*/ 145 h 249"/>
                <a:gd name="T98" fmla="*/ 175 w 217"/>
                <a:gd name="T9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7" h="249">
                  <a:moveTo>
                    <a:pt x="217" y="125"/>
                  </a:moveTo>
                  <a:lnTo>
                    <a:pt x="216" y="153"/>
                  </a:lnTo>
                  <a:lnTo>
                    <a:pt x="201" y="197"/>
                  </a:lnTo>
                  <a:lnTo>
                    <a:pt x="187" y="216"/>
                  </a:lnTo>
                  <a:lnTo>
                    <a:pt x="171" y="230"/>
                  </a:lnTo>
                  <a:lnTo>
                    <a:pt x="132" y="248"/>
                  </a:lnTo>
                  <a:lnTo>
                    <a:pt x="108" y="249"/>
                  </a:lnTo>
                  <a:lnTo>
                    <a:pt x="85" y="248"/>
                  </a:lnTo>
                  <a:lnTo>
                    <a:pt x="44" y="230"/>
                  </a:lnTo>
                  <a:lnTo>
                    <a:pt x="28" y="216"/>
                  </a:lnTo>
                  <a:lnTo>
                    <a:pt x="15" y="197"/>
                  </a:lnTo>
                  <a:lnTo>
                    <a:pt x="1" y="153"/>
                  </a:lnTo>
                  <a:lnTo>
                    <a:pt x="0" y="125"/>
                  </a:lnTo>
                  <a:lnTo>
                    <a:pt x="1" y="96"/>
                  </a:lnTo>
                  <a:lnTo>
                    <a:pt x="15" y="52"/>
                  </a:lnTo>
                  <a:lnTo>
                    <a:pt x="28" y="33"/>
                  </a:lnTo>
                  <a:lnTo>
                    <a:pt x="44" y="19"/>
                  </a:lnTo>
                  <a:lnTo>
                    <a:pt x="85" y="1"/>
                  </a:lnTo>
                  <a:lnTo>
                    <a:pt x="108" y="0"/>
                  </a:lnTo>
                  <a:lnTo>
                    <a:pt x="132" y="1"/>
                  </a:lnTo>
                  <a:lnTo>
                    <a:pt x="171" y="19"/>
                  </a:lnTo>
                  <a:lnTo>
                    <a:pt x="187" y="33"/>
                  </a:lnTo>
                  <a:lnTo>
                    <a:pt x="201" y="52"/>
                  </a:lnTo>
                  <a:lnTo>
                    <a:pt x="216" y="96"/>
                  </a:lnTo>
                  <a:lnTo>
                    <a:pt x="217" y="125"/>
                  </a:lnTo>
                  <a:close/>
                  <a:moveTo>
                    <a:pt x="175" y="125"/>
                  </a:moveTo>
                  <a:lnTo>
                    <a:pt x="175" y="102"/>
                  </a:lnTo>
                  <a:lnTo>
                    <a:pt x="167" y="69"/>
                  </a:lnTo>
                  <a:lnTo>
                    <a:pt x="158" y="56"/>
                  </a:lnTo>
                  <a:lnTo>
                    <a:pt x="148" y="46"/>
                  </a:lnTo>
                  <a:lnTo>
                    <a:pt x="123" y="36"/>
                  </a:lnTo>
                  <a:lnTo>
                    <a:pt x="108" y="35"/>
                  </a:lnTo>
                  <a:lnTo>
                    <a:pt x="92" y="36"/>
                  </a:lnTo>
                  <a:lnTo>
                    <a:pt x="67" y="46"/>
                  </a:lnTo>
                  <a:lnTo>
                    <a:pt x="57" y="56"/>
                  </a:lnTo>
                  <a:lnTo>
                    <a:pt x="50" y="69"/>
                  </a:lnTo>
                  <a:lnTo>
                    <a:pt x="41" y="102"/>
                  </a:lnTo>
                  <a:lnTo>
                    <a:pt x="40" y="125"/>
                  </a:lnTo>
                  <a:lnTo>
                    <a:pt x="41" y="145"/>
                  </a:lnTo>
                  <a:lnTo>
                    <a:pt x="50" y="180"/>
                  </a:lnTo>
                  <a:lnTo>
                    <a:pt x="59" y="191"/>
                  </a:lnTo>
                  <a:lnTo>
                    <a:pt x="67" y="203"/>
                  </a:lnTo>
                  <a:lnTo>
                    <a:pt x="93" y="213"/>
                  </a:lnTo>
                  <a:lnTo>
                    <a:pt x="108" y="215"/>
                  </a:lnTo>
                  <a:lnTo>
                    <a:pt x="123" y="213"/>
                  </a:lnTo>
                  <a:lnTo>
                    <a:pt x="148" y="203"/>
                  </a:lnTo>
                  <a:lnTo>
                    <a:pt x="158" y="191"/>
                  </a:lnTo>
                  <a:lnTo>
                    <a:pt x="165" y="180"/>
                  </a:lnTo>
                  <a:lnTo>
                    <a:pt x="175" y="145"/>
                  </a:lnTo>
                  <a:lnTo>
                    <a:pt x="175" y="12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6" name="Freeform 2447"/>
            <p:cNvSpPr>
              <a:spLocks/>
            </p:cNvSpPr>
            <p:nvPr/>
          </p:nvSpPr>
          <p:spPr bwMode="auto">
            <a:xfrm>
              <a:off x="2860" y="373"/>
              <a:ext cx="114" cy="81"/>
            </a:xfrm>
            <a:custGeom>
              <a:avLst/>
              <a:gdLst>
                <a:gd name="T0" fmla="*/ 344 w 344"/>
                <a:gd name="T1" fmla="*/ 242 h 242"/>
                <a:gd name="T2" fmla="*/ 305 w 344"/>
                <a:gd name="T3" fmla="*/ 242 h 242"/>
                <a:gd name="T4" fmla="*/ 305 w 344"/>
                <a:gd name="T5" fmla="*/ 108 h 242"/>
                <a:gd name="T6" fmla="*/ 305 w 344"/>
                <a:gd name="T7" fmla="*/ 94 h 242"/>
                <a:gd name="T8" fmla="*/ 303 w 344"/>
                <a:gd name="T9" fmla="*/ 79 h 242"/>
                <a:gd name="T10" fmla="*/ 301 w 344"/>
                <a:gd name="T11" fmla="*/ 66 h 242"/>
                <a:gd name="T12" fmla="*/ 298 w 344"/>
                <a:gd name="T13" fmla="*/ 56 h 242"/>
                <a:gd name="T14" fmla="*/ 292 w 344"/>
                <a:gd name="T15" fmla="*/ 48 h 242"/>
                <a:gd name="T16" fmla="*/ 283 w 344"/>
                <a:gd name="T17" fmla="*/ 43 h 242"/>
                <a:gd name="T18" fmla="*/ 273 w 344"/>
                <a:gd name="T19" fmla="*/ 39 h 242"/>
                <a:gd name="T20" fmla="*/ 257 w 344"/>
                <a:gd name="T21" fmla="*/ 37 h 242"/>
                <a:gd name="T22" fmla="*/ 240 w 344"/>
                <a:gd name="T23" fmla="*/ 39 h 242"/>
                <a:gd name="T24" fmla="*/ 224 w 344"/>
                <a:gd name="T25" fmla="*/ 46 h 242"/>
                <a:gd name="T26" fmla="*/ 207 w 344"/>
                <a:gd name="T27" fmla="*/ 55 h 242"/>
                <a:gd name="T28" fmla="*/ 191 w 344"/>
                <a:gd name="T29" fmla="*/ 68 h 242"/>
                <a:gd name="T30" fmla="*/ 191 w 344"/>
                <a:gd name="T31" fmla="*/ 72 h 242"/>
                <a:gd name="T32" fmla="*/ 191 w 344"/>
                <a:gd name="T33" fmla="*/ 79 h 242"/>
                <a:gd name="T34" fmla="*/ 193 w 344"/>
                <a:gd name="T35" fmla="*/ 85 h 242"/>
                <a:gd name="T36" fmla="*/ 193 w 344"/>
                <a:gd name="T37" fmla="*/ 92 h 242"/>
                <a:gd name="T38" fmla="*/ 193 w 344"/>
                <a:gd name="T39" fmla="*/ 242 h 242"/>
                <a:gd name="T40" fmla="*/ 152 w 344"/>
                <a:gd name="T41" fmla="*/ 242 h 242"/>
                <a:gd name="T42" fmla="*/ 152 w 344"/>
                <a:gd name="T43" fmla="*/ 108 h 242"/>
                <a:gd name="T44" fmla="*/ 152 w 344"/>
                <a:gd name="T45" fmla="*/ 94 h 242"/>
                <a:gd name="T46" fmla="*/ 151 w 344"/>
                <a:gd name="T47" fmla="*/ 79 h 242"/>
                <a:gd name="T48" fmla="*/ 149 w 344"/>
                <a:gd name="T49" fmla="*/ 65 h 242"/>
                <a:gd name="T50" fmla="*/ 145 w 344"/>
                <a:gd name="T51" fmla="*/ 56 h 242"/>
                <a:gd name="T52" fmla="*/ 139 w 344"/>
                <a:gd name="T53" fmla="*/ 48 h 242"/>
                <a:gd name="T54" fmla="*/ 131 w 344"/>
                <a:gd name="T55" fmla="*/ 43 h 242"/>
                <a:gd name="T56" fmla="*/ 121 w 344"/>
                <a:gd name="T57" fmla="*/ 39 h 242"/>
                <a:gd name="T58" fmla="*/ 105 w 344"/>
                <a:gd name="T59" fmla="*/ 37 h 242"/>
                <a:gd name="T60" fmla="*/ 89 w 344"/>
                <a:gd name="T61" fmla="*/ 39 h 242"/>
                <a:gd name="T62" fmla="*/ 73 w 344"/>
                <a:gd name="T63" fmla="*/ 46 h 242"/>
                <a:gd name="T64" fmla="*/ 56 w 344"/>
                <a:gd name="T65" fmla="*/ 55 h 242"/>
                <a:gd name="T66" fmla="*/ 40 w 344"/>
                <a:gd name="T67" fmla="*/ 66 h 242"/>
                <a:gd name="T68" fmla="*/ 40 w 344"/>
                <a:gd name="T69" fmla="*/ 242 h 242"/>
                <a:gd name="T70" fmla="*/ 0 w 344"/>
                <a:gd name="T71" fmla="*/ 242 h 242"/>
                <a:gd name="T72" fmla="*/ 0 w 344"/>
                <a:gd name="T73" fmla="*/ 7 h 242"/>
                <a:gd name="T74" fmla="*/ 40 w 344"/>
                <a:gd name="T75" fmla="*/ 7 h 242"/>
                <a:gd name="T76" fmla="*/ 40 w 344"/>
                <a:gd name="T77" fmla="*/ 33 h 242"/>
                <a:gd name="T78" fmla="*/ 59 w 344"/>
                <a:gd name="T79" fmla="*/ 19 h 242"/>
                <a:gd name="T80" fmla="*/ 77 w 344"/>
                <a:gd name="T81" fmla="*/ 9 h 242"/>
                <a:gd name="T82" fmla="*/ 96 w 344"/>
                <a:gd name="T83" fmla="*/ 1 h 242"/>
                <a:gd name="T84" fmla="*/ 116 w 344"/>
                <a:gd name="T85" fmla="*/ 0 h 242"/>
                <a:gd name="T86" fmla="*/ 139 w 344"/>
                <a:gd name="T87" fmla="*/ 1 h 242"/>
                <a:gd name="T88" fmla="*/ 157 w 344"/>
                <a:gd name="T89" fmla="*/ 10 h 242"/>
                <a:gd name="T90" fmla="*/ 172 w 344"/>
                <a:gd name="T91" fmla="*/ 22 h 242"/>
                <a:gd name="T92" fmla="*/ 182 w 344"/>
                <a:gd name="T93" fmla="*/ 39 h 242"/>
                <a:gd name="T94" fmla="*/ 205 w 344"/>
                <a:gd name="T95" fmla="*/ 20 h 242"/>
                <a:gd name="T96" fmla="*/ 226 w 344"/>
                <a:gd name="T97" fmla="*/ 9 h 242"/>
                <a:gd name="T98" fmla="*/ 246 w 344"/>
                <a:gd name="T99" fmla="*/ 1 h 242"/>
                <a:gd name="T100" fmla="*/ 269 w 344"/>
                <a:gd name="T101" fmla="*/ 0 h 242"/>
                <a:gd name="T102" fmla="*/ 288 w 344"/>
                <a:gd name="T103" fmla="*/ 1 h 242"/>
                <a:gd name="T104" fmla="*/ 315 w 344"/>
                <a:gd name="T105" fmla="*/ 13 h 242"/>
                <a:gd name="T106" fmla="*/ 325 w 344"/>
                <a:gd name="T107" fmla="*/ 25 h 242"/>
                <a:gd name="T108" fmla="*/ 334 w 344"/>
                <a:gd name="T109" fmla="*/ 36 h 242"/>
                <a:gd name="T110" fmla="*/ 344 w 344"/>
                <a:gd name="T111" fmla="*/ 69 h 242"/>
                <a:gd name="T112" fmla="*/ 344 w 344"/>
                <a:gd name="T113" fmla="*/ 89 h 242"/>
                <a:gd name="T114" fmla="*/ 344 w 344"/>
                <a:gd name="T11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4" h="242">
                  <a:moveTo>
                    <a:pt x="344" y="242"/>
                  </a:moveTo>
                  <a:lnTo>
                    <a:pt x="305" y="242"/>
                  </a:lnTo>
                  <a:lnTo>
                    <a:pt x="305" y="108"/>
                  </a:lnTo>
                  <a:lnTo>
                    <a:pt x="305" y="94"/>
                  </a:lnTo>
                  <a:lnTo>
                    <a:pt x="303" y="79"/>
                  </a:lnTo>
                  <a:lnTo>
                    <a:pt x="301" y="66"/>
                  </a:lnTo>
                  <a:lnTo>
                    <a:pt x="298" y="56"/>
                  </a:lnTo>
                  <a:lnTo>
                    <a:pt x="292" y="48"/>
                  </a:lnTo>
                  <a:lnTo>
                    <a:pt x="283" y="43"/>
                  </a:lnTo>
                  <a:lnTo>
                    <a:pt x="273" y="39"/>
                  </a:lnTo>
                  <a:lnTo>
                    <a:pt x="257" y="37"/>
                  </a:lnTo>
                  <a:lnTo>
                    <a:pt x="240" y="39"/>
                  </a:lnTo>
                  <a:lnTo>
                    <a:pt x="224" y="46"/>
                  </a:lnTo>
                  <a:lnTo>
                    <a:pt x="207" y="55"/>
                  </a:lnTo>
                  <a:lnTo>
                    <a:pt x="191" y="68"/>
                  </a:lnTo>
                  <a:lnTo>
                    <a:pt x="191" y="72"/>
                  </a:lnTo>
                  <a:lnTo>
                    <a:pt x="191" y="79"/>
                  </a:lnTo>
                  <a:lnTo>
                    <a:pt x="193" y="85"/>
                  </a:lnTo>
                  <a:lnTo>
                    <a:pt x="193" y="92"/>
                  </a:lnTo>
                  <a:lnTo>
                    <a:pt x="193" y="242"/>
                  </a:lnTo>
                  <a:lnTo>
                    <a:pt x="152" y="242"/>
                  </a:lnTo>
                  <a:lnTo>
                    <a:pt x="152" y="108"/>
                  </a:lnTo>
                  <a:lnTo>
                    <a:pt x="152" y="94"/>
                  </a:lnTo>
                  <a:lnTo>
                    <a:pt x="151" y="79"/>
                  </a:lnTo>
                  <a:lnTo>
                    <a:pt x="149" y="65"/>
                  </a:lnTo>
                  <a:lnTo>
                    <a:pt x="145" y="56"/>
                  </a:lnTo>
                  <a:lnTo>
                    <a:pt x="139" y="48"/>
                  </a:lnTo>
                  <a:lnTo>
                    <a:pt x="131" y="43"/>
                  </a:lnTo>
                  <a:lnTo>
                    <a:pt x="121" y="39"/>
                  </a:lnTo>
                  <a:lnTo>
                    <a:pt x="105" y="37"/>
                  </a:lnTo>
                  <a:lnTo>
                    <a:pt x="89" y="39"/>
                  </a:lnTo>
                  <a:lnTo>
                    <a:pt x="73" y="46"/>
                  </a:lnTo>
                  <a:lnTo>
                    <a:pt x="56" y="55"/>
                  </a:lnTo>
                  <a:lnTo>
                    <a:pt x="40" y="66"/>
                  </a:lnTo>
                  <a:lnTo>
                    <a:pt x="40" y="242"/>
                  </a:lnTo>
                  <a:lnTo>
                    <a:pt x="0" y="242"/>
                  </a:lnTo>
                  <a:lnTo>
                    <a:pt x="0" y="7"/>
                  </a:lnTo>
                  <a:lnTo>
                    <a:pt x="40" y="7"/>
                  </a:lnTo>
                  <a:lnTo>
                    <a:pt x="40" y="33"/>
                  </a:lnTo>
                  <a:lnTo>
                    <a:pt x="59" y="19"/>
                  </a:lnTo>
                  <a:lnTo>
                    <a:pt x="77" y="9"/>
                  </a:lnTo>
                  <a:lnTo>
                    <a:pt x="96" y="1"/>
                  </a:lnTo>
                  <a:lnTo>
                    <a:pt x="116" y="0"/>
                  </a:lnTo>
                  <a:lnTo>
                    <a:pt x="139" y="1"/>
                  </a:lnTo>
                  <a:lnTo>
                    <a:pt x="157" y="10"/>
                  </a:lnTo>
                  <a:lnTo>
                    <a:pt x="172" y="22"/>
                  </a:lnTo>
                  <a:lnTo>
                    <a:pt x="182" y="39"/>
                  </a:lnTo>
                  <a:lnTo>
                    <a:pt x="205" y="20"/>
                  </a:lnTo>
                  <a:lnTo>
                    <a:pt x="226" y="9"/>
                  </a:lnTo>
                  <a:lnTo>
                    <a:pt x="246" y="1"/>
                  </a:lnTo>
                  <a:lnTo>
                    <a:pt x="269" y="0"/>
                  </a:lnTo>
                  <a:lnTo>
                    <a:pt x="288" y="1"/>
                  </a:lnTo>
                  <a:lnTo>
                    <a:pt x="315" y="13"/>
                  </a:lnTo>
                  <a:lnTo>
                    <a:pt x="325" y="25"/>
                  </a:lnTo>
                  <a:lnTo>
                    <a:pt x="334" y="36"/>
                  </a:lnTo>
                  <a:lnTo>
                    <a:pt x="344" y="69"/>
                  </a:lnTo>
                  <a:lnTo>
                    <a:pt x="344" y="89"/>
                  </a:lnTo>
                  <a:lnTo>
                    <a:pt x="344" y="2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7" name="Freeform 2448"/>
            <p:cNvSpPr>
              <a:spLocks noEditPoints="1"/>
            </p:cNvSpPr>
            <p:nvPr/>
          </p:nvSpPr>
          <p:spPr bwMode="auto">
            <a:xfrm>
              <a:off x="3000" y="373"/>
              <a:ext cx="69" cy="110"/>
            </a:xfrm>
            <a:custGeom>
              <a:avLst/>
              <a:gdLst>
                <a:gd name="T0" fmla="*/ 207 w 207"/>
                <a:gd name="T1" fmla="*/ 122 h 330"/>
                <a:gd name="T2" fmla="*/ 206 w 207"/>
                <a:gd name="T3" fmla="*/ 150 h 330"/>
                <a:gd name="T4" fmla="*/ 200 w 207"/>
                <a:gd name="T5" fmla="*/ 174 h 330"/>
                <a:gd name="T6" fmla="*/ 190 w 207"/>
                <a:gd name="T7" fmla="*/ 197 h 330"/>
                <a:gd name="T8" fmla="*/ 176 w 207"/>
                <a:gd name="T9" fmla="*/ 215 h 330"/>
                <a:gd name="T10" fmla="*/ 161 w 207"/>
                <a:gd name="T11" fmla="*/ 229 h 330"/>
                <a:gd name="T12" fmla="*/ 144 w 207"/>
                <a:gd name="T13" fmla="*/ 239 h 330"/>
                <a:gd name="T14" fmla="*/ 124 w 207"/>
                <a:gd name="T15" fmla="*/ 246 h 330"/>
                <a:gd name="T16" fmla="*/ 104 w 207"/>
                <a:gd name="T17" fmla="*/ 248 h 330"/>
                <a:gd name="T18" fmla="*/ 86 w 207"/>
                <a:gd name="T19" fmla="*/ 246 h 330"/>
                <a:gd name="T20" fmla="*/ 71 w 207"/>
                <a:gd name="T21" fmla="*/ 243 h 330"/>
                <a:gd name="T22" fmla="*/ 55 w 207"/>
                <a:gd name="T23" fmla="*/ 238 h 330"/>
                <a:gd name="T24" fmla="*/ 40 w 207"/>
                <a:gd name="T25" fmla="*/ 230 h 330"/>
                <a:gd name="T26" fmla="*/ 40 w 207"/>
                <a:gd name="T27" fmla="*/ 330 h 330"/>
                <a:gd name="T28" fmla="*/ 0 w 207"/>
                <a:gd name="T29" fmla="*/ 330 h 330"/>
                <a:gd name="T30" fmla="*/ 0 w 207"/>
                <a:gd name="T31" fmla="*/ 7 h 330"/>
                <a:gd name="T32" fmla="*/ 40 w 207"/>
                <a:gd name="T33" fmla="*/ 7 h 330"/>
                <a:gd name="T34" fmla="*/ 40 w 207"/>
                <a:gd name="T35" fmla="*/ 32 h 330"/>
                <a:gd name="T36" fmla="*/ 56 w 207"/>
                <a:gd name="T37" fmla="*/ 19 h 330"/>
                <a:gd name="T38" fmla="*/ 75 w 207"/>
                <a:gd name="T39" fmla="*/ 9 h 330"/>
                <a:gd name="T40" fmla="*/ 95 w 207"/>
                <a:gd name="T41" fmla="*/ 1 h 330"/>
                <a:gd name="T42" fmla="*/ 118 w 207"/>
                <a:gd name="T43" fmla="*/ 0 h 330"/>
                <a:gd name="T44" fmla="*/ 138 w 207"/>
                <a:gd name="T45" fmla="*/ 1 h 330"/>
                <a:gd name="T46" fmla="*/ 171 w 207"/>
                <a:gd name="T47" fmla="*/ 17 h 330"/>
                <a:gd name="T48" fmla="*/ 184 w 207"/>
                <a:gd name="T49" fmla="*/ 33 h 330"/>
                <a:gd name="T50" fmla="*/ 194 w 207"/>
                <a:gd name="T51" fmla="*/ 49 h 330"/>
                <a:gd name="T52" fmla="*/ 207 w 207"/>
                <a:gd name="T53" fmla="*/ 94 h 330"/>
                <a:gd name="T54" fmla="*/ 207 w 207"/>
                <a:gd name="T55" fmla="*/ 122 h 330"/>
                <a:gd name="T56" fmla="*/ 167 w 207"/>
                <a:gd name="T57" fmla="*/ 122 h 330"/>
                <a:gd name="T58" fmla="*/ 166 w 207"/>
                <a:gd name="T59" fmla="*/ 102 h 330"/>
                <a:gd name="T60" fmla="*/ 158 w 207"/>
                <a:gd name="T61" fmla="*/ 71 h 330"/>
                <a:gd name="T62" fmla="*/ 153 w 207"/>
                <a:gd name="T63" fmla="*/ 59 h 330"/>
                <a:gd name="T64" fmla="*/ 144 w 207"/>
                <a:gd name="T65" fmla="*/ 49 h 330"/>
                <a:gd name="T66" fmla="*/ 122 w 207"/>
                <a:gd name="T67" fmla="*/ 39 h 330"/>
                <a:gd name="T68" fmla="*/ 108 w 207"/>
                <a:gd name="T69" fmla="*/ 37 h 330"/>
                <a:gd name="T70" fmla="*/ 91 w 207"/>
                <a:gd name="T71" fmla="*/ 39 h 330"/>
                <a:gd name="T72" fmla="*/ 74 w 207"/>
                <a:gd name="T73" fmla="*/ 45 h 330"/>
                <a:gd name="T74" fmla="*/ 56 w 207"/>
                <a:gd name="T75" fmla="*/ 53 h 330"/>
                <a:gd name="T76" fmla="*/ 40 w 207"/>
                <a:gd name="T77" fmla="*/ 65 h 330"/>
                <a:gd name="T78" fmla="*/ 40 w 207"/>
                <a:gd name="T79" fmla="*/ 199 h 330"/>
                <a:gd name="T80" fmla="*/ 56 w 207"/>
                <a:gd name="T81" fmla="*/ 204 h 330"/>
                <a:gd name="T82" fmla="*/ 69 w 207"/>
                <a:gd name="T83" fmla="*/ 209 h 330"/>
                <a:gd name="T84" fmla="*/ 82 w 207"/>
                <a:gd name="T85" fmla="*/ 210 h 330"/>
                <a:gd name="T86" fmla="*/ 97 w 207"/>
                <a:gd name="T87" fmla="*/ 212 h 330"/>
                <a:gd name="T88" fmla="*/ 112 w 207"/>
                <a:gd name="T89" fmla="*/ 210 h 330"/>
                <a:gd name="T90" fmla="*/ 138 w 207"/>
                <a:gd name="T91" fmla="*/ 199 h 330"/>
                <a:gd name="T92" fmla="*/ 148 w 207"/>
                <a:gd name="T93" fmla="*/ 189 h 330"/>
                <a:gd name="T94" fmla="*/ 157 w 207"/>
                <a:gd name="T95" fmla="*/ 177 h 330"/>
                <a:gd name="T96" fmla="*/ 166 w 207"/>
                <a:gd name="T97" fmla="*/ 144 h 330"/>
                <a:gd name="T98" fmla="*/ 167 w 207"/>
                <a:gd name="T99" fmla="*/ 12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7" h="330">
                  <a:moveTo>
                    <a:pt x="207" y="122"/>
                  </a:moveTo>
                  <a:lnTo>
                    <a:pt x="206" y="150"/>
                  </a:lnTo>
                  <a:lnTo>
                    <a:pt x="200" y="174"/>
                  </a:lnTo>
                  <a:lnTo>
                    <a:pt x="190" y="197"/>
                  </a:lnTo>
                  <a:lnTo>
                    <a:pt x="176" y="215"/>
                  </a:lnTo>
                  <a:lnTo>
                    <a:pt x="161" y="229"/>
                  </a:lnTo>
                  <a:lnTo>
                    <a:pt x="144" y="239"/>
                  </a:lnTo>
                  <a:lnTo>
                    <a:pt x="124" y="246"/>
                  </a:lnTo>
                  <a:lnTo>
                    <a:pt x="104" y="248"/>
                  </a:lnTo>
                  <a:lnTo>
                    <a:pt x="86" y="246"/>
                  </a:lnTo>
                  <a:lnTo>
                    <a:pt x="71" y="243"/>
                  </a:lnTo>
                  <a:lnTo>
                    <a:pt x="55" y="238"/>
                  </a:lnTo>
                  <a:lnTo>
                    <a:pt x="40" y="230"/>
                  </a:lnTo>
                  <a:lnTo>
                    <a:pt x="40" y="330"/>
                  </a:lnTo>
                  <a:lnTo>
                    <a:pt x="0" y="330"/>
                  </a:lnTo>
                  <a:lnTo>
                    <a:pt x="0" y="7"/>
                  </a:lnTo>
                  <a:lnTo>
                    <a:pt x="40" y="7"/>
                  </a:lnTo>
                  <a:lnTo>
                    <a:pt x="40" y="32"/>
                  </a:lnTo>
                  <a:lnTo>
                    <a:pt x="56" y="19"/>
                  </a:lnTo>
                  <a:lnTo>
                    <a:pt x="75" y="9"/>
                  </a:lnTo>
                  <a:lnTo>
                    <a:pt x="95" y="1"/>
                  </a:lnTo>
                  <a:lnTo>
                    <a:pt x="118" y="0"/>
                  </a:lnTo>
                  <a:lnTo>
                    <a:pt x="138" y="1"/>
                  </a:lnTo>
                  <a:lnTo>
                    <a:pt x="171" y="17"/>
                  </a:lnTo>
                  <a:lnTo>
                    <a:pt x="184" y="33"/>
                  </a:lnTo>
                  <a:lnTo>
                    <a:pt x="194" y="49"/>
                  </a:lnTo>
                  <a:lnTo>
                    <a:pt x="207" y="94"/>
                  </a:lnTo>
                  <a:lnTo>
                    <a:pt x="207" y="122"/>
                  </a:lnTo>
                  <a:close/>
                  <a:moveTo>
                    <a:pt x="167" y="122"/>
                  </a:moveTo>
                  <a:lnTo>
                    <a:pt x="166" y="102"/>
                  </a:lnTo>
                  <a:lnTo>
                    <a:pt x="158" y="71"/>
                  </a:lnTo>
                  <a:lnTo>
                    <a:pt x="153" y="59"/>
                  </a:lnTo>
                  <a:lnTo>
                    <a:pt x="144" y="49"/>
                  </a:lnTo>
                  <a:lnTo>
                    <a:pt x="122" y="39"/>
                  </a:lnTo>
                  <a:lnTo>
                    <a:pt x="108" y="37"/>
                  </a:lnTo>
                  <a:lnTo>
                    <a:pt x="91" y="39"/>
                  </a:lnTo>
                  <a:lnTo>
                    <a:pt x="74" y="45"/>
                  </a:lnTo>
                  <a:lnTo>
                    <a:pt x="56" y="53"/>
                  </a:lnTo>
                  <a:lnTo>
                    <a:pt x="40" y="65"/>
                  </a:lnTo>
                  <a:lnTo>
                    <a:pt x="40" y="199"/>
                  </a:lnTo>
                  <a:lnTo>
                    <a:pt x="56" y="204"/>
                  </a:lnTo>
                  <a:lnTo>
                    <a:pt x="69" y="209"/>
                  </a:lnTo>
                  <a:lnTo>
                    <a:pt x="82" y="210"/>
                  </a:lnTo>
                  <a:lnTo>
                    <a:pt x="97" y="212"/>
                  </a:lnTo>
                  <a:lnTo>
                    <a:pt x="112" y="210"/>
                  </a:lnTo>
                  <a:lnTo>
                    <a:pt x="138" y="199"/>
                  </a:lnTo>
                  <a:lnTo>
                    <a:pt x="148" y="189"/>
                  </a:lnTo>
                  <a:lnTo>
                    <a:pt x="157" y="177"/>
                  </a:lnTo>
                  <a:lnTo>
                    <a:pt x="166" y="144"/>
                  </a:lnTo>
                  <a:lnTo>
                    <a:pt x="167" y="12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8" name="Freeform 2449"/>
            <p:cNvSpPr>
              <a:spLocks/>
            </p:cNvSpPr>
            <p:nvPr/>
          </p:nvSpPr>
          <p:spPr bwMode="auto">
            <a:xfrm>
              <a:off x="3089" y="376"/>
              <a:ext cx="49" cy="78"/>
            </a:xfrm>
            <a:custGeom>
              <a:avLst/>
              <a:gdLst>
                <a:gd name="T0" fmla="*/ 147 w 147"/>
                <a:gd name="T1" fmla="*/ 43 h 235"/>
                <a:gd name="T2" fmla="*/ 146 w 147"/>
                <a:gd name="T3" fmla="*/ 43 h 235"/>
                <a:gd name="T4" fmla="*/ 137 w 147"/>
                <a:gd name="T5" fmla="*/ 41 h 235"/>
                <a:gd name="T6" fmla="*/ 129 w 147"/>
                <a:gd name="T7" fmla="*/ 41 h 235"/>
                <a:gd name="T8" fmla="*/ 120 w 147"/>
                <a:gd name="T9" fmla="*/ 39 h 235"/>
                <a:gd name="T10" fmla="*/ 108 w 147"/>
                <a:gd name="T11" fmla="*/ 39 h 235"/>
                <a:gd name="T12" fmla="*/ 91 w 147"/>
                <a:gd name="T13" fmla="*/ 41 h 235"/>
                <a:gd name="T14" fmla="*/ 74 w 147"/>
                <a:gd name="T15" fmla="*/ 48 h 235"/>
                <a:gd name="T16" fmla="*/ 57 w 147"/>
                <a:gd name="T17" fmla="*/ 56 h 235"/>
                <a:gd name="T18" fmla="*/ 41 w 147"/>
                <a:gd name="T19" fmla="*/ 68 h 235"/>
                <a:gd name="T20" fmla="*/ 41 w 147"/>
                <a:gd name="T21" fmla="*/ 235 h 235"/>
                <a:gd name="T22" fmla="*/ 0 w 147"/>
                <a:gd name="T23" fmla="*/ 235 h 235"/>
                <a:gd name="T24" fmla="*/ 0 w 147"/>
                <a:gd name="T25" fmla="*/ 0 h 235"/>
                <a:gd name="T26" fmla="*/ 41 w 147"/>
                <a:gd name="T27" fmla="*/ 0 h 235"/>
                <a:gd name="T28" fmla="*/ 41 w 147"/>
                <a:gd name="T29" fmla="*/ 35 h 235"/>
                <a:gd name="T30" fmla="*/ 62 w 147"/>
                <a:gd name="T31" fmla="*/ 18 h 235"/>
                <a:gd name="T32" fmla="*/ 82 w 147"/>
                <a:gd name="T33" fmla="*/ 7 h 235"/>
                <a:gd name="T34" fmla="*/ 100 w 147"/>
                <a:gd name="T35" fmla="*/ 2 h 235"/>
                <a:gd name="T36" fmla="*/ 118 w 147"/>
                <a:gd name="T37" fmla="*/ 0 h 235"/>
                <a:gd name="T38" fmla="*/ 129 w 147"/>
                <a:gd name="T39" fmla="*/ 0 h 235"/>
                <a:gd name="T40" fmla="*/ 134 w 147"/>
                <a:gd name="T41" fmla="*/ 0 h 235"/>
                <a:gd name="T42" fmla="*/ 139 w 147"/>
                <a:gd name="T43" fmla="*/ 2 h 235"/>
                <a:gd name="T44" fmla="*/ 147 w 147"/>
                <a:gd name="T45" fmla="*/ 2 h 235"/>
                <a:gd name="T46" fmla="*/ 147 w 147"/>
                <a:gd name="T47" fmla="*/ 4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7" h="235">
                  <a:moveTo>
                    <a:pt x="147" y="43"/>
                  </a:moveTo>
                  <a:lnTo>
                    <a:pt x="146" y="43"/>
                  </a:lnTo>
                  <a:lnTo>
                    <a:pt x="137" y="41"/>
                  </a:lnTo>
                  <a:lnTo>
                    <a:pt x="129" y="41"/>
                  </a:lnTo>
                  <a:lnTo>
                    <a:pt x="120" y="39"/>
                  </a:lnTo>
                  <a:lnTo>
                    <a:pt x="108" y="39"/>
                  </a:lnTo>
                  <a:lnTo>
                    <a:pt x="91" y="41"/>
                  </a:lnTo>
                  <a:lnTo>
                    <a:pt x="74" y="48"/>
                  </a:lnTo>
                  <a:lnTo>
                    <a:pt x="57" y="56"/>
                  </a:lnTo>
                  <a:lnTo>
                    <a:pt x="41" y="68"/>
                  </a:lnTo>
                  <a:lnTo>
                    <a:pt x="41" y="235"/>
                  </a:lnTo>
                  <a:lnTo>
                    <a:pt x="0" y="235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35"/>
                  </a:lnTo>
                  <a:lnTo>
                    <a:pt x="62" y="18"/>
                  </a:lnTo>
                  <a:lnTo>
                    <a:pt x="82" y="7"/>
                  </a:lnTo>
                  <a:lnTo>
                    <a:pt x="100" y="2"/>
                  </a:lnTo>
                  <a:lnTo>
                    <a:pt x="118" y="0"/>
                  </a:lnTo>
                  <a:lnTo>
                    <a:pt x="129" y="0"/>
                  </a:lnTo>
                  <a:lnTo>
                    <a:pt x="134" y="0"/>
                  </a:lnTo>
                  <a:lnTo>
                    <a:pt x="139" y="2"/>
                  </a:lnTo>
                  <a:lnTo>
                    <a:pt x="147" y="2"/>
                  </a:lnTo>
                  <a:lnTo>
                    <a:pt x="147" y="4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9" name="Freeform 2450"/>
            <p:cNvSpPr>
              <a:spLocks noEditPoints="1"/>
            </p:cNvSpPr>
            <p:nvPr/>
          </p:nvSpPr>
          <p:spPr bwMode="auto">
            <a:xfrm>
              <a:off x="3146" y="373"/>
              <a:ext cx="71" cy="83"/>
            </a:xfrm>
            <a:custGeom>
              <a:avLst/>
              <a:gdLst>
                <a:gd name="T0" fmla="*/ 213 w 213"/>
                <a:gd name="T1" fmla="*/ 128 h 248"/>
                <a:gd name="T2" fmla="*/ 40 w 213"/>
                <a:gd name="T3" fmla="*/ 128 h 248"/>
                <a:gd name="T4" fmla="*/ 42 w 213"/>
                <a:gd name="T5" fmla="*/ 150 h 248"/>
                <a:gd name="T6" fmla="*/ 46 w 213"/>
                <a:gd name="T7" fmla="*/ 167 h 248"/>
                <a:gd name="T8" fmla="*/ 55 w 213"/>
                <a:gd name="T9" fmla="*/ 181 h 248"/>
                <a:gd name="T10" fmla="*/ 65 w 213"/>
                <a:gd name="T11" fmla="*/ 193 h 248"/>
                <a:gd name="T12" fmla="*/ 76 w 213"/>
                <a:gd name="T13" fmla="*/ 202 h 248"/>
                <a:gd name="T14" fmla="*/ 91 w 213"/>
                <a:gd name="T15" fmla="*/ 209 h 248"/>
                <a:gd name="T16" fmla="*/ 106 w 213"/>
                <a:gd name="T17" fmla="*/ 213 h 248"/>
                <a:gd name="T18" fmla="*/ 124 w 213"/>
                <a:gd name="T19" fmla="*/ 213 h 248"/>
                <a:gd name="T20" fmla="*/ 148 w 213"/>
                <a:gd name="T21" fmla="*/ 212 h 248"/>
                <a:gd name="T22" fmla="*/ 173 w 213"/>
                <a:gd name="T23" fmla="*/ 204 h 248"/>
                <a:gd name="T24" fmla="*/ 194 w 213"/>
                <a:gd name="T25" fmla="*/ 194 h 248"/>
                <a:gd name="T26" fmla="*/ 207 w 213"/>
                <a:gd name="T27" fmla="*/ 184 h 248"/>
                <a:gd name="T28" fmla="*/ 209 w 213"/>
                <a:gd name="T29" fmla="*/ 184 h 248"/>
                <a:gd name="T30" fmla="*/ 209 w 213"/>
                <a:gd name="T31" fmla="*/ 227 h 248"/>
                <a:gd name="T32" fmla="*/ 189 w 213"/>
                <a:gd name="T33" fmla="*/ 236 h 248"/>
                <a:gd name="T34" fmla="*/ 168 w 213"/>
                <a:gd name="T35" fmla="*/ 242 h 248"/>
                <a:gd name="T36" fmla="*/ 147 w 213"/>
                <a:gd name="T37" fmla="*/ 246 h 248"/>
                <a:gd name="T38" fmla="*/ 124 w 213"/>
                <a:gd name="T39" fmla="*/ 248 h 248"/>
                <a:gd name="T40" fmla="*/ 96 w 213"/>
                <a:gd name="T41" fmla="*/ 246 h 248"/>
                <a:gd name="T42" fmla="*/ 50 w 213"/>
                <a:gd name="T43" fmla="*/ 230 h 248"/>
                <a:gd name="T44" fmla="*/ 33 w 213"/>
                <a:gd name="T45" fmla="*/ 216 h 248"/>
                <a:gd name="T46" fmla="*/ 17 w 213"/>
                <a:gd name="T47" fmla="*/ 199 h 248"/>
                <a:gd name="T48" fmla="*/ 1 w 213"/>
                <a:gd name="T49" fmla="*/ 154 h 248"/>
                <a:gd name="T50" fmla="*/ 0 w 213"/>
                <a:gd name="T51" fmla="*/ 125 h 248"/>
                <a:gd name="T52" fmla="*/ 1 w 213"/>
                <a:gd name="T53" fmla="*/ 98 h 248"/>
                <a:gd name="T54" fmla="*/ 17 w 213"/>
                <a:gd name="T55" fmla="*/ 52 h 248"/>
                <a:gd name="T56" fmla="*/ 32 w 213"/>
                <a:gd name="T57" fmla="*/ 35 h 248"/>
                <a:gd name="T58" fmla="*/ 47 w 213"/>
                <a:gd name="T59" fmla="*/ 19 h 248"/>
                <a:gd name="T60" fmla="*/ 89 w 213"/>
                <a:gd name="T61" fmla="*/ 1 h 248"/>
                <a:gd name="T62" fmla="*/ 114 w 213"/>
                <a:gd name="T63" fmla="*/ 0 h 248"/>
                <a:gd name="T64" fmla="*/ 137 w 213"/>
                <a:gd name="T65" fmla="*/ 1 h 248"/>
                <a:gd name="T66" fmla="*/ 174 w 213"/>
                <a:gd name="T67" fmla="*/ 16 h 248"/>
                <a:gd name="T68" fmla="*/ 187 w 213"/>
                <a:gd name="T69" fmla="*/ 27 h 248"/>
                <a:gd name="T70" fmla="*/ 200 w 213"/>
                <a:gd name="T71" fmla="*/ 43 h 248"/>
                <a:gd name="T72" fmla="*/ 213 w 213"/>
                <a:gd name="T73" fmla="*/ 82 h 248"/>
                <a:gd name="T74" fmla="*/ 213 w 213"/>
                <a:gd name="T75" fmla="*/ 107 h 248"/>
                <a:gd name="T76" fmla="*/ 213 w 213"/>
                <a:gd name="T77" fmla="*/ 128 h 248"/>
                <a:gd name="T78" fmla="*/ 176 w 213"/>
                <a:gd name="T79" fmla="*/ 98 h 248"/>
                <a:gd name="T80" fmla="*/ 174 w 213"/>
                <a:gd name="T81" fmla="*/ 84 h 248"/>
                <a:gd name="T82" fmla="*/ 167 w 213"/>
                <a:gd name="T83" fmla="*/ 59 h 248"/>
                <a:gd name="T84" fmla="*/ 160 w 213"/>
                <a:gd name="T85" fmla="*/ 50 h 248"/>
                <a:gd name="T86" fmla="*/ 151 w 213"/>
                <a:gd name="T87" fmla="*/ 42 h 248"/>
                <a:gd name="T88" fmla="*/ 128 w 213"/>
                <a:gd name="T89" fmla="*/ 33 h 248"/>
                <a:gd name="T90" fmla="*/ 112 w 213"/>
                <a:gd name="T91" fmla="*/ 33 h 248"/>
                <a:gd name="T92" fmla="*/ 96 w 213"/>
                <a:gd name="T93" fmla="*/ 33 h 248"/>
                <a:gd name="T94" fmla="*/ 72 w 213"/>
                <a:gd name="T95" fmla="*/ 43 h 248"/>
                <a:gd name="T96" fmla="*/ 62 w 213"/>
                <a:gd name="T97" fmla="*/ 52 h 248"/>
                <a:gd name="T98" fmla="*/ 53 w 213"/>
                <a:gd name="T99" fmla="*/ 62 h 248"/>
                <a:gd name="T100" fmla="*/ 42 w 213"/>
                <a:gd name="T101" fmla="*/ 85 h 248"/>
                <a:gd name="T102" fmla="*/ 40 w 213"/>
                <a:gd name="T103" fmla="*/ 98 h 248"/>
                <a:gd name="T104" fmla="*/ 176 w 213"/>
                <a:gd name="T105" fmla="*/ 9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3" h="248">
                  <a:moveTo>
                    <a:pt x="213" y="128"/>
                  </a:moveTo>
                  <a:lnTo>
                    <a:pt x="40" y="128"/>
                  </a:lnTo>
                  <a:lnTo>
                    <a:pt x="42" y="150"/>
                  </a:lnTo>
                  <a:lnTo>
                    <a:pt x="46" y="167"/>
                  </a:lnTo>
                  <a:lnTo>
                    <a:pt x="55" y="181"/>
                  </a:lnTo>
                  <a:lnTo>
                    <a:pt x="65" y="193"/>
                  </a:lnTo>
                  <a:lnTo>
                    <a:pt x="76" y="202"/>
                  </a:lnTo>
                  <a:lnTo>
                    <a:pt x="91" y="209"/>
                  </a:lnTo>
                  <a:lnTo>
                    <a:pt x="106" y="213"/>
                  </a:lnTo>
                  <a:lnTo>
                    <a:pt x="124" y="213"/>
                  </a:lnTo>
                  <a:lnTo>
                    <a:pt x="148" y="212"/>
                  </a:lnTo>
                  <a:lnTo>
                    <a:pt x="173" y="204"/>
                  </a:lnTo>
                  <a:lnTo>
                    <a:pt x="194" y="194"/>
                  </a:lnTo>
                  <a:lnTo>
                    <a:pt x="207" y="184"/>
                  </a:lnTo>
                  <a:lnTo>
                    <a:pt x="209" y="184"/>
                  </a:lnTo>
                  <a:lnTo>
                    <a:pt x="209" y="227"/>
                  </a:lnTo>
                  <a:lnTo>
                    <a:pt x="189" y="236"/>
                  </a:lnTo>
                  <a:lnTo>
                    <a:pt x="168" y="242"/>
                  </a:lnTo>
                  <a:lnTo>
                    <a:pt x="147" y="246"/>
                  </a:lnTo>
                  <a:lnTo>
                    <a:pt x="124" y="248"/>
                  </a:lnTo>
                  <a:lnTo>
                    <a:pt x="96" y="246"/>
                  </a:lnTo>
                  <a:lnTo>
                    <a:pt x="50" y="230"/>
                  </a:lnTo>
                  <a:lnTo>
                    <a:pt x="33" y="216"/>
                  </a:lnTo>
                  <a:lnTo>
                    <a:pt x="17" y="199"/>
                  </a:lnTo>
                  <a:lnTo>
                    <a:pt x="1" y="154"/>
                  </a:lnTo>
                  <a:lnTo>
                    <a:pt x="0" y="125"/>
                  </a:lnTo>
                  <a:lnTo>
                    <a:pt x="1" y="98"/>
                  </a:lnTo>
                  <a:lnTo>
                    <a:pt x="17" y="52"/>
                  </a:lnTo>
                  <a:lnTo>
                    <a:pt x="32" y="35"/>
                  </a:lnTo>
                  <a:lnTo>
                    <a:pt x="47" y="19"/>
                  </a:lnTo>
                  <a:lnTo>
                    <a:pt x="89" y="1"/>
                  </a:lnTo>
                  <a:lnTo>
                    <a:pt x="114" y="0"/>
                  </a:lnTo>
                  <a:lnTo>
                    <a:pt x="137" y="1"/>
                  </a:lnTo>
                  <a:lnTo>
                    <a:pt x="174" y="16"/>
                  </a:lnTo>
                  <a:lnTo>
                    <a:pt x="187" y="27"/>
                  </a:lnTo>
                  <a:lnTo>
                    <a:pt x="200" y="43"/>
                  </a:lnTo>
                  <a:lnTo>
                    <a:pt x="213" y="82"/>
                  </a:lnTo>
                  <a:lnTo>
                    <a:pt x="213" y="107"/>
                  </a:lnTo>
                  <a:lnTo>
                    <a:pt x="213" y="128"/>
                  </a:lnTo>
                  <a:close/>
                  <a:moveTo>
                    <a:pt x="176" y="98"/>
                  </a:moveTo>
                  <a:lnTo>
                    <a:pt x="174" y="84"/>
                  </a:lnTo>
                  <a:lnTo>
                    <a:pt x="167" y="59"/>
                  </a:lnTo>
                  <a:lnTo>
                    <a:pt x="160" y="50"/>
                  </a:lnTo>
                  <a:lnTo>
                    <a:pt x="151" y="42"/>
                  </a:lnTo>
                  <a:lnTo>
                    <a:pt x="128" y="33"/>
                  </a:lnTo>
                  <a:lnTo>
                    <a:pt x="112" y="33"/>
                  </a:lnTo>
                  <a:lnTo>
                    <a:pt x="96" y="33"/>
                  </a:lnTo>
                  <a:lnTo>
                    <a:pt x="72" y="43"/>
                  </a:lnTo>
                  <a:lnTo>
                    <a:pt x="62" y="52"/>
                  </a:lnTo>
                  <a:lnTo>
                    <a:pt x="53" y="62"/>
                  </a:lnTo>
                  <a:lnTo>
                    <a:pt x="42" y="85"/>
                  </a:lnTo>
                  <a:lnTo>
                    <a:pt x="40" y="98"/>
                  </a:lnTo>
                  <a:lnTo>
                    <a:pt x="176" y="9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0" name="Freeform 2451"/>
            <p:cNvSpPr>
              <a:spLocks/>
            </p:cNvSpPr>
            <p:nvPr/>
          </p:nvSpPr>
          <p:spPr bwMode="auto">
            <a:xfrm>
              <a:off x="3232" y="374"/>
              <a:ext cx="61" cy="82"/>
            </a:xfrm>
            <a:custGeom>
              <a:avLst/>
              <a:gdLst>
                <a:gd name="T0" fmla="*/ 183 w 184"/>
                <a:gd name="T1" fmla="*/ 189 h 247"/>
                <a:gd name="T2" fmla="*/ 158 w 184"/>
                <a:gd name="T3" fmla="*/ 226 h 247"/>
                <a:gd name="T4" fmla="*/ 106 w 184"/>
                <a:gd name="T5" fmla="*/ 247 h 247"/>
                <a:gd name="T6" fmla="*/ 59 w 184"/>
                <a:gd name="T7" fmla="*/ 247 h 247"/>
                <a:gd name="T8" fmla="*/ 15 w 184"/>
                <a:gd name="T9" fmla="*/ 235 h 247"/>
                <a:gd name="T10" fmla="*/ 0 w 184"/>
                <a:gd name="T11" fmla="*/ 183 h 247"/>
                <a:gd name="T12" fmla="*/ 21 w 184"/>
                <a:gd name="T13" fmla="*/ 196 h 247"/>
                <a:gd name="T14" fmla="*/ 66 w 184"/>
                <a:gd name="T15" fmla="*/ 212 h 247"/>
                <a:gd name="T16" fmla="*/ 112 w 184"/>
                <a:gd name="T17" fmla="*/ 212 h 247"/>
                <a:gd name="T18" fmla="*/ 135 w 184"/>
                <a:gd name="T19" fmla="*/ 201 h 247"/>
                <a:gd name="T20" fmla="*/ 144 w 184"/>
                <a:gd name="T21" fmla="*/ 179 h 247"/>
                <a:gd name="T22" fmla="*/ 135 w 184"/>
                <a:gd name="T23" fmla="*/ 157 h 247"/>
                <a:gd name="T24" fmla="*/ 105 w 184"/>
                <a:gd name="T25" fmla="*/ 146 h 247"/>
                <a:gd name="T26" fmla="*/ 83 w 184"/>
                <a:gd name="T27" fmla="*/ 140 h 247"/>
                <a:gd name="T28" fmla="*/ 59 w 184"/>
                <a:gd name="T29" fmla="*/ 136 h 247"/>
                <a:gd name="T30" fmla="*/ 21 w 184"/>
                <a:gd name="T31" fmla="*/ 119 h 247"/>
                <a:gd name="T32" fmla="*/ 8 w 184"/>
                <a:gd name="T33" fmla="*/ 103 h 247"/>
                <a:gd name="T34" fmla="*/ 1 w 184"/>
                <a:gd name="T35" fmla="*/ 72 h 247"/>
                <a:gd name="T36" fmla="*/ 7 w 184"/>
                <a:gd name="T37" fmla="*/ 45 h 247"/>
                <a:gd name="T38" fmla="*/ 26 w 184"/>
                <a:gd name="T39" fmla="*/ 22 h 247"/>
                <a:gd name="T40" fmla="*/ 56 w 184"/>
                <a:gd name="T41" fmla="*/ 6 h 247"/>
                <a:gd name="T42" fmla="*/ 96 w 184"/>
                <a:gd name="T43" fmla="*/ 0 h 247"/>
                <a:gd name="T44" fmla="*/ 139 w 184"/>
                <a:gd name="T45" fmla="*/ 5 h 247"/>
                <a:gd name="T46" fmla="*/ 175 w 184"/>
                <a:gd name="T47" fmla="*/ 18 h 247"/>
                <a:gd name="T48" fmla="*/ 172 w 184"/>
                <a:gd name="T49" fmla="*/ 60 h 247"/>
                <a:gd name="T50" fmla="*/ 136 w 184"/>
                <a:gd name="T51" fmla="*/ 41 h 247"/>
                <a:gd name="T52" fmla="*/ 93 w 184"/>
                <a:gd name="T53" fmla="*/ 34 h 247"/>
                <a:gd name="T54" fmla="*/ 56 w 184"/>
                <a:gd name="T55" fmla="*/ 42 h 247"/>
                <a:gd name="T56" fmla="*/ 43 w 184"/>
                <a:gd name="T57" fmla="*/ 60 h 247"/>
                <a:gd name="T58" fmla="*/ 43 w 184"/>
                <a:gd name="T59" fmla="*/ 80 h 247"/>
                <a:gd name="T60" fmla="*/ 62 w 184"/>
                <a:gd name="T61" fmla="*/ 95 h 247"/>
                <a:gd name="T62" fmla="*/ 90 w 184"/>
                <a:gd name="T63" fmla="*/ 103 h 247"/>
                <a:gd name="T64" fmla="*/ 116 w 184"/>
                <a:gd name="T65" fmla="*/ 108 h 247"/>
                <a:gd name="T66" fmla="*/ 152 w 184"/>
                <a:gd name="T67" fmla="*/ 119 h 247"/>
                <a:gd name="T68" fmla="*/ 175 w 184"/>
                <a:gd name="T69" fmla="*/ 140 h 247"/>
                <a:gd name="T70" fmla="*/ 184 w 184"/>
                <a:gd name="T71" fmla="*/ 17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4" h="247">
                  <a:moveTo>
                    <a:pt x="184" y="173"/>
                  </a:moveTo>
                  <a:lnTo>
                    <a:pt x="183" y="189"/>
                  </a:lnTo>
                  <a:lnTo>
                    <a:pt x="170" y="215"/>
                  </a:lnTo>
                  <a:lnTo>
                    <a:pt x="158" y="226"/>
                  </a:lnTo>
                  <a:lnTo>
                    <a:pt x="144" y="235"/>
                  </a:lnTo>
                  <a:lnTo>
                    <a:pt x="106" y="247"/>
                  </a:lnTo>
                  <a:lnTo>
                    <a:pt x="85" y="247"/>
                  </a:lnTo>
                  <a:lnTo>
                    <a:pt x="59" y="247"/>
                  </a:lnTo>
                  <a:lnTo>
                    <a:pt x="37" y="241"/>
                  </a:lnTo>
                  <a:lnTo>
                    <a:pt x="15" y="235"/>
                  </a:lnTo>
                  <a:lnTo>
                    <a:pt x="0" y="226"/>
                  </a:lnTo>
                  <a:lnTo>
                    <a:pt x="0" y="183"/>
                  </a:lnTo>
                  <a:lnTo>
                    <a:pt x="3" y="183"/>
                  </a:lnTo>
                  <a:lnTo>
                    <a:pt x="21" y="196"/>
                  </a:lnTo>
                  <a:lnTo>
                    <a:pt x="44" y="205"/>
                  </a:lnTo>
                  <a:lnTo>
                    <a:pt x="66" y="212"/>
                  </a:lnTo>
                  <a:lnTo>
                    <a:pt x="87" y="214"/>
                  </a:lnTo>
                  <a:lnTo>
                    <a:pt x="112" y="212"/>
                  </a:lnTo>
                  <a:lnTo>
                    <a:pt x="129" y="205"/>
                  </a:lnTo>
                  <a:lnTo>
                    <a:pt x="135" y="201"/>
                  </a:lnTo>
                  <a:lnTo>
                    <a:pt x="144" y="188"/>
                  </a:lnTo>
                  <a:lnTo>
                    <a:pt x="144" y="179"/>
                  </a:lnTo>
                  <a:lnTo>
                    <a:pt x="142" y="166"/>
                  </a:lnTo>
                  <a:lnTo>
                    <a:pt x="135" y="157"/>
                  </a:lnTo>
                  <a:lnTo>
                    <a:pt x="125" y="150"/>
                  </a:lnTo>
                  <a:lnTo>
                    <a:pt x="105" y="146"/>
                  </a:lnTo>
                  <a:lnTo>
                    <a:pt x="96" y="143"/>
                  </a:lnTo>
                  <a:lnTo>
                    <a:pt x="83" y="140"/>
                  </a:lnTo>
                  <a:lnTo>
                    <a:pt x="70" y="139"/>
                  </a:lnTo>
                  <a:lnTo>
                    <a:pt x="59" y="136"/>
                  </a:lnTo>
                  <a:lnTo>
                    <a:pt x="43" y="131"/>
                  </a:lnTo>
                  <a:lnTo>
                    <a:pt x="21" y="119"/>
                  </a:lnTo>
                  <a:lnTo>
                    <a:pt x="14" y="111"/>
                  </a:lnTo>
                  <a:lnTo>
                    <a:pt x="8" y="103"/>
                  </a:lnTo>
                  <a:lnTo>
                    <a:pt x="1" y="84"/>
                  </a:lnTo>
                  <a:lnTo>
                    <a:pt x="1" y="72"/>
                  </a:lnTo>
                  <a:lnTo>
                    <a:pt x="3" y="58"/>
                  </a:lnTo>
                  <a:lnTo>
                    <a:pt x="7" y="45"/>
                  </a:lnTo>
                  <a:lnTo>
                    <a:pt x="14" y="32"/>
                  </a:lnTo>
                  <a:lnTo>
                    <a:pt x="26" y="22"/>
                  </a:lnTo>
                  <a:lnTo>
                    <a:pt x="39" y="12"/>
                  </a:lnTo>
                  <a:lnTo>
                    <a:pt x="56" y="6"/>
                  </a:lnTo>
                  <a:lnTo>
                    <a:pt x="75" y="0"/>
                  </a:lnTo>
                  <a:lnTo>
                    <a:pt x="96" y="0"/>
                  </a:lnTo>
                  <a:lnTo>
                    <a:pt x="118" y="0"/>
                  </a:lnTo>
                  <a:lnTo>
                    <a:pt x="139" y="5"/>
                  </a:lnTo>
                  <a:lnTo>
                    <a:pt x="160" y="11"/>
                  </a:lnTo>
                  <a:lnTo>
                    <a:pt x="175" y="18"/>
                  </a:lnTo>
                  <a:lnTo>
                    <a:pt x="175" y="60"/>
                  </a:lnTo>
                  <a:lnTo>
                    <a:pt x="172" y="60"/>
                  </a:lnTo>
                  <a:lnTo>
                    <a:pt x="157" y="49"/>
                  </a:lnTo>
                  <a:lnTo>
                    <a:pt x="136" y="41"/>
                  </a:lnTo>
                  <a:lnTo>
                    <a:pt x="115" y="35"/>
                  </a:lnTo>
                  <a:lnTo>
                    <a:pt x="93" y="34"/>
                  </a:lnTo>
                  <a:lnTo>
                    <a:pt x="73" y="35"/>
                  </a:lnTo>
                  <a:lnTo>
                    <a:pt x="56" y="42"/>
                  </a:lnTo>
                  <a:lnTo>
                    <a:pt x="50" y="47"/>
                  </a:lnTo>
                  <a:lnTo>
                    <a:pt x="43" y="60"/>
                  </a:lnTo>
                  <a:lnTo>
                    <a:pt x="41" y="67"/>
                  </a:lnTo>
                  <a:lnTo>
                    <a:pt x="43" y="80"/>
                  </a:lnTo>
                  <a:lnTo>
                    <a:pt x="50" y="88"/>
                  </a:lnTo>
                  <a:lnTo>
                    <a:pt x="62" y="95"/>
                  </a:lnTo>
                  <a:lnTo>
                    <a:pt x="79" y="101"/>
                  </a:lnTo>
                  <a:lnTo>
                    <a:pt x="90" y="103"/>
                  </a:lnTo>
                  <a:lnTo>
                    <a:pt x="103" y="106"/>
                  </a:lnTo>
                  <a:lnTo>
                    <a:pt x="116" y="108"/>
                  </a:lnTo>
                  <a:lnTo>
                    <a:pt x="126" y="110"/>
                  </a:lnTo>
                  <a:lnTo>
                    <a:pt x="152" y="119"/>
                  </a:lnTo>
                  <a:lnTo>
                    <a:pt x="170" y="131"/>
                  </a:lnTo>
                  <a:lnTo>
                    <a:pt x="175" y="140"/>
                  </a:lnTo>
                  <a:lnTo>
                    <a:pt x="184" y="162"/>
                  </a:lnTo>
                  <a:lnTo>
                    <a:pt x="184" y="17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1" name="Freeform 2452"/>
            <p:cNvSpPr>
              <a:spLocks/>
            </p:cNvSpPr>
            <p:nvPr/>
          </p:nvSpPr>
          <p:spPr bwMode="auto">
            <a:xfrm>
              <a:off x="3307" y="374"/>
              <a:ext cx="61" cy="82"/>
            </a:xfrm>
            <a:custGeom>
              <a:avLst/>
              <a:gdLst>
                <a:gd name="T0" fmla="*/ 183 w 184"/>
                <a:gd name="T1" fmla="*/ 189 h 247"/>
                <a:gd name="T2" fmla="*/ 157 w 184"/>
                <a:gd name="T3" fmla="*/ 226 h 247"/>
                <a:gd name="T4" fmla="*/ 106 w 184"/>
                <a:gd name="T5" fmla="*/ 247 h 247"/>
                <a:gd name="T6" fmla="*/ 59 w 184"/>
                <a:gd name="T7" fmla="*/ 247 h 247"/>
                <a:gd name="T8" fmla="*/ 16 w 184"/>
                <a:gd name="T9" fmla="*/ 235 h 247"/>
                <a:gd name="T10" fmla="*/ 0 w 184"/>
                <a:gd name="T11" fmla="*/ 183 h 247"/>
                <a:gd name="T12" fmla="*/ 21 w 184"/>
                <a:gd name="T13" fmla="*/ 196 h 247"/>
                <a:gd name="T14" fmla="*/ 66 w 184"/>
                <a:gd name="T15" fmla="*/ 212 h 247"/>
                <a:gd name="T16" fmla="*/ 112 w 184"/>
                <a:gd name="T17" fmla="*/ 212 h 247"/>
                <a:gd name="T18" fmla="*/ 135 w 184"/>
                <a:gd name="T19" fmla="*/ 201 h 247"/>
                <a:gd name="T20" fmla="*/ 142 w 184"/>
                <a:gd name="T21" fmla="*/ 179 h 247"/>
                <a:gd name="T22" fmla="*/ 135 w 184"/>
                <a:gd name="T23" fmla="*/ 157 h 247"/>
                <a:gd name="T24" fmla="*/ 103 w 184"/>
                <a:gd name="T25" fmla="*/ 146 h 247"/>
                <a:gd name="T26" fmla="*/ 82 w 184"/>
                <a:gd name="T27" fmla="*/ 140 h 247"/>
                <a:gd name="T28" fmla="*/ 57 w 184"/>
                <a:gd name="T29" fmla="*/ 136 h 247"/>
                <a:gd name="T30" fmla="*/ 20 w 184"/>
                <a:gd name="T31" fmla="*/ 119 h 247"/>
                <a:gd name="T32" fmla="*/ 7 w 184"/>
                <a:gd name="T33" fmla="*/ 103 h 247"/>
                <a:gd name="T34" fmla="*/ 0 w 184"/>
                <a:gd name="T35" fmla="*/ 72 h 247"/>
                <a:gd name="T36" fmla="*/ 7 w 184"/>
                <a:gd name="T37" fmla="*/ 45 h 247"/>
                <a:gd name="T38" fmla="*/ 24 w 184"/>
                <a:gd name="T39" fmla="*/ 22 h 247"/>
                <a:gd name="T40" fmla="*/ 54 w 184"/>
                <a:gd name="T41" fmla="*/ 6 h 247"/>
                <a:gd name="T42" fmla="*/ 95 w 184"/>
                <a:gd name="T43" fmla="*/ 0 h 247"/>
                <a:gd name="T44" fmla="*/ 138 w 184"/>
                <a:gd name="T45" fmla="*/ 5 h 247"/>
                <a:gd name="T46" fmla="*/ 174 w 184"/>
                <a:gd name="T47" fmla="*/ 18 h 247"/>
                <a:gd name="T48" fmla="*/ 173 w 184"/>
                <a:gd name="T49" fmla="*/ 60 h 247"/>
                <a:gd name="T50" fmla="*/ 135 w 184"/>
                <a:gd name="T51" fmla="*/ 41 h 247"/>
                <a:gd name="T52" fmla="*/ 92 w 184"/>
                <a:gd name="T53" fmla="*/ 34 h 247"/>
                <a:gd name="T54" fmla="*/ 56 w 184"/>
                <a:gd name="T55" fmla="*/ 42 h 247"/>
                <a:gd name="T56" fmla="*/ 42 w 184"/>
                <a:gd name="T57" fmla="*/ 60 h 247"/>
                <a:gd name="T58" fmla="*/ 43 w 184"/>
                <a:gd name="T59" fmla="*/ 80 h 247"/>
                <a:gd name="T60" fmla="*/ 60 w 184"/>
                <a:gd name="T61" fmla="*/ 95 h 247"/>
                <a:gd name="T62" fmla="*/ 90 w 184"/>
                <a:gd name="T63" fmla="*/ 103 h 247"/>
                <a:gd name="T64" fmla="*/ 116 w 184"/>
                <a:gd name="T65" fmla="*/ 108 h 247"/>
                <a:gd name="T66" fmla="*/ 151 w 184"/>
                <a:gd name="T67" fmla="*/ 119 h 247"/>
                <a:gd name="T68" fmla="*/ 175 w 184"/>
                <a:gd name="T69" fmla="*/ 140 h 247"/>
                <a:gd name="T70" fmla="*/ 184 w 184"/>
                <a:gd name="T71" fmla="*/ 17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4" h="247">
                  <a:moveTo>
                    <a:pt x="184" y="173"/>
                  </a:moveTo>
                  <a:lnTo>
                    <a:pt x="183" y="189"/>
                  </a:lnTo>
                  <a:lnTo>
                    <a:pt x="168" y="215"/>
                  </a:lnTo>
                  <a:lnTo>
                    <a:pt x="157" y="226"/>
                  </a:lnTo>
                  <a:lnTo>
                    <a:pt x="142" y="235"/>
                  </a:lnTo>
                  <a:lnTo>
                    <a:pt x="106" y="247"/>
                  </a:lnTo>
                  <a:lnTo>
                    <a:pt x="83" y="247"/>
                  </a:lnTo>
                  <a:lnTo>
                    <a:pt x="59" y="247"/>
                  </a:lnTo>
                  <a:lnTo>
                    <a:pt x="36" y="241"/>
                  </a:lnTo>
                  <a:lnTo>
                    <a:pt x="16" y="235"/>
                  </a:lnTo>
                  <a:lnTo>
                    <a:pt x="0" y="226"/>
                  </a:lnTo>
                  <a:lnTo>
                    <a:pt x="0" y="183"/>
                  </a:lnTo>
                  <a:lnTo>
                    <a:pt x="1" y="183"/>
                  </a:lnTo>
                  <a:lnTo>
                    <a:pt x="21" y="196"/>
                  </a:lnTo>
                  <a:lnTo>
                    <a:pt x="43" y="205"/>
                  </a:lnTo>
                  <a:lnTo>
                    <a:pt x="66" y="212"/>
                  </a:lnTo>
                  <a:lnTo>
                    <a:pt x="88" y="214"/>
                  </a:lnTo>
                  <a:lnTo>
                    <a:pt x="112" y="212"/>
                  </a:lnTo>
                  <a:lnTo>
                    <a:pt x="128" y="205"/>
                  </a:lnTo>
                  <a:lnTo>
                    <a:pt x="135" y="201"/>
                  </a:lnTo>
                  <a:lnTo>
                    <a:pt x="142" y="188"/>
                  </a:lnTo>
                  <a:lnTo>
                    <a:pt x="142" y="179"/>
                  </a:lnTo>
                  <a:lnTo>
                    <a:pt x="142" y="166"/>
                  </a:lnTo>
                  <a:lnTo>
                    <a:pt x="135" y="157"/>
                  </a:lnTo>
                  <a:lnTo>
                    <a:pt x="125" y="150"/>
                  </a:lnTo>
                  <a:lnTo>
                    <a:pt x="103" y="146"/>
                  </a:lnTo>
                  <a:lnTo>
                    <a:pt x="95" y="143"/>
                  </a:lnTo>
                  <a:lnTo>
                    <a:pt x="82" y="140"/>
                  </a:lnTo>
                  <a:lnTo>
                    <a:pt x="69" y="139"/>
                  </a:lnTo>
                  <a:lnTo>
                    <a:pt x="57" y="136"/>
                  </a:lnTo>
                  <a:lnTo>
                    <a:pt x="43" y="131"/>
                  </a:lnTo>
                  <a:lnTo>
                    <a:pt x="20" y="119"/>
                  </a:lnTo>
                  <a:lnTo>
                    <a:pt x="13" y="111"/>
                  </a:lnTo>
                  <a:lnTo>
                    <a:pt x="7" y="103"/>
                  </a:lnTo>
                  <a:lnTo>
                    <a:pt x="1" y="84"/>
                  </a:lnTo>
                  <a:lnTo>
                    <a:pt x="0" y="72"/>
                  </a:lnTo>
                  <a:lnTo>
                    <a:pt x="1" y="58"/>
                  </a:lnTo>
                  <a:lnTo>
                    <a:pt x="7" y="45"/>
                  </a:lnTo>
                  <a:lnTo>
                    <a:pt x="13" y="32"/>
                  </a:lnTo>
                  <a:lnTo>
                    <a:pt x="24" y="22"/>
                  </a:lnTo>
                  <a:lnTo>
                    <a:pt x="37" y="12"/>
                  </a:lnTo>
                  <a:lnTo>
                    <a:pt x="54" y="6"/>
                  </a:lnTo>
                  <a:lnTo>
                    <a:pt x="73" y="0"/>
                  </a:lnTo>
                  <a:lnTo>
                    <a:pt x="95" y="0"/>
                  </a:lnTo>
                  <a:lnTo>
                    <a:pt x="116" y="0"/>
                  </a:lnTo>
                  <a:lnTo>
                    <a:pt x="138" y="5"/>
                  </a:lnTo>
                  <a:lnTo>
                    <a:pt x="158" y="11"/>
                  </a:lnTo>
                  <a:lnTo>
                    <a:pt x="174" y="18"/>
                  </a:lnTo>
                  <a:lnTo>
                    <a:pt x="174" y="60"/>
                  </a:lnTo>
                  <a:lnTo>
                    <a:pt x="173" y="60"/>
                  </a:lnTo>
                  <a:lnTo>
                    <a:pt x="155" y="49"/>
                  </a:lnTo>
                  <a:lnTo>
                    <a:pt x="135" y="41"/>
                  </a:lnTo>
                  <a:lnTo>
                    <a:pt x="114" y="35"/>
                  </a:lnTo>
                  <a:lnTo>
                    <a:pt x="92" y="34"/>
                  </a:lnTo>
                  <a:lnTo>
                    <a:pt x="72" y="35"/>
                  </a:lnTo>
                  <a:lnTo>
                    <a:pt x="56" y="42"/>
                  </a:lnTo>
                  <a:lnTo>
                    <a:pt x="49" y="47"/>
                  </a:lnTo>
                  <a:lnTo>
                    <a:pt x="42" y="60"/>
                  </a:lnTo>
                  <a:lnTo>
                    <a:pt x="42" y="67"/>
                  </a:lnTo>
                  <a:lnTo>
                    <a:pt x="43" y="80"/>
                  </a:lnTo>
                  <a:lnTo>
                    <a:pt x="50" y="88"/>
                  </a:lnTo>
                  <a:lnTo>
                    <a:pt x="60" y="95"/>
                  </a:lnTo>
                  <a:lnTo>
                    <a:pt x="79" y="101"/>
                  </a:lnTo>
                  <a:lnTo>
                    <a:pt x="90" y="103"/>
                  </a:lnTo>
                  <a:lnTo>
                    <a:pt x="103" y="106"/>
                  </a:lnTo>
                  <a:lnTo>
                    <a:pt x="116" y="108"/>
                  </a:lnTo>
                  <a:lnTo>
                    <a:pt x="126" y="110"/>
                  </a:lnTo>
                  <a:lnTo>
                    <a:pt x="151" y="119"/>
                  </a:lnTo>
                  <a:lnTo>
                    <a:pt x="168" y="131"/>
                  </a:lnTo>
                  <a:lnTo>
                    <a:pt x="175" y="140"/>
                  </a:lnTo>
                  <a:lnTo>
                    <a:pt x="183" y="162"/>
                  </a:lnTo>
                  <a:lnTo>
                    <a:pt x="184" y="17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2" name="Freeform 2453"/>
            <p:cNvSpPr>
              <a:spLocks noEditPoints="1"/>
            </p:cNvSpPr>
            <p:nvPr/>
          </p:nvSpPr>
          <p:spPr bwMode="auto">
            <a:xfrm>
              <a:off x="3382" y="373"/>
              <a:ext cx="71" cy="83"/>
            </a:xfrm>
            <a:custGeom>
              <a:avLst/>
              <a:gdLst>
                <a:gd name="T0" fmla="*/ 214 w 214"/>
                <a:gd name="T1" fmla="*/ 128 h 248"/>
                <a:gd name="T2" fmla="*/ 41 w 214"/>
                <a:gd name="T3" fmla="*/ 128 h 248"/>
                <a:gd name="T4" fmla="*/ 41 w 214"/>
                <a:gd name="T5" fmla="*/ 150 h 248"/>
                <a:gd name="T6" fmla="*/ 46 w 214"/>
                <a:gd name="T7" fmla="*/ 167 h 248"/>
                <a:gd name="T8" fmla="*/ 54 w 214"/>
                <a:gd name="T9" fmla="*/ 181 h 248"/>
                <a:gd name="T10" fmla="*/ 65 w 214"/>
                <a:gd name="T11" fmla="*/ 193 h 248"/>
                <a:gd name="T12" fmla="*/ 77 w 214"/>
                <a:gd name="T13" fmla="*/ 202 h 248"/>
                <a:gd name="T14" fmla="*/ 91 w 214"/>
                <a:gd name="T15" fmla="*/ 209 h 248"/>
                <a:gd name="T16" fmla="*/ 106 w 214"/>
                <a:gd name="T17" fmla="*/ 213 h 248"/>
                <a:gd name="T18" fmla="*/ 124 w 214"/>
                <a:gd name="T19" fmla="*/ 213 h 248"/>
                <a:gd name="T20" fmla="*/ 147 w 214"/>
                <a:gd name="T21" fmla="*/ 212 h 248"/>
                <a:gd name="T22" fmla="*/ 172 w 214"/>
                <a:gd name="T23" fmla="*/ 204 h 248"/>
                <a:gd name="T24" fmla="*/ 195 w 214"/>
                <a:gd name="T25" fmla="*/ 194 h 248"/>
                <a:gd name="T26" fmla="*/ 206 w 214"/>
                <a:gd name="T27" fmla="*/ 184 h 248"/>
                <a:gd name="T28" fmla="*/ 209 w 214"/>
                <a:gd name="T29" fmla="*/ 184 h 248"/>
                <a:gd name="T30" fmla="*/ 209 w 214"/>
                <a:gd name="T31" fmla="*/ 227 h 248"/>
                <a:gd name="T32" fmla="*/ 189 w 214"/>
                <a:gd name="T33" fmla="*/ 236 h 248"/>
                <a:gd name="T34" fmla="*/ 167 w 214"/>
                <a:gd name="T35" fmla="*/ 242 h 248"/>
                <a:gd name="T36" fmla="*/ 147 w 214"/>
                <a:gd name="T37" fmla="*/ 246 h 248"/>
                <a:gd name="T38" fmla="*/ 124 w 214"/>
                <a:gd name="T39" fmla="*/ 248 h 248"/>
                <a:gd name="T40" fmla="*/ 95 w 214"/>
                <a:gd name="T41" fmla="*/ 246 h 248"/>
                <a:gd name="T42" fmla="*/ 51 w 214"/>
                <a:gd name="T43" fmla="*/ 230 h 248"/>
                <a:gd name="T44" fmla="*/ 32 w 214"/>
                <a:gd name="T45" fmla="*/ 216 h 248"/>
                <a:gd name="T46" fmla="*/ 18 w 214"/>
                <a:gd name="T47" fmla="*/ 199 h 248"/>
                <a:gd name="T48" fmla="*/ 0 w 214"/>
                <a:gd name="T49" fmla="*/ 154 h 248"/>
                <a:gd name="T50" fmla="*/ 0 w 214"/>
                <a:gd name="T51" fmla="*/ 125 h 248"/>
                <a:gd name="T52" fmla="*/ 0 w 214"/>
                <a:gd name="T53" fmla="*/ 98 h 248"/>
                <a:gd name="T54" fmla="*/ 16 w 214"/>
                <a:gd name="T55" fmla="*/ 52 h 248"/>
                <a:gd name="T56" fmla="*/ 31 w 214"/>
                <a:gd name="T57" fmla="*/ 35 h 248"/>
                <a:gd name="T58" fmla="*/ 48 w 214"/>
                <a:gd name="T59" fmla="*/ 19 h 248"/>
                <a:gd name="T60" fmla="*/ 90 w 214"/>
                <a:gd name="T61" fmla="*/ 1 h 248"/>
                <a:gd name="T62" fmla="*/ 114 w 214"/>
                <a:gd name="T63" fmla="*/ 0 h 248"/>
                <a:gd name="T64" fmla="*/ 137 w 214"/>
                <a:gd name="T65" fmla="*/ 1 h 248"/>
                <a:gd name="T66" fmla="*/ 173 w 214"/>
                <a:gd name="T67" fmla="*/ 16 h 248"/>
                <a:gd name="T68" fmla="*/ 188 w 214"/>
                <a:gd name="T69" fmla="*/ 27 h 248"/>
                <a:gd name="T70" fmla="*/ 199 w 214"/>
                <a:gd name="T71" fmla="*/ 43 h 248"/>
                <a:gd name="T72" fmla="*/ 212 w 214"/>
                <a:gd name="T73" fmla="*/ 82 h 248"/>
                <a:gd name="T74" fmla="*/ 214 w 214"/>
                <a:gd name="T75" fmla="*/ 107 h 248"/>
                <a:gd name="T76" fmla="*/ 214 w 214"/>
                <a:gd name="T77" fmla="*/ 128 h 248"/>
                <a:gd name="T78" fmla="*/ 175 w 214"/>
                <a:gd name="T79" fmla="*/ 98 h 248"/>
                <a:gd name="T80" fmla="*/ 175 w 214"/>
                <a:gd name="T81" fmla="*/ 84 h 248"/>
                <a:gd name="T82" fmla="*/ 166 w 214"/>
                <a:gd name="T83" fmla="*/ 59 h 248"/>
                <a:gd name="T84" fmla="*/ 159 w 214"/>
                <a:gd name="T85" fmla="*/ 50 h 248"/>
                <a:gd name="T86" fmla="*/ 150 w 214"/>
                <a:gd name="T87" fmla="*/ 42 h 248"/>
                <a:gd name="T88" fmla="*/ 127 w 214"/>
                <a:gd name="T89" fmla="*/ 33 h 248"/>
                <a:gd name="T90" fmla="*/ 113 w 214"/>
                <a:gd name="T91" fmla="*/ 33 h 248"/>
                <a:gd name="T92" fmla="*/ 97 w 214"/>
                <a:gd name="T93" fmla="*/ 33 h 248"/>
                <a:gd name="T94" fmla="*/ 71 w 214"/>
                <a:gd name="T95" fmla="*/ 43 h 248"/>
                <a:gd name="T96" fmla="*/ 61 w 214"/>
                <a:gd name="T97" fmla="*/ 52 h 248"/>
                <a:gd name="T98" fmla="*/ 52 w 214"/>
                <a:gd name="T99" fmla="*/ 62 h 248"/>
                <a:gd name="T100" fmla="*/ 42 w 214"/>
                <a:gd name="T101" fmla="*/ 85 h 248"/>
                <a:gd name="T102" fmla="*/ 41 w 214"/>
                <a:gd name="T103" fmla="*/ 98 h 248"/>
                <a:gd name="T104" fmla="*/ 175 w 214"/>
                <a:gd name="T105" fmla="*/ 9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4" h="248">
                  <a:moveTo>
                    <a:pt x="214" y="128"/>
                  </a:moveTo>
                  <a:lnTo>
                    <a:pt x="41" y="128"/>
                  </a:lnTo>
                  <a:lnTo>
                    <a:pt x="41" y="150"/>
                  </a:lnTo>
                  <a:lnTo>
                    <a:pt x="46" y="167"/>
                  </a:lnTo>
                  <a:lnTo>
                    <a:pt x="54" y="181"/>
                  </a:lnTo>
                  <a:lnTo>
                    <a:pt x="65" y="193"/>
                  </a:lnTo>
                  <a:lnTo>
                    <a:pt x="77" y="202"/>
                  </a:lnTo>
                  <a:lnTo>
                    <a:pt x="91" y="209"/>
                  </a:lnTo>
                  <a:lnTo>
                    <a:pt x="106" y="213"/>
                  </a:lnTo>
                  <a:lnTo>
                    <a:pt x="124" y="213"/>
                  </a:lnTo>
                  <a:lnTo>
                    <a:pt x="147" y="212"/>
                  </a:lnTo>
                  <a:lnTo>
                    <a:pt x="172" y="204"/>
                  </a:lnTo>
                  <a:lnTo>
                    <a:pt x="195" y="194"/>
                  </a:lnTo>
                  <a:lnTo>
                    <a:pt x="206" y="184"/>
                  </a:lnTo>
                  <a:lnTo>
                    <a:pt x="209" y="184"/>
                  </a:lnTo>
                  <a:lnTo>
                    <a:pt x="209" y="227"/>
                  </a:lnTo>
                  <a:lnTo>
                    <a:pt x="189" y="236"/>
                  </a:lnTo>
                  <a:lnTo>
                    <a:pt x="167" y="242"/>
                  </a:lnTo>
                  <a:lnTo>
                    <a:pt x="147" y="246"/>
                  </a:lnTo>
                  <a:lnTo>
                    <a:pt x="124" y="248"/>
                  </a:lnTo>
                  <a:lnTo>
                    <a:pt x="95" y="246"/>
                  </a:lnTo>
                  <a:lnTo>
                    <a:pt x="51" y="230"/>
                  </a:lnTo>
                  <a:lnTo>
                    <a:pt x="32" y="216"/>
                  </a:lnTo>
                  <a:lnTo>
                    <a:pt x="18" y="199"/>
                  </a:lnTo>
                  <a:lnTo>
                    <a:pt x="0" y="154"/>
                  </a:lnTo>
                  <a:lnTo>
                    <a:pt x="0" y="125"/>
                  </a:lnTo>
                  <a:lnTo>
                    <a:pt x="0" y="98"/>
                  </a:lnTo>
                  <a:lnTo>
                    <a:pt x="16" y="52"/>
                  </a:lnTo>
                  <a:lnTo>
                    <a:pt x="31" y="35"/>
                  </a:lnTo>
                  <a:lnTo>
                    <a:pt x="48" y="19"/>
                  </a:lnTo>
                  <a:lnTo>
                    <a:pt x="90" y="1"/>
                  </a:lnTo>
                  <a:lnTo>
                    <a:pt x="114" y="0"/>
                  </a:lnTo>
                  <a:lnTo>
                    <a:pt x="137" y="1"/>
                  </a:lnTo>
                  <a:lnTo>
                    <a:pt x="173" y="16"/>
                  </a:lnTo>
                  <a:lnTo>
                    <a:pt x="188" y="27"/>
                  </a:lnTo>
                  <a:lnTo>
                    <a:pt x="199" y="43"/>
                  </a:lnTo>
                  <a:lnTo>
                    <a:pt x="212" y="82"/>
                  </a:lnTo>
                  <a:lnTo>
                    <a:pt x="214" y="107"/>
                  </a:lnTo>
                  <a:lnTo>
                    <a:pt x="214" y="128"/>
                  </a:lnTo>
                  <a:close/>
                  <a:moveTo>
                    <a:pt x="175" y="98"/>
                  </a:moveTo>
                  <a:lnTo>
                    <a:pt x="175" y="84"/>
                  </a:lnTo>
                  <a:lnTo>
                    <a:pt x="166" y="59"/>
                  </a:lnTo>
                  <a:lnTo>
                    <a:pt x="159" y="50"/>
                  </a:lnTo>
                  <a:lnTo>
                    <a:pt x="150" y="42"/>
                  </a:lnTo>
                  <a:lnTo>
                    <a:pt x="127" y="33"/>
                  </a:lnTo>
                  <a:lnTo>
                    <a:pt x="113" y="33"/>
                  </a:lnTo>
                  <a:lnTo>
                    <a:pt x="97" y="33"/>
                  </a:lnTo>
                  <a:lnTo>
                    <a:pt x="71" y="43"/>
                  </a:lnTo>
                  <a:lnTo>
                    <a:pt x="61" y="52"/>
                  </a:lnTo>
                  <a:lnTo>
                    <a:pt x="52" y="62"/>
                  </a:lnTo>
                  <a:lnTo>
                    <a:pt x="42" y="85"/>
                  </a:lnTo>
                  <a:lnTo>
                    <a:pt x="41" y="98"/>
                  </a:lnTo>
                  <a:lnTo>
                    <a:pt x="175" y="9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3" name="Freeform 2454"/>
            <p:cNvSpPr>
              <a:spLocks noEditPoints="1"/>
            </p:cNvSpPr>
            <p:nvPr/>
          </p:nvSpPr>
          <p:spPr bwMode="auto">
            <a:xfrm>
              <a:off x="3468" y="345"/>
              <a:ext cx="69" cy="111"/>
            </a:xfrm>
            <a:custGeom>
              <a:avLst/>
              <a:gdLst>
                <a:gd name="T0" fmla="*/ 208 w 208"/>
                <a:gd name="T1" fmla="*/ 328 h 335"/>
                <a:gd name="T2" fmla="*/ 167 w 208"/>
                <a:gd name="T3" fmla="*/ 328 h 335"/>
                <a:gd name="T4" fmla="*/ 167 w 208"/>
                <a:gd name="T5" fmla="*/ 303 h 335"/>
                <a:gd name="T6" fmla="*/ 150 w 208"/>
                <a:gd name="T7" fmla="*/ 318 h 335"/>
                <a:gd name="T8" fmla="*/ 131 w 208"/>
                <a:gd name="T9" fmla="*/ 326 h 335"/>
                <a:gd name="T10" fmla="*/ 113 w 208"/>
                <a:gd name="T11" fmla="*/ 334 h 335"/>
                <a:gd name="T12" fmla="*/ 91 w 208"/>
                <a:gd name="T13" fmla="*/ 335 h 335"/>
                <a:gd name="T14" fmla="*/ 71 w 208"/>
                <a:gd name="T15" fmla="*/ 334 h 335"/>
                <a:gd name="T16" fmla="*/ 38 w 208"/>
                <a:gd name="T17" fmla="*/ 318 h 335"/>
                <a:gd name="T18" fmla="*/ 25 w 208"/>
                <a:gd name="T19" fmla="*/ 302 h 335"/>
                <a:gd name="T20" fmla="*/ 13 w 208"/>
                <a:gd name="T21" fmla="*/ 285 h 335"/>
                <a:gd name="T22" fmla="*/ 0 w 208"/>
                <a:gd name="T23" fmla="*/ 240 h 335"/>
                <a:gd name="T24" fmla="*/ 0 w 208"/>
                <a:gd name="T25" fmla="*/ 213 h 335"/>
                <a:gd name="T26" fmla="*/ 2 w 208"/>
                <a:gd name="T27" fmla="*/ 184 h 335"/>
                <a:gd name="T28" fmla="*/ 7 w 208"/>
                <a:gd name="T29" fmla="*/ 159 h 335"/>
                <a:gd name="T30" fmla="*/ 17 w 208"/>
                <a:gd name="T31" fmla="*/ 136 h 335"/>
                <a:gd name="T32" fmla="*/ 32 w 208"/>
                <a:gd name="T33" fmla="*/ 119 h 335"/>
                <a:gd name="T34" fmla="*/ 46 w 208"/>
                <a:gd name="T35" fmla="*/ 105 h 335"/>
                <a:gd name="T36" fmla="*/ 65 w 208"/>
                <a:gd name="T37" fmla="*/ 95 h 335"/>
                <a:gd name="T38" fmla="*/ 84 w 208"/>
                <a:gd name="T39" fmla="*/ 87 h 335"/>
                <a:gd name="T40" fmla="*/ 104 w 208"/>
                <a:gd name="T41" fmla="*/ 86 h 335"/>
                <a:gd name="T42" fmla="*/ 123 w 208"/>
                <a:gd name="T43" fmla="*/ 87 h 335"/>
                <a:gd name="T44" fmla="*/ 137 w 208"/>
                <a:gd name="T45" fmla="*/ 90 h 335"/>
                <a:gd name="T46" fmla="*/ 151 w 208"/>
                <a:gd name="T47" fmla="*/ 95 h 335"/>
                <a:gd name="T48" fmla="*/ 167 w 208"/>
                <a:gd name="T49" fmla="*/ 102 h 335"/>
                <a:gd name="T50" fmla="*/ 167 w 208"/>
                <a:gd name="T51" fmla="*/ 0 h 335"/>
                <a:gd name="T52" fmla="*/ 208 w 208"/>
                <a:gd name="T53" fmla="*/ 0 h 335"/>
                <a:gd name="T54" fmla="*/ 208 w 208"/>
                <a:gd name="T55" fmla="*/ 328 h 335"/>
                <a:gd name="T56" fmla="*/ 167 w 208"/>
                <a:gd name="T57" fmla="*/ 270 h 335"/>
                <a:gd name="T58" fmla="*/ 167 w 208"/>
                <a:gd name="T59" fmla="*/ 135 h 335"/>
                <a:gd name="T60" fmla="*/ 151 w 208"/>
                <a:gd name="T61" fmla="*/ 129 h 335"/>
                <a:gd name="T62" fmla="*/ 138 w 208"/>
                <a:gd name="T63" fmla="*/ 125 h 335"/>
                <a:gd name="T64" fmla="*/ 125 w 208"/>
                <a:gd name="T65" fmla="*/ 123 h 335"/>
                <a:gd name="T66" fmla="*/ 111 w 208"/>
                <a:gd name="T67" fmla="*/ 122 h 335"/>
                <a:gd name="T68" fmla="*/ 95 w 208"/>
                <a:gd name="T69" fmla="*/ 123 h 335"/>
                <a:gd name="T70" fmla="*/ 69 w 208"/>
                <a:gd name="T71" fmla="*/ 135 h 335"/>
                <a:gd name="T72" fmla="*/ 59 w 208"/>
                <a:gd name="T73" fmla="*/ 145 h 335"/>
                <a:gd name="T74" fmla="*/ 51 w 208"/>
                <a:gd name="T75" fmla="*/ 158 h 335"/>
                <a:gd name="T76" fmla="*/ 42 w 208"/>
                <a:gd name="T77" fmla="*/ 191 h 335"/>
                <a:gd name="T78" fmla="*/ 41 w 208"/>
                <a:gd name="T79" fmla="*/ 211 h 335"/>
                <a:gd name="T80" fmla="*/ 41 w 208"/>
                <a:gd name="T81" fmla="*/ 231 h 335"/>
                <a:gd name="T82" fmla="*/ 48 w 208"/>
                <a:gd name="T83" fmla="*/ 263 h 335"/>
                <a:gd name="T84" fmla="*/ 55 w 208"/>
                <a:gd name="T85" fmla="*/ 276 h 335"/>
                <a:gd name="T86" fmla="*/ 62 w 208"/>
                <a:gd name="T87" fmla="*/ 285 h 335"/>
                <a:gd name="T88" fmla="*/ 85 w 208"/>
                <a:gd name="T89" fmla="*/ 296 h 335"/>
                <a:gd name="T90" fmla="*/ 101 w 208"/>
                <a:gd name="T91" fmla="*/ 298 h 335"/>
                <a:gd name="T92" fmla="*/ 118 w 208"/>
                <a:gd name="T93" fmla="*/ 296 h 335"/>
                <a:gd name="T94" fmla="*/ 136 w 208"/>
                <a:gd name="T95" fmla="*/ 290 h 335"/>
                <a:gd name="T96" fmla="*/ 151 w 208"/>
                <a:gd name="T97" fmla="*/ 282 h 335"/>
                <a:gd name="T98" fmla="*/ 167 w 208"/>
                <a:gd name="T99" fmla="*/ 27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8" h="335">
                  <a:moveTo>
                    <a:pt x="208" y="328"/>
                  </a:moveTo>
                  <a:lnTo>
                    <a:pt x="167" y="328"/>
                  </a:lnTo>
                  <a:lnTo>
                    <a:pt x="167" y="303"/>
                  </a:lnTo>
                  <a:lnTo>
                    <a:pt x="150" y="318"/>
                  </a:lnTo>
                  <a:lnTo>
                    <a:pt x="131" y="326"/>
                  </a:lnTo>
                  <a:lnTo>
                    <a:pt x="113" y="334"/>
                  </a:lnTo>
                  <a:lnTo>
                    <a:pt x="91" y="335"/>
                  </a:lnTo>
                  <a:lnTo>
                    <a:pt x="71" y="334"/>
                  </a:lnTo>
                  <a:lnTo>
                    <a:pt x="38" y="318"/>
                  </a:lnTo>
                  <a:lnTo>
                    <a:pt x="25" y="302"/>
                  </a:lnTo>
                  <a:lnTo>
                    <a:pt x="13" y="285"/>
                  </a:lnTo>
                  <a:lnTo>
                    <a:pt x="0" y="240"/>
                  </a:lnTo>
                  <a:lnTo>
                    <a:pt x="0" y="213"/>
                  </a:lnTo>
                  <a:lnTo>
                    <a:pt x="2" y="184"/>
                  </a:lnTo>
                  <a:lnTo>
                    <a:pt x="7" y="159"/>
                  </a:lnTo>
                  <a:lnTo>
                    <a:pt x="17" y="136"/>
                  </a:lnTo>
                  <a:lnTo>
                    <a:pt x="32" y="119"/>
                  </a:lnTo>
                  <a:lnTo>
                    <a:pt x="46" y="105"/>
                  </a:lnTo>
                  <a:lnTo>
                    <a:pt x="65" y="95"/>
                  </a:lnTo>
                  <a:lnTo>
                    <a:pt x="84" y="87"/>
                  </a:lnTo>
                  <a:lnTo>
                    <a:pt x="104" y="86"/>
                  </a:lnTo>
                  <a:lnTo>
                    <a:pt x="123" y="87"/>
                  </a:lnTo>
                  <a:lnTo>
                    <a:pt x="137" y="90"/>
                  </a:lnTo>
                  <a:lnTo>
                    <a:pt x="151" y="95"/>
                  </a:lnTo>
                  <a:lnTo>
                    <a:pt x="167" y="102"/>
                  </a:lnTo>
                  <a:lnTo>
                    <a:pt x="167" y="0"/>
                  </a:lnTo>
                  <a:lnTo>
                    <a:pt x="208" y="0"/>
                  </a:lnTo>
                  <a:lnTo>
                    <a:pt x="208" y="328"/>
                  </a:lnTo>
                  <a:close/>
                  <a:moveTo>
                    <a:pt x="167" y="270"/>
                  </a:moveTo>
                  <a:lnTo>
                    <a:pt x="167" y="135"/>
                  </a:lnTo>
                  <a:lnTo>
                    <a:pt x="151" y="129"/>
                  </a:lnTo>
                  <a:lnTo>
                    <a:pt x="138" y="125"/>
                  </a:lnTo>
                  <a:lnTo>
                    <a:pt x="125" y="123"/>
                  </a:lnTo>
                  <a:lnTo>
                    <a:pt x="111" y="122"/>
                  </a:lnTo>
                  <a:lnTo>
                    <a:pt x="95" y="123"/>
                  </a:lnTo>
                  <a:lnTo>
                    <a:pt x="69" y="135"/>
                  </a:lnTo>
                  <a:lnTo>
                    <a:pt x="59" y="145"/>
                  </a:lnTo>
                  <a:lnTo>
                    <a:pt x="51" y="158"/>
                  </a:lnTo>
                  <a:lnTo>
                    <a:pt x="42" y="191"/>
                  </a:lnTo>
                  <a:lnTo>
                    <a:pt x="41" y="211"/>
                  </a:lnTo>
                  <a:lnTo>
                    <a:pt x="41" y="231"/>
                  </a:lnTo>
                  <a:lnTo>
                    <a:pt x="48" y="263"/>
                  </a:lnTo>
                  <a:lnTo>
                    <a:pt x="55" y="276"/>
                  </a:lnTo>
                  <a:lnTo>
                    <a:pt x="62" y="285"/>
                  </a:lnTo>
                  <a:lnTo>
                    <a:pt x="85" y="296"/>
                  </a:lnTo>
                  <a:lnTo>
                    <a:pt x="101" y="298"/>
                  </a:lnTo>
                  <a:lnTo>
                    <a:pt x="118" y="296"/>
                  </a:lnTo>
                  <a:lnTo>
                    <a:pt x="136" y="290"/>
                  </a:lnTo>
                  <a:lnTo>
                    <a:pt x="151" y="282"/>
                  </a:lnTo>
                  <a:lnTo>
                    <a:pt x="167" y="27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4" name="Freeform 2455"/>
            <p:cNvSpPr>
              <a:spLocks noEditPoints="1"/>
            </p:cNvSpPr>
            <p:nvPr/>
          </p:nvSpPr>
          <p:spPr bwMode="auto">
            <a:xfrm>
              <a:off x="3613" y="345"/>
              <a:ext cx="69" cy="111"/>
            </a:xfrm>
            <a:custGeom>
              <a:avLst/>
              <a:gdLst>
                <a:gd name="T0" fmla="*/ 207 w 207"/>
                <a:gd name="T1" fmla="*/ 208 h 335"/>
                <a:gd name="T2" fmla="*/ 205 w 207"/>
                <a:gd name="T3" fmla="*/ 237 h 335"/>
                <a:gd name="T4" fmla="*/ 198 w 207"/>
                <a:gd name="T5" fmla="*/ 262 h 335"/>
                <a:gd name="T6" fmla="*/ 190 w 207"/>
                <a:gd name="T7" fmla="*/ 285 h 335"/>
                <a:gd name="T8" fmla="*/ 177 w 207"/>
                <a:gd name="T9" fmla="*/ 302 h 335"/>
                <a:gd name="T10" fmla="*/ 161 w 207"/>
                <a:gd name="T11" fmla="*/ 316 h 335"/>
                <a:gd name="T12" fmla="*/ 144 w 207"/>
                <a:gd name="T13" fmla="*/ 326 h 335"/>
                <a:gd name="T14" fmla="*/ 125 w 207"/>
                <a:gd name="T15" fmla="*/ 334 h 335"/>
                <a:gd name="T16" fmla="*/ 105 w 207"/>
                <a:gd name="T17" fmla="*/ 335 h 335"/>
                <a:gd name="T18" fmla="*/ 85 w 207"/>
                <a:gd name="T19" fmla="*/ 334 h 335"/>
                <a:gd name="T20" fmla="*/ 69 w 207"/>
                <a:gd name="T21" fmla="*/ 329 h 335"/>
                <a:gd name="T22" fmla="*/ 54 w 207"/>
                <a:gd name="T23" fmla="*/ 325 h 335"/>
                <a:gd name="T24" fmla="*/ 40 w 207"/>
                <a:gd name="T25" fmla="*/ 318 h 335"/>
                <a:gd name="T26" fmla="*/ 37 w 207"/>
                <a:gd name="T27" fmla="*/ 328 h 335"/>
                <a:gd name="T28" fmla="*/ 0 w 207"/>
                <a:gd name="T29" fmla="*/ 328 h 335"/>
                <a:gd name="T30" fmla="*/ 0 w 207"/>
                <a:gd name="T31" fmla="*/ 0 h 335"/>
                <a:gd name="T32" fmla="*/ 40 w 207"/>
                <a:gd name="T33" fmla="*/ 0 h 335"/>
                <a:gd name="T34" fmla="*/ 40 w 207"/>
                <a:gd name="T35" fmla="*/ 118 h 335"/>
                <a:gd name="T36" fmla="*/ 57 w 207"/>
                <a:gd name="T37" fmla="*/ 105 h 335"/>
                <a:gd name="T38" fmla="*/ 74 w 207"/>
                <a:gd name="T39" fmla="*/ 95 h 335"/>
                <a:gd name="T40" fmla="*/ 95 w 207"/>
                <a:gd name="T41" fmla="*/ 87 h 335"/>
                <a:gd name="T42" fmla="*/ 118 w 207"/>
                <a:gd name="T43" fmla="*/ 86 h 335"/>
                <a:gd name="T44" fmla="*/ 138 w 207"/>
                <a:gd name="T45" fmla="*/ 87 h 335"/>
                <a:gd name="T46" fmla="*/ 169 w 207"/>
                <a:gd name="T47" fmla="*/ 103 h 335"/>
                <a:gd name="T48" fmla="*/ 182 w 207"/>
                <a:gd name="T49" fmla="*/ 118 h 335"/>
                <a:gd name="T50" fmla="*/ 194 w 207"/>
                <a:gd name="T51" fmla="*/ 135 h 335"/>
                <a:gd name="T52" fmla="*/ 207 w 207"/>
                <a:gd name="T53" fmla="*/ 181 h 335"/>
                <a:gd name="T54" fmla="*/ 207 w 207"/>
                <a:gd name="T55" fmla="*/ 208 h 335"/>
                <a:gd name="T56" fmla="*/ 167 w 207"/>
                <a:gd name="T57" fmla="*/ 210 h 335"/>
                <a:gd name="T58" fmla="*/ 165 w 207"/>
                <a:gd name="T59" fmla="*/ 190 h 335"/>
                <a:gd name="T60" fmla="*/ 159 w 207"/>
                <a:gd name="T61" fmla="*/ 158 h 335"/>
                <a:gd name="T62" fmla="*/ 152 w 207"/>
                <a:gd name="T63" fmla="*/ 147 h 335"/>
                <a:gd name="T64" fmla="*/ 145 w 207"/>
                <a:gd name="T65" fmla="*/ 136 h 335"/>
                <a:gd name="T66" fmla="*/ 122 w 207"/>
                <a:gd name="T67" fmla="*/ 125 h 335"/>
                <a:gd name="T68" fmla="*/ 108 w 207"/>
                <a:gd name="T69" fmla="*/ 123 h 335"/>
                <a:gd name="T70" fmla="*/ 90 w 207"/>
                <a:gd name="T71" fmla="*/ 125 h 335"/>
                <a:gd name="T72" fmla="*/ 73 w 207"/>
                <a:gd name="T73" fmla="*/ 132 h 335"/>
                <a:gd name="T74" fmla="*/ 56 w 207"/>
                <a:gd name="T75" fmla="*/ 139 h 335"/>
                <a:gd name="T76" fmla="*/ 40 w 207"/>
                <a:gd name="T77" fmla="*/ 151 h 335"/>
                <a:gd name="T78" fmla="*/ 40 w 207"/>
                <a:gd name="T79" fmla="*/ 286 h 335"/>
                <a:gd name="T80" fmla="*/ 56 w 207"/>
                <a:gd name="T81" fmla="*/ 292 h 335"/>
                <a:gd name="T82" fmla="*/ 69 w 207"/>
                <a:gd name="T83" fmla="*/ 296 h 335"/>
                <a:gd name="T84" fmla="*/ 82 w 207"/>
                <a:gd name="T85" fmla="*/ 299 h 335"/>
                <a:gd name="T86" fmla="*/ 96 w 207"/>
                <a:gd name="T87" fmla="*/ 299 h 335"/>
                <a:gd name="T88" fmla="*/ 112 w 207"/>
                <a:gd name="T89" fmla="*/ 298 h 335"/>
                <a:gd name="T90" fmla="*/ 138 w 207"/>
                <a:gd name="T91" fmla="*/ 288 h 335"/>
                <a:gd name="T92" fmla="*/ 148 w 207"/>
                <a:gd name="T93" fmla="*/ 277 h 335"/>
                <a:gd name="T94" fmla="*/ 157 w 207"/>
                <a:gd name="T95" fmla="*/ 266 h 335"/>
                <a:gd name="T96" fmla="*/ 165 w 207"/>
                <a:gd name="T97" fmla="*/ 231 h 335"/>
                <a:gd name="T98" fmla="*/ 167 w 207"/>
                <a:gd name="T99" fmla="*/ 21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7" h="335">
                  <a:moveTo>
                    <a:pt x="207" y="208"/>
                  </a:moveTo>
                  <a:lnTo>
                    <a:pt x="205" y="237"/>
                  </a:lnTo>
                  <a:lnTo>
                    <a:pt x="198" y="262"/>
                  </a:lnTo>
                  <a:lnTo>
                    <a:pt x="190" y="285"/>
                  </a:lnTo>
                  <a:lnTo>
                    <a:pt x="177" y="302"/>
                  </a:lnTo>
                  <a:lnTo>
                    <a:pt x="161" y="316"/>
                  </a:lnTo>
                  <a:lnTo>
                    <a:pt x="144" y="326"/>
                  </a:lnTo>
                  <a:lnTo>
                    <a:pt x="125" y="334"/>
                  </a:lnTo>
                  <a:lnTo>
                    <a:pt x="105" y="335"/>
                  </a:lnTo>
                  <a:lnTo>
                    <a:pt x="85" y="334"/>
                  </a:lnTo>
                  <a:lnTo>
                    <a:pt x="69" y="329"/>
                  </a:lnTo>
                  <a:lnTo>
                    <a:pt x="54" y="325"/>
                  </a:lnTo>
                  <a:lnTo>
                    <a:pt x="40" y="318"/>
                  </a:lnTo>
                  <a:lnTo>
                    <a:pt x="37" y="328"/>
                  </a:lnTo>
                  <a:lnTo>
                    <a:pt x="0" y="328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18"/>
                  </a:lnTo>
                  <a:lnTo>
                    <a:pt x="57" y="105"/>
                  </a:lnTo>
                  <a:lnTo>
                    <a:pt x="74" y="95"/>
                  </a:lnTo>
                  <a:lnTo>
                    <a:pt x="95" y="87"/>
                  </a:lnTo>
                  <a:lnTo>
                    <a:pt x="118" y="86"/>
                  </a:lnTo>
                  <a:lnTo>
                    <a:pt x="138" y="87"/>
                  </a:lnTo>
                  <a:lnTo>
                    <a:pt x="169" y="103"/>
                  </a:lnTo>
                  <a:lnTo>
                    <a:pt x="182" y="118"/>
                  </a:lnTo>
                  <a:lnTo>
                    <a:pt x="194" y="135"/>
                  </a:lnTo>
                  <a:lnTo>
                    <a:pt x="207" y="181"/>
                  </a:lnTo>
                  <a:lnTo>
                    <a:pt x="207" y="208"/>
                  </a:lnTo>
                  <a:close/>
                  <a:moveTo>
                    <a:pt x="167" y="210"/>
                  </a:moveTo>
                  <a:lnTo>
                    <a:pt x="165" y="190"/>
                  </a:lnTo>
                  <a:lnTo>
                    <a:pt x="159" y="158"/>
                  </a:lnTo>
                  <a:lnTo>
                    <a:pt x="152" y="147"/>
                  </a:lnTo>
                  <a:lnTo>
                    <a:pt x="145" y="136"/>
                  </a:lnTo>
                  <a:lnTo>
                    <a:pt x="122" y="125"/>
                  </a:lnTo>
                  <a:lnTo>
                    <a:pt x="108" y="123"/>
                  </a:lnTo>
                  <a:lnTo>
                    <a:pt x="90" y="125"/>
                  </a:lnTo>
                  <a:lnTo>
                    <a:pt x="73" y="132"/>
                  </a:lnTo>
                  <a:lnTo>
                    <a:pt x="56" y="139"/>
                  </a:lnTo>
                  <a:lnTo>
                    <a:pt x="40" y="151"/>
                  </a:lnTo>
                  <a:lnTo>
                    <a:pt x="40" y="286"/>
                  </a:lnTo>
                  <a:lnTo>
                    <a:pt x="56" y="292"/>
                  </a:lnTo>
                  <a:lnTo>
                    <a:pt x="69" y="296"/>
                  </a:lnTo>
                  <a:lnTo>
                    <a:pt x="82" y="299"/>
                  </a:lnTo>
                  <a:lnTo>
                    <a:pt x="96" y="299"/>
                  </a:lnTo>
                  <a:lnTo>
                    <a:pt x="112" y="298"/>
                  </a:lnTo>
                  <a:lnTo>
                    <a:pt x="138" y="288"/>
                  </a:lnTo>
                  <a:lnTo>
                    <a:pt x="148" y="277"/>
                  </a:lnTo>
                  <a:lnTo>
                    <a:pt x="157" y="266"/>
                  </a:lnTo>
                  <a:lnTo>
                    <a:pt x="165" y="231"/>
                  </a:lnTo>
                  <a:lnTo>
                    <a:pt x="167" y="21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5" name="Freeform 2456"/>
            <p:cNvSpPr>
              <a:spLocks/>
            </p:cNvSpPr>
            <p:nvPr/>
          </p:nvSpPr>
          <p:spPr bwMode="auto">
            <a:xfrm>
              <a:off x="3694" y="376"/>
              <a:ext cx="77" cy="107"/>
            </a:xfrm>
            <a:custGeom>
              <a:avLst/>
              <a:gdLst>
                <a:gd name="T0" fmla="*/ 231 w 231"/>
                <a:gd name="T1" fmla="*/ 0 h 323"/>
                <a:gd name="T2" fmla="*/ 94 w 231"/>
                <a:gd name="T3" fmla="*/ 323 h 323"/>
                <a:gd name="T4" fmla="*/ 51 w 231"/>
                <a:gd name="T5" fmla="*/ 323 h 323"/>
                <a:gd name="T6" fmla="*/ 96 w 231"/>
                <a:gd name="T7" fmla="*/ 223 h 323"/>
                <a:gd name="T8" fmla="*/ 0 w 231"/>
                <a:gd name="T9" fmla="*/ 0 h 323"/>
                <a:gd name="T10" fmla="*/ 44 w 231"/>
                <a:gd name="T11" fmla="*/ 0 h 323"/>
                <a:gd name="T12" fmla="*/ 116 w 231"/>
                <a:gd name="T13" fmla="*/ 174 h 323"/>
                <a:gd name="T14" fmla="*/ 189 w 231"/>
                <a:gd name="T15" fmla="*/ 0 h 323"/>
                <a:gd name="T16" fmla="*/ 231 w 231"/>
                <a:gd name="T17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323">
                  <a:moveTo>
                    <a:pt x="231" y="0"/>
                  </a:moveTo>
                  <a:lnTo>
                    <a:pt x="94" y="323"/>
                  </a:lnTo>
                  <a:lnTo>
                    <a:pt x="51" y="323"/>
                  </a:lnTo>
                  <a:lnTo>
                    <a:pt x="96" y="223"/>
                  </a:lnTo>
                  <a:lnTo>
                    <a:pt x="0" y="0"/>
                  </a:lnTo>
                  <a:lnTo>
                    <a:pt x="44" y="0"/>
                  </a:lnTo>
                  <a:lnTo>
                    <a:pt x="116" y="174"/>
                  </a:lnTo>
                  <a:lnTo>
                    <a:pt x="189" y="0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6" name="Freeform 2457"/>
            <p:cNvSpPr>
              <a:spLocks/>
            </p:cNvSpPr>
            <p:nvPr/>
          </p:nvSpPr>
          <p:spPr bwMode="auto">
            <a:xfrm>
              <a:off x="3779" y="353"/>
              <a:ext cx="50" cy="103"/>
            </a:xfrm>
            <a:custGeom>
              <a:avLst/>
              <a:gdLst>
                <a:gd name="T0" fmla="*/ 148 w 148"/>
                <a:gd name="T1" fmla="*/ 300 h 308"/>
                <a:gd name="T2" fmla="*/ 137 w 148"/>
                <a:gd name="T3" fmla="*/ 303 h 308"/>
                <a:gd name="T4" fmla="*/ 124 w 148"/>
                <a:gd name="T5" fmla="*/ 305 h 308"/>
                <a:gd name="T6" fmla="*/ 111 w 148"/>
                <a:gd name="T7" fmla="*/ 306 h 308"/>
                <a:gd name="T8" fmla="*/ 101 w 148"/>
                <a:gd name="T9" fmla="*/ 308 h 308"/>
                <a:gd name="T10" fmla="*/ 83 w 148"/>
                <a:gd name="T11" fmla="*/ 306 h 308"/>
                <a:gd name="T12" fmla="*/ 56 w 148"/>
                <a:gd name="T13" fmla="*/ 296 h 308"/>
                <a:gd name="T14" fmla="*/ 46 w 148"/>
                <a:gd name="T15" fmla="*/ 287 h 308"/>
                <a:gd name="T16" fmla="*/ 37 w 148"/>
                <a:gd name="T17" fmla="*/ 277 h 308"/>
                <a:gd name="T18" fmla="*/ 27 w 148"/>
                <a:gd name="T19" fmla="*/ 246 h 308"/>
                <a:gd name="T20" fmla="*/ 27 w 148"/>
                <a:gd name="T21" fmla="*/ 226 h 308"/>
                <a:gd name="T22" fmla="*/ 27 w 148"/>
                <a:gd name="T23" fmla="*/ 100 h 308"/>
                <a:gd name="T24" fmla="*/ 0 w 148"/>
                <a:gd name="T25" fmla="*/ 100 h 308"/>
                <a:gd name="T26" fmla="*/ 0 w 148"/>
                <a:gd name="T27" fmla="*/ 67 h 308"/>
                <a:gd name="T28" fmla="*/ 27 w 148"/>
                <a:gd name="T29" fmla="*/ 67 h 308"/>
                <a:gd name="T30" fmla="*/ 27 w 148"/>
                <a:gd name="T31" fmla="*/ 0 h 308"/>
                <a:gd name="T32" fmla="*/ 66 w 148"/>
                <a:gd name="T33" fmla="*/ 0 h 308"/>
                <a:gd name="T34" fmla="*/ 66 w 148"/>
                <a:gd name="T35" fmla="*/ 67 h 308"/>
                <a:gd name="T36" fmla="*/ 148 w 148"/>
                <a:gd name="T37" fmla="*/ 67 h 308"/>
                <a:gd name="T38" fmla="*/ 148 w 148"/>
                <a:gd name="T39" fmla="*/ 100 h 308"/>
                <a:gd name="T40" fmla="*/ 66 w 148"/>
                <a:gd name="T41" fmla="*/ 100 h 308"/>
                <a:gd name="T42" fmla="*/ 66 w 148"/>
                <a:gd name="T43" fmla="*/ 207 h 308"/>
                <a:gd name="T44" fmla="*/ 66 w 148"/>
                <a:gd name="T45" fmla="*/ 224 h 308"/>
                <a:gd name="T46" fmla="*/ 68 w 148"/>
                <a:gd name="T47" fmla="*/ 237 h 308"/>
                <a:gd name="T48" fmla="*/ 69 w 148"/>
                <a:gd name="T49" fmla="*/ 247 h 308"/>
                <a:gd name="T50" fmla="*/ 73 w 148"/>
                <a:gd name="T51" fmla="*/ 256 h 308"/>
                <a:gd name="T52" fmla="*/ 79 w 148"/>
                <a:gd name="T53" fmla="*/ 263 h 308"/>
                <a:gd name="T54" fmla="*/ 86 w 148"/>
                <a:gd name="T55" fmla="*/ 269 h 308"/>
                <a:gd name="T56" fmla="*/ 95 w 148"/>
                <a:gd name="T57" fmla="*/ 272 h 308"/>
                <a:gd name="T58" fmla="*/ 111 w 148"/>
                <a:gd name="T59" fmla="*/ 272 h 308"/>
                <a:gd name="T60" fmla="*/ 121 w 148"/>
                <a:gd name="T61" fmla="*/ 272 h 308"/>
                <a:gd name="T62" fmla="*/ 131 w 148"/>
                <a:gd name="T63" fmla="*/ 269 h 308"/>
                <a:gd name="T64" fmla="*/ 141 w 148"/>
                <a:gd name="T65" fmla="*/ 267 h 308"/>
                <a:gd name="T66" fmla="*/ 147 w 148"/>
                <a:gd name="T67" fmla="*/ 264 h 308"/>
                <a:gd name="T68" fmla="*/ 148 w 148"/>
                <a:gd name="T69" fmla="*/ 264 h 308"/>
                <a:gd name="T70" fmla="*/ 148 w 148"/>
                <a:gd name="T71" fmla="*/ 30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8" h="308">
                  <a:moveTo>
                    <a:pt x="148" y="300"/>
                  </a:moveTo>
                  <a:lnTo>
                    <a:pt x="137" y="303"/>
                  </a:lnTo>
                  <a:lnTo>
                    <a:pt x="124" y="305"/>
                  </a:lnTo>
                  <a:lnTo>
                    <a:pt x="111" y="306"/>
                  </a:lnTo>
                  <a:lnTo>
                    <a:pt x="101" y="308"/>
                  </a:lnTo>
                  <a:lnTo>
                    <a:pt x="83" y="306"/>
                  </a:lnTo>
                  <a:lnTo>
                    <a:pt x="56" y="296"/>
                  </a:lnTo>
                  <a:lnTo>
                    <a:pt x="46" y="287"/>
                  </a:lnTo>
                  <a:lnTo>
                    <a:pt x="37" y="277"/>
                  </a:lnTo>
                  <a:lnTo>
                    <a:pt x="27" y="246"/>
                  </a:lnTo>
                  <a:lnTo>
                    <a:pt x="27" y="226"/>
                  </a:lnTo>
                  <a:lnTo>
                    <a:pt x="27" y="100"/>
                  </a:lnTo>
                  <a:lnTo>
                    <a:pt x="0" y="100"/>
                  </a:lnTo>
                  <a:lnTo>
                    <a:pt x="0" y="67"/>
                  </a:lnTo>
                  <a:lnTo>
                    <a:pt x="27" y="67"/>
                  </a:lnTo>
                  <a:lnTo>
                    <a:pt x="27" y="0"/>
                  </a:lnTo>
                  <a:lnTo>
                    <a:pt x="66" y="0"/>
                  </a:lnTo>
                  <a:lnTo>
                    <a:pt x="66" y="67"/>
                  </a:lnTo>
                  <a:lnTo>
                    <a:pt x="148" y="67"/>
                  </a:lnTo>
                  <a:lnTo>
                    <a:pt x="148" y="100"/>
                  </a:lnTo>
                  <a:lnTo>
                    <a:pt x="66" y="100"/>
                  </a:lnTo>
                  <a:lnTo>
                    <a:pt x="66" y="207"/>
                  </a:lnTo>
                  <a:lnTo>
                    <a:pt x="66" y="224"/>
                  </a:lnTo>
                  <a:lnTo>
                    <a:pt x="68" y="237"/>
                  </a:lnTo>
                  <a:lnTo>
                    <a:pt x="69" y="247"/>
                  </a:lnTo>
                  <a:lnTo>
                    <a:pt x="73" y="256"/>
                  </a:lnTo>
                  <a:lnTo>
                    <a:pt x="79" y="263"/>
                  </a:lnTo>
                  <a:lnTo>
                    <a:pt x="86" y="269"/>
                  </a:lnTo>
                  <a:lnTo>
                    <a:pt x="95" y="272"/>
                  </a:lnTo>
                  <a:lnTo>
                    <a:pt x="111" y="272"/>
                  </a:lnTo>
                  <a:lnTo>
                    <a:pt x="121" y="272"/>
                  </a:lnTo>
                  <a:lnTo>
                    <a:pt x="131" y="269"/>
                  </a:lnTo>
                  <a:lnTo>
                    <a:pt x="141" y="267"/>
                  </a:lnTo>
                  <a:lnTo>
                    <a:pt x="147" y="264"/>
                  </a:lnTo>
                  <a:lnTo>
                    <a:pt x="148" y="264"/>
                  </a:lnTo>
                  <a:lnTo>
                    <a:pt x="148" y="30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7" name="Freeform 2458"/>
            <p:cNvSpPr>
              <a:spLocks noEditPoints="1"/>
            </p:cNvSpPr>
            <p:nvPr/>
          </p:nvSpPr>
          <p:spPr bwMode="auto">
            <a:xfrm>
              <a:off x="3839" y="373"/>
              <a:ext cx="71" cy="83"/>
            </a:xfrm>
            <a:custGeom>
              <a:avLst/>
              <a:gdLst>
                <a:gd name="T0" fmla="*/ 213 w 213"/>
                <a:gd name="T1" fmla="*/ 128 h 248"/>
                <a:gd name="T2" fmla="*/ 40 w 213"/>
                <a:gd name="T3" fmla="*/ 128 h 248"/>
                <a:gd name="T4" fmla="*/ 42 w 213"/>
                <a:gd name="T5" fmla="*/ 150 h 248"/>
                <a:gd name="T6" fmla="*/ 46 w 213"/>
                <a:gd name="T7" fmla="*/ 167 h 248"/>
                <a:gd name="T8" fmla="*/ 53 w 213"/>
                <a:gd name="T9" fmla="*/ 181 h 248"/>
                <a:gd name="T10" fmla="*/ 65 w 213"/>
                <a:gd name="T11" fmla="*/ 193 h 248"/>
                <a:gd name="T12" fmla="*/ 76 w 213"/>
                <a:gd name="T13" fmla="*/ 202 h 248"/>
                <a:gd name="T14" fmla="*/ 91 w 213"/>
                <a:gd name="T15" fmla="*/ 209 h 248"/>
                <a:gd name="T16" fmla="*/ 106 w 213"/>
                <a:gd name="T17" fmla="*/ 213 h 248"/>
                <a:gd name="T18" fmla="*/ 124 w 213"/>
                <a:gd name="T19" fmla="*/ 213 h 248"/>
                <a:gd name="T20" fmla="*/ 148 w 213"/>
                <a:gd name="T21" fmla="*/ 212 h 248"/>
                <a:gd name="T22" fmla="*/ 173 w 213"/>
                <a:gd name="T23" fmla="*/ 204 h 248"/>
                <a:gd name="T24" fmla="*/ 194 w 213"/>
                <a:gd name="T25" fmla="*/ 194 h 248"/>
                <a:gd name="T26" fmla="*/ 207 w 213"/>
                <a:gd name="T27" fmla="*/ 184 h 248"/>
                <a:gd name="T28" fmla="*/ 209 w 213"/>
                <a:gd name="T29" fmla="*/ 184 h 248"/>
                <a:gd name="T30" fmla="*/ 209 w 213"/>
                <a:gd name="T31" fmla="*/ 227 h 248"/>
                <a:gd name="T32" fmla="*/ 188 w 213"/>
                <a:gd name="T33" fmla="*/ 236 h 248"/>
                <a:gd name="T34" fmla="*/ 168 w 213"/>
                <a:gd name="T35" fmla="*/ 242 h 248"/>
                <a:gd name="T36" fmla="*/ 147 w 213"/>
                <a:gd name="T37" fmla="*/ 246 h 248"/>
                <a:gd name="T38" fmla="*/ 124 w 213"/>
                <a:gd name="T39" fmla="*/ 248 h 248"/>
                <a:gd name="T40" fmla="*/ 96 w 213"/>
                <a:gd name="T41" fmla="*/ 246 h 248"/>
                <a:gd name="T42" fmla="*/ 50 w 213"/>
                <a:gd name="T43" fmla="*/ 230 h 248"/>
                <a:gd name="T44" fmla="*/ 33 w 213"/>
                <a:gd name="T45" fmla="*/ 216 h 248"/>
                <a:gd name="T46" fmla="*/ 17 w 213"/>
                <a:gd name="T47" fmla="*/ 199 h 248"/>
                <a:gd name="T48" fmla="*/ 1 w 213"/>
                <a:gd name="T49" fmla="*/ 154 h 248"/>
                <a:gd name="T50" fmla="*/ 0 w 213"/>
                <a:gd name="T51" fmla="*/ 125 h 248"/>
                <a:gd name="T52" fmla="*/ 1 w 213"/>
                <a:gd name="T53" fmla="*/ 98 h 248"/>
                <a:gd name="T54" fmla="*/ 17 w 213"/>
                <a:gd name="T55" fmla="*/ 52 h 248"/>
                <a:gd name="T56" fmla="*/ 32 w 213"/>
                <a:gd name="T57" fmla="*/ 35 h 248"/>
                <a:gd name="T58" fmla="*/ 47 w 213"/>
                <a:gd name="T59" fmla="*/ 19 h 248"/>
                <a:gd name="T60" fmla="*/ 89 w 213"/>
                <a:gd name="T61" fmla="*/ 1 h 248"/>
                <a:gd name="T62" fmla="*/ 114 w 213"/>
                <a:gd name="T63" fmla="*/ 0 h 248"/>
                <a:gd name="T64" fmla="*/ 137 w 213"/>
                <a:gd name="T65" fmla="*/ 1 h 248"/>
                <a:gd name="T66" fmla="*/ 174 w 213"/>
                <a:gd name="T67" fmla="*/ 16 h 248"/>
                <a:gd name="T68" fmla="*/ 187 w 213"/>
                <a:gd name="T69" fmla="*/ 27 h 248"/>
                <a:gd name="T70" fmla="*/ 200 w 213"/>
                <a:gd name="T71" fmla="*/ 43 h 248"/>
                <a:gd name="T72" fmla="*/ 213 w 213"/>
                <a:gd name="T73" fmla="*/ 82 h 248"/>
                <a:gd name="T74" fmla="*/ 213 w 213"/>
                <a:gd name="T75" fmla="*/ 107 h 248"/>
                <a:gd name="T76" fmla="*/ 213 w 213"/>
                <a:gd name="T77" fmla="*/ 128 h 248"/>
                <a:gd name="T78" fmla="*/ 176 w 213"/>
                <a:gd name="T79" fmla="*/ 98 h 248"/>
                <a:gd name="T80" fmla="*/ 174 w 213"/>
                <a:gd name="T81" fmla="*/ 84 h 248"/>
                <a:gd name="T82" fmla="*/ 167 w 213"/>
                <a:gd name="T83" fmla="*/ 59 h 248"/>
                <a:gd name="T84" fmla="*/ 160 w 213"/>
                <a:gd name="T85" fmla="*/ 50 h 248"/>
                <a:gd name="T86" fmla="*/ 151 w 213"/>
                <a:gd name="T87" fmla="*/ 42 h 248"/>
                <a:gd name="T88" fmla="*/ 127 w 213"/>
                <a:gd name="T89" fmla="*/ 33 h 248"/>
                <a:gd name="T90" fmla="*/ 112 w 213"/>
                <a:gd name="T91" fmla="*/ 33 h 248"/>
                <a:gd name="T92" fmla="*/ 96 w 213"/>
                <a:gd name="T93" fmla="*/ 33 h 248"/>
                <a:gd name="T94" fmla="*/ 72 w 213"/>
                <a:gd name="T95" fmla="*/ 43 h 248"/>
                <a:gd name="T96" fmla="*/ 62 w 213"/>
                <a:gd name="T97" fmla="*/ 52 h 248"/>
                <a:gd name="T98" fmla="*/ 53 w 213"/>
                <a:gd name="T99" fmla="*/ 62 h 248"/>
                <a:gd name="T100" fmla="*/ 42 w 213"/>
                <a:gd name="T101" fmla="*/ 85 h 248"/>
                <a:gd name="T102" fmla="*/ 40 w 213"/>
                <a:gd name="T103" fmla="*/ 98 h 248"/>
                <a:gd name="T104" fmla="*/ 176 w 213"/>
                <a:gd name="T105" fmla="*/ 9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3" h="248">
                  <a:moveTo>
                    <a:pt x="213" y="128"/>
                  </a:moveTo>
                  <a:lnTo>
                    <a:pt x="40" y="128"/>
                  </a:lnTo>
                  <a:lnTo>
                    <a:pt x="42" y="150"/>
                  </a:lnTo>
                  <a:lnTo>
                    <a:pt x="46" y="167"/>
                  </a:lnTo>
                  <a:lnTo>
                    <a:pt x="53" y="181"/>
                  </a:lnTo>
                  <a:lnTo>
                    <a:pt x="65" y="193"/>
                  </a:lnTo>
                  <a:lnTo>
                    <a:pt x="76" y="202"/>
                  </a:lnTo>
                  <a:lnTo>
                    <a:pt x="91" y="209"/>
                  </a:lnTo>
                  <a:lnTo>
                    <a:pt x="106" y="213"/>
                  </a:lnTo>
                  <a:lnTo>
                    <a:pt x="124" y="213"/>
                  </a:lnTo>
                  <a:lnTo>
                    <a:pt x="148" y="212"/>
                  </a:lnTo>
                  <a:lnTo>
                    <a:pt x="173" y="204"/>
                  </a:lnTo>
                  <a:lnTo>
                    <a:pt x="194" y="194"/>
                  </a:lnTo>
                  <a:lnTo>
                    <a:pt x="207" y="184"/>
                  </a:lnTo>
                  <a:lnTo>
                    <a:pt x="209" y="184"/>
                  </a:lnTo>
                  <a:lnTo>
                    <a:pt x="209" y="227"/>
                  </a:lnTo>
                  <a:lnTo>
                    <a:pt x="188" y="236"/>
                  </a:lnTo>
                  <a:lnTo>
                    <a:pt x="168" y="242"/>
                  </a:lnTo>
                  <a:lnTo>
                    <a:pt x="147" y="246"/>
                  </a:lnTo>
                  <a:lnTo>
                    <a:pt x="124" y="248"/>
                  </a:lnTo>
                  <a:lnTo>
                    <a:pt x="96" y="246"/>
                  </a:lnTo>
                  <a:lnTo>
                    <a:pt x="50" y="230"/>
                  </a:lnTo>
                  <a:lnTo>
                    <a:pt x="33" y="216"/>
                  </a:lnTo>
                  <a:lnTo>
                    <a:pt x="17" y="199"/>
                  </a:lnTo>
                  <a:lnTo>
                    <a:pt x="1" y="154"/>
                  </a:lnTo>
                  <a:lnTo>
                    <a:pt x="0" y="125"/>
                  </a:lnTo>
                  <a:lnTo>
                    <a:pt x="1" y="98"/>
                  </a:lnTo>
                  <a:lnTo>
                    <a:pt x="17" y="52"/>
                  </a:lnTo>
                  <a:lnTo>
                    <a:pt x="32" y="35"/>
                  </a:lnTo>
                  <a:lnTo>
                    <a:pt x="47" y="19"/>
                  </a:lnTo>
                  <a:lnTo>
                    <a:pt x="89" y="1"/>
                  </a:lnTo>
                  <a:lnTo>
                    <a:pt x="114" y="0"/>
                  </a:lnTo>
                  <a:lnTo>
                    <a:pt x="137" y="1"/>
                  </a:lnTo>
                  <a:lnTo>
                    <a:pt x="174" y="16"/>
                  </a:lnTo>
                  <a:lnTo>
                    <a:pt x="187" y="27"/>
                  </a:lnTo>
                  <a:lnTo>
                    <a:pt x="200" y="43"/>
                  </a:lnTo>
                  <a:lnTo>
                    <a:pt x="213" y="82"/>
                  </a:lnTo>
                  <a:lnTo>
                    <a:pt x="213" y="107"/>
                  </a:lnTo>
                  <a:lnTo>
                    <a:pt x="213" y="128"/>
                  </a:lnTo>
                  <a:close/>
                  <a:moveTo>
                    <a:pt x="176" y="98"/>
                  </a:moveTo>
                  <a:lnTo>
                    <a:pt x="174" y="84"/>
                  </a:lnTo>
                  <a:lnTo>
                    <a:pt x="167" y="59"/>
                  </a:lnTo>
                  <a:lnTo>
                    <a:pt x="160" y="50"/>
                  </a:lnTo>
                  <a:lnTo>
                    <a:pt x="151" y="42"/>
                  </a:lnTo>
                  <a:lnTo>
                    <a:pt x="127" y="33"/>
                  </a:lnTo>
                  <a:lnTo>
                    <a:pt x="112" y="33"/>
                  </a:lnTo>
                  <a:lnTo>
                    <a:pt x="96" y="33"/>
                  </a:lnTo>
                  <a:lnTo>
                    <a:pt x="72" y="43"/>
                  </a:lnTo>
                  <a:lnTo>
                    <a:pt x="62" y="52"/>
                  </a:lnTo>
                  <a:lnTo>
                    <a:pt x="53" y="62"/>
                  </a:lnTo>
                  <a:lnTo>
                    <a:pt x="42" y="85"/>
                  </a:lnTo>
                  <a:lnTo>
                    <a:pt x="40" y="98"/>
                  </a:lnTo>
                  <a:lnTo>
                    <a:pt x="176" y="9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8" name="Freeform 2459"/>
            <p:cNvSpPr>
              <a:spLocks/>
            </p:cNvSpPr>
            <p:nvPr/>
          </p:nvSpPr>
          <p:spPr bwMode="auto">
            <a:xfrm>
              <a:off x="3925" y="374"/>
              <a:ext cx="62" cy="82"/>
            </a:xfrm>
            <a:custGeom>
              <a:avLst/>
              <a:gdLst>
                <a:gd name="T0" fmla="*/ 183 w 184"/>
                <a:gd name="T1" fmla="*/ 189 h 247"/>
                <a:gd name="T2" fmla="*/ 157 w 184"/>
                <a:gd name="T3" fmla="*/ 226 h 247"/>
                <a:gd name="T4" fmla="*/ 106 w 184"/>
                <a:gd name="T5" fmla="*/ 247 h 247"/>
                <a:gd name="T6" fmla="*/ 59 w 184"/>
                <a:gd name="T7" fmla="*/ 247 h 247"/>
                <a:gd name="T8" fmla="*/ 15 w 184"/>
                <a:gd name="T9" fmla="*/ 235 h 247"/>
                <a:gd name="T10" fmla="*/ 0 w 184"/>
                <a:gd name="T11" fmla="*/ 183 h 247"/>
                <a:gd name="T12" fmla="*/ 21 w 184"/>
                <a:gd name="T13" fmla="*/ 196 h 247"/>
                <a:gd name="T14" fmla="*/ 66 w 184"/>
                <a:gd name="T15" fmla="*/ 212 h 247"/>
                <a:gd name="T16" fmla="*/ 112 w 184"/>
                <a:gd name="T17" fmla="*/ 212 h 247"/>
                <a:gd name="T18" fmla="*/ 135 w 184"/>
                <a:gd name="T19" fmla="*/ 201 h 247"/>
                <a:gd name="T20" fmla="*/ 144 w 184"/>
                <a:gd name="T21" fmla="*/ 179 h 247"/>
                <a:gd name="T22" fmla="*/ 135 w 184"/>
                <a:gd name="T23" fmla="*/ 157 h 247"/>
                <a:gd name="T24" fmla="*/ 105 w 184"/>
                <a:gd name="T25" fmla="*/ 146 h 247"/>
                <a:gd name="T26" fmla="*/ 83 w 184"/>
                <a:gd name="T27" fmla="*/ 140 h 247"/>
                <a:gd name="T28" fmla="*/ 57 w 184"/>
                <a:gd name="T29" fmla="*/ 136 h 247"/>
                <a:gd name="T30" fmla="*/ 21 w 184"/>
                <a:gd name="T31" fmla="*/ 119 h 247"/>
                <a:gd name="T32" fmla="*/ 8 w 184"/>
                <a:gd name="T33" fmla="*/ 103 h 247"/>
                <a:gd name="T34" fmla="*/ 1 w 184"/>
                <a:gd name="T35" fmla="*/ 72 h 247"/>
                <a:gd name="T36" fmla="*/ 7 w 184"/>
                <a:gd name="T37" fmla="*/ 45 h 247"/>
                <a:gd name="T38" fmla="*/ 26 w 184"/>
                <a:gd name="T39" fmla="*/ 22 h 247"/>
                <a:gd name="T40" fmla="*/ 56 w 184"/>
                <a:gd name="T41" fmla="*/ 6 h 247"/>
                <a:gd name="T42" fmla="*/ 96 w 184"/>
                <a:gd name="T43" fmla="*/ 0 h 247"/>
                <a:gd name="T44" fmla="*/ 139 w 184"/>
                <a:gd name="T45" fmla="*/ 5 h 247"/>
                <a:gd name="T46" fmla="*/ 175 w 184"/>
                <a:gd name="T47" fmla="*/ 18 h 247"/>
                <a:gd name="T48" fmla="*/ 172 w 184"/>
                <a:gd name="T49" fmla="*/ 60 h 247"/>
                <a:gd name="T50" fmla="*/ 135 w 184"/>
                <a:gd name="T51" fmla="*/ 41 h 247"/>
                <a:gd name="T52" fmla="*/ 93 w 184"/>
                <a:gd name="T53" fmla="*/ 34 h 247"/>
                <a:gd name="T54" fmla="*/ 56 w 184"/>
                <a:gd name="T55" fmla="*/ 42 h 247"/>
                <a:gd name="T56" fmla="*/ 41 w 184"/>
                <a:gd name="T57" fmla="*/ 60 h 247"/>
                <a:gd name="T58" fmla="*/ 43 w 184"/>
                <a:gd name="T59" fmla="*/ 80 h 247"/>
                <a:gd name="T60" fmla="*/ 62 w 184"/>
                <a:gd name="T61" fmla="*/ 95 h 247"/>
                <a:gd name="T62" fmla="*/ 90 w 184"/>
                <a:gd name="T63" fmla="*/ 103 h 247"/>
                <a:gd name="T64" fmla="*/ 116 w 184"/>
                <a:gd name="T65" fmla="*/ 108 h 247"/>
                <a:gd name="T66" fmla="*/ 152 w 184"/>
                <a:gd name="T67" fmla="*/ 119 h 247"/>
                <a:gd name="T68" fmla="*/ 175 w 184"/>
                <a:gd name="T69" fmla="*/ 140 h 247"/>
                <a:gd name="T70" fmla="*/ 184 w 184"/>
                <a:gd name="T71" fmla="*/ 17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4" h="247">
                  <a:moveTo>
                    <a:pt x="184" y="173"/>
                  </a:moveTo>
                  <a:lnTo>
                    <a:pt x="183" y="189"/>
                  </a:lnTo>
                  <a:lnTo>
                    <a:pt x="170" y="215"/>
                  </a:lnTo>
                  <a:lnTo>
                    <a:pt x="157" y="226"/>
                  </a:lnTo>
                  <a:lnTo>
                    <a:pt x="144" y="235"/>
                  </a:lnTo>
                  <a:lnTo>
                    <a:pt x="106" y="247"/>
                  </a:lnTo>
                  <a:lnTo>
                    <a:pt x="85" y="247"/>
                  </a:lnTo>
                  <a:lnTo>
                    <a:pt x="59" y="247"/>
                  </a:lnTo>
                  <a:lnTo>
                    <a:pt x="37" y="241"/>
                  </a:lnTo>
                  <a:lnTo>
                    <a:pt x="15" y="235"/>
                  </a:lnTo>
                  <a:lnTo>
                    <a:pt x="0" y="226"/>
                  </a:lnTo>
                  <a:lnTo>
                    <a:pt x="0" y="183"/>
                  </a:lnTo>
                  <a:lnTo>
                    <a:pt x="3" y="183"/>
                  </a:lnTo>
                  <a:lnTo>
                    <a:pt x="21" y="196"/>
                  </a:lnTo>
                  <a:lnTo>
                    <a:pt x="44" y="205"/>
                  </a:lnTo>
                  <a:lnTo>
                    <a:pt x="66" y="212"/>
                  </a:lnTo>
                  <a:lnTo>
                    <a:pt x="87" y="214"/>
                  </a:lnTo>
                  <a:lnTo>
                    <a:pt x="112" y="212"/>
                  </a:lnTo>
                  <a:lnTo>
                    <a:pt x="129" y="205"/>
                  </a:lnTo>
                  <a:lnTo>
                    <a:pt x="135" y="201"/>
                  </a:lnTo>
                  <a:lnTo>
                    <a:pt x="142" y="188"/>
                  </a:lnTo>
                  <a:lnTo>
                    <a:pt x="144" y="179"/>
                  </a:lnTo>
                  <a:lnTo>
                    <a:pt x="142" y="166"/>
                  </a:lnTo>
                  <a:lnTo>
                    <a:pt x="135" y="157"/>
                  </a:lnTo>
                  <a:lnTo>
                    <a:pt x="125" y="150"/>
                  </a:lnTo>
                  <a:lnTo>
                    <a:pt x="105" y="146"/>
                  </a:lnTo>
                  <a:lnTo>
                    <a:pt x="95" y="143"/>
                  </a:lnTo>
                  <a:lnTo>
                    <a:pt x="83" y="140"/>
                  </a:lnTo>
                  <a:lnTo>
                    <a:pt x="69" y="139"/>
                  </a:lnTo>
                  <a:lnTo>
                    <a:pt x="57" y="136"/>
                  </a:lnTo>
                  <a:lnTo>
                    <a:pt x="43" y="131"/>
                  </a:lnTo>
                  <a:lnTo>
                    <a:pt x="21" y="119"/>
                  </a:lnTo>
                  <a:lnTo>
                    <a:pt x="14" y="111"/>
                  </a:lnTo>
                  <a:lnTo>
                    <a:pt x="8" y="103"/>
                  </a:lnTo>
                  <a:lnTo>
                    <a:pt x="1" y="84"/>
                  </a:lnTo>
                  <a:lnTo>
                    <a:pt x="1" y="72"/>
                  </a:lnTo>
                  <a:lnTo>
                    <a:pt x="3" y="58"/>
                  </a:lnTo>
                  <a:lnTo>
                    <a:pt x="7" y="45"/>
                  </a:lnTo>
                  <a:lnTo>
                    <a:pt x="14" y="32"/>
                  </a:lnTo>
                  <a:lnTo>
                    <a:pt x="26" y="22"/>
                  </a:lnTo>
                  <a:lnTo>
                    <a:pt x="39" y="12"/>
                  </a:lnTo>
                  <a:lnTo>
                    <a:pt x="56" y="6"/>
                  </a:lnTo>
                  <a:lnTo>
                    <a:pt x="75" y="0"/>
                  </a:lnTo>
                  <a:lnTo>
                    <a:pt x="96" y="0"/>
                  </a:lnTo>
                  <a:lnTo>
                    <a:pt x="118" y="0"/>
                  </a:lnTo>
                  <a:lnTo>
                    <a:pt x="139" y="5"/>
                  </a:lnTo>
                  <a:lnTo>
                    <a:pt x="159" y="11"/>
                  </a:lnTo>
                  <a:lnTo>
                    <a:pt x="175" y="18"/>
                  </a:lnTo>
                  <a:lnTo>
                    <a:pt x="175" y="60"/>
                  </a:lnTo>
                  <a:lnTo>
                    <a:pt x="172" y="60"/>
                  </a:lnTo>
                  <a:lnTo>
                    <a:pt x="157" y="49"/>
                  </a:lnTo>
                  <a:lnTo>
                    <a:pt x="135" y="41"/>
                  </a:lnTo>
                  <a:lnTo>
                    <a:pt x="115" y="35"/>
                  </a:lnTo>
                  <a:lnTo>
                    <a:pt x="93" y="34"/>
                  </a:lnTo>
                  <a:lnTo>
                    <a:pt x="73" y="35"/>
                  </a:lnTo>
                  <a:lnTo>
                    <a:pt x="56" y="42"/>
                  </a:lnTo>
                  <a:lnTo>
                    <a:pt x="50" y="47"/>
                  </a:lnTo>
                  <a:lnTo>
                    <a:pt x="41" y="60"/>
                  </a:lnTo>
                  <a:lnTo>
                    <a:pt x="41" y="67"/>
                  </a:lnTo>
                  <a:lnTo>
                    <a:pt x="43" y="80"/>
                  </a:lnTo>
                  <a:lnTo>
                    <a:pt x="50" y="88"/>
                  </a:lnTo>
                  <a:lnTo>
                    <a:pt x="62" y="95"/>
                  </a:lnTo>
                  <a:lnTo>
                    <a:pt x="79" y="101"/>
                  </a:lnTo>
                  <a:lnTo>
                    <a:pt x="90" y="103"/>
                  </a:lnTo>
                  <a:lnTo>
                    <a:pt x="103" y="106"/>
                  </a:lnTo>
                  <a:lnTo>
                    <a:pt x="116" y="108"/>
                  </a:lnTo>
                  <a:lnTo>
                    <a:pt x="126" y="110"/>
                  </a:lnTo>
                  <a:lnTo>
                    <a:pt x="152" y="119"/>
                  </a:lnTo>
                  <a:lnTo>
                    <a:pt x="170" y="131"/>
                  </a:lnTo>
                  <a:lnTo>
                    <a:pt x="175" y="140"/>
                  </a:lnTo>
                  <a:lnTo>
                    <a:pt x="184" y="162"/>
                  </a:lnTo>
                  <a:lnTo>
                    <a:pt x="184" y="17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9" name="Rectangle 2460"/>
            <p:cNvSpPr>
              <a:spLocks noChangeArrowheads="1"/>
            </p:cNvSpPr>
            <p:nvPr/>
          </p:nvSpPr>
          <p:spPr bwMode="auto">
            <a:xfrm>
              <a:off x="4966" y="1933"/>
              <a:ext cx="22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0" name="Freeform 2461"/>
            <p:cNvSpPr>
              <a:spLocks noEditPoints="1"/>
            </p:cNvSpPr>
            <p:nvPr/>
          </p:nvSpPr>
          <p:spPr bwMode="auto">
            <a:xfrm>
              <a:off x="5025" y="1906"/>
              <a:ext cx="45" cy="53"/>
            </a:xfrm>
            <a:custGeom>
              <a:avLst/>
              <a:gdLst>
                <a:gd name="T0" fmla="*/ 133 w 133"/>
                <a:gd name="T1" fmla="*/ 79 h 157"/>
                <a:gd name="T2" fmla="*/ 131 w 133"/>
                <a:gd name="T3" fmla="*/ 100 h 157"/>
                <a:gd name="T4" fmla="*/ 124 w 133"/>
                <a:gd name="T5" fmla="*/ 118 h 157"/>
                <a:gd name="T6" fmla="*/ 113 w 133"/>
                <a:gd name="T7" fmla="*/ 134 h 157"/>
                <a:gd name="T8" fmla="*/ 98 w 133"/>
                <a:gd name="T9" fmla="*/ 144 h 157"/>
                <a:gd name="T10" fmla="*/ 88 w 133"/>
                <a:gd name="T11" fmla="*/ 150 h 157"/>
                <a:gd name="T12" fmla="*/ 75 w 133"/>
                <a:gd name="T13" fmla="*/ 154 h 157"/>
                <a:gd name="T14" fmla="*/ 61 w 133"/>
                <a:gd name="T15" fmla="*/ 157 h 157"/>
                <a:gd name="T16" fmla="*/ 41 w 133"/>
                <a:gd name="T17" fmla="*/ 157 h 157"/>
                <a:gd name="T18" fmla="*/ 0 w 133"/>
                <a:gd name="T19" fmla="*/ 157 h 157"/>
                <a:gd name="T20" fmla="*/ 0 w 133"/>
                <a:gd name="T21" fmla="*/ 0 h 157"/>
                <a:gd name="T22" fmla="*/ 39 w 133"/>
                <a:gd name="T23" fmla="*/ 0 h 157"/>
                <a:gd name="T24" fmla="*/ 61 w 133"/>
                <a:gd name="T25" fmla="*/ 0 h 157"/>
                <a:gd name="T26" fmla="*/ 77 w 133"/>
                <a:gd name="T27" fmla="*/ 3 h 157"/>
                <a:gd name="T28" fmla="*/ 90 w 133"/>
                <a:gd name="T29" fmla="*/ 7 h 157"/>
                <a:gd name="T30" fmla="*/ 100 w 133"/>
                <a:gd name="T31" fmla="*/ 13 h 157"/>
                <a:gd name="T32" fmla="*/ 114 w 133"/>
                <a:gd name="T33" fmla="*/ 23 h 157"/>
                <a:gd name="T34" fmla="*/ 124 w 133"/>
                <a:gd name="T35" fmla="*/ 39 h 157"/>
                <a:gd name="T36" fmla="*/ 131 w 133"/>
                <a:gd name="T37" fmla="*/ 56 h 157"/>
                <a:gd name="T38" fmla="*/ 133 w 133"/>
                <a:gd name="T39" fmla="*/ 79 h 157"/>
                <a:gd name="T40" fmla="*/ 111 w 133"/>
                <a:gd name="T41" fmla="*/ 78 h 157"/>
                <a:gd name="T42" fmla="*/ 110 w 133"/>
                <a:gd name="T43" fmla="*/ 61 h 157"/>
                <a:gd name="T44" fmla="*/ 104 w 133"/>
                <a:gd name="T45" fmla="*/ 48 h 157"/>
                <a:gd name="T46" fmla="*/ 97 w 133"/>
                <a:gd name="T47" fmla="*/ 36 h 157"/>
                <a:gd name="T48" fmla="*/ 85 w 133"/>
                <a:gd name="T49" fmla="*/ 28 h 157"/>
                <a:gd name="T50" fmla="*/ 77 w 133"/>
                <a:gd name="T51" fmla="*/ 23 h 157"/>
                <a:gd name="T52" fmla="*/ 65 w 133"/>
                <a:gd name="T53" fmla="*/ 20 h 157"/>
                <a:gd name="T54" fmla="*/ 55 w 133"/>
                <a:gd name="T55" fmla="*/ 19 h 157"/>
                <a:gd name="T56" fmla="*/ 41 w 133"/>
                <a:gd name="T57" fmla="*/ 18 h 157"/>
                <a:gd name="T58" fmla="*/ 21 w 133"/>
                <a:gd name="T59" fmla="*/ 18 h 157"/>
                <a:gd name="T60" fmla="*/ 21 w 133"/>
                <a:gd name="T61" fmla="*/ 140 h 157"/>
                <a:gd name="T62" fmla="*/ 41 w 133"/>
                <a:gd name="T63" fmla="*/ 140 h 157"/>
                <a:gd name="T64" fmla="*/ 55 w 133"/>
                <a:gd name="T65" fmla="*/ 138 h 157"/>
                <a:gd name="T66" fmla="*/ 67 w 133"/>
                <a:gd name="T67" fmla="*/ 137 h 157"/>
                <a:gd name="T68" fmla="*/ 78 w 133"/>
                <a:gd name="T69" fmla="*/ 134 h 157"/>
                <a:gd name="T70" fmla="*/ 88 w 133"/>
                <a:gd name="T71" fmla="*/ 128 h 157"/>
                <a:gd name="T72" fmla="*/ 98 w 133"/>
                <a:gd name="T73" fmla="*/ 121 h 157"/>
                <a:gd name="T74" fmla="*/ 106 w 133"/>
                <a:gd name="T75" fmla="*/ 110 h 157"/>
                <a:gd name="T76" fmla="*/ 110 w 133"/>
                <a:gd name="T77" fmla="*/ 95 h 157"/>
                <a:gd name="T78" fmla="*/ 111 w 133"/>
                <a:gd name="T79" fmla="*/ 7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3" h="157">
                  <a:moveTo>
                    <a:pt x="133" y="79"/>
                  </a:moveTo>
                  <a:lnTo>
                    <a:pt x="131" y="100"/>
                  </a:lnTo>
                  <a:lnTo>
                    <a:pt x="124" y="118"/>
                  </a:lnTo>
                  <a:lnTo>
                    <a:pt x="113" y="134"/>
                  </a:lnTo>
                  <a:lnTo>
                    <a:pt x="98" y="144"/>
                  </a:lnTo>
                  <a:lnTo>
                    <a:pt x="88" y="150"/>
                  </a:lnTo>
                  <a:lnTo>
                    <a:pt x="75" y="154"/>
                  </a:lnTo>
                  <a:lnTo>
                    <a:pt x="61" y="157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61" y="0"/>
                  </a:lnTo>
                  <a:lnTo>
                    <a:pt x="77" y="3"/>
                  </a:lnTo>
                  <a:lnTo>
                    <a:pt x="90" y="7"/>
                  </a:lnTo>
                  <a:lnTo>
                    <a:pt x="100" y="13"/>
                  </a:lnTo>
                  <a:lnTo>
                    <a:pt x="114" y="23"/>
                  </a:lnTo>
                  <a:lnTo>
                    <a:pt x="124" y="39"/>
                  </a:lnTo>
                  <a:lnTo>
                    <a:pt x="131" y="56"/>
                  </a:lnTo>
                  <a:lnTo>
                    <a:pt x="133" y="79"/>
                  </a:lnTo>
                  <a:close/>
                  <a:moveTo>
                    <a:pt x="111" y="78"/>
                  </a:moveTo>
                  <a:lnTo>
                    <a:pt x="110" y="61"/>
                  </a:lnTo>
                  <a:lnTo>
                    <a:pt x="104" y="48"/>
                  </a:lnTo>
                  <a:lnTo>
                    <a:pt x="97" y="36"/>
                  </a:lnTo>
                  <a:lnTo>
                    <a:pt x="85" y="28"/>
                  </a:lnTo>
                  <a:lnTo>
                    <a:pt x="77" y="23"/>
                  </a:lnTo>
                  <a:lnTo>
                    <a:pt x="65" y="20"/>
                  </a:lnTo>
                  <a:lnTo>
                    <a:pt x="55" y="19"/>
                  </a:lnTo>
                  <a:lnTo>
                    <a:pt x="41" y="18"/>
                  </a:lnTo>
                  <a:lnTo>
                    <a:pt x="21" y="18"/>
                  </a:lnTo>
                  <a:lnTo>
                    <a:pt x="21" y="140"/>
                  </a:lnTo>
                  <a:lnTo>
                    <a:pt x="41" y="140"/>
                  </a:lnTo>
                  <a:lnTo>
                    <a:pt x="55" y="138"/>
                  </a:lnTo>
                  <a:lnTo>
                    <a:pt x="67" y="137"/>
                  </a:lnTo>
                  <a:lnTo>
                    <a:pt x="78" y="134"/>
                  </a:lnTo>
                  <a:lnTo>
                    <a:pt x="88" y="128"/>
                  </a:lnTo>
                  <a:lnTo>
                    <a:pt x="98" y="121"/>
                  </a:lnTo>
                  <a:lnTo>
                    <a:pt x="106" y="110"/>
                  </a:lnTo>
                  <a:lnTo>
                    <a:pt x="110" y="95"/>
                  </a:lnTo>
                  <a:lnTo>
                    <a:pt x="111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1" name="Freeform 2462"/>
            <p:cNvSpPr>
              <a:spLocks/>
            </p:cNvSpPr>
            <p:nvPr/>
          </p:nvSpPr>
          <p:spPr bwMode="auto">
            <a:xfrm>
              <a:off x="5075" y="1906"/>
              <a:ext cx="47" cy="53"/>
            </a:xfrm>
            <a:custGeom>
              <a:avLst/>
              <a:gdLst>
                <a:gd name="T0" fmla="*/ 142 w 142"/>
                <a:gd name="T1" fmla="*/ 0 h 157"/>
                <a:gd name="T2" fmla="*/ 85 w 142"/>
                <a:gd name="T3" fmla="*/ 157 h 157"/>
                <a:gd name="T4" fmla="*/ 57 w 142"/>
                <a:gd name="T5" fmla="*/ 157 h 157"/>
                <a:gd name="T6" fmla="*/ 0 w 142"/>
                <a:gd name="T7" fmla="*/ 0 h 157"/>
                <a:gd name="T8" fmla="*/ 21 w 142"/>
                <a:gd name="T9" fmla="*/ 0 h 157"/>
                <a:gd name="T10" fmla="*/ 72 w 142"/>
                <a:gd name="T11" fmla="*/ 138 h 157"/>
                <a:gd name="T12" fmla="*/ 121 w 142"/>
                <a:gd name="T13" fmla="*/ 0 h 157"/>
                <a:gd name="T14" fmla="*/ 142 w 142"/>
                <a:gd name="T1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157">
                  <a:moveTo>
                    <a:pt x="142" y="0"/>
                  </a:moveTo>
                  <a:lnTo>
                    <a:pt x="85" y="157"/>
                  </a:lnTo>
                  <a:lnTo>
                    <a:pt x="57" y="157"/>
                  </a:lnTo>
                  <a:lnTo>
                    <a:pt x="0" y="0"/>
                  </a:lnTo>
                  <a:lnTo>
                    <a:pt x="21" y="0"/>
                  </a:lnTo>
                  <a:lnTo>
                    <a:pt x="72" y="138"/>
                  </a:lnTo>
                  <a:lnTo>
                    <a:pt x="121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2" name="Freeform 2463"/>
            <p:cNvSpPr>
              <a:spLocks noEditPoints="1"/>
            </p:cNvSpPr>
            <p:nvPr/>
          </p:nvSpPr>
          <p:spPr bwMode="auto">
            <a:xfrm>
              <a:off x="5130" y="1906"/>
              <a:ext cx="44" cy="53"/>
            </a:xfrm>
            <a:custGeom>
              <a:avLst/>
              <a:gdLst>
                <a:gd name="T0" fmla="*/ 133 w 133"/>
                <a:gd name="T1" fmla="*/ 79 h 157"/>
                <a:gd name="T2" fmla="*/ 131 w 133"/>
                <a:gd name="T3" fmla="*/ 100 h 157"/>
                <a:gd name="T4" fmla="*/ 124 w 133"/>
                <a:gd name="T5" fmla="*/ 118 h 157"/>
                <a:gd name="T6" fmla="*/ 114 w 133"/>
                <a:gd name="T7" fmla="*/ 134 h 157"/>
                <a:gd name="T8" fmla="*/ 100 w 133"/>
                <a:gd name="T9" fmla="*/ 144 h 157"/>
                <a:gd name="T10" fmla="*/ 88 w 133"/>
                <a:gd name="T11" fmla="*/ 150 h 157"/>
                <a:gd name="T12" fmla="*/ 75 w 133"/>
                <a:gd name="T13" fmla="*/ 154 h 157"/>
                <a:gd name="T14" fmla="*/ 61 w 133"/>
                <a:gd name="T15" fmla="*/ 157 h 157"/>
                <a:gd name="T16" fmla="*/ 41 w 133"/>
                <a:gd name="T17" fmla="*/ 157 h 157"/>
                <a:gd name="T18" fmla="*/ 0 w 133"/>
                <a:gd name="T19" fmla="*/ 157 h 157"/>
                <a:gd name="T20" fmla="*/ 0 w 133"/>
                <a:gd name="T21" fmla="*/ 0 h 157"/>
                <a:gd name="T22" fmla="*/ 39 w 133"/>
                <a:gd name="T23" fmla="*/ 0 h 157"/>
                <a:gd name="T24" fmla="*/ 61 w 133"/>
                <a:gd name="T25" fmla="*/ 0 h 157"/>
                <a:gd name="T26" fmla="*/ 77 w 133"/>
                <a:gd name="T27" fmla="*/ 3 h 157"/>
                <a:gd name="T28" fmla="*/ 90 w 133"/>
                <a:gd name="T29" fmla="*/ 7 h 157"/>
                <a:gd name="T30" fmla="*/ 100 w 133"/>
                <a:gd name="T31" fmla="*/ 13 h 157"/>
                <a:gd name="T32" fmla="*/ 114 w 133"/>
                <a:gd name="T33" fmla="*/ 23 h 157"/>
                <a:gd name="T34" fmla="*/ 124 w 133"/>
                <a:gd name="T35" fmla="*/ 39 h 157"/>
                <a:gd name="T36" fmla="*/ 131 w 133"/>
                <a:gd name="T37" fmla="*/ 56 h 157"/>
                <a:gd name="T38" fmla="*/ 133 w 133"/>
                <a:gd name="T39" fmla="*/ 79 h 157"/>
                <a:gd name="T40" fmla="*/ 111 w 133"/>
                <a:gd name="T41" fmla="*/ 78 h 157"/>
                <a:gd name="T42" fmla="*/ 110 w 133"/>
                <a:gd name="T43" fmla="*/ 61 h 157"/>
                <a:gd name="T44" fmla="*/ 105 w 133"/>
                <a:gd name="T45" fmla="*/ 48 h 157"/>
                <a:gd name="T46" fmla="*/ 98 w 133"/>
                <a:gd name="T47" fmla="*/ 36 h 157"/>
                <a:gd name="T48" fmla="*/ 85 w 133"/>
                <a:gd name="T49" fmla="*/ 28 h 157"/>
                <a:gd name="T50" fmla="*/ 77 w 133"/>
                <a:gd name="T51" fmla="*/ 23 h 157"/>
                <a:gd name="T52" fmla="*/ 67 w 133"/>
                <a:gd name="T53" fmla="*/ 20 h 157"/>
                <a:gd name="T54" fmla="*/ 55 w 133"/>
                <a:gd name="T55" fmla="*/ 19 h 157"/>
                <a:gd name="T56" fmla="*/ 41 w 133"/>
                <a:gd name="T57" fmla="*/ 18 h 157"/>
                <a:gd name="T58" fmla="*/ 22 w 133"/>
                <a:gd name="T59" fmla="*/ 18 h 157"/>
                <a:gd name="T60" fmla="*/ 22 w 133"/>
                <a:gd name="T61" fmla="*/ 140 h 157"/>
                <a:gd name="T62" fmla="*/ 41 w 133"/>
                <a:gd name="T63" fmla="*/ 140 h 157"/>
                <a:gd name="T64" fmla="*/ 55 w 133"/>
                <a:gd name="T65" fmla="*/ 138 h 157"/>
                <a:gd name="T66" fmla="*/ 68 w 133"/>
                <a:gd name="T67" fmla="*/ 137 h 157"/>
                <a:gd name="T68" fmla="*/ 78 w 133"/>
                <a:gd name="T69" fmla="*/ 134 h 157"/>
                <a:gd name="T70" fmla="*/ 88 w 133"/>
                <a:gd name="T71" fmla="*/ 128 h 157"/>
                <a:gd name="T72" fmla="*/ 98 w 133"/>
                <a:gd name="T73" fmla="*/ 121 h 157"/>
                <a:gd name="T74" fmla="*/ 105 w 133"/>
                <a:gd name="T75" fmla="*/ 110 h 157"/>
                <a:gd name="T76" fmla="*/ 111 w 133"/>
                <a:gd name="T77" fmla="*/ 95 h 157"/>
                <a:gd name="T78" fmla="*/ 111 w 133"/>
                <a:gd name="T79" fmla="*/ 7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3" h="157">
                  <a:moveTo>
                    <a:pt x="133" y="79"/>
                  </a:moveTo>
                  <a:lnTo>
                    <a:pt x="131" y="100"/>
                  </a:lnTo>
                  <a:lnTo>
                    <a:pt x="124" y="118"/>
                  </a:lnTo>
                  <a:lnTo>
                    <a:pt x="114" y="134"/>
                  </a:lnTo>
                  <a:lnTo>
                    <a:pt x="100" y="144"/>
                  </a:lnTo>
                  <a:lnTo>
                    <a:pt x="88" y="150"/>
                  </a:lnTo>
                  <a:lnTo>
                    <a:pt x="75" y="154"/>
                  </a:lnTo>
                  <a:lnTo>
                    <a:pt x="61" y="157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61" y="0"/>
                  </a:lnTo>
                  <a:lnTo>
                    <a:pt x="77" y="3"/>
                  </a:lnTo>
                  <a:lnTo>
                    <a:pt x="90" y="7"/>
                  </a:lnTo>
                  <a:lnTo>
                    <a:pt x="100" y="13"/>
                  </a:lnTo>
                  <a:lnTo>
                    <a:pt x="114" y="23"/>
                  </a:lnTo>
                  <a:lnTo>
                    <a:pt x="124" y="39"/>
                  </a:lnTo>
                  <a:lnTo>
                    <a:pt x="131" y="56"/>
                  </a:lnTo>
                  <a:lnTo>
                    <a:pt x="133" y="79"/>
                  </a:lnTo>
                  <a:close/>
                  <a:moveTo>
                    <a:pt x="111" y="78"/>
                  </a:moveTo>
                  <a:lnTo>
                    <a:pt x="110" y="61"/>
                  </a:lnTo>
                  <a:lnTo>
                    <a:pt x="105" y="48"/>
                  </a:lnTo>
                  <a:lnTo>
                    <a:pt x="98" y="36"/>
                  </a:lnTo>
                  <a:lnTo>
                    <a:pt x="85" y="28"/>
                  </a:lnTo>
                  <a:lnTo>
                    <a:pt x="77" y="23"/>
                  </a:lnTo>
                  <a:lnTo>
                    <a:pt x="67" y="20"/>
                  </a:lnTo>
                  <a:lnTo>
                    <a:pt x="55" y="19"/>
                  </a:lnTo>
                  <a:lnTo>
                    <a:pt x="41" y="18"/>
                  </a:lnTo>
                  <a:lnTo>
                    <a:pt x="22" y="18"/>
                  </a:lnTo>
                  <a:lnTo>
                    <a:pt x="22" y="140"/>
                  </a:lnTo>
                  <a:lnTo>
                    <a:pt x="41" y="140"/>
                  </a:lnTo>
                  <a:lnTo>
                    <a:pt x="55" y="138"/>
                  </a:lnTo>
                  <a:lnTo>
                    <a:pt x="68" y="137"/>
                  </a:lnTo>
                  <a:lnTo>
                    <a:pt x="78" y="134"/>
                  </a:lnTo>
                  <a:lnTo>
                    <a:pt x="88" y="128"/>
                  </a:lnTo>
                  <a:lnTo>
                    <a:pt x="98" y="121"/>
                  </a:lnTo>
                  <a:lnTo>
                    <a:pt x="105" y="110"/>
                  </a:lnTo>
                  <a:lnTo>
                    <a:pt x="111" y="95"/>
                  </a:lnTo>
                  <a:lnTo>
                    <a:pt x="111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3" name="Freeform 2464"/>
            <p:cNvSpPr>
              <a:spLocks/>
            </p:cNvSpPr>
            <p:nvPr/>
          </p:nvSpPr>
          <p:spPr bwMode="auto">
            <a:xfrm>
              <a:off x="5178" y="1904"/>
              <a:ext cx="31" cy="65"/>
            </a:xfrm>
            <a:custGeom>
              <a:avLst/>
              <a:gdLst>
                <a:gd name="T0" fmla="*/ 94 w 94"/>
                <a:gd name="T1" fmla="*/ 0 h 196"/>
                <a:gd name="T2" fmla="*/ 19 w 94"/>
                <a:gd name="T3" fmla="*/ 196 h 196"/>
                <a:gd name="T4" fmla="*/ 0 w 94"/>
                <a:gd name="T5" fmla="*/ 196 h 196"/>
                <a:gd name="T6" fmla="*/ 75 w 94"/>
                <a:gd name="T7" fmla="*/ 0 h 196"/>
                <a:gd name="T8" fmla="*/ 94 w 94"/>
                <a:gd name="T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96">
                  <a:moveTo>
                    <a:pt x="94" y="0"/>
                  </a:moveTo>
                  <a:lnTo>
                    <a:pt x="19" y="196"/>
                  </a:lnTo>
                  <a:lnTo>
                    <a:pt x="0" y="196"/>
                  </a:lnTo>
                  <a:lnTo>
                    <a:pt x="7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4" name="Freeform 2465"/>
            <p:cNvSpPr>
              <a:spLocks noEditPoints="1"/>
            </p:cNvSpPr>
            <p:nvPr/>
          </p:nvSpPr>
          <p:spPr bwMode="auto">
            <a:xfrm>
              <a:off x="5218" y="1906"/>
              <a:ext cx="40" cy="53"/>
            </a:xfrm>
            <a:custGeom>
              <a:avLst/>
              <a:gdLst>
                <a:gd name="T0" fmla="*/ 118 w 118"/>
                <a:gd name="T1" fmla="*/ 120 h 157"/>
                <a:gd name="T2" fmla="*/ 110 w 118"/>
                <a:gd name="T3" fmla="*/ 138 h 157"/>
                <a:gd name="T4" fmla="*/ 94 w 118"/>
                <a:gd name="T5" fmla="*/ 150 h 157"/>
                <a:gd name="T6" fmla="*/ 72 w 118"/>
                <a:gd name="T7" fmla="*/ 157 h 157"/>
                <a:gd name="T8" fmla="*/ 0 w 118"/>
                <a:gd name="T9" fmla="*/ 157 h 157"/>
                <a:gd name="T10" fmla="*/ 48 w 118"/>
                <a:gd name="T11" fmla="*/ 0 h 157"/>
                <a:gd name="T12" fmla="*/ 72 w 118"/>
                <a:gd name="T13" fmla="*/ 2 h 157"/>
                <a:gd name="T14" fmla="*/ 90 w 118"/>
                <a:gd name="T15" fmla="*/ 6 h 157"/>
                <a:gd name="T16" fmla="*/ 101 w 118"/>
                <a:gd name="T17" fmla="*/ 19 h 157"/>
                <a:gd name="T18" fmla="*/ 105 w 118"/>
                <a:gd name="T19" fmla="*/ 35 h 157"/>
                <a:gd name="T20" fmla="*/ 100 w 118"/>
                <a:gd name="T21" fmla="*/ 55 h 157"/>
                <a:gd name="T22" fmla="*/ 85 w 118"/>
                <a:gd name="T23" fmla="*/ 66 h 157"/>
                <a:gd name="T24" fmla="*/ 100 w 118"/>
                <a:gd name="T25" fmla="*/ 72 h 157"/>
                <a:gd name="T26" fmla="*/ 117 w 118"/>
                <a:gd name="T27" fmla="*/ 94 h 157"/>
                <a:gd name="T28" fmla="*/ 84 w 118"/>
                <a:gd name="T29" fmla="*/ 38 h 157"/>
                <a:gd name="T30" fmla="*/ 82 w 118"/>
                <a:gd name="T31" fmla="*/ 29 h 157"/>
                <a:gd name="T32" fmla="*/ 77 w 118"/>
                <a:gd name="T33" fmla="*/ 22 h 157"/>
                <a:gd name="T34" fmla="*/ 64 w 118"/>
                <a:gd name="T35" fmla="*/ 19 h 157"/>
                <a:gd name="T36" fmla="*/ 46 w 118"/>
                <a:gd name="T37" fmla="*/ 18 h 157"/>
                <a:gd name="T38" fmla="*/ 22 w 118"/>
                <a:gd name="T39" fmla="*/ 64 h 157"/>
                <a:gd name="T40" fmla="*/ 58 w 118"/>
                <a:gd name="T41" fmla="*/ 64 h 157"/>
                <a:gd name="T42" fmla="*/ 69 w 118"/>
                <a:gd name="T43" fmla="*/ 61 h 157"/>
                <a:gd name="T44" fmla="*/ 80 w 118"/>
                <a:gd name="T45" fmla="*/ 55 h 157"/>
                <a:gd name="T46" fmla="*/ 84 w 118"/>
                <a:gd name="T47" fmla="*/ 45 h 157"/>
                <a:gd name="T48" fmla="*/ 97 w 118"/>
                <a:gd name="T49" fmla="*/ 110 h 157"/>
                <a:gd name="T50" fmla="*/ 94 w 118"/>
                <a:gd name="T51" fmla="*/ 95 h 157"/>
                <a:gd name="T52" fmla="*/ 84 w 118"/>
                <a:gd name="T53" fmla="*/ 85 h 157"/>
                <a:gd name="T54" fmla="*/ 72 w 118"/>
                <a:gd name="T55" fmla="*/ 82 h 157"/>
                <a:gd name="T56" fmla="*/ 55 w 118"/>
                <a:gd name="T57" fmla="*/ 81 h 157"/>
                <a:gd name="T58" fmla="*/ 22 w 118"/>
                <a:gd name="T59" fmla="*/ 140 h 157"/>
                <a:gd name="T60" fmla="*/ 62 w 118"/>
                <a:gd name="T61" fmla="*/ 138 h 157"/>
                <a:gd name="T62" fmla="*/ 80 w 118"/>
                <a:gd name="T63" fmla="*/ 136 h 157"/>
                <a:gd name="T64" fmla="*/ 91 w 118"/>
                <a:gd name="T65" fmla="*/ 128 h 157"/>
                <a:gd name="T66" fmla="*/ 97 w 118"/>
                <a:gd name="T67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8" h="157">
                  <a:moveTo>
                    <a:pt x="118" y="108"/>
                  </a:moveTo>
                  <a:lnTo>
                    <a:pt x="118" y="120"/>
                  </a:lnTo>
                  <a:lnTo>
                    <a:pt x="114" y="130"/>
                  </a:lnTo>
                  <a:lnTo>
                    <a:pt x="110" y="138"/>
                  </a:lnTo>
                  <a:lnTo>
                    <a:pt x="103" y="144"/>
                  </a:lnTo>
                  <a:lnTo>
                    <a:pt x="94" y="150"/>
                  </a:lnTo>
                  <a:lnTo>
                    <a:pt x="84" y="154"/>
                  </a:lnTo>
                  <a:lnTo>
                    <a:pt x="72" y="157"/>
                  </a:lnTo>
                  <a:lnTo>
                    <a:pt x="56" y="157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48" y="0"/>
                  </a:lnTo>
                  <a:lnTo>
                    <a:pt x="62" y="0"/>
                  </a:lnTo>
                  <a:lnTo>
                    <a:pt x="72" y="2"/>
                  </a:lnTo>
                  <a:lnTo>
                    <a:pt x="81" y="3"/>
                  </a:lnTo>
                  <a:lnTo>
                    <a:pt x="90" y="6"/>
                  </a:lnTo>
                  <a:lnTo>
                    <a:pt x="97" y="12"/>
                  </a:lnTo>
                  <a:lnTo>
                    <a:pt x="101" y="19"/>
                  </a:lnTo>
                  <a:lnTo>
                    <a:pt x="105" y="26"/>
                  </a:lnTo>
                  <a:lnTo>
                    <a:pt x="105" y="35"/>
                  </a:lnTo>
                  <a:lnTo>
                    <a:pt x="105" y="46"/>
                  </a:lnTo>
                  <a:lnTo>
                    <a:pt x="100" y="55"/>
                  </a:lnTo>
                  <a:lnTo>
                    <a:pt x="94" y="62"/>
                  </a:lnTo>
                  <a:lnTo>
                    <a:pt x="85" y="66"/>
                  </a:lnTo>
                  <a:lnTo>
                    <a:pt x="85" y="68"/>
                  </a:lnTo>
                  <a:lnTo>
                    <a:pt x="100" y="72"/>
                  </a:lnTo>
                  <a:lnTo>
                    <a:pt x="110" y="82"/>
                  </a:lnTo>
                  <a:lnTo>
                    <a:pt x="117" y="94"/>
                  </a:lnTo>
                  <a:lnTo>
                    <a:pt x="118" y="108"/>
                  </a:lnTo>
                  <a:close/>
                  <a:moveTo>
                    <a:pt x="84" y="38"/>
                  </a:moveTo>
                  <a:lnTo>
                    <a:pt x="84" y="33"/>
                  </a:lnTo>
                  <a:lnTo>
                    <a:pt x="82" y="29"/>
                  </a:lnTo>
                  <a:lnTo>
                    <a:pt x="80" y="25"/>
                  </a:lnTo>
                  <a:lnTo>
                    <a:pt x="77" y="22"/>
                  </a:lnTo>
                  <a:lnTo>
                    <a:pt x="71" y="20"/>
                  </a:lnTo>
                  <a:lnTo>
                    <a:pt x="64" y="19"/>
                  </a:lnTo>
                  <a:lnTo>
                    <a:pt x="56" y="18"/>
                  </a:lnTo>
                  <a:lnTo>
                    <a:pt x="46" y="18"/>
                  </a:lnTo>
                  <a:lnTo>
                    <a:pt x="22" y="18"/>
                  </a:lnTo>
                  <a:lnTo>
                    <a:pt x="22" y="64"/>
                  </a:lnTo>
                  <a:lnTo>
                    <a:pt x="48" y="64"/>
                  </a:lnTo>
                  <a:lnTo>
                    <a:pt x="58" y="64"/>
                  </a:lnTo>
                  <a:lnTo>
                    <a:pt x="64" y="62"/>
                  </a:lnTo>
                  <a:lnTo>
                    <a:pt x="69" y="61"/>
                  </a:lnTo>
                  <a:lnTo>
                    <a:pt x="75" y="58"/>
                  </a:lnTo>
                  <a:lnTo>
                    <a:pt x="80" y="55"/>
                  </a:lnTo>
                  <a:lnTo>
                    <a:pt x="82" y="51"/>
                  </a:lnTo>
                  <a:lnTo>
                    <a:pt x="84" y="45"/>
                  </a:lnTo>
                  <a:lnTo>
                    <a:pt x="84" y="38"/>
                  </a:lnTo>
                  <a:close/>
                  <a:moveTo>
                    <a:pt x="97" y="110"/>
                  </a:moveTo>
                  <a:lnTo>
                    <a:pt x="97" y="101"/>
                  </a:lnTo>
                  <a:lnTo>
                    <a:pt x="94" y="95"/>
                  </a:lnTo>
                  <a:lnTo>
                    <a:pt x="91" y="89"/>
                  </a:lnTo>
                  <a:lnTo>
                    <a:pt x="84" y="85"/>
                  </a:lnTo>
                  <a:lnTo>
                    <a:pt x="78" y="82"/>
                  </a:lnTo>
                  <a:lnTo>
                    <a:pt x="72" y="82"/>
                  </a:lnTo>
                  <a:lnTo>
                    <a:pt x="64" y="81"/>
                  </a:lnTo>
                  <a:lnTo>
                    <a:pt x="55" y="81"/>
                  </a:lnTo>
                  <a:lnTo>
                    <a:pt x="22" y="81"/>
                  </a:lnTo>
                  <a:lnTo>
                    <a:pt x="22" y="140"/>
                  </a:lnTo>
                  <a:lnTo>
                    <a:pt x="49" y="140"/>
                  </a:lnTo>
                  <a:lnTo>
                    <a:pt x="62" y="138"/>
                  </a:lnTo>
                  <a:lnTo>
                    <a:pt x="72" y="138"/>
                  </a:lnTo>
                  <a:lnTo>
                    <a:pt x="80" y="136"/>
                  </a:lnTo>
                  <a:lnTo>
                    <a:pt x="85" y="133"/>
                  </a:lnTo>
                  <a:lnTo>
                    <a:pt x="91" y="128"/>
                  </a:lnTo>
                  <a:lnTo>
                    <a:pt x="94" y="123"/>
                  </a:lnTo>
                  <a:lnTo>
                    <a:pt x="97" y="117"/>
                  </a:lnTo>
                  <a:lnTo>
                    <a:pt x="97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5" name="Rectangle 2466"/>
            <p:cNvSpPr>
              <a:spLocks noChangeArrowheads="1"/>
            </p:cNvSpPr>
            <p:nvPr/>
          </p:nvSpPr>
          <p:spPr bwMode="auto">
            <a:xfrm>
              <a:off x="5267" y="1904"/>
              <a:ext cx="7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6" name="Freeform 2467"/>
            <p:cNvSpPr>
              <a:spLocks/>
            </p:cNvSpPr>
            <p:nvPr/>
          </p:nvSpPr>
          <p:spPr bwMode="auto">
            <a:xfrm>
              <a:off x="5287" y="1919"/>
              <a:ext cx="33" cy="41"/>
            </a:xfrm>
            <a:custGeom>
              <a:avLst/>
              <a:gdLst>
                <a:gd name="T0" fmla="*/ 99 w 99"/>
                <a:gd name="T1" fmla="*/ 118 h 121"/>
                <a:gd name="T2" fmla="*/ 79 w 99"/>
                <a:gd name="T3" fmla="*/ 118 h 121"/>
                <a:gd name="T4" fmla="*/ 79 w 99"/>
                <a:gd name="T5" fmla="*/ 105 h 121"/>
                <a:gd name="T6" fmla="*/ 69 w 99"/>
                <a:gd name="T7" fmla="*/ 112 h 121"/>
                <a:gd name="T8" fmla="*/ 59 w 99"/>
                <a:gd name="T9" fmla="*/ 117 h 121"/>
                <a:gd name="T10" fmla="*/ 50 w 99"/>
                <a:gd name="T11" fmla="*/ 121 h 121"/>
                <a:gd name="T12" fmla="*/ 39 w 99"/>
                <a:gd name="T13" fmla="*/ 121 h 121"/>
                <a:gd name="T14" fmla="*/ 21 w 99"/>
                <a:gd name="T15" fmla="*/ 120 h 121"/>
                <a:gd name="T16" fmla="*/ 10 w 99"/>
                <a:gd name="T17" fmla="*/ 109 h 121"/>
                <a:gd name="T18" fmla="*/ 1 w 99"/>
                <a:gd name="T19" fmla="*/ 97 h 121"/>
                <a:gd name="T20" fmla="*/ 0 w 99"/>
                <a:gd name="T21" fmla="*/ 76 h 121"/>
                <a:gd name="T22" fmla="*/ 0 w 99"/>
                <a:gd name="T23" fmla="*/ 0 h 121"/>
                <a:gd name="T24" fmla="*/ 20 w 99"/>
                <a:gd name="T25" fmla="*/ 0 h 121"/>
                <a:gd name="T26" fmla="*/ 20 w 99"/>
                <a:gd name="T27" fmla="*/ 68 h 121"/>
                <a:gd name="T28" fmla="*/ 20 w 99"/>
                <a:gd name="T29" fmla="*/ 76 h 121"/>
                <a:gd name="T30" fmla="*/ 20 w 99"/>
                <a:gd name="T31" fmla="*/ 82 h 121"/>
                <a:gd name="T32" fmla="*/ 21 w 99"/>
                <a:gd name="T33" fmla="*/ 89 h 121"/>
                <a:gd name="T34" fmla="*/ 24 w 99"/>
                <a:gd name="T35" fmla="*/ 94 h 121"/>
                <a:gd name="T36" fmla="*/ 27 w 99"/>
                <a:gd name="T37" fmla="*/ 98 h 121"/>
                <a:gd name="T38" fmla="*/ 31 w 99"/>
                <a:gd name="T39" fmla="*/ 101 h 121"/>
                <a:gd name="T40" fmla="*/ 37 w 99"/>
                <a:gd name="T41" fmla="*/ 102 h 121"/>
                <a:gd name="T42" fmla="*/ 44 w 99"/>
                <a:gd name="T43" fmla="*/ 102 h 121"/>
                <a:gd name="T44" fmla="*/ 53 w 99"/>
                <a:gd name="T45" fmla="*/ 102 h 121"/>
                <a:gd name="T46" fmla="*/ 62 w 99"/>
                <a:gd name="T47" fmla="*/ 98 h 121"/>
                <a:gd name="T48" fmla="*/ 70 w 99"/>
                <a:gd name="T49" fmla="*/ 94 h 121"/>
                <a:gd name="T50" fmla="*/ 79 w 99"/>
                <a:gd name="T51" fmla="*/ 88 h 121"/>
                <a:gd name="T52" fmla="*/ 79 w 99"/>
                <a:gd name="T53" fmla="*/ 0 h 121"/>
                <a:gd name="T54" fmla="*/ 99 w 99"/>
                <a:gd name="T55" fmla="*/ 0 h 121"/>
                <a:gd name="T56" fmla="*/ 99 w 99"/>
                <a:gd name="T57" fmla="*/ 11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121">
                  <a:moveTo>
                    <a:pt x="99" y="118"/>
                  </a:moveTo>
                  <a:lnTo>
                    <a:pt x="79" y="118"/>
                  </a:lnTo>
                  <a:lnTo>
                    <a:pt x="79" y="105"/>
                  </a:lnTo>
                  <a:lnTo>
                    <a:pt x="69" y="112"/>
                  </a:lnTo>
                  <a:lnTo>
                    <a:pt x="59" y="117"/>
                  </a:lnTo>
                  <a:lnTo>
                    <a:pt x="50" y="121"/>
                  </a:lnTo>
                  <a:lnTo>
                    <a:pt x="39" y="121"/>
                  </a:lnTo>
                  <a:lnTo>
                    <a:pt x="21" y="120"/>
                  </a:lnTo>
                  <a:lnTo>
                    <a:pt x="10" y="109"/>
                  </a:lnTo>
                  <a:lnTo>
                    <a:pt x="1" y="97"/>
                  </a:lnTo>
                  <a:lnTo>
                    <a:pt x="0" y="7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8"/>
                  </a:lnTo>
                  <a:lnTo>
                    <a:pt x="20" y="76"/>
                  </a:lnTo>
                  <a:lnTo>
                    <a:pt x="20" y="82"/>
                  </a:lnTo>
                  <a:lnTo>
                    <a:pt x="21" y="89"/>
                  </a:lnTo>
                  <a:lnTo>
                    <a:pt x="24" y="94"/>
                  </a:lnTo>
                  <a:lnTo>
                    <a:pt x="27" y="98"/>
                  </a:lnTo>
                  <a:lnTo>
                    <a:pt x="31" y="101"/>
                  </a:lnTo>
                  <a:lnTo>
                    <a:pt x="37" y="102"/>
                  </a:lnTo>
                  <a:lnTo>
                    <a:pt x="44" y="102"/>
                  </a:lnTo>
                  <a:lnTo>
                    <a:pt x="53" y="102"/>
                  </a:lnTo>
                  <a:lnTo>
                    <a:pt x="62" y="98"/>
                  </a:lnTo>
                  <a:lnTo>
                    <a:pt x="70" y="94"/>
                  </a:lnTo>
                  <a:lnTo>
                    <a:pt x="79" y="88"/>
                  </a:lnTo>
                  <a:lnTo>
                    <a:pt x="79" y="0"/>
                  </a:lnTo>
                  <a:lnTo>
                    <a:pt x="99" y="0"/>
                  </a:lnTo>
                  <a:lnTo>
                    <a:pt x="99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7" name="Rectangle 2468"/>
            <p:cNvSpPr>
              <a:spLocks noChangeArrowheads="1"/>
            </p:cNvSpPr>
            <p:nvPr/>
          </p:nvSpPr>
          <p:spPr bwMode="auto">
            <a:xfrm>
              <a:off x="5331" y="1933"/>
              <a:ext cx="22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8" name="Freeform 2469"/>
            <p:cNvSpPr>
              <a:spLocks/>
            </p:cNvSpPr>
            <p:nvPr/>
          </p:nvSpPr>
          <p:spPr bwMode="auto">
            <a:xfrm>
              <a:off x="5365" y="1919"/>
              <a:ext cx="25" cy="40"/>
            </a:xfrm>
            <a:custGeom>
              <a:avLst/>
              <a:gdLst>
                <a:gd name="T0" fmla="*/ 73 w 73"/>
                <a:gd name="T1" fmla="*/ 22 h 118"/>
                <a:gd name="T2" fmla="*/ 72 w 73"/>
                <a:gd name="T3" fmla="*/ 22 h 118"/>
                <a:gd name="T4" fmla="*/ 68 w 73"/>
                <a:gd name="T5" fmla="*/ 22 h 118"/>
                <a:gd name="T6" fmla="*/ 63 w 73"/>
                <a:gd name="T7" fmla="*/ 20 h 118"/>
                <a:gd name="T8" fmla="*/ 59 w 73"/>
                <a:gd name="T9" fmla="*/ 20 h 118"/>
                <a:gd name="T10" fmla="*/ 53 w 73"/>
                <a:gd name="T11" fmla="*/ 20 h 118"/>
                <a:gd name="T12" fmla="*/ 45 w 73"/>
                <a:gd name="T13" fmla="*/ 20 h 118"/>
                <a:gd name="T14" fmla="*/ 36 w 73"/>
                <a:gd name="T15" fmla="*/ 25 h 118"/>
                <a:gd name="T16" fmla="*/ 27 w 73"/>
                <a:gd name="T17" fmla="*/ 29 h 118"/>
                <a:gd name="T18" fmla="*/ 20 w 73"/>
                <a:gd name="T19" fmla="*/ 35 h 118"/>
                <a:gd name="T20" fmla="*/ 20 w 73"/>
                <a:gd name="T21" fmla="*/ 118 h 118"/>
                <a:gd name="T22" fmla="*/ 0 w 73"/>
                <a:gd name="T23" fmla="*/ 118 h 118"/>
                <a:gd name="T24" fmla="*/ 0 w 73"/>
                <a:gd name="T25" fmla="*/ 0 h 118"/>
                <a:gd name="T26" fmla="*/ 20 w 73"/>
                <a:gd name="T27" fmla="*/ 0 h 118"/>
                <a:gd name="T28" fmla="*/ 20 w 73"/>
                <a:gd name="T29" fmla="*/ 17 h 118"/>
                <a:gd name="T30" fmla="*/ 32 w 73"/>
                <a:gd name="T31" fmla="*/ 9 h 118"/>
                <a:gd name="T32" fmla="*/ 40 w 73"/>
                <a:gd name="T33" fmla="*/ 4 h 118"/>
                <a:gd name="T34" fmla="*/ 49 w 73"/>
                <a:gd name="T35" fmla="*/ 2 h 118"/>
                <a:gd name="T36" fmla="*/ 59 w 73"/>
                <a:gd name="T37" fmla="*/ 0 h 118"/>
                <a:gd name="T38" fmla="*/ 63 w 73"/>
                <a:gd name="T39" fmla="*/ 0 h 118"/>
                <a:gd name="T40" fmla="*/ 66 w 73"/>
                <a:gd name="T41" fmla="*/ 0 h 118"/>
                <a:gd name="T42" fmla="*/ 69 w 73"/>
                <a:gd name="T43" fmla="*/ 2 h 118"/>
                <a:gd name="T44" fmla="*/ 73 w 73"/>
                <a:gd name="T45" fmla="*/ 2 h 118"/>
                <a:gd name="T46" fmla="*/ 73 w 73"/>
                <a:gd name="T47" fmla="*/ 2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3" h="118">
                  <a:moveTo>
                    <a:pt x="73" y="22"/>
                  </a:moveTo>
                  <a:lnTo>
                    <a:pt x="72" y="22"/>
                  </a:lnTo>
                  <a:lnTo>
                    <a:pt x="68" y="22"/>
                  </a:lnTo>
                  <a:lnTo>
                    <a:pt x="63" y="20"/>
                  </a:lnTo>
                  <a:lnTo>
                    <a:pt x="59" y="20"/>
                  </a:lnTo>
                  <a:lnTo>
                    <a:pt x="53" y="20"/>
                  </a:lnTo>
                  <a:lnTo>
                    <a:pt x="45" y="20"/>
                  </a:lnTo>
                  <a:lnTo>
                    <a:pt x="36" y="25"/>
                  </a:lnTo>
                  <a:lnTo>
                    <a:pt x="27" y="29"/>
                  </a:lnTo>
                  <a:lnTo>
                    <a:pt x="20" y="35"/>
                  </a:lnTo>
                  <a:lnTo>
                    <a:pt x="20" y="118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7"/>
                  </a:lnTo>
                  <a:lnTo>
                    <a:pt x="32" y="9"/>
                  </a:lnTo>
                  <a:lnTo>
                    <a:pt x="40" y="4"/>
                  </a:lnTo>
                  <a:lnTo>
                    <a:pt x="49" y="2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9" y="2"/>
                  </a:lnTo>
                  <a:lnTo>
                    <a:pt x="73" y="2"/>
                  </a:lnTo>
                  <a:lnTo>
                    <a:pt x="73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9" name="Freeform 2470"/>
            <p:cNvSpPr>
              <a:spLocks noEditPoints="1"/>
            </p:cNvSpPr>
            <p:nvPr/>
          </p:nvSpPr>
          <p:spPr bwMode="auto">
            <a:xfrm>
              <a:off x="5392" y="1918"/>
              <a:ext cx="33" cy="42"/>
            </a:xfrm>
            <a:custGeom>
              <a:avLst/>
              <a:gdLst>
                <a:gd name="T0" fmla="*/ 81 w 101"/>
                <a:gd name="T1" fmla="*/ 121 h 124"/>
                <a:gd name="T2" fmla="*/ 78 w 101"/>
                <a:gd name="T3" fmla="*/ 111 h 124"/>
                <a:gd name="T4" fmla="*/ 69 w 101"/>
                <a:gd name="T5" fmla="*/ 117 h 124"/>
                <a:gd name="T6" fmla="*/ 61 w 101"/>
                <a:gd name="T7" fmla="*/ 121 h 124"/>
                <a:gd name="T8" fmla="*/ 48 w 101"/>
                <a:gd name="T9" fmla="*/ 124 h 124"/>
                <a:gd name="T10" fmla="*/ 23 w 101"/>
                <a:gd name="T11" fmla="*/ 123 h 124"/>
                <a:gd name="T12" fmla="*/ 3 w 101"/>
                <a:gd name="T13" fmla="*/ 102 h 124"/>
                <a:gd name="T14" fmla="*/ 2 w 101"/>
                <a:gd name="T15" fmla="*/ 75 h 124"/>
                <a:gd name="T16" fmla="*/ 13 w 101"/>
                <a:gd name="T17" fmla="*/ 58 h 124"/>
                <a:gd name="T18" fmla="*/ 35 w 101"/>
                <a:gd name="T19" fmla="*/ 48 h 124"/>
                <a:gd name="T20" fmla="*/ 65 w 101"/>
                <a:gd name="T21" fmla="*/ 45 h 124"/>
                <a:gd name="T22" fmla="*/ 81 w 101"/>
                <a:gd name="T23" fmla="*/ 41 h 124"/>
                <a:gd name="T24" fmla="*/ 79 w 101"/>
                <a:gd name="T25" fmla="*/ 29 h 124"/>
                <a:gd name="T26" fmla="*/ 72 w 101"/>
                <a:gd name="T27" fmla="*/ 22 h 124"/>
                <a:gd name="T28" fmla="*/ 62 w 101"/>
                <a:gd name="T29" fmla="*/ 19 h 124"/>
                <a:gd name="T30" fmla="*/ 49 w 101"/>
                <a:gd name="T31" fmla="*/ 17 h 124"/>
                <a:gd name="T32" fmla="*/ 32 w 101"/>
                <a:gd name="T33" fmla="*/ 20 h 124"/>
                <a:gd name="T34" fmla="*/ 12 w 101"/>
                <a:gd name="T35" fmla="*/ 26 h 124"/>
                <a:gd name="T36" fmla="*/ 12 w 101"/>
                <a:gd name="T37" fmla="*/ 6 h 124"/>
                <a:gd name="T38" fmla="*/ 28 w 101"/>
                <a:gd name="T39" fmla="*/ 3 h 124"/>
                <a:gd name="T40" fmla="*/ 49 w 101"/>
                <a:gd name="T41" fmla="*/ 0 h 124"/>
                <a:gd name="T42" fmla="*/ 71 w 101"/>
                <a:gd name="T43" fmla="*/ 3 h 124"/>
                <a:gd name="T44" fmla="*/ 88 w 101"/>
                <a:gd name="T45" fmla="*/ 10 h 124"/>
                <a:gd name="T46" fmla="*/ 98 w 101"/>
                <a:gd name="T47" fmla="*/ 22 h 124"/>
                <a:gd name="T48" fmla="*/ 101 w 101"/>
                <a:gd name="T49" fmla="*/ 41 h 124"/>
                <a:gd name="T50" fmla="*/ 81 w 101"/>
                <a:gd name="T51" fmla="*/ 92 h 124"/>
                <a:gd name="T52" fmla="*/ 72 w 101"/>
                <a:gd name="T53" fmla="*/ 61 h 124"/>
                <a:gd name="T54" fmla="*/ 48 w 101"/>
                <a:gd name="T55" fmla="*/ 62 h 124"/>
                <a:gd name="T56" fmla="*/ 32 w 101"/>
                <a:gd name="T57" fmla="*/ 66 h 124"/>
                <a:gd name="T58" fmla="*/ 22 w 101"/>
                <a:gd name="T59" fmla="*/ 78 h 124"/>
                <a:gd name="T60" fmla="*/ 22 w 101"/>
                <a:gd name="T61" fmla="*/ 95 h 124"/>
                <a:gd name="T62" fmla="*/ 35 w 101"/>
                <a:gd name="T63" fmla="*/ 105 h 124"/>
                <a:gd name="T64" fmla="*/ 56 w 101"/>
                <a:gd name="T65" fmla="*/ 105 h 124"/>
                <a:gd name="T66" fmla="*/ 74 w 101"/>
                <a:gd name="T67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4">
                  <a:moveTo>
                    <a:pt x="101" y="121"/>
                  </a:moveTo>
                  <a:lnTo>
                    <a:pt x="81" y="121"/>
                  </a:lnTo>
                  <a:lnTo>
                    <a:pt x="81" y="108"/>
                  </a:lnTo>
                  <a:lnTo>
                    <a:pt x="78" y="111"/>
                  </a:lnTo>
                  <a:lnTo>
                    <a:pt x="74" y="114"/>
                  </a:lnTo>
                  <a:lnTo>
                    <a:pt x="69" y="117"/>
                  </a:lnTo>
                  <a:lnTo>
                    <a:pt x="65" y="118"/>
                  </a:lnTo>
                  <a:lnTo>
                    <a:pt x="61" y="121"/>
                  </a:lnTo>
                  <a:lnTo>
                    <a:pt x="53" y="123"/>
                  </a:lnTo>
                  <a:lnTo>
                    <a:pt x="48" y="124"/>
                  </a:lnTo>
                  <a:lnTo>
                    <a:pt x="39" y="124"/>
                  </a:lnTo>
                  <a:lnTo>
                    <a:pt x="23" y="123"/>
                  </a:lnTo>
                  <a:lnTo>
                    <a:pt x="12" y="114"/>
                  </a:lnTo>
                  <a:lnTo>
                    <a:pt x="3" y="102"/>
                  </a:lnTo>
                  <a:lnTo>
                    <a:pt x="0" y="87"/>
                  </a:lnTo>
                  <a:lnTo>
                    <a:pt x="2" y="75"/>
                  </a:lnTo>
                  <a:lnTo>
                    <a:pt x="6" y="65"/>
                  </a:lnTo>
                  <a:lnTo>
                    <a:pt x="13" y="58"/>
                  </a:lnTo>
                  <a:lnTo>
                    <a:pt x="23" y="52"/>
                  </a:lnTo>
                  <a:lnTo>
                    <a:pt x="35" y="48"/>
                  </a:lnTo>
                  <a:lnTo>
                    <a:pt x="49" y="46"/>
                  </a:lnTo>
                  <a:lnTo>
                    <a:pt x="65" y="45"/>
                  </a:lnTo>
                  <a:lnTo>
                    <a:pt x="81" y="43"/>
                  </a:lnTo>
                  <a:lnTo>
                    <a:pt x="81" y="41"/>
                  </a:lnTo>
                  <a:lnTo>
                    <a:pt x="81" y="33"/>
                  </a:lnTo>
                  <a:lnTo>
                    <a:pt x="79" y="29"/>
                  </a:lnTo>
                  <a:lnTo>
                    <a:pt x="77" y="25"/>
                  </a:lnTo>
                  <a:lnTo>
                    <a:pt x="72" y="22"/>
                  </a:lnTo>
                  <a:lnTo>
                    <a:pt x="68" y="20"/>
                  </a:lnTo>
                  <a:lnTo>
                    <a:pt x="62" y="19"/>
                  </a:lnTo>
                  <a:lnTo>
                    <a:pt x="56" y="17"/>
                  </a:lnTo>
                  <a:lnTo>
                    <a:pt x="49" y="17"/>
                  </a:lnTo>
                  <a:lnTo>
                    <a:pt x="42" y="19"/>
                  </a:lnTo>
                  <a:lnTo>
                    <a:pt x="32" y="20"/>
                  </a:lnTo>
                  <a:lnTo>
                    <a:pt x="22" y="22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6"/>
                  </a:lnTo>
                  <a:lnTo>
                    <a:pt x="17" y="5"/>
                  </a:lnTo>
                  <a:lnTo>
                    <a:pt x="28" y="3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2" y="0"/>
                  </a:lnTo>
                  <a:lnTo>
                    <a:pt x="71" y="3"/>
                  </a:lnTo>
                  <a:lnTo>
                    <a:pt x="81" y="5"/>
                  </a:lnTo>
                  <a:lnTo>
                    <a:pt x="88" y="10"/>
                  </a:lnTo>
                  <a:lnTo>
                    <a:pt x="94" y="15"/>
                  </a:lnTo>
                  <a:lnTo>
                    <a:pt x="98" y="22"/>
                  </a:lnTo>
                  <a:lnTo>
                    <a:pt x="101" y="30"/>
                  </a:lnTo>
                  <a:lnTo>
                    <a:pt x="101" y="41"/>
                  </a:lnTo>
                  <a:lnTo>
                    <a:pt x="101" y="121"/>
                  </a:lnTo>
                  <a:close/>
                  <a:moveTo>
                    <a:pt x="81" y="92"/>
                  </a:moveTo>
                  <a:lnTo>
                    <a:pt x="81" y="59"/>
                  </a:lnTo>
                  <a:lnTo>
                    <a:pt x="72" y="61"/>
                  </a:lnTo>
                  <a:lnTo>
                    <a:pt x="59" y="61"/>
                  </a:lnTo>
                  <a:lnTo>
                    <a:pt x="48" y="62"/>
                  </a:lnTo>
                  <a:lnTo>
                    <a:pt x="41" y="64"/>
                  </a:lnTo>
                  <a:lnTo>
                    <a:pt x="32" y="66"/>
                  </a:lnTo>
                  <a:lnTo>
                    <a:pt x="26" y="72"/>
                  </a:lnTo>
                  <a:lnTo>
                    <a:pt x="22" y="78"/>
                  </a:lnTo>
                  <a:lnTo>
                    <a:pt x="22" y="85"/>
                  </a:lnTo>
                  <a:lnTo>
                    <a:pt x="22" y="95"/>
                  </a:lnTo>
                  <a:lnTo>
                    <a:pt x="28" y="101"/>
                  </a:lnTo>
                  <a:lnTo>
                    <a:pt x="35" y="105"/>
                  </a:lnTo>
                  <a:lnTo>
                    <a:pt x="46" y="105"/>
                  </a:lnTo>
                  <a:lnTo>
                    <a:pt x="56" y="105"/>
                  </a:lnTo>
                  <a:lnTo>
                    <a:pt x="65" y="102"/>
                  </a:lnTo>
                  <a:lnTo>
                    <a:pt x="74" y="98"/>
                  </a:lnTo>
                  <a:lnTo>
                    <a:pt x="81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0" name="Freeform 2471"/>
            <p:cNvSpPr>
              <a:spLocks/>
            </p:cNvSpPr>
            <p:nvPr/>
          </p:nvSpPr>
          <p:spPr bwMode="auto">
            <a:xfrm>
              <a:off x="5433" y="1919"/>
              <a:ext cx="38" cy="54"/>
            </a:xfrm>
            <a:custGeom>
              <a:avLst/>
              <a:gdLst>
                <a:gd name="T0" fmla="*/ 115 w 115"/>
                <a:gd name="T1" fmla="*/ 0 h 161"/>
                <a:gd name="T2" fmla="*/ 46 w 115"/>
                <a:gd name="T3" fmla="*/ 161 h 161"/>
                <a:gd name="T4" fmla="*/ 26 w 115"/>
                <a:gd name="T5" fmla="*/ 161 h 161"/>
                <a:gd name="T6" fmla="*/ 48 w 115"/>
                <a:gd name="T7" fmla="*/ 112 h 161"/>
                <a:gd name="T8" fmla="*/ 0 w 115"/>
                <a:gd name="T9" fmla="*/ 0 h 161"/>
                <a:gd name="T10" fmla="*/ 22 w 115"/>
                <a:gd name="T11" fmla="*/ 0 h 161"/>
                <a:gd name="T12" fmla="*/ 58 w 115"/>
                <a:gd name="T13" fmla="*/ 88 h 161"/>
                <a:gd name="T14" fmla="*/ 95 w 115"/>
                <a:gd name="T15" fmla="*/ 0 h 161"/>
                <a:gd name="T16" fmla="*/ 115 w 115"/>
                <a:gd name="T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61">
                  <a:moveTo>
                    <a:pt x="115" y="0"/>
                  </a:moveTo>
                  <a:lnTo>
                    <a:pt x="46" y="161"/>
                  </a:lnTo>
                  <a:lnTo>
                    <a:pt x="26" y="161"/>
                  </a:lnTo>
                  <a:lnTo>
                    <a:pt x="48" y="112"/>
                  </a:lnTo>
                  <a:lnTo>
                    <a:pt x="0" y="0"/>
                  </a:lnTo>
                  <a:lnTo>
                    <a:pt x="22" y="0"/>
                  </a:lnTo>
                  <a:lnTo>
                    <a:pt x="58" y="88"/>
                  </a:lnTo>
                  <a:lnTo>
                    <a:pt x="95" y="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1" name="Freeform 2472"/>
            <p:cNvSpPr>
              <a:spLocks/>
            </p:cNvSpPr>
            <p:nvPr/>
          </p:nvSpPr>
          <p:spPr bwMode="auto">
            <a:xfrm>
              <a:off x="5505" y="1905"/>
              <a:ext cx="35" cy="54"/>
            </a:xfrm>
            <a:custGeom>
              <a:avLst/>
              <a:gdLst>
                <a:gd name="T0" fmla="*/ 106 w 106"/>
                <a:gd name="T1" fmla="*/ 160 h 160"/>
                <a:gd name="T2" fmla="*/ 0 w 106"/>
                <a:gd name="T3" fmla="*/ 160 h 160"/>
                <a:gd name="T4" fmla="*/ 0 w 106"/>
                <a:gd name="T5" fmla="*/ 139 h 160"/>
                <a:gd name="T6" fmla="*/ 23 w 106"/>
                <a:gd name="T7" fmla="*/ 120 h 160"/>
                <a:gd name="T8" fmla="*/ 33 w 106"/>
                <a:gd name="T9" fmla="*/ 110 h 160"/>
                <a:gd name="T10" fmla="*/ 43 w 106"/>
                <a:gd name="T11" fmla="*/ 100 h 160"/>
                <a:gd name="T12" fmla="*/ 62 w 106"/>
                <a:gd name="T13" fmla="*/ 82 h 160"/>
                <a:gd name="T14" fmla="*/ 70 w 106"/>
                <a:gd name="T15" fmla="*/ 69 h 160"/>
                <a:gd name="T16" fmla="*/ 77 w 106"/>
                <a:gd name="T17" fmla="*/ 58 h 160"/>
                <a:gd name="T18" fmla="*/ 77 w 106"/>
                <a:gd name="T19" fmla="*/ 44 h 160"/>
                <a:gd name="T20" fmla="*/ 77 w 106"/>
                <a:gd name="T21" fmla="*/ 33 h 160"/>
                <a:gd name="T22" fmla="*/ 70 w 106"/>
                <a:gd name="T23" fmla="*/ 25 h 160"/>
                <a:gd name="T24" fmla="*/ 62 w 106"/>
                <a:gd name="T25" fmla="*/ 19 h 160"/>
                <a:gd name="T26" fmla="*/ 47 w 106"/>
                <a:gd name="T27" fmla="*/ 18 h 160"/>
                <a:gd name="T28" fmla="*/ 37 w 106"/>
                <a:gd name="T29" fmla="*/ 19 h 160"/>
                <a:gd name="T30" fmla="*/ 27 w 106"/>
                <a:gd name="T31" fmla="*/ 22 h 160"/>
                <a:gd name="T32" fmla="*/ 15 w 106"/>
                <a:gd name="T33" fmla="*/ 25 h 160"/>
                <a:gd name="T34" fmla="*/ 5 w 106"/>
                <a:gd name="T35" fmla="*/ 32 h 160"/>
                <a:gd name="T36" fmla="*/ 4 w 106"/>
                <a:gd name="T37" fmla="*/ 32 h 160"/>
                <a:gd name="T38" fmla="*/ 4 w 106"/>
                <a:gd name="T39" fmla="*/ 9 h 160"/>
                <a:gd name="T40" fmla="*/ 13 w 106"/>
                <a:gd name="T41" fmla="*/ 6 h 160"/>
                <a:gd name="T42" fmla="*/ 24 w 106"/>
                <a:gd name="T43" fmla="*/ 3 h 160"/>
                <a:gd name="T44" fmla="*/ 36 w 106"/>
                <a:gd name="T45" fmla="*/ 0 h 160"/>
                <a:gd name="T46" fmla="*/ 49 w 106"/>
                <a:gd name="T47" fmla="*/ 0 h 160"/>
                <a:gd name="T48" fmla="*/ 70 w 106"/>
                <a:gd name="T49" fmla="*/ 2 h 160"/>
                <a:gd name="T50" fmla="*/ 86 w 106"/>
                <a:gd name="T51" fmla="*/ 12 h 160"/>
                <a:gd name="T52" fmla="*/ 92 w 106"/>
                <a:gd name="T53" fmla="*/ 18 h 160"/>
                <a:gd name="T54" fmla="*/ 99 w 106"/>
                <a:gd name="T55" fmla="*/ 33 h 160"/>
                <a:gd name="T56" fmla="*/ 99 w 106"/>
                <a:gd name="T57" fmla="*/ 44 h 160"/>
                <a:gd name="T58" fmla="*/ 99 w 106"/>
                <a:gd name="T59" fmla="*/ 52 h 160"/>
                <a:gd name="T60" fmla="*/ 98 w 106"/>
                <a:gd name="T61" fmla="*/ 59 h 160"/>
                <a:gd name="T62" fmla="*/ 95 w 106"/>
                <a:gd name="T63" fmla="*/ 68 h 160"/>
                <a:gd name="T64" fmla="*/ 90 w 106"/>
                <a:gd name="T65" fmla="*/ 75 h 160"/>
                <a:gd name="T66" fmla="*/ 86 w 106"/>
                <a:gd name="T67" fmla="*/ 81 h 160"/>
                <a:gd name="T68" fmla="*/ 80 w 106"/>
                <a:gd name="T69" fmla="*/ 87 h 160"/>
                <a:gd name="T70" fmla="*/ 75 w 106"/>
                <a:gd name="T71" fmla="*/ 94 h 160"/>
                <a:gd name="T72" fmla="*/ 67 w 106"/>
                <a:gd name="T73" fmla="*/ 101 h 160"/>
                <a:gd name="T74" fmla="*/ 56 w 106"/>
                <a:gd name="T75" fmla="*/ 113 h 160"/>
                <a:gd name="T76" fmla="*/ 44 w 106"/>
                <a:gd name="T77" fmla="*/ 123 h 160"/>
                <a:gd name="T78" fmla="*/ 33 w 106"/>
                <a:gd name="T79" fmla="*/ 133 h 160"/>
                <a:gd name="T80" fmla="*/ 21 w 106"/>
                <a:gd name="T81" fmla="*/ 141 h 160"/>
                <a:gd name="T82" fmla="*/ 106 w 106"/>
                <a:gd name="T83" fmla="*/ 141 h 160"/>
                <a:gd name="T84" fmla="*/ 106 w 106"/>
                <a:gd name="T8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6" h="160">
                  <a:moveTo>
                    <a:pt x="106" y="160"/>
                  </a:moveTo>
                  <a:lnTo>
                    <a:pt x="0" y="160"/>
                  </a:lnTo>
                  <a:lnTo>
                    <a:pt x="0" y="139"/>
                  </a:lnTo>
                  <a:lnTo>
                    <a:pt x="23" y="120"/>
                  </a:lnTo>
                  <a:lnTo>
                    <a:pt x="33" y="110"/>
                  </a:lnTo>
                  <a:lnTo>
                    <a:pt x="43" y="100"/>
                  </a:lnTo>
                  <a:lnTo>
                    <a:pt x="62" y="82"/>
                  </a:lnTo>
                  <a:lnTo>
                    <a:pt x="70" y="69"/>
                  </a:lnTo>
                  <a:lnTo>
                    <a:pt x="77" y="58"/>
                  </a:lnTo>
                  <a:lnTo>
                    <a:pt x="77" y="44"/>
                  </a:lnTo>
                  <a:lnTo>
                    <a:pt x="77" y="33"/>
                  </a:lnTo>
                  <a:lnTo>
                    <a:pt x="70" y="25"/>
                  </a:lnTo>
                  <a:lnTo>
                    <a:pt x="62" y="19"/>
                  </a:lnTo>
                  <a:lnTo>
                    <a:pt x="47" y="18"/>
                  </a:lnTo>
                  <a:lnTo>
                    <a:pt x="37" y="19"/>
                  </a:lnTo>
                  <a:lnTo>
                    <a:pt x="27" y="22"/>
                  </a:lnTo>
                  <a:lnTo>
                    <a:pt x="15" y="25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4" y="9"/>
                  </a:lnTo>
                  <a:lnTo>
                    <a:pt x="13" y="6"/>
                  </a:lnTo>
                  <a:lnTo>
                    <a:pt x="24" y="3"/>
                  </a:lnTo>
                  <a:lnTo>
                    <a:pt x="36" y="0"/>
                  </a:lnTo>
                  <a:lnTo>
                    <a:pt x="49" y="0"/>
                  </a:lnTo>
                  <a:lnTo>
                    <a:pt x="70" y="2"/>
                  </a:lnTo>
                  <a:lnTo>
                    <a:pt x="86" y="12"/>
                  </a:lnTo>
                  <a:lnTo>
                    <a:pt x="92" y="18"/>
                  </a:lnTo>
                  <a:lnTo>
                    <a:pt x="99" y="33"/>
                  </a:lnTo>
                  <a:lnTo>
                    <a:pt x="99" y="44"/>
                  </a:lnTo>
                  <a:lnTo>
                    <a:pt x="99" y="52"/>
                  </a:lnTo>
                  <a:lnTo>
                    <a:pt x="98" y="59"/>
                  </a:lnTo>
                  <a:lnTo>
                    <a:pt x="95" y="68"/>
                  </a:lnTo>
                  <a:lnTo>
                    <a:pt x="90" y="75"/>
                  </a:lnTo>
                  <a:lnTo>
                    <a:pt x="86" y="81"/>
                  </a:lnTo>
                  <a:lnTo>
                    <a:pt x="80" y="87"/>
                  </a:lnTo>
                  <a:lnTo>
                    <a:pt x="75" y="94"/>
                  </a:lnTo>
                  <a:lnTo>
                    <a:pt x="67" y="101"/>
                  </a:lnTo>
                  <a:lnTo>
                    <a:pt x="56" y="113"/>
                  </a:lnTo>
                  <a:lnTo>
                    <a:pt x="44" y="123"/>
                  </a:lnTo>
                  <a:lnTo>
                    <a:pt x="33" y="133"/>
                  </a:lnTo>
                  <a:lnTo>
                    <a:pt x="21" y="141"/>
                  </a:lnTo>
                  <a:lnTo>
                    <a:pt x="106" y="141"/>
                  </a:lnTo>
                  <a:lnTo>
                    <a:pt x="106" y="1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2" name="Freeform 2473"/>
            <p:cNvSpPr>
              <a:spLocks/>
            </p:cNvSpPr>
            <p:nvPr/>
          </p:nvSpPr>
          <p:spPr bwMode="auto">
            <a:xfrm>
              <a:off x="5551" y="1905"/>
              <a:ext cx="35" cy="54"/>
            </a:xfrm>
            <a:custGeom>
              <a:avLst/>
              <a:gdLst>
                <a:gd name="T0" fmla="*/ 106 w 106"/>
                <a:gd name="T1" fmla="*/ 160 h 160"/>
                <a:gd name="T2" fmla="*/ 0 w 106"/>
                <a:gd name="T3" fmla="*/ 160 h 160"/>
                <a:gd name="T4" fmla="*/ 0 w 106"/>
                <a:gd name="T5" fmla="*/ 139 h 160"/>
                <a:gd name="T6" fmla="*/ 21 w 106"/>
                <a:gd name="T7" fmla="*/ 120 h 160"/>
                <a:gd name="T8" fmla="*/ 33 w 106"/>
                <a:gd name="T9" fmla="*/ 110 h 160"/>
                <a:gd name="T10" fmla="*/ 43 w 106"/>
                <a:gd name="T11" fmla="*/ 100 h 160"/>
                <a:gd name="T12" fmla="*/ 60 w 106"/>
                <a:gd name="T13" fmla="*/ 82 h 160"/>
                <a:gd name="T14" fmla="*/ 70 w 106"/>
                <a:gd name="T15" fmla="*/ 69 h 160"/>
                <a:gd name="T16" fmla="*/ 76 w 106"/>
                <a:gd name="T17" fmla="*/ 58 h 160"/>
                <a:gd name="T18" fmla="*/ 78 w 106"/>
                <a:gd name="T19" fmla="*/ 44 h 160"/>
                <a:gd name="T20" fmla="*/ 76 w 106"/>
                <a:gd name="T21" fmla="*/ 33 h 160"/>
                <a:gd name="T22" fmla="*/ 69 w 106"/>
                <a:gd name="T23" fmla="*/ 25 h 160"/>
                <a:gd name="T24" fmla="*/ 60 w 106"/>
                <a:gd name="T25" fmla="*/ 19 h 160"/>
                <a:gd name="T26" fmla="*/ 47 w 106"/>
                <a:gd name="T27" fmla="*/ 18 h 160"/>
                <a:gd name="T28" fmla="*/ 37 w 106"/>
                <a:gd name="T29" fmla="*/ 19 h 160"/>
                <a:gd name="T30" fmla="*/ 26 w 106"/>
                <a:gd name="T31" fmla="*/ 22 h 160"/>
                <a:gd name="T32" fmla="*/ 16 w 106"/>
                <a:gd name="T33" fmla="*/ 25 h 160"/>
                <a:gd name="T34" fmla="*/ 4 w 106"/>
                <a:gd name="T35" fmla="*/ 32 h 160"/>
                <a:gd name="T36" fmla="*/ 3 w 106"/>
                <a:gd name="T37" fmla="*/ 32 h 160"/>
                <a:gd name="T38" fmla="*/ 3 w 106"/>
                <a:gd name="T39" fmla="*/ 9 h 160"/>
                <a:gd name="T40" fmla="*/ 11 w 106"/>
                <a:gd name="T41" fmla="*/ 6 h 160"/>
                <a:gd name="T42" fmla="*/ 23 w 106"/>
                <a:gd name="T43" fmla="*/ 3 h 160"/>
                <a:gd name="T44" fmla="*/ 36 w 106"/>
                <a:gd name="T45" fmla="*/ 0 h 160"/>
                <a:gd name="T46" fmla="*/ 47 w 106"/>
                <a:gd name="T47" fmla="*/ 0 h 160"/>
                <a:gd name="T48" fmla="*/ 70 w 106"/>
                <a:gd name="T49" fmla="*/ 2 h 160"/>
                <a:gd name="T50" fmla="*/ 85 w 106"/>
                <a:gd name="T51" fmla="*/ 12 h 160"/>
                <a:gd name="T52" fmla="*/ 92 w 106"/>
                <a:gd name="T53" fmla="*/ 18 h 160"/>
                <a:gd name="T54" fmla="*/ 99 w 106"/>
                <a:gd name="T55" fmla="*/ 33 h 160"/>
                <a:gd name="T56" fmla="*/ 99 w 106"/>
                <a:gd name="T57" fmla="*/ 44 h 160"/>
                <a:gd name="T58" fmla="*/ 99 w 106"/>
                <a:gd name="T59" fmla="*/ 52 h 160"/>
                <a:gd name="T60" fmla="*/ 96 w 106"/>
                <a:gd name="T61" fmla="*/ 59 h 160"/>
                <a:gd name="T62" fmla="*/ 95 w 106"/>
                <a:gd name="T63" fmla="*/ 68 h 160"/>
                <a:gd name="T64" fmla="*/ 91 w 106"/>
                <a:gd name="T65" fmla="*/ 75 h 160"/>
                <a:gd name="T66" fmla="*/ 86 w 106"/>
                <a:gd name="T67" fmla="*/ 81 h 160"/>
                <a:gd name="T68" fmla="*/ 81 w 106"/>
                <a:gd name="T69" fmla="*/ 87 h 160"/>
                <a:gd name="T70" fmla="*/ 75 w 106"/>
                <a:gd name="T71" fmla="*/ 94 h 160"/>
                <a:gd name="T72" fmla="*/ 68 w 106"/>
                <a:gd name="T73" fmla="*/ 101 h 160"/>
                <a:gd name="T74" fmla="*/ 56 w 106"/>
                <a:gd name="T75" fmla="*/ 113 h 160"/>
                <a:gd name="T76" fmla="*/ 43 w 106"/>
                <a:gd name="T77" fmla="*/ 123 h 160"/>
                <a:gd name="T78" fmla="*/ 32 w 106"/>
                <a:gd name="T79" fmla="*/ 133 h 160"/>
                <a:gd name="T80" fmla="*/ 21 w 106"/>
                <a:gd name="T81" fmla="*/ 141 h 160"/>
                <a:gd name="T82" fmla="*/ 106 w 106"/>
                <a:gd name="T83" fmla="*/ 141 h 160"/>
                <a:gd name="T84" fmla="*/ 106 w 106"/>
                <a:gd name="T8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6" h="160">
                  <a:moveTo>
                    <a:pt x="106" y="160"/>
                  </a:moveTo>
                  <a:lnTo>
                    <a:pt x="0" y="160"/>
                  </a:lnTo>
                  <a:lnTo>
                    <a:pt x="0" y="139"/>
                  </a:lnTo>
                  <a:lnTo>
                    <a:pt x="21" y="120"/>
                  </a:lnTo>
                  <a:lnTo>
                    <a:pt x="33" y="110"/>
                  </a:lnTo>
                  <a:lnTo>
                    <a:pt x="43" y="100"/>
                  </a:lnTo>
                  <a:lnTo>
                    <a:pt x="60" y="82"/>
                  </a:lnTo>
                  <a:lnTo>
                    <a:pt x="70" y="69"/>
                  </a:lnTo>
                  <a:lnTo>
                    <a:pt x="76" y="58"/>
                  </a:lnTo>
                  <a:lnTo>
                    <a:pt x="78" y="44"/>
                  </a:lnTo>
                  <a:lnTo>
                    <a:pt x="76" y="33"/>
                  </a:lnTo>
                  <a:lnTo>
                    <a:pt x="69" y="25"/>
                  </a:lnTo>
                  <a:lnTo>
                    <a:pt x="60" y="19"/>
                  </a:lnTo>
                  <a:lnTo>
                    <a:pt x="47" y="18"/>
                  </a:lnTo>
                  <a:lnTo>
                    <a:pt x="37" y="19"/>
                  </a:lnTo>
                  <a:lnTo>
                    <a:pt x="26" y="22"/>
                  </a:lnTo>
                  <a:lnTo>
                    <a:pt x="16" y="25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3" y="9"/>
                  </a:lnTo>
                  <a:lnTo>
                    <a:pt x="11" y="6"/>
                  </a:lnTo>
                  <a:lnTo>
                    <a:pt x="23" y="3"/>
                  </a:lnTo>
                  <a:lnTo>
                    <a:pt x="36" y="0"/>
                  </a:lnTo>
                  <a:lnTo>
                    <a:pt x="47" y="0"/>
                  </a:lnTo>
                  <a:lnTo>
                    <a:pt x="70" y="2"/>
                  </a:lnTo>
                  <a:lnTo>
                    <a:pt x="85" y="12"/>
                  </a:lnTo>
                  <a:lnTo>
                    <a:pt x="92" y="18"/>
                  </a:lnTo>
                  <a:lnTo>
                    <a:pt x="99" y="33"/>
                  </a:lnTo>
                  <a:lnTo>
                    <a:pt x="99" y="44"/>
                  </a:lnTo>
                  <a:lnTo>
                    <a:pt x="99" y="52"/>
                  </a:lnTo>
                  <a:lnTo>
                    <a:pt x="96" y="59"/>
                  </a:lnTo>
                  <a:lnTo>
                    <a:pt x="95" y="68"/>
                  </a:lnTo>
                  <a:lnTo>
                    <a:pt x="91" y="75"/>
                  </a:lnTo>
                  <a:lnTo>
                    <a:pt x="86" y="81"/>
                  </a:lnTo>
                  <a:lnTo>
                    <a:pt x="81" y="87"/>
                  </a:lnTo>
                  <a:lnTo>
                    <a:pt x="75" y="94"/>
                  </a:lnTo>
                  <a:lnTo>
                    <a:pt x="68" y="101"/>
                  </a:lnTo>
                  <a:lnTo>
                    <a:pt x="56" y="113"/>
                  </a:lnTo>
                  <a:lnTo>
                    <a:pt x="43" y="123"/>
                  </a:lnTo>
                  <a:lnTo>
                    <a:pt x="32" y="133"/>
                  </a:lnTo>
                  <a:lnTo>
                    <a:pt x="21" y="141"/>
                  </a:lnTo>
                  <a:lnTo>
                    <a:pt x="106" y="141"/>
                  </a:lnTo>
                  <a:lnTo>
                    <a:pt x="106" y="1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3" name="Rectangle 2474"/>
            <p:cNvSpPr>
              <a:spLocks noChangeArrowheads="1"/>
            </p:cNvSpPr>
            <p:nvPr/>
          </p:nvSpPr>
          <p:spPr bwMode="auto">
            <a:xfrm>
              <a:off x="5600" y="1949"/>
              <a:ext cx="8" cy="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4" name="Freeform 2475"/>
            <p:cNvSpPr>
              <a:spLocks noEditPoints="1"/>
            </p:cNvSpPr>
            <p:nvPr/>
          </p:nvSpPr>
          <p:spPr bwMode="auto">
            <a:xfrm>
              <a:off x="5621" y="1905"/>
              <a:ext cx="37" cy="55"/>
            </a:xfrm>
            <a:custGeom>
              <a:avLst/>
              <a:gdLst>
                <a:gd name="T0" fmla="*/ 110 w 110"/>
                <a:gd name="T1" fmla="*/ 127 h 164"/>
                <a:gd name="T2" fmla="*/ 95 w 110"/>
                <a:gd name="T3" fmla="*/ 151 h 164"/>
                <a:gd name="T4" fmla="*/ 67 w 110"/>
                <a:gd name="T5" fmla="*/ 164 h 164"/>
                <a:gd name="T6" fmla="*/ 43 w 110"/>
                <a:gd name="T7" fmla="*/ 164 h 164"/>
                <a:gd name="T8" fmla="*/ 14 w 110"/>
                <a:gd name="T9" fmla="*/ 151 h 164"/>
                <a:gd name="T10" fmla="*/ 0 w 110"/>
                <a:gd name="T11" fmla="*/ 128 h 164"/>
                <a:gd name="T12" fmla="*/ 1 w 110"/>
                <a:gd name="T13" fmla="*/ 105 h 164"/>
                <a:gd name="T14" fmla="*/ 15 w 110"/>
                <a:gd name="T15" fmla="*/ 85 h 164"/>
                <a:gd name="T16" fmla="*/ 28 w 110"/>
                <a:gd name="T17" fmla="*/ 76 h 164"/>
                <a:gd name="T18" fmla="*/ 10 w 110"/>
                <a:gd name="T19" fmla="*/ 62 h 164"/>
                <a:gd name="T20" fmla="*/ 4 w 110"/>
                <a:gd name="T21" fmla="*/ 42 h 164"/>
                <a:gd name="T22" fmla="*/ 11 w 110"/>
                <a:gd name="T23" fmla="*/ 19 h 164"/>
                <a:gd name="T24" fmla="*/ 34 w 110"/>
                <a:gd name="T25" fmla="*/ 3 h 164"/>
                <a:gd name="T26" fmla="*/ 77 w 110"/>
                <a:gd name="T27" fmla="*/ 3 h 164"/>
                <a:gd name="T28" fmla="*/ 99 w 110"/>
                <a:gd name="T29" fmla="*/ 17 h 164"/>
                <a:gd name="T30" fmla="*/ 106 w 110"/>
                <a:gd name="T31" fmla="*/ 40 h 164"/>
                <a:gd name="T32" fmla="*/ 100 w 110"/>
                <a:gd name="T33" fmla="*/ 62 h 164"/>
                <a:gd name="T34" fmla="*/ 80 w 110"/>
                <a:gd name="T35" fmla="*/ 78 h 164"/>
                <a:gd name="T36" fmla="*/ 95 w 110"/>
                <a:gd name="T37" fmla="*/ 85 h 164"/>
                <a:gd name="T38" fmla="*/ 109 w 110"/>
                <a:gd name="T39" fmla="*/ 104 h 164"/>
                <a:gd name="T40" fmla="*/ 86 w 110"/>
                <a:gd name="T41" fmla="*/ 40 h 164"/>
                <a:gd name="T42" fmla="*/ 77 w 110"/>
                <a:gd name="T43" fmla="*/ 23 h 164"/>
                <a:gd name="T44" fmla="*/ 56 w 110"/>
                <a:gd name="T45" fmla="*/ 16 h 164"/>
                <a:gd name="T46" fmla="*/ 33 w 110"/>
                <a:gd name="T47" fmla="*/ 23 h 164"/>
                <a:gd name="T48" fmla="*/ 24 w 110"/>
                <a:gd name="T49" fmla="*/ 39 h 164"/>
                <a:gd name="T50" fmla="*/ 28 w 110"/>
                <a:gd name="T51" fmla="*/ 53 h 164"/>
                <a:gd name="T52" fmla="*/ 41 w 110"/>
                <a:gd name="T53" fmla="*/ 62 h 164"/>
                <a:gd name="T54" fmla="*/ 53 w 110"/>
                <a:gd name="T55" fmla="*/ 68 h 164"/>
                <a:gd name="T56" fmla="*/ 67 w 110"/>
                <a:gd name="T57" fmla="*/ 72 h 164"/>
                <a:gd name="T58" fmla="*/ 82 w 110"/>
                <a:gd name="T59" fmla="*/ 57 h 164"/>
                <a:gd name="T60" fmla="*/ 86 w 110"/>
                <a:gd name="T61" fmla="*/ 40 h 164"/>
                <a:gd name="T62" fmla="*/ 89 w 110"/>
                <a:gd name="T63" fmla="*/ 111 h 164"/>
                <a:gd name="T64" fmla="*/ 79 w 110"/>
                <a:gd name="T65" fmla="*/ 98 h 164"/>
                <a:gd name="T66" fmla="*/ 63 w 110"/>
                <a:gd name="T67" fmla="*/ 89 h 164"/>
                <a:gd name="T68" fmla="*/ 51 w 110"/>
                <a:gd name="T69" fmla="*/ 85 h 164"/>
                <a:gd name="T70" fmla="*/ 33 w 110"/>
                <a:gd name="T71" fmla="*/ 88 h 164"/>
                <a:gd name="T72" fmla="*/ 21 w 110"/>
                <a:gd name="T73" fmla="*/ 105 h 164"/>
                <a:gd name="T74" fmla="*/ 23 w 110"/>
                <a:gd name="T75" fmla="*/ 129 h 164"/>
                <a:gd name="T76" fmla="*/ 41 w 110"/>
                <a:gd name="T77" fmla="*/ 148 h 164"/>
                <a:gd name="T78" fmla="*/ 70 w 110"/>
                <a:gd name="T79" fmla="*/ 148 h 164"/>
                <a:gd name="T80" fmla="*/ 87 w 110"/>
                <a:gd name="T81" fmla="*/ 13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0" h="164">
                  <a:moveTo>
                    <a:pt x="110" y="118"/>
                  </a:moveTo>
                  <a:lnTo>
                    <a:pt x="110" y="127"/>
                  </a:lnTo>
                  <a:lnTo>
                    <a:pt x="102" y="144"/>
                  </a:lnTo>
                  <a:lnTo>
                    <a:pt x="95" y="151"/>
                  </a:lnTo>
                  <a:lnTo>
                    <a:pt x="87" y="157"/>
                  </a:lnTo>
                  <a:lnTo>
                    <a:pt x="67" y="164"/>
                  </a:lnTo>
                  <a:lnTo>
                    <a:pt x="56" y="164"/>
                  </a:lnTo>
                  <a:lnTo>
                    <a:pt x="43" y="164"/>
                  </a:lnTo>
                  <a:lnTo>
                    <a:pt x="23" y="158"/>
                  </a:lnTo>
                  <a:lnTo>
                    <a:pt x="14" y="151"/>
                  </a:lnTo>
                  <a:lnTo>
                    <a:pt x="8" y="145"/>
                  </a:lnTo>
                  <a:lnTo>
                    <a:pt x="0" y="128"/>
                  </a:lnTo>
                  <a:lnTo>
                    <a:pt x="0" y="118"/>
                  </a:lnTo>
                  <a:lnTo>
                    <a:pt x="1" y="105"/>
                  </a:lnTo>
                  <a:lnTo>
                    <a:pt x="7" y="93"/>
                  </a:lnTo>
                  <a:lnTo>
                    <a:pt x="15" y="85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17" y="69"/>
                  </a:lnTo>
                  <a:lnTo>
                    <a:pt x="10" y="62"/>
                  </a:lnTo>
                  <a:lnTo>
                    <a:pt x="4" y="53"/>
                  </a:lnTo>
                  <a:lnTo>
                    <a:pt x="4" y="42"/>
                  </a:lnTo>
                  <a:lnTo>
                    <a:pt x="4" y="33"/>
                  </a:lnTo>
                  <a:lnTo>
                    <a:pt x="11" y="19"/>
                  </a:lnTo>
                  <a:lnTo>
                    <a:pt x="18" y="13"/>
                  </a:lnTo>
                  <a:lnTo>
                    <a:pt x="34" y="3"/>
                  </a:lnTo>
                  <a:lnTo>
                    <a:pt x="56" y="0"/>
                  </a:lnTo>
                  <a:lnTo>
                    <a:pt x="77" y="3"/>
                  </a:lnTo>
                  <a:lnTo>
                    <a:pt x="93" y="11"/>
                  </a:lnTo>
                  <a:lnTo>
                    <a:pt x="99" y="17"/>
                  </a:lnTo>
                  <a:lnTo>
                    <a:pt x="106" y="32"/>
                  </a:lnTo>
                  <a:lnTo>
                    <a:pt x="106" y="40"/>
                  </a:lnTo>
                  <a:lnTo>
                    <a:pt x="106" y="52"/>
                  </a:lnTo>
                  <a:lnTo>
                    <a:pt x="100" y="62"/>
                  </a:lnTo>
                  <a:lnTo>
                    <a:pt x="92" y="70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85"/>
                  </a:lnTo>
                  <a:lnTo>
                    <a:pt x="103" y="93"/>
                  </a:lnTo>
                  <a:lnTo>
                    <a:pt x="109" y="104"/>
                  </a:lnTo>
                  <a:lnTo>
                    <a:pt x="110" y="118"/>
                  </a:lnTo>
                  <a:close/>
                  <a:moveTo>
                    <a:pt x="86" y="40"/>
                  </a:moveTo>
                  <a:lnTo>
                    <a:pt x="85" y="30"/>
                  </a:lnTo>
                  <a:lnTo>
                    <a:pt x="77" y="23"/>
                  </a:lnTo>
                  <a:lnTo>
                    <a:pt x="67" y="17"/>
                  </a:lnTo>
                  <a:lnTo>
                    <a:pt x="56" y="16"/>
                  </a:lnTo>
                  <a:lnTo>
                    <a:pt x="43" y="17"/>
                  </a:lnTo>
                  <a:lnTo>
                    <a:pt x="33" y="23"/>
                  </a:lnTo>
                  <a:lnTo>
                    <a:pt x="25" y="30"/>
                  </a:lnTo>
                  <a:lnTo>
                    <a:pt x="24" y="39"/>
                  </a:lnTo>
                  <a:lnTo>
                    <a:pt x="25" y="47"/>
                  </a:lnTo>
                  <a:lnTo>
                    <a:pt x="28" y="53"/>
                  </a:lnTo>
                  <a:lnTo>
                    <a:pt x="34" y="57"/>
                  </a:lnTo>
                  <a:lnTo>
                    <a:pt x="41" y="62"/>
                  </a:lnTo>
                  <a:lnTo>
                    <a:pt x="47" y="65"/>
                  </a:lnTo>
                  <a:lnTo>
                    <a:pt x="53" y="68"/>
                  </a:lnTo>
                  <a:lnTo>
                    <a:pt x="60" y="70"/>
                  </a:lnTo>
                  <a:lnTo>
                    <a:pt x="67" y="72"/>
                  </a:lnTo>
                  <a:lnTo>
                    <a:pt x="77" y="66"/>
                  </a:lnTo>
                  <a:lnTo>
                    <a:pt x="82" y="57"/>
                  </a:lnTo>
                  <a:lnTo>
                    <a:pt x="86" y="50"/>
                  </a:lnTo>
                  <a:lnTo>
                    <a:pt x="86" y="40"/>
                  </a:lnTo>
                  <a:close/>
                  <a:moveTo>
                    <a:pt x="89" y="119"/>
                  </a:moveTo>
                  <a:lnTo>
                    <a:pt x="89" y="111"/>
                  </a:lnTo>
                  <a:lnTo>
                    <a:pt x="85" y="104"/>
                  </a:lnTo>
                  <a:lnTo>
                    <a:pt x="79" y="98"/>
                  </a:lnTo>
                  <a:lnTo>
                    <a:pt x="69" y="92"/>
                  </a:lnTo>
                  <a:lnTo>
                    <a:pt x="63" y="89"/>
                  </a:lnTo>
                  <a:lnTo>
                    <a:pt x="57" y="88"/>
                  </a:lnTo>
                  <a:lnTo>
                    <a:pt x="51" y="85"/>
                  </a:lnTo>
                  <a:lnTo>
                    <a:pt x="41" y="82"/>
                  </a:lnTo>
                  <a:lnTo>
                    <a:pt x="33" y="88"/>
                  </a:lnTo>
                  <a:lnTo>
                    <a:pt x="27" y="96"/>
                  </a:lnTo>
                  <a:lnTo>
                    <a:pt x="21" y="105"/>
                  </a:lnTo>
                  <a:lnTo>
                    <a:pt x="21" y="117"/>
                  </a:lnTo>
                  <a:lnTo>
                    <a:pt x="23" y="129"/>
                  </a:lnTo>
                  <a:lnTo>
                    <a:pt x="30" y="140"/>
                  </a:lnTo>
                  <a:lnTo>
                    <a:pt x="41" y="148"/>
                  </a:lnTo>
                  <a:lnTo>
                    <a:pt x="56" y="150"/>
                  </a:lnTo>
                  <a:lnTo>
                    <a:pt x="70" y="148"/>
                  </a:lnTo>
                  <a:lnTo>
                    <a:pt x="80" y="141"/>
                  </a:lnTo>
                  <a:lnTo>
                    <a:pt x="87" y="132"/>
                  </a:lnTo>
                  <a:lnTo>
                    <a:pt x="89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5" name="Freeform 2476"/>
            <p:cNvSpPr>
              <a:spLocks noEditPoints="1"/>
            </p:cNvSpPr>
            <p:nvPr/>
          </p:nvSpPr>
          <p:spPr bwMode="auto">
            <a:xfrm>
              <a:off x="5668" y="1905"/>
              <a:ext cx="67" cy="55"/>
            </a:xfrm>
            <a:custGeom>
              <a:avLst/>
              <a:gdLst>
                <a:gd name="T0" fmla="*/ 77 w 202"/>
                <a:gd name="T1" fmla="*/ 68 h 163"/>
                <a:gd name="T2" fmla="*/ 56 w 202"/>
                <a:gd name="T3" fmla="*/ 91 h 163"/>
                <a:gd name="T4" fmla="*/ 22 w 202"/>
                <a:gd name="T5" fmla="*/ 91 h 163"/>
                <a:gd name="T6" fmla="*/ 2 w 202"/>
                <a:gd name="T7" fmla="*/ 68 h 163"/>
                <a:gd name="T8" fmla="*/ 2 w 202"/>
                <a:gd name="T9" fmla="*/ 25 h 163"/>
                <a:gd name="T10" fmla="*/ 22 w 202"/>
                <a:gd name="T11" fmla="*/ 2 h 163"/>
                <a:gd name="T12" fmla="*/ 56 w 202"/>
                <a:gd name="T13" fmla="*/ 2 h 163"/>
                <a:gd name="T14" fmla="*/ 77 w 202"/>
                <a:gd name="T15" fmla="*/ 25 h 163"/>
                <a:gd name="T16" fmla="*/ 151 w 202"/>
                <a:gd name="T17" fmla="*/ 3 h 163"/>
                <a:gd name="T18" fmla="*/ 52 w 202"/>
                <a:gd name="T19" fmla="*/ 160 h 163"/>
                <a:gd name="T20" fmla="*/ 151 w 202"/>
                <a:gd name="T21" fmla="*/ 3 h 163"/>
                <a:gd name="T22" fmla="*/ 200 w 202"/>
                <a:gd name="T23" fmla="*/ 139 h 163"/>
                <a:gd name="T24" fmla="*/ 180 w 202"/>
                <a:gd name="T25" fmla="*/ 162 h 163"/>
                <a:gd name="T26" fmla="*/ 146 w 202"/>
                <a:gd name="T27" fmla="*/ 162 h 163"/>
                <a:gd name="T28" fmla="*/ 126 w 202"/>
                <a:gd name="T29" fmla="*/ 139 h 163"/>
                <a:gd name="T30" fmla="*/ 126 w 202"/>
                <a:gd name="T31" fmla="*/ 95 h 163"/>
                <a:gd name="T32" fmla="*/ 146 w 202"/>
                <a:gd name="T33" fmla="*/ 72 h 163"/>
                <a:gd name="T34" fmla="*/ 180 w 202"/>
                <a:gd name="T35" fmla="*/ 72 h 163"/>
                <a:gd name="T36" fmla="*/ 200 w 202"/>
                <a:gd name="T37" fmla="*/ 95 h 163"/>
                <a:gd name="T38" fmla="*/ 59 w 202"/>
                <a:gd name="T39" fmla="*/ 46 h 163"/>
                <a:gd name="T40" fmla="*/ 55 w 202"/>
                <a:gd name="T41" fmla="*/ 22 h 163"/>
                <a:gd name="T42" fmla="*/ 39 w 202"/>
                <a:gd name="T43" fmla="*/ 15 h 163"/>
                <a:gd name="T44" fmla="*/ 25 w 202"/>
                <a:gd name="T45" fmla="*/ 22 h 163"/>
                <a:gd name="T46" fmla="*/ 19 w 202"/>
                <a:gd name="T47" fmla="*/ 46 h 163"/>
                <a:gd name="T48" fmla="*/ 25 w 202"/>
                <a:gd name="T49" fmla="*/ 72 h 163"/>
                <a:gd name="T50" fmla="*/ 39 w 202"/>
                <a:gd name="T51" fmla="*/ 80 h 163"/>
                <a:gd name="T52" fmla="*/ 55 w 202"/>
                <a:gd name="T53" fmla="*/ 72 h 163"/>
                <a:gd name="T54" fmla="*/ 59 w 202"/>
                <a:gd name="T55" fmla="*/ 46 h 163"/>
                <a:gd name="T56" fmla="*/ 182 w 202"/>
                <a:gd name="T57" fmla="*/ 100 h 163"/>
                <a:gd name="T58" fmla="*/ 173 w 202"/>
                <a:gd name="T59" fmla="*/ 85 h 163"/>
                <a:gd name="T60" fmla="*/ 153 w 202"/>
                <a:gd name="T61" fmla="*/ 85 h 163"/>
                <a:gd name="T62" fmla="*/ 144 w 202"/>
                <a:gd name="T63" fmla="*/ 100 h 163"/>
                <a:gd name="T64" fmla="*/ 144 w 202"/>
                <a:gd name="T65" fmla="*/ 133 h 163"/>
                <a:gd name="T66" fmla="*/ 153 w 202"/>
                <a:gd name="T67" fmla="*/ 149 h 163"/>
                <a:gd name="T68" fmla="*/ 173 w 202"/>
                <a:gd name="T69" fmla="*/ 149 h 163"/>
                <a:gd name="T70" fmla="*/ 182 w 202"/>
                <a:gd name="T71" fmla="*/ 13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163">
                  <a:moveTo>
                    <a:pt x="78" y="46"/>
                  </a:moveTo>
                  <a:lnTo>
                    <a:pt x="77" y="68"/>
                  </a:lnTo>
                  <a:lnTo>
                    <a:pt x="68" y="82"/>
                  </a:lnTo>
                  <a:lnTo>
                    <a:pt x="56" y="91"/>
                  </a:lnTo>
                  <a:lnTo>
                    <a:pt x="39" y="94"/>
                  </a:lnTo>
                  <a:lnTo>
                    <a:pt x="22" y="91"/>
                  </a:lnTo>
                  <a:lnTo>
                    <a:pt x="10" y="82"/>
                  </a:lnTo>
                  <a:lnTo>
                    <a:pt x="2" y="68"/>
                  </a:lnTo>
                  <a:lnTo>
                    <a:pt x="0" y="46"/>
                  </a:lnTo>
                  <a:lnTo>
                    <a:pt x="2" y="25"/>
                  </a:lnTo>
                  <a:lnTo>
                    <a:pt x="10" y="12"/>
                  </a:lnTo>
                  <a:lnTo>
                    <a:pt x="22" y="2"/>
                  </a:lnTo>
                  <a:lnTo>
                    <a:pt x="39" y="0"/>
                  </a:lnTo>
                  <a:lnTo>
                    <a:pt x="56" y="2"/>
                  </a:lnTo>
                  <a:lnTo>
                    <a:pt x="68" y="12"/>
                  </a:lnTo>
                  <a:lnTo>
                    <a:pt x="77" y="25"/>
                  </a:lnTo>
                  <a:lnTo>
                    <a:pt x="78" y="46"/>
                  </a:lnTo>
                  <a:close/>
                  <a:moveTo>
                    <a:pt x="151" y="3"/>
                  </a:moveTo>
                  <a:lnTo>
                    <a:pt x="69" y="160"/>
                  </a:lnTo>
                  <a:lnTo>
                    <a:pt x="52" y="160"/>
                  </a:lnTo>
                  <a:lnTo>
                    <a:pt x="134" y="3"/>
                  </a:lnTo>
                  <a:lnTo>
                    <a:pt x="151" y="3"/>
                  </a:lnTo>
                  <a:close/>
                  <a:moveTo>
                    <a:pt x="202" y="117"/>
                  </a:moveTo>
                  <a:lnTo>
                    <a:pt x="200" y="139"/>
                  </a:lnTo>
                  <a:lnTo>
                    <a:pt x="192" y="151"/>
                  </a:lnTo>
                  <a:lnTo>
                    <a:pt x="180" y="162"/>
                  </a:lnTo>
                  <a:lnTo>
                    <a:pt x="163" y="163"/>
                  </a:lnTo>
                  <a:lnTo>
                    <a:pt x="146" y="162"/>
                  </a:lnTo>
                  <a:lnTo>
                    <a:pt x="134" y="151"/>
                  </a:lnTo>
                  <a:lnTo>
                    <a:pt x="126" y="139"/>
                  </a:lnTo>
                  <a:lnTo>
                    <a:pt x="124" y="117"/>
                  </a:lnTo>
                  <a:lnTo>
                    <a:pt x="126" y="95"/>
                  </a:lnTo>
                  <a:lnTo>
                    <a:pt x="134" y="81"/>
                  </a:lnTo>
                  <a:lnTo>
                    <a:pt x="146" y="72"/>
                  </a:lnTo>
                  <a:lnTo>
                    <a:pt x="163" y="69"/>
                  </a:lnTo>
                  <a:lnTo>
                    <a:pt x="180" y="72"/>
                  </a:lnTo>
                  <a:lnTo>
                    <a:pt x="192" y="81"/>
                  </a:lnTo>
                  <a:lnTo>
                    <a:pt x="200" y="95"/>
                  </a:lnTo>
                  <a:lnTo>
                    <a:pt x="202" y="117"/>
                  </a:lnTo>
                  <a:close/>
                  <a:moveTo>
                    <a:pt x="59" y="46"/>
                  </a:moveTo>
                  <a:lnTo>
                    <a:pt x="59" y="31"/>
                  </a:lnTo>
                  <a:lnTo>
                    <a:pt x="55" y="22"/>
                  </a:lnTo>
                  <a:lnTo>
                    <a:pt x="49" y="15"/>
                  </a:lnTo>
                  <a:lnTo>
                    <a:pt x="39" y="15"/>
                  </a:lnTo>
                  <a:lnTo>
                    <a:pt x="30" y="15"/>
                  </a:lnTo>
                  <a:lnTo>
                    <a:pt x="25" y="22"/>
                  </a:lnTo>
                  <a:lnTo>
                    <a:pt x="20" y="31"/>
                  </a:lnTo>
                  <a:lnTo>
                    <a:pt x="19" y="46"/>
                  </a:lnTo>
                  <a:lnTo>
                    <a:pt x="20" y="64"/>
                  </a:lnTo>
                  <a:lnTo>
                    <a:pt x="25" y="72"/>
                  </a:lnTo>
                  <a:lnTo>
                    <a:pt x="30" y="78"/>
                  </a:lnTo>
                  <a:lnTo>
                    <a:pt x="39" y="80"/>
                  </a:lnTo>
                  <a:lnTo>
                    <a:pt x="49" y="78"/>
                  </a:lnTo>
                  <a:lnTo>
                    <a:pt x="55" y="72"/>
                  </a:lnTo>
                  <a:lnTo>
                    <a:pt x="59" y="64"/>
                  </a:lnTo>
                  <a:lnTo>
                    <a:pt x="59" y="46"/>
                  </a:lnTo>
                  <a:close/>
                  <a:moveTo>
                    <a:pt x="183" y="117"/>
                  </a:moveTo>
                  <a:lnTo>
                    <a:pt x="182" y="100"/>
                  </a:lnTo>
                  <a:lnTo>
                    <a:pt x="179" y="91"/>
                  </a:lnTo>
                  <a:lnTo>
                    <a:pt x="173" y="85"/>
                  </a:lnTo>
                  <a:lnTo>
                    <a:pt x="163" y="84"/>
                  </a:lnTo>
                  <a:lnTo>
                    <a:pt x="153" y="85"/>
                  </a:lnTo>
                  <a:lnTo>
                    <a:pt x="147" y="91"/>
                  </a:lnTo>
                  <a:lnTo>
                    <a:pt x="144" y="100"/>
                  </a:lnTo>
                  <a:lnTo>
                    <a:pt x="143" y="117"/>
                  </a:lnTo>
                  <a:lnTo>
                    <a:pt x="144" y="133"/>
                  </a:lnTo>
                  <a:lnTo>
                    <a:pt x="147" y="141"/>
                  </a:lnTo>
                  <a:lnTo>
                    <a:pt x="153" y="149"/>
                  </a:lnTo>
                  <a:lnTo>
                    <a:pt x="163" y="149"/>
                  </a:lnTo>
                  <a:lnTo>
                    <a:pt x="173" y="149"/>
                  </a:lnTo>
                  <a:lnTo>
                    <a:pt x="179" y="141"/>
                  </a:lnTo>
                  <a:lnTo>
                    <a:pt x="182" y="133"/>
                  </a:lnTo>
                  <a:lnTo>
                    <a:pt x="183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6" name="Rectangle 2477"/>
            <p:cNvSpPr>
              <a:spLocks noChangeArrowheads="1"/>
            </p:cNvSpPr>
            <p:nvPr/>
          </p:nvSpPr>
          <p:spPr bwMode="auto">
            <a:xfrm>
              <a:off x="4972" y="832"/>
              <a:ext cx="22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7" name="Freeform 2478"/>
            <p:cNvSpPr>
              <a:spLocks/>
            </p:cNvSpPr>
            <p:nvPr/>
          </p:nvSpPr>
          <p:spPr bwMode="auto">
            <a:xfrm>
              <a:off x="5029" y="805"/>
              <a:ext cx="44" cy="54"/>
            </a:xfrm>
            <a:custGeom>
              <a:avLst/>
              <a:gdLst>
                <a:gd name="T0" fmla="*/ 132 w 132"/>
                <a:gd name="T1" fmla="*/ 148 h 162"/>
                <a:gd name="T2" fmla="*/ 126 w 132"/>
                <a:gd name="T3" fmla="*/ 149 h 162"/>
                <a:gd name="T4" fmla="*/ 120 w 132"/>
                <a:gd name="T5" fmla="*/ 152 h 162"/>
                <a:gd name="T6" fmla="*/ 116 w 132"/>
                <a:gd name="T7" fmla="*/ 155 h 162"/>
                <a:gd name="T8" fmla="*/ 108 w 132"/>
                <a:gd name="T9" fmla="*/ 156 h 162"/>
                <a:gd name="T10" fmla="*/ 101 w 132"/>
                <a:gd name="T11" fmla="*/ 159 h 162"/>
                <a:gd name="T12" fmla="*/ 94 w 132"/>
                <a:gd name="T13" fmla="*/ 161 h 162"/>
                <a:gd name="T14" fmla="*/ 87 w 132"/>
                <a:gd name="T15" fmla="*/ 161 h 162"/>
                <a:gd name="T16" fmla="*/ 77 w 132"/>
                <a:gd name="T17" fmla="*/ 162 h 162"/>
                <a:gd name="T18" fmla="*/ 61 w 132"/>
                <a:gd name="T19" fmla="*/ 161 h 162"/>
                <a:gd name="T20" fmla="*/ 47 w 132"/>
                <a:gd name="T21" fmla="*/ 156 h 162"/>
                <a:gd name="T22" fmla="*/ 34 w 132"/>
                <a:gd name="T23" fmla="*/ 151 h 162"/>
                <a:gd name="T24" fmla="*/ 22 w 132"/>
                <a:gd name="T25" fmla="*/ 142 h 162"/>
                <a:gd name="T26" fmla="*/ 13 w 132"/>
                <a:gd name="T27" fmla="*/ 131 h 162"/>
                <a:gd name="T28" fmla="*/ 6 w 132"/>
                <a:gd name="T29" fmla="*/ 116 h 162"/>
                <a:gd name="T30" fmla="*/ 2 w 132"/>
                <a:gd name="T31" fmla="*/ 100 h 162"/>
                <a:gd name="T32" fmla="*/ 0 w 132"/>
                <a:gd name="T33" fmla="*/ 80 h 162"/>
                <a:gd name="T34" fmla="*/ 2 w 132"/>
                <a:gd name="T35" fmla="*/ 61 h 162"/>
                <a:gd name="T36" fmla="*/ 6 w 132"/>
                <a:gd name="T37" fmla="*/ 46 h 162"/>
                <a:gd name="T38" fmla="*/ 12 w 132"/>
                <a:gd name="T39" fmla="*/ 31 h 162"/>
                <a:gd name="T40" fmla="*/ 22 w 132"/>
                <a:gd name="T41" fmla="*/ 20 h 162"/>
                <a:gd name="T42" fmla="*/ 32 w 132"/>
                <a:gd name="T43" fmla="*/ 11 h 162"/>
                <a:gd name="T44" fmla="*/ 47 w 132"/>
                <a:gd name="T45" fmla="*/ 4 h 162"/>
                <a:gd name="T46" fmla="*/ 61 w 132"/>
                <a:gd name="T47" fmla="*/ 0 h 162"/>
                <a:gd name="T48" fmla="*/ 78 w 132"/>
                <a:gd name="T49" fmla="*/ 0 h 162"/>
                <a:gd name="T50" fmla="*/ 90 w 132"/>
                <a:gd name="T51" fmla="*/ 0 h 162"/>
                <a:gd name="T52" fmla="*/ 103 w 132"/>
                <a:gd name="T53" fmla="*/ 2 h 162"/>
                <a:gd name="T54" fmla="*/ 116 w 132"/>
                <a:gd name="T55" fmla="*/ 5 h 162"/>
                <a:gd name="T56" fmla="*/ 132 w 132"/>
                <a:gd name="T57" fmla="*/ 13 h 162"/>
                <a:gd name="T58" fmla="*/ 132 w 132"/>
                <a:gd name="T59" fmla="*/ 37 h 162"/>
                <a:gd name="T60" fmla="*/ 129 w 132"/>
                <a:gd name="T61" fmla="*/ 37 h 162"/>
                <a:gd name="T62" fmla="*/ 116 w 132"/>
                <a:gd name="T63" fmla="*/ 28 h 162"/>
                <a:gd name="T64" fmla="*/ 104 w 132"/>
                <a:gd name="T65" fmla="*/ 21 h 162"/>
                <a:gd name="T66" fmla="*/ 91 w 132"/>
                <a:gd name="T67" fmla="*/ 18 h 162"/>
                <a:gd name="T68" fmla="*/ 77 w 132"/>
                <a:gd name="T69" fmla="*/ 17 h 162"/>
                <a:gd name="T70" fmla="*/ 65 w 132"/>
                <a:gd name="T71" fmla="*/ 17 h 162"/>
                <a:gd name="T72" fmla="*/ 55 w 132"/>
                <a:gd name="T73" fmla="*/ 21 h 162"/>
                <a:gd name="T74" fmla="*/ 45 w 132"/>
                <a:gd name="T75" fmla="*/ 26 h 162"/>
                <a:gd name="T76" fmla="*/ 38 w 132"/>
                <a:gd name="T77" fmla="*/ 33 h 162"/>
                <a:gd name="T78" fmla="*/ 31 w 132"/>
                <a:gd name="T79" fmla="*/ 41 h 162"/>
                <a:gd name="T80" fmla="*/ 26 w 132"/>
                <a:gd name="T81" fmla="*/ 53 h 162"/>
                <a:gd name="T82" fmla="*/ 23 w 132"/>
                <a:gd name="T83" fmla="*/ 66 h 162"/>
                <a:gd name="T84" fmla="*/ 22 w 132"/>
                <a:gd name="T85" fmla="*/ 80 h 162"/>
                <a:gd name="T86" fmla="*/ 23 w 132"/>
                <a:gd name="T87" fmla="*/ 96 h 162"/>
                <a:gd name="T88" fmla="*/ 26 w 132"/>
                <a:gd name="T89" fmla="*/ 109 h 162"/>
                <a:gd name="T90" fmla="*/ 32 w 132"/>
                <a:gd name="T91" fmla="*/ 121 h 162"/>
                <a:gd name="T92" fmla="*/ 38 w 132"/>
                <a:gd name="T93" fmla="*/ 128 h 162"/>
                <a:gd name="T94" fmla="*/ 47 w 132"/>
                <a:gd name="T95" fmla="*/ 135 h 162"/>
                <a:gd name="T96" fmla="*/ 55 w 132"/>
                <a:gd name="T97" fmla="*/ 141 h 162"/>
                <a:gd name="T98" fmla="*/ 65 w 132"/>
                <a:gd name="T99" fmla="*/ 144 h 162"/>
                <a:gd name="T100" fmla="*/ 77 w 132"/>
                <a:gd name="T101" fmla="*/ 144 h 162"/>
                <a:gd name="T102" fmla="*/ 91 w 132"/>
                <a:gd name="T103" fmla="*/ 144 h 162"/>
                <a:gd name="T104" fmla="*/ 104 w 132"/>
                <a:gd name="T105" fmla="*/ 139 h 162"/>
                <a:gd name="T106" fmla="*/ 117 w 132"/>
                <a:gd name="T107" fmla="*/ 132 h 162"/>
                <a:gd name="T108" fmla="*/ 130 w 132"/>
                <a:gd name="T109" fmla="*/ 123 h 162"/>
                <a:gd name="T110" fmla="*/ 132 w 132"/>
                <a:gd name="T111" fmla="*/ 123 h 162"/>
                <a:gd name="T112" fmla="*/ 132 w 132"/>
                <a:gd name="T113" fmla="*/ 14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2" h="162">
                  <a:moveTo>
                    <a:pt x="132" y="148"/>
                  </a:moveTo>
                  <a:lnTo>
                    <a:pt x="126" y="149"/>
                  </a:lnTo>
                  <a:lnTo>
                    <a:pt x="120" y="152"/>
                  </a:lnTo>
                  <a:lnTo>
                    <a:pt x="116" y="155"/>
                  </a:lnTo>
                  <a:lnTo>
                    <a:pt x="108" y="156"/>
                  </a:lnTo>
                  <a:lnTo>
                    <a:pt x="101" y="159"/>
                  </a:lnTo>
                  <a:lnTo>
                    <a:pt x="94" y="161"/>
                  </a:lnTo>
                  <a:lnTo>
                    <a:pt x="87" y="161"/>
                  </a:lnTo>
                  <a:lnTo>
                    <a:pt x="77" y="162"/>
                  </a:lnTo>
                  <a:lnTo>
                    <a:pt x="61" y="161"/>
                  </a:lnTo>
                  <a:lnTo>
                    <a:pt x="47" y="156"/>
                  </a:lnTo>
                  <a:lnTo>
                    <a:pt x="34" y="151"/>
                  </a:lnTo>
                  <a:lnTo>
                    <a:pt x="22" y="142"/>
                  </a:lnTo>
                  <a:lnTo>
                    <a:pt x="13" y="131"/>
                  </a:lnTo>
                  <a:lnTo>
                    <a:pt x="6" y="116"/>
                  </a:lnTo>
                  <a:lnTo>
                    <a:pt x="2" y="100"/>
                  </a:lnTo>
                  <a:lnTo>
                    <a:pt x="0" y="80"/>
                  </a:lnTo>
                  <a:lnTo>
                    <a:pt x="2" y="61"/>
                  </a:lnTo>
                  <a:lnTo>
                    <a:pt x="6" y="46"/>
                  </a:lnTo>
                  <a:lnTo>
                    <a:pt x="12" y="31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7" y="4"/>
                  </a:lnTo>
                  <a:lnTo>
                    <a:pt x="61" y="0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3" y="2"/>
                  </a:lnTo>
                  <a:lnTo>
                    <a:pt x="116" y="5"/>
                  </a:lnTo>
                  <a:lnTo>
                    <a:pt x="132" y="13"/>
                  </a:lnTo>
                  <a:lnTo>
                    <a:pt x="132" y="37"/>
                  </a:lnTo>
                  <a:lnTo>
                    <a:pt x="129" y="37"/>
                  </a:lnTo>
                  <a:lnTo>
                    <a:pt x="116" y="28"/>
                  </a:lnTo>
                  <a:lnTo>
                    <a:pt x="104" y="21"/>
                  </a:lnTo>
                  <a:lnTo>
                    <a:pt x="91" y="18"/>
                  </a:lnTo>
                  <a:lnTo>
                    <a:pt x="77" y="17"/>
                  </a:lnTo>
                  <a:lnTo>
                    <a:pt x="65" y="17"/>
                  </a:lnTo>
                  <a:lnTo>
                    <a:pt x="55" y="21"/>
                  </a:lnTo>
                  <a:lnTo>
                    <a:pt x="45" y="26"/>
                  </a:lnTo>
                  <a:lnTo>
                    <a:pt x="38" y="33"/>
                  </a:lnTo>
                  <a:lnTo>
                    <a:pt x="31" y="41"/>
                  </a:lnTo>
                  <a:lnTo>
                    <a:pt x="26" y="53"/>
                  </a:lnTo>
                  <a:lnTo>
                    <a:pt x="23" y="66"/>
                  </a:lnTo>
                  <a:lnTo>
                    <a:pt x="22" y="80"/>
                  </a:lnTo>
                  <a:lnTo>
                    <a:pt x="23" y="96"/>
                  </a:lnTo>
                  <a:lnTo>
                    <a:pt x="26" y="109"/>
                  </a:lnTo>
                  <a:lnTo>
                    <a:pt x="32" y="121"/>
                  </a:lnTo>
                  <a:lnTo>
                    <a:pt x="38" y="128"/>
                  </a:lnTo>
                  <a:lnTo>
                    <a:pt x="47" y="135"/>
                  </a:lnTo>
                  <a:lnTo>
                    <a:pt x="55" y="141"/>
                  </a:lnTo>
                  <a:lnTo>
                    <a:pt x="65" y="144"/>
                  </a:lnTo>
                  <a:lnTo>
                    <a:pt x="77" y="144"/>
                  </a:lnTo>
                  <a:lnTo>
                    <a:pt x="91" y="144"/>
                  </a:lnTo>
                  <a:lnTo>
                    <a:pt x="104" y="139"/>
                  </a:lnTo>
                  <a:lnTo>
                    <a:pt x="117" y="132"/>
                  </a:lnTo>
                  <a:lnTo>
                    <a:pt x="130" y="123"/>
                  </a:lnTo>
                  <a:lnTo>
                    <a:pt x="132" y="123"/>
                  </a:lnTo>
                  <a:lnTo>
                    <a:pt x="132" y="1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8" name="Freeform 2479"/>
            <p:cNvSpPr>
              <a:spLocks noEditPoints="1"/>
            </p:cNvSpPr>
            <p:nvPr/>
          </p:nvSpPr>
          <p:spPr bwMode="auto">
            <a:xfrm>
              <a:off x="5082" y="806"/>
              <a:ext cx="44" cy="52"/>
            </a:xfrm>
            <a:custGeom>
              <a:avLst/>
              <a:gdLst>
                <a:gd name="T0" fmla="*/ 133 w 133"/>
                <a:gd name="T1" fmla="*/ 78 h 157"/>
                <a:gd name="T2" fmla="*/ 131 w 133"/>
                <a:gd name="T3" fmla="*/ 100 h 157"/>
                <a:gd name="T4" fmla="*/ 124 w 133"/>
                <a:gd name="T5" fmla="*/ 117 h 157"/>
                <a:gd name="T6" fmla="*/ 114 w 133"/>
                <a:gd name="T7" fmla="*/ 133 h 157"/>
                <a:gd name="T8" fmla="*/ 100 w 133"/>
                <a:gd name="T9" fmla="*/ 144 h 157"/>
                <a:gd name="T10" fmla="*/ 88 w 133"/>
                <a:gd name="T11" fmla="*/ 150 h 157"/>
                <a:gd name="T12" fmla="*/ 75 w 133"/>
                <a:gd name="T13" fmla="*/ 154 h 157"/>
                <a:gd name="T14" fmla="*/ 61 w 133"/>
                <a:gd name="T15" fmla="*/ 156 h 157"/>
                <a:gd name="T16" fmla="*/ 41 w 133"/>
                <a:gd name="T17" fmla="*/ 157 h 157"/>
                <a:gd name="T18" fmla="*/ 0 w 133"/>
                <a:gd name="T19" fmla="*/ 157 h 157"/>
                <a:gd name="T20" fmla="*/ 0 w 133"/>
                <a:gd name="T21" fmla="*/ 0 h 157"/>
                <a:gd name="T22" fmla="*/ 39 w 133"/>
                <a:gd name="T23" fmla="*/ 0 h 157"/>
                <a:gd name="T24" fmla="*/ 61 w 133"/>
                <a:gd name="T25" fmla="*/ 0 h 157"/>
                <a:gd name="T26" fmla="*/ 77 w 133"/>
                <a:gd name="T27" fmla="*/ 3 h 157"/>
                <a:gd name="T28" fmla="*/ 90 w 133"/>
                <a:gd name="T29" fmla="*/ 8 h 157"/>
                <a:gd name="T30" fmla="*/ 100 w 133"/>
                <a:gd name="T31" fmla="*/ 12 h 157"/>
                <a:gd name="T32" fmla="*/ 114 w 133"/>
                <a:gd name="T33" fmla="*/ 24 h 157"/>
                <a:gd name="T34" fmla="*/ 124 w 133"/>
                <a:gd name="T35" fmla="*/ 39 h 157"/>
                <a:gd name="T36" fmla="*/ 131 w 133"/>
                <a:gd name="T37" fmla="*/ 57 h 157"/>
                <a:gd name="T38" fmla="*/ 133 w 133"/>
                <a:gd name="T39" fmla="*/ 78 h 157"/>
                <a:gd name="T40" fmla="*/ 111 w 133"/>
                <a:gd name="T41" fmla="*/ 78 h 157"/>
                <a:gd name="T42" fmla="*/ 110 w 133"/>
                <a:gd name="T43" fmla="*/ 61 h 157"/>
                <a:gd name="T44" fmla="*/ 105 w 133"/>
                <a:gd name="T45" fmla="*/ 47 h 157"/>
                <a:gd name="T46" fmla="*/ 98 w 133"/>
                <a:gd name="T47" fmla="*/ 35 h 157"/>
                <a:gd name="T48" fmla="*/ 85 w 133"/>
                <a:gd name="T49" fmla="*/ 28 h 157"/>
                <a:gd name="T50" fmla="*/ 77 w 133"/>
                <a:gd name="T51" fmla="*/ 22 h 157"/>
                <a:gd name="T52" fmla="*/ 67 w 133"/>
                <a:gd name="T53" fmla="*/ 21 h 157"/>
                <a:gd name="T54" fmla="*/ 55 w 133"/>
                <a:gd name="T55" fmla="*/ 18 h 157"/>
                <a:gd name="T56" fmla="*/ 41 w 133"/>
                <a:gd name="T57" fmla="*/ 18 h 157"/>
                <a:gd name="T58" fmla="*/ 22 w 133"/>
                <a:gd name="T59" fmla="*/ 18 h 157"/>
                <a:gd name="T60" fmla="*/ 22 w 133"/>
                <a:gd name="T61" fmla="*/ 139 h 157"/>
                <a:gd name="T62" fmla="*/ 41 w 133"/>
                <a:gd name="T63" fmla="*/ 139 h 157"/>
                <a:gd name="T64" fmla="*/ 55 w 133"/>
                <a:gd name="T65" fmla="*/ 139 h 157"/>
                <a:gd name="T66" fmla="*/ 68 w 133"/>
                <a:gd name="T67" fmla="*/ 137 h 157"/>
                <a:gd name="T68" fmla="*/ 78 w 133"/>
                <a:gd name="T69" fmla="*/ 134 h 157"/>
                <a:gd name="T70" fmla="*/ 88 w 133"/>
                <a:gd name="T71" fmla="*/ 129 h 157"/>
                <a:gd name="T72" fmla="*/ 98 w 133"/>
                <a:gd name="T73" fmla="*/ 120 h 157"/>
                <a:gd name="T74" fmla="*/ 105 w 133"/>
                <a:gd name="T75" fmla="*/ 108 h 157"/>
                <a:gd name="T76" fmla="*/ 110 w 133"/>
                <a:gd name="T77" fmla="*/ 95 h 157"/>
                <a:gd name="T78" fmla="*/ 111 w 133"/>
                <a:gd name="T79" fmla="*/ 7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3" h="157">
                  <a:moveTo>
                    <a:pt x="133" y="78"/>
                  </a:moveTo>
                  <a:lnTo>
                    <a:pt x="131" y="100"/>
                  </a:lnTo>
                  <a:lnTo>
                    <a:pt x="124" y="117"/>
                  </a:lnTo>
                  <a:lnTo>
                    <a:pt x="114" y="133"/>
                  </a:lnTo>
                  <a:lnTo>
                    <a:pt x="100" y="144"/>
                  </a:lnTo>
                  <a:lnTo>
                    <a:pt x="88" y="150"/>
                  </a:lnTo>
                  <a:lnTo>
                    <a:pt x="75" y="154"/>
                  </a:lnTo>
                  <a:lnTo>
                    <a:pt x="61" y="156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61" y="0"/>
                  </a:lnTo>
                  <a:lnTo>
                    <a:pt x="77" y="3"/>
                  </a:lnTo>
                  <a:lnTo>
                    <a:pt x="90" y="8"/>
                  </a:lnTo>
                  <a:lnTo>
                    <a:pt x="100" y="12"/>
                  </a:lnTo>
                  <a:lnTo>
                    <a:pt x="114" y="24"/>
                  </a:lnTo>
                  <a:lnTo>
                    <a:pt x="124" y="39"/>
                  </a:lnTo>
                  <a:lnTo>
                    <a:pt x="131" y="57"/>
                  </a:lnTo>
                  <a:lnTo>
                    <a:pt x="133" y="78"/>
                  </a:lnTo>
                  <a:close/>
                  <a:moveTo>
                    <a:pt x="111" y="78"/>
                  </a:moveTo>
                  <a:lnTo>
                    <a:pt x="110" y="61"/>
                  </a:lnTo>
                  <a:lnTo>
                    <a:pt x="105" y="47"/>
                  </a:lnTo>
                  <a:lnTo>
                    <a:pt x="98" y="35"/>
                  </a:lnTo>
                  <a:lnTo>
                    <a:pt x="85" y="28"/>
                  </a:lnTo>
                  <a:lnTo>
                    <a:pt x="77" y="22"/>
                  </a:lnTo>
                  <a:lnTo>
                    <a:pt x="67" y="21"/>
                  </a:lnTo>
                  <a:lnTo>
                    <a:pt x="55" y="18"/>
                  </a:lnTo>
                  <a:lnTo>
                    <a:pt x="41" y="18"/>
                  </a:lnTo>
                  <a:lnTo>
                    <a:pt x="22" y="18"/>
                  </a:lnTo>
                  <a:lnTo>
                    <a:pt x="22" y="139"/>
                  </a:lnTo>
                  <a:lnTo>
                    <a:pt x="41" y="139"/>
                  </a:lnTo>
                  <a:lnTo>
                    <a:pt x="55" y="139"/>
                  </a:lnTo>
                  <a:lnTo>
                    <a:pt x="68" y="137"/>
                  </a:lnTo>
                  <a:lnTo>
                    <a:pt x="78" y="134"/>
                  </a:lnTo>
                  <a:lnTo>
                    <a:pt x="88" y="129"/>
                  </a:lnTo>
                  <a:lnTo>
                    <a:pt x="98" y="120"/>
                  </a:lnTo>
                  <a:lnTo>
                    <a:pt x="105" y="108"/>
                  </a:lnTo>
                  <a:lnTo>
                    <a:pt x="110" y="95"/>
                  </a:lnTo>
                  <a:lnTo>
                    <a:pt x="111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9" name="Freeform 2480"/>
            <p:cNvSpPr>
              <a:spLocks/>
            </p:cNvSpPr>
            <p:nvPr/>
          </p:nvSpPr>
          <p:spPr bwMode="auto">
            <a:xfrm>
              <a:off x="5134" y="818"/>
              <a:ext cx="31" cy="41"/>
            </a:xfrm>
            <a:custGeom>
              <a:avLst/>
              <a:gdLst>
                <a:gd name="T0" fmla="*/ 92 w 92"/>
                <a:gd name="T1" fmla="*/ 95 h 124"/>
                <a:gd name="T2" fmla="*/ 79 w 92"/>
                <a:gd name="T3" fmla="*/ 113 h 124"/>
                <a:gd name="T4" fmla="*/ 43 w 92"/>
                <a:gd name="T5" fmla="*/ 124 h 124"/>
                <a:gd name="T6" fmla="*/ 19 w 92"/>
                <a:gd name="T7" fmla="*/ 121 h 124"/>
                <a:gd name="T8" fmla="*/ 0 w 92"/>
                <a:gd name="T9" fmla="*/ 114 h 124"/>
                <a:gd name="T10" fmla="*/ 2 w 92"/>
                <a:gd name="T11" fmla="*/ 91 h 124"/>
                <a:gd name="T12" fmla="*/ 23 w 92"/>
                <a:gd name="T13" fmla="*/ 103 h 124"/>
                <a:gd name="T14" fmla="*/ 45 w 92"/>
                <a:gd name="T15" fmla="*/ 107 h 124"/>
                <a:gd name="T16" fmla="*/ 65 w 92"/>
                <a:gd name="T17" fmla="*/ 103 h 124"/>
                <a:gd name="T18" fmla="*/ 72 w 92"/>
                <a:gd name="T19" fmla="*/ 90 h 124"/>
                <a:gd name="T20" fmla="*/ 68 w 92"/>
                <a:gd name="T21" fmla="*/ 80 h 124"/>
                <a:gd name="T22" fmla="*/ 54 w 92"/>
                <a:gd name="T23" fmla="*/ 72 h 124"/>
                <a:gd name="T24" fmla="*/ 42 w 92"/>
                <a:gd name="T25" fmla="*/ 71 h 124"/>
                <a:gd name="T26" fmla="*/ 29 w 92"/>
                <a:gd name="T27" fmla="*/ 68 h 124"/>
                <a:gd name="T28" fmla="*/ 7 w 92"/>
                <a:gd name="T29" fmla="*/ 55 h 124"/>
                <a:gd name="T30" fmla="*/ 2 w 92"/>
                <a:gd name="T31" fmla="*/ 36 h 124"/>
                <a:gd name="T32" fmla="*/ 5 w 92"/>
                <a:gd name="T33" fmla="*/ 22 h 124"/>
                <a:gd name="T34" fmla="*/ 13 w 92"/>
                <a:gd name="T35" fmla="*/ 11 h 124"/>
                <a:gd name="T36" fmla="*/ 29 w 92"/>
                <a:gd name="T37" fmla="*/ 3 h 124"/>
                <a:gd name="T38" fmla="*/ 49 w 92"/>
                <a:gd name="T39" fmla="*/ 0 h 124"/>
                <a:gd name="T40" fmla="*/ 71 w 92"/>
                <a:gd name="T41" fmla="*/ 3 h 124"/>
                <a:gd name="T42" fmla="*/ 88 w 92"/>
                <a:gd name="T43" fmla="*/ 9 h 124"/>
                <a:gd name="T44" fmla="*/ 87 w 92"/>
                <a:gd name="T45" fmla="*/ 31 h 124"/>
                <a:gd name="T46" fmla="*/ 68 w 92"/>
                <a:gd name="T47" fmla="*/ 21 h 124"/>
                <a:gd name="T48" fmla="*/ 48 w 92"/>
                <a:gd name="T49" fmla="*/ 18 h 124"/>
                <a:gd name="T50" fmla="*/ 29 w 92"/>
                <a:gd name="T51" fmla="*/ 21 h 124"/>
                <a:gd name="T52" fmla="*/ 22 w 92"/>
                <a:gd name="T53" fmla="*/ 34 h 124"/>
                <a:gd name="T54" fmla="*/ 26 w 92"/>
                <a:gd name="T55" fmla="*/ 45 h 124"/>
                <a:gd name="T56" fmla="*/ 41 w 92"/>
                <a:gd name="T57" fmla="*/ 51 h 124"/>
                <a:gd name="T58" fmla="*/ 52 w 92"/>
                <a:gd name="T59" fmla="*/ 54 h 124"/>
                <a:gd name="T60" fmla="*/ 64 w 92"/>
                <a:gd name="T61" fmla="*/ 55 h 124"/>
                <a:gd name="T62" fmla="*/ 85 w 92"/>
                <a:gd name="T63" fmla="*/ 67 h 124"/>
                <a:gd name="T64" fmla="*/ 92 w 92"/>
                <a:gd name="T6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4">
                  <a:moveTo>
                    <a:pt x="92" y="87"/>
                  </a:moveTo>
                  <a:lnTo>
                    <a:pt x="92" y="95"/>
                  </a:lnTo>
                  <a:lnTo>
                    <a:pt x="85" y="108"/>
                  </a:lnTo>
                  <a:lnTo>
                    <a:pt x="79" y="113"/>
                  </a:lnTo>
                  <a:lnTo>
                    <a:pt x="65" y="121"/>
                  </a:lnTo>
                  <a:lnTo>
                    <a:pt x="43" y="124"/>
                  </a:lnTo>
                  <a:lnTo>
                    <a:pt x="31" y="123"/>
                  </a:lnTo>
                  <a:lnTo>
                    <a:pt x="19" y="121"/>
                  </a:lnTo>
                  <a:lnTo>
                    <a:pt x="9" y="117"/>
                  </a:lnTo>
                  <a:lnTo>
                    <a:pt x="0" y="114"/>
                  </a:lnTo>
                  <a:lnTo>
                    <a:pt x="0" y="91"/>
                  </a:lnTo>
                  <a:lnTo>
                    <a:pt x="2" y="91"/>
                  </a:lnTo>
                  <a:lnTo>
                    <a:pt x="12" y="98"/>
                  </a:lnTo>
                  <a:lnTo>
                    <a:pt x="23" y="103"/>
                  </a:lnTo>
                  <a:lnTo>
                    <a:pt x="33" y="107"/>
                  </a:lnTo>
                  <a:lnTo>
                    <a:pt x="45" y="107"/>
                  </a:lnTo>
                  <a:lnTo>
                    <a:pt x="56" y="107"/>
                  </a:lnTo>
                  <a:lnTo>
                    <a:pt x="65" y="103"/>
                  </a:lnTo>
                  <a:lnTo>
                    <a:pt x="71" y="98"/>
                  </a:lnTo>
                  <a:lnTo>
                    <a:pt x="72" y="90"/>
                  </a:lnTo>
                  <a:lnTo>
                    <a:pt x="72" y="83"/>
                  </a:lnTo>
                  <a:lnTo>
                    <a:pt x="68" y="80"/>
                  </a:lnTo>
                  <a:lnTo>
                    <a:pt x="64" y="75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2" y="71"/>
                  </a:lnTo>
                  <a:lnTo>
                    <a:pt x="35" y="70"/>
                  </a:lnTo>
                  <a:lnTo>
                    <a:pt x="29" y="68"/>
                  </a:lnTo>
                  <a:lnTo>
                    <a:pt x="16" y="64"/>
                  </a:lnTo>
                  <a:lnTo>
                    <a:pt x="7" y="55"/>
                  </a:lnTo>
                  <a:lnTo>
                    <a:pt x="2" y="47"/>
                  </a:lnTo>
                  <a:lnTo>
                    <a:pt x="2" y="36"/>
                  </a:lnTo>
                  <a:lnTo>
                    <a:pt x="2" y="29"/>
                  </a:lnTo>
                  <a:lnTo>
                    <a:pt x="5" y="22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20" y="6"/>
                  </a:lnTo>
                  <a:lnTo>
                    <a:pt x="29" y="3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71" y="3"/>
                  </a:lnTo>
                  <a:lnTo>
                    <a:pt x="81" y="6"/>
                  </a:lnTo>
                  <a:lnTo>
                    <a:pt x="88" y="9"/>
                  </a:lnTo>
                  <a:lnTo>
                    <a:pt x="88" y="31"/>
                  </a:lnTo>
                  <a:lnTo>
                    <a:pt x="87" y="31"/>
                  </a:lnTo>
                  <a:lnTo>
                    <a:pt x="79" y="25"/>
                  </a:lnTo>
                  <a:lnTo>
                    <a:pt x="68" y="21"/>
                  </a:lnTo>
                  <a:lnTo>
                    <a:pt x="58" y="18"/>
                  </a:lnTo>
                  <a:lnTo>
                    <a:pt x="48" y="18"/>
                  </a:lnTo>
                  <a:lnTo>
                    <a:pt x="38" y="18"/>
                  </a:lnTo>
                  <a:lnTo>
                    <a:pt x="29" y="21"/>
                  </a:lnTo>
                  <a:lnTo>
                    <a:pt x="23" y="26"/>
                  </a:lnTo>
                  <a:lnTo>
                    <a:pt x="22" y="34"/>
                  </a:lnTo>
                  <a:lnTo>
                    <a:pt x="22" y="41"/>
                  </a:lnTo>
                  <a:lnTo>
                    <a:pt x="26" y="45"/>
                  </a:lnTo>
                  <a:lnTo>
                    <a:pt x="32" y="48"/>
                  </a:lnTo>
                  <a:lnTo>
                    <a:pt x="41" y="51"/>
                  </a:lnTo>
                  <a:lnTo>
                    <a:pt x="46" y="52"/>
                  </a:lnTo>
                  <a:lnTo>
                    <a:pt x="52" y="54"/>
                  </a:lnTo>
                  <a:lnTo>
                    <a:pt x="59" y="54"/>
                  </a:lnTo>
                  <a:lnTo>
                    <a:pt x="64" y="55"/>
                  </a:lnTo>
                  <a:lnTo>
                    <a:pt x="77" y="59"/>
                  </a:lnTo>
                  <a:lnTo>
                    <a:pt x="85" y="67"/>
                  </a:lnTo>
                  <a:lnTo>
                    <a:pt x="91" y="75"/>
                  </a:lnTo>
                  <a:lnTo>
                    <a:pt x="92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0" name="Freeform 2481"/>
            <p:cNvSpPr>
              <a:spLocks noEditPoints="1"/>
            </p:cNvSpPr>
            <p:nvPr/>
          </p:nvSpPr>
          <p:spPr bwMode="auto">
            <a:xfrm>
              <a:off x="5197" y="818"/>
              <a:ext cx="33" cy="41"/>
            </a:xfrm>
            <a:custGeom>
              <a:avLst/>
              <a:gdLst>
                <a:gd name="T0" fmla="*/ 81 w 99"/>
                <a:gd name="T1" fmla="*/ 121 h 124"/>
                <a:gd name="T2" fmla="*/ 78 w 99"/>
                <a:gd name="T3" fmla="*/ 110 h 124"/>
                <a:gd name="T4" fmla="*/ 69 w 99"/>
                <a:gd name="T5" fmla="*/ 117 h 124"/>
                <a:gd name="T6" fmla="*/ 59 w 99"/>
                <a:gd name="T7" fmla="*/ 121 h 124"/>
                <a:gd name="T8" fmla="*/ 46 w 99"/>
                <a:gd name="T9" fmla="*/ 124 h 124"/>
                <a:gd name="T10" fmla="*/ 23 w 99"/>
                <a:gd name="T11" fmla="*/ 123 h 124"/>
                <a:gd name="T12" fmla="*/ 1 w 99"/>
                <a:gd name="T13" fmla="*/ 103 h 124"/>
                <a:gd name="T14" fmla="*/ 1 w 99"/>
                <a:gd name="T15" fmla="*/ 74 h 124"/>
                <a:gd name="T16" fmla="*/ 11 w 99"/>
                <a:gd name="T17" fmla="*/ 58 h 124"/>
                <a:gd name="T18" fmla="*/ 33 w 99"/>
                <a:gd name="T19" fmla="*/ 48 h 124"/>
                <a:gd name="T20" fmla="*/ 63 w 99"/>
                <a:gd name="T21" fmla="*/ 44 h 124"/>
                <a:gd name="T22" fmla="*/ 81 w 99"/>
                <a:gd name="T23" fmla="*/ 39 h 124"/>
                <a:gd name="T24" fmla="*/ 78 w 99"/>
                <a:gd name="T25" fmla="*/ 29 h 124"/>
                <a:gd name="T26" fmla="*/ 71 w 99"/>
                <a:gd name="T27" fmla="*/ 22 h 124"/>
                <a:gd name="T28" fmla="*/ 60 w 99"/>
                <a:gd name="T29" fmla="*/ 19 h 124"/>
                <a:gd name="T30" fmla="*/ 49 w 99"/>
                <a:gd name="T31" fmla="*/ 18 h 124"/>
                <a:gd name="T32" fmla="*/ 32 w 99"/>
                <a:gd name="T33" fmla="*/ 21 h 124"/>
                <a:gd name="T34" fmla="*/ 11 w 99"/>
                <a:gd name="T35" fmla="*/ 26 h 124"/>
                <a:gd name="T36" fmla="*/ 10 w 99"/>
                <a:gd name="T37" fmla="*/ 6 h 124"/>
                <a:gd name="T38" fmla="*/ 27 w 99"/>
                <a:gd name="T39" fmla="*/ 2 h 124"/>
                <a:gd name="T40" fmla="*/ 49 w 99"/>
                <a:gd name="T41" fmla="*/ 0 h 124"/>
                <a:gd name="T42" fmla="*/ 71 w 99"/>
                <a:gd name="T43" fmla="*/ 2 h 124"/>
                <a:gd name="T44" fmla="*/ 86 w 99"/>
                <a:gd name="T45" fmla="*/ 9 h 124"/>
                <a:gd name="T46" fmla="*/ 96 w 99"/>
                <a:gd name="T47" fmla="*/ 22 h 124"/>
                <a:gd name="T48" fmla="*/ 99 w 99"/>
                <a:gd name="T49" fmla="*/ 41 h 124"/>
                <a:gd name="T50" fmla="*/ 81 w 99"/>
                <a:gd name="T51" fmla="*/ 93 h 124"/>
                <a:gd name="T52" fmla="*/ 71 w 99"/>
                <a:gd name="T53" fmla="*/ 59 h 124"/>
                <a:gd name="T54" fmla="*/ 47 w 99"/>
                <a:gd name="T55" fmla="*/ 62 h 124"/>
                <a:gd name="T56" fmla="*/ 32 w 99"/>
                <a:gd name="T57" fmla="*/ 67 h 124"/>
                <a:gd name="T58" fmla="*/ 22 w 99"/>
                <a:gd name="T59" fmla="*/ 77 h 124"/>
                <a:gd name="T60" fmla="*/ 22 w 99"/>
                <a:gd name="T61" fmla="*/ 94 h 124"/>
                <a:gd name="T62" fmla="*/ 33 w 99"/>
                <a:gd name="T63" fmla="*/ 106 h 124"/>
                <a:gd name="T64" fmla="*/ 55 w 99"/>
                <a:gd name="T65" fmla="*/ 106 h 124"/>
                <a:gd name="T66" fmla="*/ 72 w 99"/>
                <a:gd name="T67" fmla="*/ 9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24">
                  <a:moveTo>
                    <a:pt x="99" y="121"/>
                  </a:moveTo>
                  <a:lnTo>
                    <a:pt x="81" y="121"/>
                  </a:lnTo>
                  <a:lnTo>
                    <a:pt x="81" y="108"/>
                  </a:lnTo>
                  <a:lnTo>
                    <a:pt x="78" y="110"/>
                  </a:lnTo>
                  <a:lnTo>
                    <a:pt x="73" y="113"/>
                  </a:lnTo>
                  <a:lnTo>
                    <a:pt x="69" y="117"/>
                  </a:lnTo>
                  <a:lnTo>
                    <a:pt x="65" y="118"/>
                  </a:lnTo>
                  <a:lnTo>
                    <a:pt x="59" y="121"/>
                  </a:lnTo>
                  <a:lnTo>
                    <a:pt x="53" y="123"/>
                  </a:lnTo>
                  <a:lnTo>
                    <a:pt x="46" y="124"/>
                  </a:lnTo>
                  <a:lnTo>
                    <a:pt x="37" y="124"/>
                  </a:lnTo>
                  <a:lnTo>
                    <a:pt x="23" y="123"/>
                  </a:lnTo>
                  <a:lnTo>
                    <a:pt x="11" y="114"/>
                  </a:lnTo>
                  <a:lnTo>
                    <a:pt x="1" y="103"/>
                  </a:lnTo>
                  <a:lnTo>
                    <a:pt x="0" y="87"/>
                  </a:lnTo>
                  <a:lnTo>
                    <a:pt x="1" y="74"/>
                  </a:lnTo>
                  <a:lnTo>
                    <a:pt x="6" y="65"/>
                  </a:lnTo>
                  <a:lnTo>
                    <a:pt x="11" y="58"/>
                  </a:lnTo>
                  <a:lnTo>
                    <a:pt x="22" y="52"/>
                  </a:lnTo>
                  <a:lnTo>
                    <a:pt x="33" y="48"/>
                  </a:lnTo>
                  <a:lnTo>
                    <a:pt x="47" y="45"/>
                  </a:lnTo>
                  <a:lnTo>
                    <a:pt x="63" y="44"/>
                  </a:lnTo>
                  <a:lnTo>
                    <a:pt x="81" y="44"/>
                  </a:lnTo>
                  <a:lnTo>
                    <a:pt x="81" y="39"/>
                  </a:lnTo>
                  <a:lnTo>
                    <a:pt x="79" y="34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1" y="22"/>
                  </a:lnTo>
                  <a:lnTo>
                    <a:pt x="66" y="19"/>
                  </a:lnTo>
                  <a:lnTo>
                    <a:pt x="60" y="19"/>
                  </a:lnTo>
                  <a:lnTo>
                    <a:pt x="55" y="18"/>
                  </a:lnTo>
                  <a:lnTo>
                    <a:pt x="49" y="18"/>
                  </a:lnTo>
                  <a:lnTo>
                    <a:pt x="40" y="18"/>
                  </a:lnTo>
                  <a:lnTo>
                    <a:pt x="32" y="21"/>
                  </a:lnTo>
                  <a:lnTo>
                    <a:pt x="22" y="22"/>
                  </a:lnTo>
                  <a:lnTo>
                    <a:pt x="11" y="26"/>
                  </a:lnTo>
                  <a:lnTo>
                    <a:pt x="10" y="26"/>
                  </a:lnTo>
                  <a:lnTo>
                    <a:pt x="10" y="6"/>
                  </a:lnTo>
                  <a:lnTo>
                    <a:pt x="17" y="3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1" y="2"/>
                  </a:lnTo>
                  <a:lnTo>
                    <a:pt x="79" y="5"/>
                  </a:lnTo>
                  <a:lnTo>
                    <a:pt x="86" y="9"/>
                  </a:lnTo>
                  <a:lnTo>
                    <a:pt x="92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99" y="41"/>
                  </a:lnTo>
                  <a:lnTo>
                    <a:pt x="99" y="121"/>
                  </a:lnTo>
                  <a:close/>
                  <a:moveTo>
                    <a:pt x="81" y="93"/>
                  </a:moveTo>
                  <a:lnTo>
                    <a:pt x="81" y="59"/>
                  </a:lnTo>
                  <a:lnTo>
                    <a:pt x="71" y="59"/>
                  </a:lnTo>
                  <a:lnTo>
                    <a:pt x="59" y="61"/>
                  </a:lnTo>
                  <a:lnTo>
                    <a:pt x="47" y="62"/>
                  </a:lnTo>
                  <a:lnTo>
                    <a:pt x="39" y="64"/>
                  </a:lnTo>
                  <a:lnTo>
                    <a:pt x="32" y="67"/>
                  </a:lnTo>
                  <a:lnTo>
                    <a:pt x="26" y="71"/>
                  </a:lnTo>
                  <a:lnTo>
                    <a:pt x="22" y="77"/>
                  </a:lnTo>
                  <a:lnTo>
                    <a:pt x="20" y="85"/>
                  </a:lnTo>
                  <a:lnTo>
                    <a:pt x="22" y="94"/>
                  </a:lnTo>
                  <a:lnTo>
                    <a:pt x="26" y="101"/>
                  </a:lnTo>
                  <a:lnTo>
                    <a:pt x="33" y="106"/>
                  </a:lnTo>
                  <a:lnTo>
                    <a:pt x="45" y="106"/>
                  </a:lnTo>
                  <a:lnTo>
                    <a:pt x="55" y="106"/>
                  </a:lnTo>
                  <a:lnTo>
                    <a:pt x="65" y="101"/>
                  </a:lnTo>
                  <a:lnTo>
                    <a:pt x="72" y="97"/>
                  </a:lnTo>
                  <a:lnTo>
                    <a:pt x="81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1" name="Freeform 2482"/>
            <p:cNvSpPr>
              <a:spLocks/>
            </p:cNvSpPr>
            <p:nvPr/>
          </p:nvSpPr>
          <p:spPr bwMode="auto">
            <a:xfrm>
              <a:off x="5243" y="818"/>
              <a:ext cx="33" cy="40"/>
            </a:xfrm>
            <a:custGeom>
              <a:avLst/>
              <a:gdLst>
                <a:gd name="T0" fmla="*/ 98 w 98"/>
                <a:gd name="T1" fmla="*/ 121 h 121"/>
                <a:gd name="T2" fmla="*/ 79 w 98"/>
                <a:gd name="T3" fmla="*/ 121 h 121"/>
                <a:gd name="T4" fmla="*/ 79 w 98"/>
                <a:gd name="T5" fmla="*/ 54 h 121"/>
                <a:gd name="T6" fmla="*/ 79 w 98"/>
                <a:gd name="T7" fmla="*/ 47 h 121"/>
                <a:gd name="T8" fmla="*/ 78 w 98"/>
                <a:gd name="T9" fmla="*/ 39 h 121"/>
                <a:gd name="T10" fmla="*/ 77 w 98"/>
                <a:gd name="T11" fmla="*/ 32 h 121"/>
                <a:gd name="T12" fmla="*/ 75 w 98"/>
                <a:gd name="T13" fmla="*/ 28 h 121"/>
                <a:gd name="T14" fmla="*/ 71 w 98"/>
                <a:gd name="T15" fmla="*/ 23 h 121"/>
                <a:gd name="T16" fmla="*/ 66 w 98"/>
                <a:gd name="T17" fmla="*/ 21 h 121"/>
                <a:gd name="T18" fmla="*/ 62 w 98"/>
                <a:gd name="T19" fmla="*/ 19 h 121"/>
                <a:gd name="T20" fmla="*/ 53 w 98"/>
                <a:gd name="T21" fmla="*/ 19 h 121"/>
                <a:gd name="T22" fmla="*/ 46 w 98"/>
                <a:gd name="T23" fmla="*/ 19 h 121"/>
                <a:gd name="T24" fmla="*/ 38 w 98"/>
                <a:gd name="T25" fmla="*/ 22 h 121"/>
                <a:gd name="T26" fmla="*/ 29 w 98"/>
                <a:gd name="T27" fmla="*/ 28 h 121"/>
                <a:gd name="T28" fmla="*/ 20 w 98"/>
                <a:gd name="T29" fmla="*/ 34 h 121"/>
                <a:gd name="T30" fmla="*/ 20 w 98"/>
                <a:gd name="T31" fmla="*/ 121 h 121"/>
                <a:gd name="T32" fmla="*/ 0 w 98"/>
                <a:gd name="T33" fmla="*/ 121 h 121"/>
                <a:gd name="T34" fmla="*/ 0 w 98"/>
                <a:gd name="T35" fmla="*/ 3 h 121"/>
                <a:gd name="T36" fmla="*/ 20 w 98"/>
                <a:gd name="T37" fmla="*/ 3 h 121"/>
                <a:gd name="T38" fmla="*/ 20 w 98"/>
                <a:gd name="T39" fmla="*/ 16 h 121"/>
                <a:gd name="T40" fmla="*/ 29 w 98"/>
                <a:gd name="T41" fmla="*/ 9 h 121"/>
                <a:gd name="T42" fmla="*/ 39 w 98"/>
                <a:gd name="T43" fmla="*/ 5 h 121"/>
                <a:gd name="T44" fmla="*/ 49 w 98"/>
                <a:gd name="T45" fmla="*/ 0 h 121"/>
                <a:gd name="T46" fmla="*/ 59 w 98"/>
                <a:gd name="T47" fmla="*/ 0 h 121"/>
                <a:gd name="T48" fmla="*/ 77 w 98"/>
                <a:gd name="T49" fmla="*/ 2 h 121"/>
                <a:gd name="T50" fmla="*/ 88 w 98"/>
                <a:gd name="T51" fmla="*/ 12 h 121"/>
                <a:gd name="T52" fmla="*/ 97 w 98"/>
                <a:gd name="T53" fmla="*/ 25 h 121"/>
                <a:gd name="T54" fmla="*/ 98 w 98"/>
                <a:gd name="T55" fmla="*/ 45 h 121"/>
                <a:gd name="T56" fmla="*/ 98 w 98"/>
                <a:gd name="T5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121">
                  <a:moveTo>
                    <a:pt x="98" y="121"/>
                  </a:moveTo>
                  <a:lnTo>
                    <a:pt x="79" y="121"/>
                  </a:lnTo>
                  <a:lnTo>
                    <a:pt x="79" y="54"/>
                  </a:lnTo>
                  <a:lnTo>
                    <a:pt x="79" y="47"/>
                  </a:lnTo>
                  <a:lnTo>
                    <a:pt x="78" y="39"/>
                  </a:lnTo>
                  <a:lnTo>
                    <a:pt x="77" y="32"/>
                  </a:lnTo>
                  <a:lnTo>
                    <a:pt x="75" y="28"/>
                  </a:lnTo>
                  <a:lnTo>
                    <a:pt x="71" y="23"/>
                  </a:lnTo>
                  <a:lnTo>
                    <a:pt x="66" y="21"/>
                  </a:lnTo>
                  <a:lnTo>
                    <a:pt x="62" y="19"/>
                  </a:lnTo>
                  <a:lnTo>
                    <a:pt x="53" y="19"/>
                  </a:lnTo>
                  <a:lnTo>
                    <a:pt x="46" y="19"/>
                  </a:lnTo>
                  <a:lnTo>
                    <a:pt x="38" y="22"/>
                  </a:lnTo>
                  <a:lnTo>
                    <a:pt x="29" y="28"/>
                  </a:lnTo>
                  <a:lnTo>
                    <a:pt x="20" y="34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9" y="9"/>
                  </a:lnTo>
                  <a:lnTo>
                    <a:pt x="39" y="5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77" y="2"/>
                  </a:lnTo>
                  <a:lnTo>
                    <a:pt x="88" y="12"/>
                  </a:lnTo>
                  <a:lnTo>
                    <a:pt x="97" y="25"/>
                  </a:lnTo>
                  <a:lnTo>
                    <a:pt x="98" y="45"/>
                  </a:lnTo>
                  <a:lnTo>
                    <a:pt x="98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2" name="Freeform 2483"/>
            <p:cNvSpPr>
              <a:spLocks noEditPoints="1"/>
            </p:cNvSpPr>
            <p:nvPr/>
          </p:nvSpPr>
          <p:spPr bwMode="auto">
            <a:xfrm>
              <a:off x="5286" y="804"/>
              <a:ext cx="35" cy="55"/>
            </a:xfrm>
            <a:custGeom>
              <a:avLst/>
              <a:gdLst>
                <a:gd name="T0" fmla="*/ 104 w 104"/>
                <a:gd name="T1" fmla="*/ 164 h 167"/>
                <a:gd name="T2" fmla="*/ 85 w 104"/>
                <a:gd name="T3" fmla="*/ 164 h 167"/>
                <a:gd name="T4" fmla="*/ 85 w 104"/>
                <a:gd name="T5" fmla="*/ 151 h 167"/>
                <a:gd name="T6" fmla="*/ 77 w 104"/>
                <a:gd name="T7" fmla="*/ 159 h 167"/>
                <a:gd name="T8" fmla="*/ 67 w 104"/>
                <a:gd name="T9" fmla="*/ 163 h 167"/>
                <a:gd name="T10" fmla="*/ 58 w 104"/>
                <a:gd name="T11" fmla="*/ 166 h 167"/>
                <a:gd name="T12" fmla="*/ 46 w 104"/>
                <a:gd name="T13" fmla="*/ 167 h 167"/>
                <a:gd name="T14" fmla="*/ 36 w 104"/>
                <a:gd name="T15" fmla="*/ 166 h 167"/>
                <a:gd name="T16" fmla="*/ 19 w 104"/>
                <a:gd name="T17" fmla="*/ 159 h 167"/>
                <a:gd name="T18" fmla="*/ 13 w 104"/>
                <a:gd name="T19" fmla="*/ 151 h 167"/>
                <a:gd name="T20" fmla="*/ 8 w 104"/>
                <a:gd name="T21" fmla="*/ 143 h 167"/>
                <a:gd name="T22" fmla="*/ 2 w 104"/>
                <a:gd name="T23" fmla="*/ 120 h 167"/>
                <a:gd name="T24" fmla="*/ 0 w 104"/>
                <a:gd name="T25" fmla="*/ 105 h 167"/>
                <a:gd name="T26" fmla="*/ 2 w 104"/>
                <a:gd name="T27" fmla="*/ 91 h 167"/>
                <a:gd name="T28" fmla="*/ 5 w 104"/>
                <a:gd name="T29" fmla="*/ 79 h 167"/>
                <a:gd name="T30" fmla="*/ 10 w 104"/>
                <a:gd name="T31" fmla="*/ 68 h 167"/>
                <a:gd name="T32" fmla="*/ 16 w 104"/>
                <a:gd name="T33" fmla="*/ 59 h 167"/>
                <a:gd name="T34" fmla="*/ 25 w 104"/>
                <a:gd name="T35" fmla="*/ 52 h 167"/>
                <a:gd name="T36" fmla="*/ 33 w 104"/>
                <a:gd name="T37" fmla="*/ 48 h 167"/>
                <a:gd name="T38" fmla="*/ 44 w 104"/>
                <a:gd name="T39" fmla="*/ 43 h 167"/>
                <a:gd name="T40" fmla="*/ 54 w 104"/>
                <a:gd name="T41" fmla="*/ 43 h 167"/>
                <a:gd name="T42" fmla="*/ 62 w 104"/>
                <a:gd name="T43" fmla="*/ 43 h 167"/>
                <a:gd name="T44" fmla="*/ 69 w 104"/>
                <a:gd name="T45" fmla="*/ 45 h 167"/>
                <a:gd name="T46" fmla="*/ 77 w 104"/>
                <a:gd name="T47" fmla="*/ 48 h 167"/>
                <a:gd name="T48" fmla="*/ 85 w 104"/>
                <a:gd name="T49" fmla="*/ 51 h 167"/>
                <a:gd name="T50" fmla="*/ 85 w 104"/>
                <a:gd name="T51" fmla="*/ 0 h 167"/>
                <a:gd name="T52" fmla="*/ 104 w 104"/>
                <a:gd name="T53" fmla="*/ 0 h 167"/>
                <a:gd name="T54" fmla="*/ 104 w 104"/>
                <a:gd name="T55" fmla="*/ 164 h 167"/>
                <a:gd name="T56" fmla="*/ 85 w 104"/>
                <a:gd name="T57" fmla="*/ 136 h 167"/>
                <a:gd name="T58" fmla="*/ 85 w 104"/>
                <a:gd name="T59" fmla="*/ 68 h 167"/>
                <a:gd name="T60" fmla="*/ 77 w 104"/>
                <a:gd name="T61" fmla="*/ 64 h 167"/>
                <a:gd name="T62" fmla="*/ 71 w 104"/>
                <a:gd name="T63" fmla="*/ 62 h 167"/>
                <a:gd name="T64" fmla="*/ 64 w 104"/>
                <a:gd name="T65" fmla="*/ 61 h 167"/>
                <a:gd name="T66" fmla="*/ 57 w 104"/>
                <a:gd name="T67" fmla="*/ 61 h 167"/>
                <a:gd name="T68" fmla="*/ 41 w 104"/>
                <a:gd name="T69" fmla="*/ 64 h 167"/>
                <a:gd name="T70" fmla="*/ 31 w 104"/>
                <a:gd name="T71" fmla="*/ 72 h 167"/>
                <a:gd name="T72" fmla="*/ 23 w 104"/>
                <a:gd name="T73" fmla="*/ 85 h 167"/>
                <a:gd name="T74" fmla="*/ 22 w 104"/>
                <a:gd name="T75" fmla="*/ 105 h 167"/>
                <a:gd name="T76" fmla="*/ 22 w 104"/>
                <a:gd name="T77" fmla="*/ 126 h 167"/>
                <a:gd name="T78" fmla="*/ 28 w 104"/>
                <a:gd name="T79" fmla="*/ 137 h 167"/>
                <a:gd name="T80" fmla="*/ 36 w 104"/>
                <a:gd name="T81" fmla="*/ 147 h 167"/>
                <a:gd name="T82" fmla="*/ 51 w 104"/>
                <a:gd name="T83" fmla="*/ 149 h 167"/>
                <a:gd name="T84" fmla="*/ 59 w 104"/>
                <a:gd name="T85" fmla="*/ 147 h 167"/>
                <a:gd name="T86" fmla="*/ 68 w 104"/>
                <a:gd name="T87" fmla="*/ 144 h 167"/>
                <a:gd name="T88" fmla="*/ 77 w 104"/>
                <a:gd name="T89" fmla="*/ 140 h 167"/>
                <a:gd name="T90" fmla="*/ 85 w 104"/>
                <a:gd name="T91" fmla="*/ 13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7">
                  <a:moveTo>
                    <a:pt x="104" y="164"/>
                  </a:moveTo>
                  <a:lnTo>
                    <a:pt x="85" y="164"/>
                  </a:lnTo>
                  <a:lnTo>
                    <a:pt x="85" y="151"/>
                  </a:lnTo>
                  <a:lnTo>
                    <a:pt x="77" y="159"/>
                  </a:lnTo>
                  <a:lnTo>
                    <a:pt x="67" y="163"/>
                  </a:lnTo>
                  <a:lnTo>
                    <a:pt x="58" y="166"/>
                  </a:lnTo>
                  <a:lnTo>
                    <a:pt x="46" y="167"/>
                  </a:lnTo>
                  <a:lnTo>
                    <a:pt x="36" y="166"/>
                  </a:lnTo>
                  <a:lnTo>
                    <a:pt x="19" y="159"/>
                  </a:lnTo>
                  <a:lnTo>
                    <a:pt x="13" y="151"/>
                  </a:lnTo>
                  <a:lnTo>
                    <a:pt x="8" y="143"/>
                  </a:lnTo>
                  <a:lnTo>
                    <a:pt x="2" y="120"/>
                  </a:lnTo>
                  <a:lnTo>
                    <a:pt x="0" y="105"/>
                  </a:lnTo>
                  <a:lnTo>
                    <a:pt x="2" y="91"/>
                  </a:lnTo>
                  <a:lnTo>
                    <a:pt x="5" y="79"/>
                  </a:lnTo>
                  <a:lnTo>
                    <a:pt x="10" y="68"/>
                  </a:lnTo>
                  <a:lnTo>
                    <a:pt x="16" y="59"/>
                  </a:lnTo>
                  <a:lnTo>
                    <a:pt x="25" y="52"/>
                  </a:lnTo>
                  <a:lnTo>
                    <a:pt x="33" y="48"/>
                  </a:lnTo>
                  <a:lnTo>
                    <a:pt x="44" y="43"/>
                  </a:lnTo>
                  <a:lnTo>
                    <a:pt x="54" y="43"/>
                  </a:lnTo>
                  <a:lnTo>
                    <a:pt x="62" y="43"/>
                  </a:lnTo>
                  <a:lnTo>
                    <a:pt x="69" y="45"/>
                  </a:lnTo>
                  <a:lnTo>
                    <a:pt x="77" y="48"/>
                  </a:lnTo>
                  <a:lnTo>
                    <a:pt x="85" y="51"/>
                  </a:lnTo>
                  <a:lnTo>
                    <a:pt x="85" y="0"/>
                  </a:lnTo>
                  <a:lnTo>
                    <a:pt x="104" y="0"/>
                  </a:lnTo>
                  <a:lnTo>
                    <a:pt x="104" y="164"/>
                  </a:lnTo>
                  <a:close/>
                  <a:moveTo>
                    <a:pt x="85" y="136"/>
                  </a:moveTo>
                  <a:lnTo>
                    <a:pt x="85" y="68"/>
                  </a:lnTo>
                  <a:lnTo>
                    <a:pt x="77" y="64"/>
                  </a:lnTo>
                  <a:lnTo>
                    <a:pt x="71" y="62"/>
                  </a:lnTo>
                  <a:lnTo>
                    <a:pt x="64" y="61"/>
                  </a:lnTo>
                  <a:lnTo>
                    <a:pt x="57" y="61"/>
                  </a:lnTo>
                  <a:lnTo>
                    <a:pt x="41" y="64"/>
                  </a:lnTo>
                  <a:lnTo>
                    <a:pt x="31" y="72"/>
                  </a:lnTo>
                  <a:lnTo>
                    <a:pt x="23" y="85"/>
                  </a:lnTo>
                  <a:lnTo>
                    <a:pt x="22" y="105"/>
                  </a:lnTo>
                  <a:lnTo>
                    <a:pt x="22" y="126"/>
                  </a:lnTo>
                  <a:lnTo>
                    <a:pt x="28" y="137"/>
                  </a:lnTo>
                  <a:lnTo>
                    <a:pt x="36" y="147"/>
                  </a:lnTo>
                  <a:lnTo>
                    <a:pt x="51" y="149"/>
                  </a:lnTo>
                  <a:lnTo>
                    <a:pt x="59" y="147"/>
                  </a:lnTo>
                  <a:lnTo>
                    <a:pt x="68" y="144"/>
                  </a:lnTo>
                  <a:lnTo>
                    <a:pt x="77" y="140"/>
                  </a:lnTo>
                  <a:lnTo>
                    <a:pt x="85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3" name="Freeform 2484"/>
            <p:cNvSpPr>
              <a:spLocks/>
            </p:cNvSpPr>
            <p:nvPr/>
          </p:nvSpPr>
          <p:spPr bwMode="auto">
            <a:xfrm>
              <a:off x="5359" y="818"/>
              <a:ext cx="58" cy="40"/>
            </a:xfrm>
            <a:custGeom>
              <a:avLst/>
              <a:gdLst>
                <a:gd name="T0" fmla="*/ 173 w 173"/>
                <a:gd name="T1" fmla="*/ 121 h 121"/>
                <a:gd name="T2" fmla="*/ 153 w 173"/>
                <a:gd name="T3" fmla="*/ 121 h 121"/>
                <a:gd name="T4" fmla="*/ 153 w 173"/>
                <a:gd name="T5" fmla="*/ 54 h 121"/>
                <a:gd name="T6" fmla="*/ 153 w 173"/>
                <a:gd name="T7" fmla="*/ 47 h 121"/>
                <a:gd name="T8" fmla="*/ 151 w 173"/>
                <a:gd name="T9" fmla="*/ 39 h 121"/>
                <a:gd name="T10" fmla="*/ 151 w 173"/>
                <a:gd name="T11" fmla="*/ 32 h 121"/>
                <a:gd name="T12" fmla="*/ 149 w 173"/>
                <a:gd name="T13" fmla="*/ 28 h 121"/>
                <a:gd name="T14" fmla="*/ 146 w 173"/>
                <a:gd name="T15" fmla="*/ 23 h 121"/>
                <a:gd name="T16" fmla="*/ 141 w 173"/>
                <a:gd name="T17" fmla="*/ 21 h 121"/>
                <a:gd name="T18" fmla="*/ 137 w 173"/>
                <a:gd name="T19" fmla="*/ 19 h 121"/>
                <a:gd name="T20" fmla="*/ 128 w 173"/>
                <a:gd name="T21" fmla="*/ 19 h 121"/>
                <a:gd name="T22" fmla="*/ 121 w 173"/>
                <a:gd name="T23" fmla="*/ 19 h 121"/>
                <a:gd name="T24" fmla="*/ 113 w 173"/>
                <a:gd name="T25" fmla="*/ 23 h 121"/>
                <a:gd name="T26" fmla="*/ 104 w 173"/>
                <a:gd name="T27" fmla="*/ 28 h 121"/>
                <a:gd name="T28" fmla="*/ 95 w 173"/>
                <a:gd name="T29" fmla="*/ 34 h 121"/>
                <a:gd name="T30" fmla="*/ 95 w 173"/>
                <a:gd name="T31" fmla="*/ 36 h 121"/>
                <a:gd name="T32" fmla="*/ 97 w 173"/>
                <a:gd name="T33" fmla="*/ 39 h 121"/>
                <a:gd name="T34" fmla="*/ 97 w 173"/>
                <a:gd name="T35" fmla="*/ 42 h 121"/>
                <a:gd name="T36" fmla="*/ 97 w 173"/>
                <a:gd name="T37" fmla="*/ 45 h 121"/>
                <a:gd name="T38" fmla="*/ 97 w 173"/>
                <a:gd name="T39" fmla="*/ 121 h 121"/>
                <a:gd name="T40" fmla="*/ 77 w 173"/>
                <a:gd name="T41" fmla="*/ 121 h 121"/>
                <a:gd name="T42" fmla="*/ 77 w 173"/>
                <a:gd name="T43" fmla="*/ 54 h 121"/>
                <a:gd name="T44" fmla="*/ 77 w 173"/>
                <a:gd name="T45" fmla="*/ 47 h 121"/>
                <a:gd name="T46" fmla="*/ 75 w 173"/>
                <a:gd name="T47" fmla="*/ 39 h 121"/>
                <a:gd name="T48" fmla="*/ 75 w 173"/>
                <a:gd name="T49" fmla="*/ 32 h 121"/>
                <a:gd name="T50" fmla="*/ 72 w 173"/>
                <a:gd name="T51" fmla="*/ 28 h 121"/>
                <a:gd name="T52" fmla="*/ 71 w 173"/>
                <a:gd name="T53" fmla="*/ 23 h 121"/>
                <a:gd name="T54" fmla="*/ 67 w 173"/>
                <a:gd name="T55" fmla="*/ 21 h 121"/>
                <a:gd name="T56" fmla="*/ 61 w 173"/>
                <a:gd name="T57" fmla="*/ 19 h 121"/>
                <a:gd name="T58" fmla="*/ 54 w 173"/>
                <a:gd name="T59" fmla="*/ 19 h 121"/>
                <a:gd name="T60" fmla="*/ 45 w 173"/>
                <a:gd name="T61" fmla="*/ 19 h 121"/>
                <a:gd name="T62" fmla="*/ 36 w 173"/>
                <a:gd name="T63" fmla="*/ 22 h 121"/>
                <a:gd name="T64" fmla="*/ 29 w 173"/>
                <a:gd name="T65" fmla="*/ 28 h 121"/>
                <a:gd name="T66" fmla="*/ 20 w 173"/>
                <a:gd name="T67" fmla="*/ 34 h 121"/>
                <a:gd name="T68" fmla="*/ 20 w 173"/>
                <a:gd name="T69" fmla="*/ 121 h 121"/>
                <a:gd name="T70" fmla="*/ 0 w 173"/>
                <a:gd name="T71" fmla="*/ 121 h 121"/>
                <a:gd name="T72" fmla="*/ 0 w 173"/>
                <a:gd name="T73" fmla="*/ 3 h 121"/>
                <a:gd name="T74" fmla="*/ 20 w 173"/>
                <a:gd name="T75" fmla="*/ 3 h 121"/>
                <a:gd name="T76" fmla="*/ 20 w 173"/>
                <a:gd name="T77" fmla="*/ 16 h 121"/>
                <a:gd name="T78" fmla="*/ 29 w 173"/>
                <a:gd name="T79" fmla="*/ 9 h 121"/>
                <a:gd name="T80" fmla="*/ 39 w 173"/>
                <a:gd name="T81" fmla="*/ 5 h 121"/>
                <a:gd name="T82" fmla="*/ 48 w 173"/>
                <a:gd name="T83" fmla="*/ 0 h 121"/>
                <a:gd name="T84" fmla="*/ 58 w 173"/>
                <a:gd name="T85" fmla="*/ 0 h 121"/>
                <a:gd name="T86" fmla="*/ 69 w 173"/>
                <a:gd name="T87" fmla="*/ 0 h 121"/>
                <a:gd name="T88" fmla="*/ 79 w 173"/>
                <a:gd name="T89" fmla="*/ 5 h 121"/>
                <a:gd name="T90" fmla="*/ 87 w 173"/>
                <a:gd name="T91" fmla="*/ 11 h 121"/>
                <a:gd name="T92" fmla="*/ 91 w 173"/>
                <a:gd name="T93" fmla="*/ 19 h 121"/>
                <a:gd name="T94" fmla="*/ 103 w 173"/>
                <a:gd name="T95" fmla="*/ 9 h 121"/>
                <a:gd name="T96" fmla="*/ 113 w 173"/>
                <a:gd name="T97" fmla="*/ 5 h 121"/>
                <a:gd name="T98" fmla="*/ 124 w 173"/>
                <a:gd name="T99" fmla="*/ 0 h 121"/>
                <a:gd name="T100" fmla="*/ 134 w 173"/>
                <a:gd name="T101" fmla="*/ 0 h 121"/>
                <a:gd name="T102" fmla="*/ 144 w 173"/>
                <a:gd name="T103" fmla="*/ 0 h 121"/>
                <a:gd name="T104" fmla="*/ 159 w 173"/>
                <a:gd name="T105" fmla="*/ 6 h 121"/>
                <a:gd name="T106" fmla="*/ 163 w 173"/>
                <a:gd name="T107" fmla="*/ 12 h 121"/>
                <a:gd name="T108" fmla="*/ 170 w 173"/>
                <a:gd name="T109" fmla="*/ 25 h 121"/>
                <a:gd name="T110" fmla="*/ 173 w 173"/>
                <a:gd name="T111" fmla="*/ 45 h 121"/>
                <a:gd name="T112" fmla="*/ 173 w 173"/>
                <a:gd name="T11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3" h="121">
                  <a:moveTo>
                    <a:pt x="173" y="121"/>
                  </a:moveTo>
                  <a:lnTo>
                    <a:pt x="153" y="121"/>
                  </a:lnTo>
                  <a:lnTo>
                    <a:pt x="153" y="54"/>
                  </a:lnTo>
                  <a:lnTo>
                    <a:pt x="153" y="47"/>
                  </a:lnTo>
                  <a:lnTo>
                    <a:pt x="151" y="39"/>
                  </a:lnTo>
                  <a:lnTo>
                    <a:pt x="151" y="32"/>
                  </a:lnTo>
                  <a:lnTo>
                    <a:pt x="149" y="28"/>
                  </a:lnTo>
                  <a:lnTo>
                    <a:pt x="146" y="23"/>
                  </a:lnTo>
                  <a:lnTo>
                    <a:pt x="141" y="21"/>
                  </a:lnTo>
                  <a:lnTo>
                    <a:pt x="137" y="19"/>
                  </a:lnTo>
                  <a:lnTo>
                    <a:pt x="128" y="19"/>
                  </a:lnTo>
                  <a:lnTo>
                    <a:pt x="121" y="19"/>
                  </a:lnTo>
                  <a:lnTo>
                    <a:pt x="113" y="23"/>
                  </a:lnTo>
                  <a:lnTo>
                    <a:pt x="104" y="28"/>
                  </a:lnTo>
                  <a:lnTo>
                    <a:pt x="95" y="34"/>
                  </a:lnTo>
                  <a:lnTo>
                    <a:pt x="95" y="36"/>
                  </a:lnTo>
                  <a:lnTo>
                    <a:pt x="97" y="39"/>
                  </a:lnTo>
                  <a:lnTo>
                    <a:pt x="97" y="42"/>
                  </a:lnTo>
                  <a:lnTo>
                    <a:pt x="97" y="45"/>
                  </a:lnTo>
                  <a:lnTo>
                    <a:pt x="97" y="121"/>
                  </a:lnTo>
                  <a:lnTo>
                    <a:pt x="77" y="121"/>
                  </a:lnTo>
                  <a:lnTo>
                    <a:pt x="77" y="54"/>
                  </a:lnTo>
                  <a:lnTo>
                    <a:pt x="77" y="47"/>
                  </a:lnTo>
                  <a:lnTo>
                    <a:pt x="75" y="39"/>
                  </a:lnTo>
                  <a:lnTo>
                    <a:pt x="75" y="32"/>
                  </a:lnTo>
                  <a:lnTo>
                    <a:pt x="72" y="28"/>
                  </a:lnTo>
                  <a:lnTo>
                    <a:pt x="71" y="23"/>
                  </a:lnTo>
                  <a:lnTo>
                    <a:pt x="67" y="21"/>
                  </a:lnTo>
                  <a:lnTo>
                    <a:pt x="61" y="19"/>
                  </a:lnTo>
                  <a:lnTo>
                    <a:pt x="54" y="19"/>
                  </a:lnTo>
                  <a:lnTo>
                    <a:pt x="45" y="19"/>
                  </a:lnTo>
                  <a:lnTo>
                    <a:pt x="36" y="22"/>
                  </a:lnTo>
                  <a:lnTo>
                    <a:pt x="29" y="28"/>
                  </a:lnTo>
                  <a:lnTo>
                    <a:pt x="20" y="34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9" y="9"/>
                  </a:lnTo>
                  <a:lnTo>
                    <a:pt x="39" y="5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79" y="5"/>
                  </a:lnTo>
                  <a:lnTo>
                    <a:pt x="87" y="11"/>
                  </a:lnTo>
                  <a:lnTo>
                    <a:pt x="91" y="19"/>
                  </a:lnTo>
                  <a:lnTo>
                    <a:pt x="103" y="9"/>
                  </a:lnTo>
                  <a:lnTo>
                    <a:pt x="113" y="5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4" y="0"/>
                  </a:lnTo>
                  <a:lnTo>
                    <a:pt x="159" y="6"/>
                  </a:lnTo>
                  <a:lnTo>
                    <a:pt x="163" y="12"/>
                  </a:lnTo>
                  <a:lnTo>
                    <a:pt x="170" y="25"/>
                  </a:lnTo>
                  <a:lnTo>
                    <a:pt x="173" y="45"/>
                  </a:lnTo>
                  <a:lnTo>
                    <a:pt x="173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4" name="Freeform 2485"/>
            <p:cNvSpPr>
              <a:spLocks noEditPoints="1"/>
            </p:cNvSpPr>
            <p:nvPr/>
          </p:nvSpPr>
          <p:spPr bwMode="auto">
            <a:xfrm>
              <a:off x="5429" y="806"/>
              <a:ext cx="7" cy="52"/>
            </a:xfrm>
            <a:custGeom>
              <a:avLst/>
              <a:gdLst>
                <a:gd name="T0" fmla="*/ 23 w 23"/>
                <a:gd name="T1" fmla="*/ 20 h 158"/>
                <a:gd name="T2" fmla="*/ 0 w 23"/>
                <a:gd name="T3" fmla="*/ 20 h 158"/>
                <a:gd name="T4" fmla="*/ 0 w 23"/>
                <a:gd name="T5" fmla="*/ 0 h 158"/>
                <a:gd name="T6" fmla="*/ 23 w 23"/>
                <a:gd name="T7" fmla="*/ 0 h 158"/>
                <a:gd name="T8" fmla="*/ 23 w 23"/>
                <a:gd name="T9" fmla="*/ 20 h 158"/>
                <a:gd name="T10" fmla="*/ 22 w 23"/>
                <a:gd name="T11" fmla="*/ 158 h 158"/>
                <a:gd name="T12" fmla="*/ 2 w 23"/>
                <a:gd name="T13" fmla="*/ 158 h 158"/>
                <a:gd name="T14" fmla="*/ 2 w 23"/>
                <a:gd name="T15" fmla="*/ 40 h 158"/>
                <a:gd name="T16" fmla="*/ 22 w 23"/>
                <a:gd name="T17" fmla="*/ 40 h 158"/>
                <a:gd name="T18" fmla="*/ 22 w 23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58">
                  <a:moveTo>
                    <a:pt x="23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0"/>
                  </a:lnTo>
                  <a:close/>
                  <a:moveTo>
                    <a:pt x="22" y="158"/>
                  </a:moveTo>
                  <a:lnTo>
                    <a:pt x="2" y="158"/>
                  </a:lnTo>
                  <a:lnTo>
                    <a:pt x="2" y="40"/>
                  </a:lnTo>
                  <a:lnTo>
                    <a:pt x="22" y="40"/>
                  </a:lnTo>
                  <a:lnTo>
                    <a:pt x="22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5" name="Freeform 2486"/>
            <p:cNvSpPr>
              <a:spLocks/>
            </p:cNvSpPr>
            <p:nvPr/>
          </p:nvSpPr>
          <p:spPr bwMode="auto">
            <a:xfrm>
              <a:off x="5449" y="818"/>
              <a:ext cx="32" cy="40"/>
            </a:xfrm>
            <a:custGeom>
              <a:avLst/>
              <a:gdLst>
                <a:gd name="T0" fmla="*/ 97 w 97"/>
                <a:gd name="T1" fmla="*/ 121 h 121"/>
                <a:gd name="T2" fmla="*/ 77 w 97"/>
                <a:gd name="T3" fmla="*/ 121 h 121"/>
                <a:gd name="T4" fmla="*/ 77 w 97"/>
                <a:gd name="T5" fmla="*/ 54 h 121"/>
                <a:gd name="T6" fmla="*/ 77 w 97"/>
                <a:gd name="T7" fmla="*/ 47 h 121"/>
                <a:gd name="T8" fmla="*/ 77 w 97"/>
                <a:gd name="T9" fmla="*/ 39 h 121"/>
                <a:gd name="T10" fmla="*/ 76 w 97"/>
                <a:gd name="T11" fmla="*/ 32 h 121"/>
                <a:gd name="T12" fmla="*/ 73 w 97"/>
                <a:gd name="T13" fmla="*/ 28 h 121"/>
                <a:gd name="T14" fmla="*/ 70 w 97"/>
                <a:gd name="T15" fmla="*/ 23 h 121"/>
                <a:gd name="T16" fmla="*/ 66 w 97"/>
                <a:gd name="T17" fmla="*/ 21 h 121"/>
                <a:gd name="T18" fmla="*/ 60 w 97"/>
                <a:gd name="T19" fmla="*/ 19 h 121"/>
                <a:gd name="T20" fmla="*/ 53 w 97"/>
                <a:gd name="T21" fmla="*/ 19 h 121"/>
                <a:gd name="T22" fmla="*/ 44 w 97"/>
                <a:gd name="T23" fmla="*/ 19 h 121"/>
                <a:gd name="T24" fmla="*/ 36 w 97"/>
                <a:gd name="T25" fmla="*/ 22 h 121"/>
                <a:gd name="T26" fmla="*/ 27 w 97"/>
                <a:gd name="T27" fmla="*/ 28 h 121"/>
                <a:gd name="T28" fmla="*/ 20 w 97"/>
                <a:gd name="T29" fmla="*/ 34 h 121"/>
                <a:gd name="T30" fmla="*/ 20 w 97"/>
                <a:gd name="T31" fmla="*/ 121 h 121"/>
                <a:gd name="T32" fmla="*/ 0 w 97"/>
                <a:gd name="T33" fmla="*/ 121 h 121"/>
                <a:gd name="T34" fmla="*/ 0 w 97"/>
                <a:gd name="T35" fmla="*/ 3 h 121"/>
                <a:gd name="T36" fmla="*/ 20 w 97"/>
                <a:gd name="T37" fmla="*/ 3 h 121"/>
                <a:gd name="T38" fmla="*/ 20 w 97"/>
                <a:gd name="T39" fmla="*/ 16 h 121"/>
                <a:gd name="T40" fmla="*/ 28 w 97"/>
                <a:gd name="T41" fmla="*/ 9 h 121"/>
                <a:gd name="T42" fmla="*/ 38 w 97"/>
                <a:gd name="T43" fmla="*/ 5 h 121"/>
                <a:gd name="T44" fmla="*/ 49 w 97"/>
                <a:gd name="T45" fmla="*/ 0 h 121"/>
                <a:gd name="T46" fmla="*/ 59 w 97"/>
                <a:gd name="T47" fmla="*/ 0 h 121"/>
                <a:gd name="T48" fmla="*/ 76 w 97"/>
                <a:gd name="T49" fmla="*/ 2 h 121"/>
                <a:gd name="T50" fmla="*/ 87 w 97"/>
                <a:gd name="T51" fmla="*/ 12 h 121"/>
                <a:gd name="T52" fmla="*/ 96 w 97"/>
                <a:gd name="T53" fmla="*/ 25 h 121"/>
                <a:gd name="T54" fmla="*/ 97 w 97"/>
                <a:gd name="T55" fmla="*/ 45 h 121"/>
                <a:gd name="T56" fmla="*/ 97 w 97"/>
                <a:gd name="T5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7" h="121">
                  <a:moveTo>
                    <a:pt x="97" y="121"/>
                  </a:moveTo>
                  <a:lnTo>
                    <a:pt x="77" y="121"/>
                  </a:lnTo>
                  <a:lnTo>
                    <a:pt x="77" y="54"/>
                  </a:lnTo>
                  <a:lnTo>
                    <a:pt x="77" y="47"/>
                  </a:lnTo>
                  <a:lnTo>
                    <a:pt x="77" y="39"/>
                  </a:lnTo>
                  <a:lnTo>
                    <a:pt x="76" y="32"/>
                  </a:lnTo>
                  <a:lnTo>
                    <a:pt x="73" y="28"/>
                  </a:lnTo>
                  <a:lnTo>
                    <a:pt x="70" y="23"/>
                  </a:lnTo>
                  <a:lnTo>
                    <a:pt x="66" y="21"/>
                  </a:lnTo>
                  <a:lnTo>
                    <a:pt x="60" y="19"/>
                  </a:lnTo>
                  <a:lnTo>
                    <a:pt x="53" y="19"/>
                  </a:lnTo>
                  <a:lnTo>
                    <a:pt x="44" y="19"/>
                  </a:lnTo>
                  <a:lnTo>
                    <a:pt x="36" y="22"/>
                  </a:lnTo>
                  <a:lnTo>
                    <a:pt x="27" y="28"/>
                  </a:lnTo>
                  <a:lnTo>
                    <a:pt x="20" y="34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8" y="9"/>
                  </a:lnTo>
                  <a:lnTo>
                    <a:pt x="38" y="5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76" y="2"/>
                  </a:lnTo>
                  <a:lnTo>
                    <a:pt x="87" y="12"/>
                  </a:lnTo>
                  <a:lnTo>
                    <a:pt x="96" y="25"/>
                  </a:lnTo>
                  <a:lnTo>
                    <a:pt x="97" y="45"/>
                  </a:lnTo>
                  <a:lnTo>
                    <a:pt x="97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6" name="Freeform 2487"/>
            <p:cNvSpPr>
              <a:spLocks noEditPoints="1"/>
            </p:cNvSpPr>
            <p:nvPr/>
          </p:nvSpPr>
          <p:spPr bwMode="auto">
            <a:xfrm>
              <a:off x="5494" y="806"/>
              <a:ext cx="7" cy="52"/>
            </a:xfrm>
            <a:custGeom>
              <a:avLst/>
              <a:gdLst>
                <a:gd name="T0" fmla="*/ 22 w 22"/>
                <a:gd name="T1" fmla="*/ 20 h 158"/>
                <a:gd name="T2" fmla="*/ 0 w 22"/>
                <a:gd name="T3" fmla="*/ 20 h 158"/>
                <a:gd name="T4" fmla="*/ 0 w 22"/>
                <a:gd name="T5" fmla="*/ 0 h 158"/>
                <a:gd name="T6" fmla="*/ 22 w 22"/>
                <a:gd name="T7" fmla="*/ 0 h 158"/>
                <a:gd name="T8" fmla="*/ 22 w 22"/>
                <a:gd name="T9" fmla="*/ 20 h 158"/>
                <a:gd name="T10" fmla="*/ 22 w 22"/>
                <a:gd name="T11" fmla="*/ 158 h 158"/>
                <a:gd name="T12" fmla="*/ 1 w 22"/>
                <a:gd name="T13" fmla="*/ 158 h 158"/>
                <a:gd name="T14" fmla="*/ 1 w 22"/>
                <a:gd name="T15" fmla="*/ 40 h 158"/>
                <a:gd name="T16" fmla="*/ 22 w 22"/>
                <a:gd name="T17" fmla="*/ 40 h 158"/>
                <a:gd name="T18" fmla="*/ 22 w 22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58">
                  <a:moveTo>
                    <a:pt x="22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0"/>
                  </a:lnTo>
                  <a:close/>
                  <a:moveTo>
                    <a:pt x="22" y="158"/>
                  </a:moveTo>
                  <a:lnTo>
                    <a:pt x="1" y="158"/>
                  </a:lnTo>
                  <a:lnTo>
                    <a:pt x="1" y="40"/>
                  </a:lnTo>
                  <a:lnTo>
                    <a:pt x="22" y="40"/>
                  </a:lnTo>
                  <a:lnTo>
                    <a:pt x="22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7" name="Freeform 2488"/>
            <p:cNvSpPr>
              <a:spLocks noEditPoints="1"/>
            </p:cNvSpPr>
            <p:nvPr/>
          </p:nvSpPr>
          <p:spPr bwMode="auto">
            <a:xfrm>
              <a:off x="5511" y="804"/>
              <a:ext cx="35" cy="55"/>
            </a:xfrm>
            <a:custGeom>
              <a:avLst/>
              <a:gdLst>
                <a:gd name="T0" fmla="*/ 103 w 103"/>
                <a:gd name="T1" fmla="*/ 164 h 167"/>
                <a:gd name="T2" fmla="*/ 83 w 103"/>
                <a:gd name="T3" fmla="*/ 164 h 167"/>
                <a:gd name="T4" fmla="*/ 83 w 103"/>
                <a:gd name="T5" fmla="*/ 151 h 167"/>
                <a:gd name="T6" fmla="*/ 75 w 103"/>
                <a:gd name="T7" fmla="*/ 159 h 167"/>
                <a:gd name="T8" fmla="*/ 66 w 103"/>
                <a:gd name="T9" fmla="*/ 163 h 167"/>
                <a:gd name="T10" fmla="*/ 56 w 103"/>
                <a:gd name="T11" fmla="*/ 166 h 167"/>
                <a:gd name="T12" fmla="*/ 46 w 103"/>
                <a:gd name="T13" fmla="*/ 167 h 167"/>
                <a:gd name="T14" fmla="*/ 36 w 103"/>
                <a:gd name="T15" fmla="*/ 166 h 167"/>
                <a:gd name="T16" fmla="*/ 18 w 103"/>
                <a:gd name="T17" fmla="*/ 159 h 167"/>
                <a:gd name="T18" fmla="*/ 11 w 103"/>
                <a:gd name="T19" fmla="*/ 151 h 167"/>
                <a:gd name="T20" fmla="*/ 6 w 103"/>
                <a:gd name="T21" fmla="*/ 143 h 167"/>
                <a:gd name="T22" fmla="*/ 0 w 103"/>
                <a:gd name="T23" fmla="*/ 120 h 167"/>
                <a:gd name="T24" fmla="*/ 0 w 103"/>
                <a:gd name="T25" fmla="*/ 105 h 167"/>
                <a:gd name="T26" fmla="*/ 0 w 103"/>
                <a:gd name="T27" fmla="*/ 91 h 167"/>
                <a:gd name="T28" fmla="*/ 4 w 103"/>
                <a:gd name="T29" fmla="*/ 79 h 167"/>
                <a:gd name="T30" fmla="*/ 8 w 103"/>
                <a:gd name="T31" fmla="*/ 68 h 167"/>
                <a:gd name="T32" fmla="*/ 16 w 103"/>
                <a:gd name="T33" fmla="*/ 59 h 167"/>
                <a:gd name="T34" fmla="*/ 23 w 103"/>
                <a:gd name="T35" fmla="*/ 52 h 167"/>
                <a:gd name="T36" fmla="*/ 31 w 103"/>
                <a:gd name="T37" fmla="*/ 48 h 167"/>
                <a:gd name="T38" fmla="*/ 42 w 103"/>
                <a:gd name="T39" fmla="*/ 43 h 167"/>
                <a:gd name="T40" fmla="*/ 52 w 103"/>
                <a:gd name="T41" fmla="*/ 43 h 167"/>
                <a:gd name="T42" fmla="*/ 60 w 103"/>
                <a:gd name="T43" fmla="*/ 43 h 167"/>
                <a:gd name="T44" fmla="*/ 69 w 103"/>
                <a:gd name="T45" fmla="*/ 45 h 167"/>
                <a:gd name="T46" fmla="*/ 76 w 103"/>
                <a:gd name="T47" fmla="*/ 48 h 167"/>
                <a:gd name="T48" fmla="*/ 83 w 103"/>
                <a:gd name="T49" fmla="*/ 51 h 167"/>
                <a:gd name="T50" fmla="*/ 83 w 103"/>
                <a:gd name="T51" fmla="*/ 0 h 167"/>
                <a:gd name="T52" fmla="*/ 103 w 103"/>
                <a:gd name="T53" fmla="*/ 0 h 167"/>
                <a:gd name="T54" fmla="*/ 103 w 103"/>
                <a:gd name="T55" fmla="*/ 164 h 167"/>
                <a:gd name="T56" fmla="*/ 83 w 103"/>
                <a:gd name="T57" fmla="*/ 136 h 167"/>
                <a:gd name="T58" fmla="*/ 83 w 103"/>
                <a:gd name="T59" fmla="*/ 68 h 167"/>
                <a:gd name="T60" fmla="*/ 76 w 103"/>
                <a:gd name="T61" fmla="*/ 64 h 167"/>
                <a:gd name="T62" fmla="*/ 69 w 103"/>
                <a:gd name="T63" fmla="*/ 62 h 167"/>
                <a:gd name="T64" fmla="*/ 62 w 103"/>
                <a:gd name="T65" fmla="*/ 61 h 167"/>
                <a:gd name="T66" fmla="*/ 55 w 103"/>
                <a:gd name="T67" fmla="*/ 61 h 167"/>
                <a:gd name="T68" fmla="*/ 40 w 103"/>
                <a:gd name="T69" fmla="*/ 64 h 167"/>
                <a:gd name="T70" fmla="*/ 29 w 103"/>
                <a:gd name="T71" fmla="*/ 72 h 167"/>
                <a:gd name="T72" fmla="*/ 21 w 103"/>
                <a:gd name="T73" fmla="*/ 85 h 167"/>
                <a:gd name="T74" fmla="*/ 20 w 103"/>
                <a:gd name="T75" fmla="*/ 105 h 167"/>
                <a:gd name="T76" fmla="*/ 21 w 103"/>
                <a:gd name="T77" fmla="*/ 126 h 167"/>
                <a:gd name="T78" fmla="*/ 27 w 103"/>
                <a:gd name="T79" fmla="*/ 137 h 167"/>
                <a:gd name="T80" fmla="*/ 36 w 103"/>
                <a:gd name="T81" fmla="*/ 147 h 167"/>
                <a:gd name="T82" fmla="*/ 50 w 103"/>
                <a:gd name="T83" fmla="*/ 149 h 167"/>
                <a:gd name="T84" fmla="*/ 59 w 103"/>
                <a:gd name="T85" fmla="*/ 147 h 167"/>
                <a:gd name="T86" fmla="*/ 67 w 103"/>
                <a:gd name="T87" fmla="*/ 144 h 167"/>
                <a:gd name="T88" fmla="*/ 76 w 103"/>
                <a:gd name="T89" fmla="*/ 140 h 167"/>
                <a:gd name="T90" fmla="*/ 83 w 103"/>
                <a:gd name="T91" fmla="*/ 13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" h="167">
                  <a:moveTo>
                    <a:pt x="103" y="164"/>
                  </a:moveTo>
                  <a:lnTo>
                    <a:pt x="83" y="164"/>
                  </a:lnTo>
                  <a:lnTo>
                    <a:pt x="83" y="151"/>
                  </a:lnTo>
                  <a:lnTo>
                    <a:pt x="75" y="159"/>
                  </a:lnTo>
                  <a:lnTo>
                    <a:pt x="66" y="163"/>
                  </a:lnTo>
                  <a:lnTo>
                    <a:pt x="56" y="166"/>
                  </a:lnTo>
                  <a:lnTo>
                    <a:pt x="46" y="167"/>
                  </a:lnTo>
                  <a:lnTo>
                    <a:pt x="36" y="166"/>
                  </a:lnTo>
                  <a:lnTo>
                    <a:pt x="18" y="159"/>
                  </a:lnTo>
                  <a:lnTo>
                    <a:pt x="11" y="151"/>
                  </a:lnTo>
                  <a:lnTo>
                    <a:pt x="6" y="143"/>
                  </a:lnTo>
                  <a:lnTo>
                    <a:pt x="0" y="120"/>
                  </a:lnTo>
                  <a:lnTo>
                    <a:pt x="0" y="105"/>
                  </a:lnTo>
                  <a:lnTo>
                    <a:pt x="0" y="91"/>
                  </a:lnTo>
                  <a:lnTo>
                    <a:pt x="4" y="79"/>
                  </a:lnTo>
                  <a:lnTo>
                    <a:pt x="8" y="68"/>
                  </a:lnTo>
                  <a:lnTo>
                    <a:pt x="16" y="59"/>
                  </a:lnTo>
                  <a:lnTo>
                    <a:pt x="23" y="52"/>
                  </a:lnTo>
                  <a:lnTo>
                    <a:pt x="31" y="48"/>
                  </a:lnTo>
                  <a:lnTo>
                    <a:pt x="42" y="43"/>
                  </a:lnTo>
                  <a:lnTo>
                    <a:pt x="52" y="43"/>
                  </a:lnTo>
                  <a:lnTo>
                    <a:pt x="60" y="43"/>
                  </a:lnTo>
                  <a:lnTo>
                    <a:pt x="69" y="45"/>
                  </a:lnTo>
                  <a:lnTo>
                    <a:pt x="76" y="48"/>
                  </a:lnTo>
                  <a:lnTo>
                    <a:pt x="83" y="51"/>
                  </a:lnTo>
                  <a:lnTo>
                    <a:pt x="83" y="0"/>
                  </a:lnTo>
                  <a:lnTo>
                    <a:pt x="103" y="0"/>
                  </a:lnTo>
                  <a:lnTo>
                    <a:pt x="103" y="164"/>
                  </a:lnTo>
                  <a:close/>
                  <a:moveTo>
                    <a:pt x="83" y="136"/>
                  </a:moveTo>
                  <a:lnTo>
                    <a:pt x="83" y="68"/>
                  </a:lnTo>
                  <a:lnTo>
                    <a:pt x="76" y="64"/>
                  </a:lnTo>
                  <a:lnTo>
                    <a:pt x="69" y="62"/>
                  </a:lnTo>
                  <a:lnTo>
                    <a:pt x="62" y="61"/>
                  </a:lnTo>
                  <a:lnTo>
                    <a:pt x="55" y="61"/>
                  </a:lnTo>
                  <a:lnTo>
                    <a:pt x="40" y="64"/>
                  </a:lnTo>
                  <a:lnTo>
                    <a:pt x="29" y="72"/>
                  </a:lnTo>
                  <a:lnTo>
                    <a:pt x="21" y="85"/>
                  </a:lnTo>
                  <a:lnTo>
                    <a:pt x="20" y="105"/>
                  </a:lnTo>
                  <a:lnTo>
                    <a:pt x="21" y="126"/>
                  </a:lnTo>
                  <a:lnTo>
                    <a:pt x="27" y="137"/>
                  </a:lnTo>
                  <a:lnTo>
                    <a:pt x="36" y="147"/>
                  </a:lnTo>
                  <a:lnTo>
                    <a:pt x="50" y="149"/>
                  </a:lnTo>
                  <a:lnTo>
                    <a:pt x="59" y="147"/>
                  </a:lnTo>
                  <a:lnTo>
                    <a:pt x="67" y="144"/>
                  </a:lnTo>
                  <a:lnTo>
                    <a:pt x="76" y="140"/>
                  </a:lnTo>
                  <a:lnTo>
                    <a:pt x="83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8" name="Freeform 2489"/>
            <p:cNvSpPr>
              <a:spLocks noEditPoints="1"/>
            </p:cNvSpPr>
            <p:nvPr/>
          </p:nvSpPr>
          <p:spPr bwMode="auto">
            <a:xfrm>
              <a:off x="5558" y="806"/>
              <a:ext cx="8" cy="52"/>
            </a:xfrm>
            <a:custGeom>
              <a:avLst/>
              <a:gdLst>
                <a:gd name="T0" fmla="*/ 23 w 23"/>
                <a:gd name="T1" fmla="*/ 20 h 158"/>
                <a:gd name="T2" fmla="*/ 0 w 23"/>
                <a:gd name="T3" fmla="*/ 20 h 158"/>
                <a:gd name="T4" fmla="*/ 0 w 23"/>
                <a:gd name="T5" fmla="*/ 0 h 158"/>
                <a:gd name="T6" fmla="*/ 23 w 23"/>
                <a:gd name="T7" fmla="*/ 0 h 158"/>
                <a:gd name="T8" fmla="*/ 23 w 23"/>
                <a:gd name="T9" fmla="*/ 20 h 158"/>
                <a:gd name="T10" fmla="*/ 22 w 23"/>
                <a:gd name="T11" fmla="*/ 158 h 158"/>
                <a:gd name="T12" fmla="*/ 1 w 23"/>
                <a:gd name="T13" fmla="*/ 158 h 158"/>
                <a:gd name="T14" fmla="*/ 1 w 23"/>
                <a:gd name="T15" fmla="*/ 40 h 158"/>
                <a:gd name="T16" fmla="*/ 22 w 23"/>
                <a:gd name="T17" fmla="*/ 40 h 158"/>
                <a:gd name="T18" fmla="*/ 22 w 23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58">
                  <a:moveTo>
                    <a:pt x="23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0"/>
                  </a:lnTo>
                  <a:close/>
                  <a:moveTo>
                    <a:pt x="22" y="158"/>
                  </a:moveTo>
                  <a:lnTo>
                    <a:pt x="1" y="158"/>
                  </a:lnTo>
                  <a:lnTo>
                    <a:pt x="1" y="40"/>
                  </a:lnTo>
                  <a:lnTo>
                    <a:pt x="22" y="40"/>
                  </a:lnTo>
                  <a:lnTo>
                    <a:pt x="22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9" name="Freeform 2490"/>
            <p:cNvSpPr>
              <a:spLocks/>
            </p:cNvSpPr>
            <p:nvPr/>
          </p:nvSpPr>
          <p:spPr bwMode="auto">
            <a:xfrm>
              <a:off x="5576" y="818"/>
              <a:ext cx="30" cy="41"/>
            </a:xfrm>
            <a:custGeom>
              <a:avLst/>
              <a:gdLst>
                <a:gd name="T0" fmla="*/ 92 w 92"/>
                <a:gd name="T1" fmla="*/ 95 h 124"/>
                <a:gd name="T2" fmla="*/ 79 w 92"/>
                <a:gd name="T3" fmla="*/ 113 h 124"/>
                <a:gd name="T4" fmla="*/ 42 w 92"/>
                <a:gd name="T5" fmla="*/ 124 h 124"/>
                <a:gd name="T6" fmla="*/ 18 w 92"/>
                <a:gd name="T7" fmla="*/ 121 h 124"/>
                <a:gd name="T8" fmla="*/ 0 w 92"/>
                <a:gd name="T9" fmla="*/ 114 h 124"/>
                <a:gd name="T10" fmla="*/ 1 w 92"/>
                <a:gd name="T11" fmla="*/ 91 h 124"/>
                <a:gd name="T12" fmla="*/ 21 w 92"/>
                <a:gd name="T13" fmla="*/ 103 h 124"/>
                <a:gd name="T14" fmla="*/ 44 w 92"/>
                <a:gd name="T15" fmla="*/ 107 h 124"/>
                <a:gd name="T16" fmla="*/ 65 w 92"/>
                <a:gd name="T17" fmla="*/ 103 h 124"/>
                <a:gd name="T18" fmla="*/ 72 w 92"/>
                <a:gd name="T19" fmla="*/ 90 h 124"/>
                <a:gd name="T20" fmla="*/ 67 w 92"/>
                <a:gd name="T21" fmla="*/ 80 h 124"/>
                <a:gd name="T22" fmla="*/ 52 w 92"/>
                <a:gd name="T23" fmla="*/ 72 h 124"/>
                <a:gd name="T24" fmla="*/ 42 w 92"/>
                <a:gd name="T25" fmla="*/ 71 h 124"/>
                <a:gd name="T26" fmla="*/ 29 w 92"/>
                <a:gd name="T27" fmla="*/ 68 h 124"/>
                <a:gd name="T28" fmla="*/ 7 w 92"/>
                <a:gd name="T29" fmla="*/ 55 h 124"/>
                <a:gd name="T30" fmla="*/ 0 w 92"/>
                <a:gd name="T31" fmla="*/ 36 h 124"/>
                <a:gd name="T32" fmla="*/ 3 w 92"/>
                <a:gd name="T33" fmla="*/ 22 h 124"/>
                <a:gd name="T34" fmla="*/ 13 w 92"/>
                <a:gd name="T35" fmla="*/ 11 h 124"/>
                <a:gd name="T36" fmla="*/ 27 w 92"/>
                <a:gd name="T37" fmla="*/ 3 h 124"/>
                <a:gd name="T38" fmla="*/ 47 w 92"/>
                <a:gd name="T39" fmla="*/ 0 h 124"/>
                <a:gd name="T40" fmla="*/ 69 w 92"/>
                <a:gd name="T41" fmla="*/ 3 h 124"/>
                <a:gd name="T42" fmla="*/ 88 w 92"/>
                <a:gd name="T43" fmla="*/ 9 h 124"/>
                <a:gd name="T44" fmla="*/ 86 w 92"/>
                <a:gd name="T45" fmla="*/ 31 h 124"/>
                <a:gd name="T46" fmla="*/ 67 w 92"/>
                <a:gd name="T47" fmla="*/ 21 h 124"/>
                <a:gd name="T48" fmla="*/ 46 w 92"/>
                <a:gd name="T49" fmla="*/ 18 h 124"/>
                <a:gd name="T50" fmla="*/ 29 w 92"/>
                <a:gd name="T51" fmla="*/ 21 h 124"/>
                <a:gd name="T52" fmla="*/ 21 w 92"/>
                <a:gd name="T53" fmla="*/ 34 h 124"/>
                <a:gd name="T54" fmla="*/ 26 w 92"/>
                <a:gd name="T55" fmla="*/ 45 h 124"/>
                <a:gd name="T56" fmla="*/ 40 w 92"/>
                <a:gd name="T57" fmla="*/ 51 h 124"/>
                <a:gd name="T58" fmla="*/ 52 w 92"/>
                <a:gd name="T59" fmla="*/ 54 h 124"/>
                <a:gd name="T60" fmla="*/ 63 w 92"/>
                <a:gd name="T61" fmla="*/ 55 h 124"/>
                <a:gd name="T62" fmla="*/ 85 w 92"/>
                <a:gd name="T63" fmla="*/ 67 h 124"/>
                <a:gd name="T64" fmla="*/ 92 w 92"/>
                <a:gd name="T6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4">
                  <a:moveTo>
                    <a:pt x="92" y="87"/>
                  </a:moveTo>
                  <a:lnTo>
                    <a:pt x="92" y="95"/>
                  </a:lnTo>
                  <a:lnTo>
                    <a:pt x="85" y="108"/>
                  </a:lnTo>
                  <a:lnTo>
                    <a:pt x="79" y="113"/>
                  </a:lnTo>
                  <a:lnTo>
                    <a:pt x="63" y="121"/>
                  </a:lnTo>
                  <a:lnTo>
                    <a:pt x="42" y="124"/>
                  </a:lnTo>
                  <a:lnTo>
                    <a:pt x="30" y="123"/>
                  </a:lnTo>
                  <a:lnTo>
                    <a:pt x="18" y="121"/>
                  </a:lnTo>
                  <a:lnTo>
                    <a:pt x="8" y="117"/>
                  </a:lnTo>
                  <a:lnTo>
                    <a:pt x="0" y="114"/>
                  </a:lnTo>
                  <a:lnTo>
                    <a:pt x="0" y="91"/>
                  </a:lnTo>
                  <a:lnTo>
                    <a:pt x="1" y="91"/>
                  </a:lnTo>
                  <a:lnTo>
                    <a:pt x="11" y="98"/>
                  </a:lnTo>
                  <a:lnTo>
                    <a:pt x="21" y="103"/>
                  </a:lnTo>
                  <a:lnTo>
                    <a:pt x="33" y="107"/>
                  </a:lnTo>
                  <a:lnTo>
                    <a:pt x="44" y="107"/>
                  </a:lnTo>
                  <a:lnTo>
                    <a:pt x="56" y="107"/>
                  </a:lnTo>
                  <a:lnTo>
                    <a:pt x="65" y="103"/>
                  </a:lnTo>
                  <a:lnTo>
                    <a:pt x="70" y="98"/>
                  </a:lnTo>
                  <a:lnTo>
                    <a:pt x="72" y="90"/>
                  </a:lnTo>
                  <a:lnTo>
                    <a:pt x="70" y="83"/>
                  </a:lnTo>
                  <a:lnTo>
                    <a:pt x="67" y="80"/>
                  </a:lnTo>
                  <a:lnTo>
                    <a:pt x="63" y="75"/>
                  </a:lnTo>
                  <a:lnTo>
                    <a:pt x="52" y="72"/>
                  </a:lnTo>
                  <a:lnTo>
                    <a:pt x="47" y="72"/>
                  </a:lnTo>
                  <a:lnTo>
                    <a:pt x="42" y="71"/>
                  </a:lnTo>
                  <a:lnTo>
                    <a:pt x="34" y="70"/>
                  </a:lnTo>
                  <a:lnTo>
                    <a:pt x="29" y="68"/>
                  </a:lnTo>
                  <a:lnTo>
                    <a:pt x="14" y="64"/>
                  </a:lnTo>
                  <a:lnTo>
                    <a:pt x="7" y="55"/>
                  </a:lnTo>
                  <a:lnTo>
                    <a:pt x="1" y="47"/>
                  </a:lnTo>
                  <a:lnTo>
                    <a:pt x="0" y="36"/>
                  </a:lnTo>
                  <a:lnTo>
                    <a:pt x="1" y="29"/>
                  </a:lnTo>
                  <a:lnTo>
                    <a:pt x="3" y="22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8" y="6"/>
                  </a:lnTo>
                  <a:lnTo>
                    <a:pt x="27" y="3"/>
                  </a:lnTo>
                  <a:lnTo>
                    <a:pt x="37" y="0"/>
                  </a:lnTo>
                  <a:lnTo>
                    <a:pt x="47" y="0"/>
                  </a:lnTo>
                  <a:lnTo>
                    <a:pt x="59" y="0"/>
                  </a:lnTo>
                  <a:lnTo>
                    <a:pt x="69" y="3"/>
                  </a:lnTo>
                  <a:lnTo>
                    <a:pt x="79" y="6"/>
                  </a:lnTo>
                  <a:lnTo>
                    <a:pt x="88" y="9"/>
                  </a:lnTo>
                  <a:lnTo>
                    <a:pt x="88" y="31"/>
                  </a:lnTo>
                  <a:lnTo>
                    <a:pt x="86" y="31"/>
                  </a:lnTo>
                  <a:lnTo>
                    <a:pt x="78" y="25"/>
                  </a:lnTo>
                  <a:lnTo>
                    <a:pt x="67" y="21"/>
                  </a:lnTo>
                  <a:lnTo>
                    <a:pt x="57" y="18"/>
                  </a:lnTo>
                  <a:lnTo>
                    <a:pt x="46" y="18"/>
                  </a:lnTo>
                  <a:lnTo>
                    <a:pt x="36" y="18"/>
                  </a:lnTo>
                  <a:lnTo>
                    <a:pt x="29" y="21"/>
                  </a:lnTo>
                  <a:lnTo>
                    <a:pt x="21" y="26"/>
                  </a:lnTo>
                  <a:lnTo>
                    <a:pt x="21" y="34"/>
                  </a:lnTo>
                  <a:lnTo>
                    <a:pt x="21" y="41"/>
                  </a:lnTo>
                  <a:lnTo>
                    <a:pt x="26" y="45"/>
                  </a:lnTo>
                  <a:lnTo>
                    <a:pt x="30" y="48"/>
                  </a:lnTo>
                  <a:lnTo>
                    <a:pt x="40" y="51"/>
                  </a:lnTo>
                  <a:lnTo>
                    <a:pt x="46" y="52"/>
                  </a:lnTo>
                  <a:lnTo>
                    <a:pt x="52" y="54"/>
                  </a:lnTo>
                  <a:lnTo>
                    <a:pt x="59" y="54"/>
                  </a:lnTo>
                  <a:lnTo>
                    <a:pt x="63" y="55"/>
                  </a:lnTo>
                  <a:lnTo>
                    <a:pt x="76" y="59"/>
                  </a:lnTo>
                  <a:lnTo>
                    <a:pt x="85" y="67"/>
                  </a:lnTo>
                  <a:lnTo>
                    <a:pt x="90" y="75"/>
                  </a:lnTo>
                  <a:lnTo>
                    <a:pt x="92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0" name="Freeform 2491"/>
            <p:cNvSpPr>
              <a:spLocks/>
            </p:cNvSpPr>
            <p:nvPr/>
          </p:nvSpPr>
          <p:spPr bwMode="auto">
            <a:xfrm>
              <a:off x="5616" y="804"/>
              <a:ext cx="35" cy="54"/>
            </a:xfrm>
            <a:custGeom>
              <a:avLst/>
              <a:gdLst>
                <a:gd name="T0" fmla="*/ 106 w 106"/>
                <a:gd name="T1" fmla="*/ 164 h 164"/>
                <a:gd name="T2" fmla="*/ 80 w 106"/>
                <a:gd name="T3" fmla="*/ 164 h 164"/>
                <a:gd name="T4" fmla="*/ 33 w 106"/>
                <a:gd name="T5" fmla="*/ 113 h 164"/>
                <a:gd name="T6" fmla="*/ 20 w 106"/>
                <a:gd name="T7" fmla="*/ 124 h 164"/>
                <a:gd name="T8" fmla="*/ 20 w 106"/>
                <a:gd name="T9" fmla="*/ 164 h 164"/>
                <a:gd name="T10" fmla="*/ 0 w 106"/>
                <a:gd name="T11" fmla="*/ 164 h 164"/>
                <a:gd name="T12" fmla="*/ 0 w 106"/>
                <a:gd name="T13" fmla="*/ 0 h 164"/>
                <a:gd name="T14" fmla="*/ 20 w 106"/>
                <a:gd name="T15" fmla="*/ 0 h 164"/>
                <a:gd name="T16" fmla="*/ 20 w 106"/>
                <a:gd name="T17" fmla="*/ 105 h 164"/>
                <a:gd name="T18" fmla="*/ 77 w 106"/>
                <a:gd name="T19" fmla="*/ 46 h 164"/>
                <a:gd name="T20" fmla="*/ 102 w 106"/>
                <a:gd name="T21" fmla="*/ 46 h 164"/>
                <a:gd name="T22" fmla="*/ 47 w 106"/>
                <a:gd name="T23" fmla="*/ 101 h 164"/>
                <a:gd name="T24" fmla="*/ 106 w 106"/>
                <a:gd name="T2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64">
                  <a:moveTo>
                    <a:pt x="106" y="164"/>
                  </a:moveTo>
                  <a:lnTo>
                    <a:pt x="80" y="164"/>
                  </a:lnTo>
                  <a:lnTo>
                    <a:pt x="33" y="113"/>
                  </a:lnTo>
                  <a:lnTo>
                    <a:pt x="20" y="124"/>
                  </a:lnTo>
                  <a:lnTo>
                    <a:pt x="20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05"/>
                  </a:lnTo>
                  <a:lnTo>
                    <a:pt x="77" y="46"/>
                  </a:lnTo>
                  <a:lnTo>
                    <a:pt x="102" y="46"/>
                  </a:lnTo>
                  <a:lnTo>
                    <a:pt x="47" y="101"/>
                  </a:lnTo>
                  <a:lnTo>
                    <a:pt x="106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1" name="Freeform 2492"/>
            <p:cNvSpPr>
              <a:spLocks/>
            </p:cNvSpPr>
            <p:nvPr/>
          </p:nvSpPr>
          <p:spPr bwMode="auto">
            <a:xfrm>
              <a:off x="5656" y="818"/>
              <a:ext cx="30" cy="41"/>
            </a:xfrm>
            <a:custGeom>
              <a:avLst/>
              <a:gdLst>
                <a:gd name="T0" fmla="*/ 92 w 92"/>
                <a:gd name="T1" fmla="*/ 95 h 124"/>
                <a:gd name="T2" fmla="*/ 79 w 92"/>
                <a:gd name="T3" fmla="*/ 113 h 124"/>
                <a:gd name="T4" fmla="*/ 42 w 92"/>
                <a:gd name="T5" fmla="*/ 124 h 124"/>
                <a:gd name="T6" fmla="*/ 19 w 92"/>
                <a:gd name="T7" fmla="*/ 121 h 124"/>
                <a:gd name="T8" fmla="*/ 0 w 92"/>
                <a:gd name="T9" fmla="*/ 114 h 124"/>
                <a:gd name="T10" fmla="*/ 2 w 92"/>
                <a:gd name="T11" fmla="*/ 91 h 124"/>
                <a:gd name="T12" fmla="*/ 22 w 92"/>
                <a:gd name="T13" fmla="*/ 103 h 124"/>
                <a:gd name="T14" fmla="*/ 45 w 92"/>
                <a:gd name="T15" fmla="*/ 107 h 124"/>
                <a:gd name="T16" fmla="*/ 65 w 92"/>
                <a:gd name="T17" fmla="*/ 103 h 124"/>
                <a:gd name="T18" fmla="*/ 72 w 92"/>
                <a:gd name="T19" fmla="*/ 90 h 124"/>
                <a:gd name="T20" fmla="*/ 68 w 92"/>
                <a:gd name="T21" fmla="*/ 80 h 124"/>
                <a:gd name="T22" fmla="*/ 52 w 92"/>
                <a:gd name="T23" fmla="*/ 72 h 124"/>
                <a:gd name="T24" fmla="*/ 42 w 92"/>
                <a:gd name="T25" fmla="*/ 71 h 124"/>
                <a:gd name="T26" fmla="*/ 29 w 92"/>
                <a:gd name="T27" fmla="*/ 68 h 124"/>
                <a:gd name="T28" fmla="*/ 7 w 92"/>
                <a:gd name="T29" fmla="*/ 55 h 124"/>
                <a:gd name="T30" fmla="*/ 0 w 92"/>
                <a:gd name="T31" fmla="*/ 36 h 124"/>
                <a:gd name="T32" fmla="*/ 3 w 92"/>
                <a:gd name="T33" fmla="*/ 22 h 124"/>
                <a:gd name="T34" fmla="*/ 13 w 92"/>
                <a:gd name="T35" fmla="*/ 11 h 124"/>
                <a:gd name="T36" fmla="*/ 28 w 92"/>
                <a:gd name="T37" fmla="*/ 3 h 124"/>
                <a:gd name="T38" fmla="*/ 48 w 92"/>
                <a:gd name="T39" fmla="*/ 0 h 124"/>
                <a:gd name="T40" fmla="*/ 69 w 92"/>
                <a:gd name="T41" fmla="*/ 3 h 124"/>
                <a:gd name="T42" fmla="*/ 88 w 92"/>
                <a:gd name="T43" fmla="*/ 9 h 124"/>
                <a:gd name="T44" fmla="*/ 87 w 92"/>
                <a:gd name="T45" fmla="*/ 31 h 124"/>
                <a:gd name="T46" fmla="*/ 68 w 92"/>
                <a:gd name="T47" fmla="*/ 21 h 124"/>
                <a:gd name="T48" fmla="*/ 46 w 92"/>
                <a:gd name="T49" fmla="*/ 18 h 124"/>
                <a:gd name="T50" fmla="*/ 29 w 92"/>
                <a:gd name="T51" fmla="*/ 21 h 124"/>
                <a:gd name="T52" fmla="*/ 20 w 92"/>
                <a:gd name="T53" fmla="*/ 34 h 124"/>
                <a:gd name="T54" fmla="*/ 26 w 92"/>
                <a:gd name="T55" fmla="*/ 45 h 124"/>
                <a:gd name="T56" fmla="*/ 41 w 92"/>
                <a:gd name="T57" fmla="*/ 51 h 124"/>
                <a:gd name="T58" fmla="*/ 52 w 92"/>
                <a:gd name="T59" fmla="*/ 54 h 124"/>
                <a:gd name="T60" fmla="*/ 64 w 92"/>
                <a:gd name="T61" fmla="*/ 55 h 124"/>
                <a:gd name="T62" fmla="*/ 85 w 92"/>
                <a:gd name="T63" fmla="*/ 67 h 124"/>
                <a:gd name="T64" fmla="*/ 92 w 92"/>
                <a:gd name="T6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4">
                  <a:moveTo>
                    <a:pt x="92" y="87"/>
                  </a:moveTo>
                  <a:lnTo>
                    <a:pt x="92" y="95"/>
                  </a:lnTo>
                  <a:lnTo>
                    <a:pt x="85" y="108"/>
                  </a:lnTo>
                  <a:lnTo>
                    <a:pt x="79" y="113"/>
                  </a:lnTo>
                  <a:lnTo>
                    <a:pt x="64" y="121"/>
                  </a:lnTo>
                  <a:lnTo>
                    <a:pt x="42" y="124"/>
                  </a:lnTo>
                  <a:lnTo>
                    <a:pt x="30" y="123"/>
                  </a:lnTo>
                  <a:lnTo>
                    <a:pt x="19" y="121"/>
                  </a:lnTo>
                  <a:lnTo>
                    <a:pt x="9" y="117"/>
                  </a:lnTo>
                  <a:lnTo>
                    <a:pt x="0" y="114"/>
                  </a:lnTo>
                  <a:lnTo>
                    <a:pt x="0" y="91"/>
                  </a:lnTo>
                  <a:lnTo>
                    <a:pt x="2" y="91"/>
                  </a:lnTo>
                  <a:lnTo>
                    <a:pt x="12" y="98"/>
                  </a:lnTo>
                  <a:lnTo>
                    <a:pt x="22" y="103"/>
                  </a:lnTo>
                  <a:lnTo>
                    <a:pt x="33" y="107"/>
                  </a:lnTo>
                  <a:lnTo>
                    <a:pt x="45" y="107"/>
                  </a:lnTo>
                  <a:lnTo>
                    <a:pt x="56" y="107"/>
                  </a:lnTo>
                  <a:lnTo>
                    <a:pt x="65" y="103"/>
                  </a:lnTo>
                  <a:lnTo>
                    <a:pt x="71" y="98"/>
                  </a:lnTo>
                  <a:lnTo>
                    <a:pt x="72" y="90"/>
                  </a:lnTo>
                  <a:lnTo>
                    <a:pt x="71" y="83"/>
                  </a:lnTo>
                  <a:lnTo>
                    <a:pt x="68" y="80"/>
                  </a:lnTo>
                  <a:lnTo>
                    <a:pt x="64" y="75"/>
                  </a:lnTo>
                  <a:lnTo>
                    <a:pt x="52" y="72"/>
                  </a:lnTo>
                  <a:lnTo>
                    <a:pt x="48" y="72"/>
                  </a:lnTo>
                  <a:lnTo>
                    <a:pt x="42" y="71"/>
                  </a:lnTo>
                  <a:lnTo>
                    <a:pt x="35" y="70"/>
                  </a:lnTo>
                  <a:lnTo>
                    <a:pt x="29" y="68"/>
                  </a:lnTo>
                  <a:lnTo>
                    <a:pt x="15" y="64"/>
                  </a:lnTo>
                  <a:lnTo>
                    <a:pt x="7" y="55"/>
                  </a:lnTo>
                  <a:lnTo>
                    <a:pt x="2" y="47"/>
                  </a:lnTo>
                  <a:lnTo>
                    <a:pt x="0" y="36"/>
                  </a:lnTo>
                  <a:lnTo>
                    <a:pt x="2" y="29"/>
                  </a:lnTo>
                  <a:lnTo>
                    <a:pt x="3" y="22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9" y="6"/>
                  </a:lnTo>
                  <a:lnTo>
                    <a:pt x="28" y="3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9" y="0"/>
                  </a:lnTo>
                  <a:lnTo>
                    <a:pt x="69" y="3"/>
                  </a:lnTo>
                  <a:lnTo>
                    <a:pt x="79" y="6"/>
                  </a:lnTo>
                  <a:lnTo>
                    <a:pt x="88" y="9"/>
                  </a:lnTo>
                  <a:lnTo>
                    <a:pt x="88" y="31"/>
                  </a:lnTo>
                  <a:lnTo>
                    <a:pt x="87" y="31"/>
                  </a:lnTo>
                  <a:lnTo>
                    <a:pt x="78" y="25"/>
                  </a:lnTo>
                  <a:lnTo>
                    <a:pt x="68" y="21"/>
                  </a:lnTo>
                  <a:lnTo>
                    <a:pt x="58" y="18"/>
                  </a:lnTo>
                  <a:lnTo>
                    <a:pt x="46" y="18"/>
                  </a:lnTo>
                  <a:lnTo>
                    <a:pt x="36" y="18"/>
                  </a:lnTo>
                  <a:lnTo>
                    <a:pt x="29" y="21"/>
                  </a:lnTo>
                  <a:lnTo>
                    <a:pt x="22" y="26"/>
                  </a:lnTo>
                  <a:lnTo>
                    <a:pt x="20" y="34"/>
                  </a:lnTo>
                  <a:lnTo>
                    <a:pt x="22" y="41"/>
                  </a:lnTo>
                  <a:lnTo>
                    <a:pt x="26" y="45"/>
                  </a:lnTo>
                  <a:lnTo>
                    <a:pt x="30" y="48"/>
                  </a:lnTo>
                  <a:lnTo>
                    <a:pt x="41" y="51"/>
                  </a:lnTo>
                  <a:lnTo>
                    <a:pt x="46" y="52"/>
                  </a:lnTo>
                  <a:lnTo>
                    <a:pt x="52" y="54"/>
                  </a:lnTo>
                  <a:lnTo>
                    <a:pt x="59" y="54"/>
                  </a:lnTo>
                  <a:lnTo>
                    <a:pt x="64" y="55"/>
                  </a:lnTo>
                  <a:lnTo>
                    <a:pt x="77" y="59"/>
                  </a:lnTo>
                  <a:lnTo>
                    <a:pt x="85" y="67"/>
                  </a:lnTo>
                  <a:lnTo>
                    <a:pt x="91" y="75"/>
                  </a:lnTo>
                  <a:lnTo>
                    <a:pt x="92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2" name="Freeform 2493"/>
            <p:cNvSpPr>
              <a:spLocks/>
            </p:cNvSpPr>
            <p:nvPr/>
          </p:nvSpPr>
          <p:spPr bwMode="auto">
            <a:xfrm>
              <a:off x="5722" y="806"/>
              <a:ext cx="34" cy="53"/>
            </a:xfrm>
            <a:custGeom>
              <a:avLst/>
              <a:gdLst>
                <a:gd name="T0" fmla="*/ 102 w 102"/>
                <a:gd name="T1" fmla="*/ 107 h 160"/>
                <a:gd name="T2" fmla="*/ 100 w 102"/>
                <a:gd name="T3" fmla="*/ 119 h 160"/>
                <a:gd name="T4" fmla="*/ 97 w 102"/>
                <a:gd name="T5" fmla="*/ 129 h 160"/>
                <a:gd name="T6" fmla="*/ 93 w 102"/>
                <a:gd name="T7" fmla="*/ 137 h 160"/>
                <a:gd name="T8" fmla="*/ 86 w 102"/>
                <a:gd name="T9" fmla="*/ 144 h 160"/>
                <a:gd name="T10" fmla="*/ 79 w 102"/>
                <a:gd name="T11" fmla="*/ 152 h 160"/>
                <a:gd name="T12" fmla="*/ 69 w 102"/>
                <a:gd name="T13" fmla="*/ 156 h 160"/>
                <a:gd name="T14" fmla="*/ 57 w 102"/>
                <a:gd name="T15" fmla="*/ 159 h 160"/>
                <a:gd name="T16" fmla="*/ 44 w 102"/>
                <a:gd name="T17" fmla="*/ 160 h 160"/>
                <a:gd name="T18" fmla="*/ 31 w 102"/>
                <a:gd name="T19" fmla="*/ 160 h 160"/>
                <a:gd name="T20" fmla="*/ 20 w 102"/>
                <a:gd name="T21" fmla="*/ 157 h 160"/>
                <a:gd name="T22" fmla="*/ 8 w 102"/>
                <a:gd name="T23" fmla="*/ 154 h 160"/>
                <a:gd name="T24" fmla="*/ 0 w 102"/>
                <a:gd name="T25" fmla="*/ 152 h 160"/>
                <a:gd name="T26" fmla="*/ 0 w 102"/>
                <a:gd name="T27" fmla="*/ 129 h 160"/>
                <a:gd name="T28" fmla="*/ 1 w 102"/>
                <a:gd name="T29" fmla="*/ 129 h 160"/>
                <a:gd name="T30" fmla="*/ 10 w 102"/>
                <a:gd name="T31" fmla="*/ 134 h 160"/>
                <a:gd name="T32" fmla="*/ 21 w 102"/>
                <a:gd name="T33" fmla="*/ 139 h 160"/>
                <a:gd name="T34" fmla="*/ 33 w 102"/>
                <a:gd name="T35" fmla="*/ 142 h 160"/>
                <a:gd name="T36" fmla="*/ 44 w 102"/>
                <a:gd name="T37" fmla="*/ 142 h 160"/>
                <a:gd name="T38" fmla="*/ 51 w 102"/>
                <a:gd name="T39" fmla="*/ 142 h 160"/>
                <a:gd name="T40" fmla="*/ 59 w 102"/>
                <a:gd name="T41" fmla="*/ 140 h 160"/>
                <a:gd name="T42" fmla="*/ 64 w 102"/>
                <a:gd name="T43" fmla="*/ 137 h 160"/>
                <a:gd name="T44" fmla="*/ 70 w 102"/>
                <a:gd name="T45" fmla="*/ 133 h 160"/>
                <a:gd name="T46" fmla="*/ 74 w 102"/>
                <a:gd name="T47" fmla="*/ 127 h 160"/>
                <a:gd name="T48" fmla="*/ 77 w 102"/>
                <a:gd name="T49" fmla="*/ 121 h 160"/>
                <a:gd name="T50" fmla="*/ 80 w 102"/>
                <a:gd name="T51" fmla="*/ 116 h 160"/>
                <a:gd name="T52" fmla="*/ 80 w 102"/>
                <a:gd name="T53" fmla="*/ 107 h 160"/>
                <a:gd name="T54" fmla="*/ 80 w 102"/>
                <a:gd name="T55" fmla="*/ 100 h 160"/>
                <a:gd name="T56" fmla="*/ 77 w 102"/>
                <a:gd name="T57" fmla="*/ 93 h 160"/>
                <a:gd name="T58" fmla="*/ 74 w 102"/>
                <a:gd name="T59" fmla="*/ 88 h 160"/>
                <a:gd name="T60" fmla="*/ 70 w 102"/>
                <a:gd name="T61" fmla="*/ 84 h 160"/>
                <a:gd name="T62" fmla="*/ 63 w 102"/>
                <a:gd name="T63" fmla="*/ 81 h 160"/>
                <a:gd name="T64" fmla="*/ 56 w 102"/>
                <a:gd name="T65" fmla="*/ 78 h 160"/>
                <a:gd name="T66" fmla="*/ 49 w 102"/>
                <a:gd name="T67" fmla="*/ 77 h 160"/>
                <a:gd name="T68" fmla="*/ 38 w 102"/>
                <a:gd name="T69" fmla="*/ 77 h 160"/>
                <a:gd name="T70" fmla="*/ 30 w 102"/>
                <a:gd name="T71" fmla="*/ 77 h 160"/>
                <a:gd name="T72" fmla="*/ 21 w 102"/>
                <a:gd name="T73" fmla="*/ 78 h 160"/>
                <a:gd name="T74" fmla="*/ 13 w 102"/>
                <a:gd name="T75" fmla="*/ 80 h 160"/>
                <a:gd name="T76" fmla="*/ 5 w 102"/>
                <a:gd name="T77" fmla="*/ 81 h 160"/>
                <a:gd name="T78" fmla="*/ 5 w 102"/>
                <a:gd name="T79" fmla="*/ 0 h 160"/>
                <a:gd name="T80" fmla="*/ 100 w 102"/>
                <a:gd name="T81" fmla="*/ 0 h 160"/>
                <a:gd name="T82" fmla="*/ 100 w 102"/>
                <a:gd name="T83" fmla="*/ 18 h 160"/>
                <a:gd name="T84" fmla="*/ 25 w 102"/>
                <a:gd name="T85" fmla="*/ 18 h 160"/>
                <a:gd name="T86" fmla="*/ 25 w 102"/>
                <a:gd name="T87" fmla="*/ 59 h 160"/>
                <a:gd name="T88" fmla="*/ 31 w 102"/>
                <a:gd name="T89" fmla="*/ 59 h 160"/>
                <a:gd name="T90" fmla="*/ 36 w 102"/>
                <a:gd name="T91" fmla="*/ 59 h 160"/>
                <a:gd name="T92" fmla="*/ 40 w 102"/>
                <a:gd name="T93" fmla="*/ 59 h 160"/>
                <a:gd name="T94" fmla="*/ 44 w 102"/>
                <a:gd name="T95" fmla="*/ 59 h 160"/>
                <a:gd name="T96" fmla="*/ 56 w 102"/>
                <a:gd name="T97" fmla="*/ 59 h 160"/>
                <a:gd name="T98" fmla="*/ 66 w 102"/>
                <a:gd name="T99" fmla="*/ 61 h 160"/>
                <a:gd name="T100" fmla="*/ 76 w 102"/>
                <a:gd name="T101" fmla="*/ 64 h 160"/>
                <a:gd name="T102" fmla="*/ 83 w 102"/>
                <a:gd name="T103" fmla="*/ 70 h 160"/>
                <a:gd name="T104" fmla="*/ 92 w 102"/>
                <a:gd name="T105" fmla="*/ 75 h 160"/>
                <a:gd name="T106" fmla="*/ 96 w 102"/>
                <a:gd name="T107" fmla="*/ 84 h 160"/>
                <a:gd name="T108" fmla="*/ 100 w 102"/>
                <a:gd name="T109" fmla="*/ 94 h 160"/>
                <a:gd name="T110" fmla="*/ 102 w 102"/>
                <a:gd name="T111" fmla="*/ 10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2" h="160">
                  <a:moveTo>
                    <a:pt x="102" y="107"/>
                  </a:moveTo>
                  <a:lnTo>
                    <a:pt x="100" y="119"/>
                  </a:lnTo>
                  <a:lnTo>
                    <a:pt x="97" y="129"/>
                  </a:lnTo>
                  <a:lnTo>
                    <a:pt x="93" y="137"/>
                  </a:lnTo>
                  <a:lnTo>
                    <a:pt x="86" y="144"/>
                  </a:lnTo>
                  <a:lnTo>
                    <a:pt x="79" y="152"/>
                  </a:lnTo>
                  <a:lnTo>
                    <a:pt x="69" y="156"/>
                  </a:lnTo>
                  <a:lnTo>
                    <a:pt x="57" y="159"/>
                  </a:lnTo>
                  <a:lnTo>
                    <a:pt x="44" y="160"/>
                  </a:lnTo>
                  <a:lnTo>
                    <a:pt x="31" y="160"/>
                  </a:lnTo>
                  <a:lnTo>
                    <a:pt x="20" y="157"/>
                  </a:lnTo>
                  <a:lnTo>
                    <a:pt x="8" y="154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1" y="129"/>
                  </a:lnTo>
                  <a:lnTo>
                    <a:pt x="10" y="134"/>
                  </a:lnTo>
                  <a:lnTo>
                    <a:pt x="21" y="139"/>
                  </a:lnTo>
                  <a:lnTo>
                    <a:pt x="33" y="142"/>
                  </a:lnTo>
                  <a:lnTo>
                    <a:pt x="44" y="142"/>
                  </a:lnTo>
                  <a:lnTo>
                    <a:pt x="51" y="142"/>
                  </a:lnTo>
                  <a:lnTo>
                    <a:pt x="59" y="140"/>
                  </a:lnTo>
                  <a:lnTo>
                    <a:pt x="64" y="137"/>
                  </a:lnTo>
                  <a:lnTo>
                    <a:pt x="70" y="133"/>
                  </a:lnTo>
                  <a:lnTo>
                    <a:pt x="74" y="127"/>
                  </a:lnTo>
                  <a:lnTo>
                    <a:pt x="77" y="121"/>
                  </a:lnTo>
                  <a:lnTo>
                    <a:pt x="80" y="116"/>
                  </a:lnTo>
                  <a:lnTo>
                    <a:pt x="80" y="107"/>
                  </a:lnTo>
                  <a:lnTo>
                    <a:pt x="80" y="100"/>
                  </a:lnTo>
                  <a:lnTo>
                    <a:pt x="77" y="93"/>
                  </a:lnTo>
                  <a:lnTo>
                    <a:pt x="74" y="88"/>
                  </a:lnTo>
                  <a:lnTo>
                    <a:pt x="70" y="84"/>
                  </a:lnTo>
                  <a:lnTo>
                    <a:pt x="63" y="81"/>
                  </a:lnTo>
                  <a:lnTo>
                    <a:pt x="56" y="78"/>
                  </a:lnTo>
                  <a:lnTo>
                    <a:pt x="49" y="77"/>
                  </a:lnTo>
                  <a:lnTo>
                    <a:pt x="38" y="77"/>
                  </a:lnTo>
                  <a:lnTo>
                    <a:pt x="30" y="77"/>
                  </a:lnTo>
                  <a:lnTo>
                    <a:pt x="21" y="78"/>
                  </a:lnTo>
                  <a:lnTo>
                    <a:pt x="13" y="80"/>
                  </a:lnTo>
                  <a:lnTo>
                    <a:pt x="5" y="81"/>
                  </a:lnTo>
                  <a:lnTo>
                    <a:pt x="5" y="0"/>
                  </a:lnTo>
                  <a:lnTo>
                    <a:pt x="100" y="0"/>
                  </a:lnTo>
                  <a:lnTo>
                    <a:pt x="100" y="18"/>
                  </a:lnTo>
                  <a:lnTo>
                    <a:pt x="25" y="18"/>
                  </a:lnTo>
                  <a:lnTo>
                    <a:pt x="25" y="59"/>
                  </a:lnTo>
                  <a:lnTo>
                    <a:pt x="31" y="59"/>
                  </a:lnTo>
                  <a:lnTo>
                    <a:pt x="36" y="59"/>
                  </a:lnTo>
                  <a:lnTo>
                    <a:pt x="40" y="59"/>
                  </a:lnTo>
                  <a:lnTo>
                    <a:pt x="44" y="59"/>
                  </a:lnTo>
                  <a:lnTo>
                    <a:pt x="56" y="59"/>
                  </a:lnTo>
                  <a:lnTo>
                    <a:pt x="66" y="61"/>
                  </a:lnTo>
                  <a:lnTo>
                    <a:pt x="76" y="64"/>
                  </a:lnTo>
                  <a:lnTo>
                    <a:pt x="83" y="70"/>
                  </a:lnTo>
                  <a:lnTo>
                    <a:pt x="92" y="75"/>
                  </a:lnTo>
                  <a:lnTo>
                    <a:pt x="96" y="84"/>
                  </a:lnTo>
                  <a:lnTo>
                    <a:pt x="100" y="94"/>
                  </a:lnTo>
                  <a:lnTo>
                    <a:pt x="102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3" name="Rectangle 2494"/>
            <p:cNvSpPr>
              <a:spLocks noChangeArrowheads="1"/>
            </p:cNvSpPr>
            <p:nvPr/>
          </p:nvSpPr>
          <p:spPr bwMode="auto">
            <a:xfrm>
              <a:off x="5770" y="848"/>
              <a:ext cx="8" cy="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4" name="Freeform 2495"/>
            <p:cNvSpPr>
              <a:spLocks noEditPoints="1"/>
            </p:cNvSpPr>
            <p:nvPr/>
          </p:nvSpPr>
          <p:spPr bwMode="auto">
            <a:xfrm>
              <a:off x="5791" y="805"/>
              <a:ext cx="37" cy="54"/>
            </a:xfrm>
            <a:custGeom>
              <a:avLst/>
              <a:gdLst>
                <a:gd name="T0" fmla="*/ 111 w 111"/>
                <a:gd name="T1" fmla="*/ 127 h 164"/>
                <a:gd name="T2" fmla="*/ 95 w 111"/>
                <a:gd name="T3" fmla="*/ 151 h 164"/>
                <a:gd name="T4" fmla="*/ 68 w 111"/>
                <a:gd name="T5" fmla="*/ 164 h 164"/>
                <a:gd name="T6" fmla="*/ 44 w 111"/>
                <a:gd name="T7" fmla="*/ 164 h 164"/>
                <a:gd name="T8" fmla="*/ 15 w 111"/>
                <a:gd name="T9" fmla="*/ 151 h 164"/>
                <a:gd name="T10" fmla="*/ 0 w 111"/>
                <a:gd name="T11" fmla="*/ 127 h 164"/>
                <a:gd name="T12" fmla="*/ 2 w 111"/>
                <a:gd name="T13" fmla="*/ 105 h 164"/>
                <a:gd name="T14" fmla="*/ 16 w 111"/>
                <a:gd name="T15" fmla="*/ 84 h 164"/>
                <a:gd name="T16" fmla="*/ 29 w 111"/>
                <a:gd name="T17" fmla="*/ 76 h 164"/>
                <a:gd name="T18" fmla="*/ 10 w 111"/>
                <a:gd name="T19" fmla="*/ 62 h 164"/>
                <a:gd name="T20" fmla="*/ 5 w 111"/>
                <a:gd name="T21" fmla="*/ 42 h 164"/>
                <a:gd name="T22" fmla="*/ 12 w 111"/>
                <a:gd name="T23" fmla="*/ 19 h 164"/>
                <a:gd name="T24" fmla="*/ 35 w 111"/>
                <a:gd name="T25" fmla="*/ 2 h 164"/>
                <a:gd name="T26" fmla="*/ 78 w 111"/>
                <a:gd name="T27" fmla="*/ 2 h 164"/>
                <a:gd name="T28" fmla="*/ 100 w 111"/>
                <a:gd name="T29" fmla="*/ 17 h 164"/>
                <a:gd name="T30" fmla="*/ 107 w 111"/>
                <a:gd name="T31" fmla="*/ 40 h 164"/>
                <a:gd name="T32" fmla="*/ 101 w 111"/>
                <a:gd name="T33" fmla="*/ 61 h 164"/>
                <a:gd name="T34" fmla="*/ 81 w 111"/>
                <a:gd name="T35" fmla="*/ 78 h 164"/>
                <a:gd name="T36" fmla="*/ 95 w 111"/>
                <a:gd name="T37" fmla="*/ 85 h 164"/>
                <a:gd name="T38" fmla="*/ 110 w 111"/>
                <a:gd name="T39" fmla="*/ 104 h 164"/>
                <a:gd name="T40" fmla="*/ 87 w 111"/>
                <a:gd name="T41" fmla="*/ 40 h 164"/>
                <a:gd name="T42" fmla="*/ 78 w 111"/>
                <a:gd name="T43" fmla="*/ 23 h 164"/>
                <a:gd name="T44" fmla="*/ 57 w 111"/>
                <a:gd name="T45" fmla="*/ 16 h 164"/>
                <a:gd name="T46" fmla="*/ 33 w 111"/>
                <a:gd name="T47" fmla="*/ 22 h 164"/>
                <a:gd name="T48" fmla="*/ 26 w 111"/>
                <a:gd name="T49" fmla="*/ 39 h 164"/>
                <a:gd name="T50" fmla="*/ 29 w 111"/>
                <a:gd name="T51" fmla="*/ 52 h 164"/>
                <a:gd name="T52" fmla="*/ 42 w 111"/>
                <a:gd name="T53" fmla="*/ 62 h 164"/>
                <a:gd name="T54" fmla="*/ 54 w 111"/>
                <a:gd name="T55" fmla="*/ 68 h 164"/>
                <a:gd name="T56" fmla="*/ 68 w 111"/>
                <a:gd name="T57" fmla="*/ 72 h 164"/>
                <a:gd name="T58" fmla="*/ 82 w 111"/>
                <a:gd name="T59" fmla="*/ 58 h 164"/>
                <a:gd name="T60" fmla="*/ 87 w 111"/>
                <a:gd name="T61" fmla="*/ 40 h 164"/>
                <a:gd name="T62" fmla="*/ 90 w 111"/>
                <a:gd name="T63" fmla="*/ 110 h 164"/>
                <a:gd name="T64" fmla="*/ 80 w 111"/>
                <a:gd name="T65" fmla="*/ 98 h 164"/>
                <a:gd name="T66" fmla="*/ 64 w 111"/>
                <a:gd name="T67" fmla="*/ 89 h 164"/>
                <a:gd name="T68" fmla="*/ 52 w 111"/>
                <a:gd name="T69" fmla="*/ 85 h 164"/>
                <a:gd name="T70" fmla="*/ 33 w 111"/>
                <a:gd name="T71" fmla="*/ 88 h 164"/>
                <a:gd name="T72" fmla="*/ 22 w 111"/>
                <a:gd name="T73" fmla="*/ 105 h 164"/>
                <a:gd name="T74" fmla="*/ 23 w 111"/>
                <a:gd name="T75" fmla="*/ 130 h 164"/>
                <a:gd name="T76" fmla="*/ 42 w 111"/>
                <a:gd name="T77" fmla="*/ 147 h 164"/>
                <a:gd name="T78" fmla="*/ 71 w 111"/>
                <a:gd name="T79" fmla="*/ 147 h 164"/>
                <a:gd name="T80" fmla="*/ 88 w 111"/>
                <a:gd name="T81" fmla="*/ 13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1" h="164">
                  <a:moveTo>
                    <a:pt x="111" y="117"/>
                  </a:moveTo>
                  <a:lnTo>
                    <a:pt x="111" y="127"/>
                  </a:lnTo>
                  <a:lnTo>
                    <a:pt x="103" y="144"/>
                  </a:lnTo>
                  <a:lnTo>
                    <a:pt x="95" y="151"/>
                  </a:lnTo>
                  <a:lnTo>
                    <a:pt x="88" y="157"/>
                  </a:lnTo>
                  <a:lnTo>
                    <a:pt x="68" y="164"/>
                  </a:lnTo>
                  <a:lnTo>
                    <a:pt x="57" y="164"/>
                  </a:lnTo>
                  <a:lnTo>
                    <a:pt x="44" y="164"/>
                  </a:lnTo>
                  <a:lnTo>
                    <a:pt x="23" y="157"/>
                  </a:lnTo>
                  <a:lnTo>
                    <a:pt x="15" y="151"/>
                  </a:lnTo>
                  <a:lnTo>
                    <a:pt x="9" y="144"/>
                  </a:lnTo>
                  <a:lnTo>
                    <a:pt x="0" y="127"/>
                  </a:lnTo>
                  <a:lnTo>
                    <a:pt x="0" y="118"/>
                  </a:lnTo>
                  <a:lnTo>
                    <a:pt x="2" y="105"/>
                  </a:lnTo>
                  <a:lnTo>
                    <a:pt x="8" y="94"/>
                  </a:lnTo>
                  <a:lnTo>
                    <a:pt x="16" y="84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18" y="69"/>
                  </a:lnTo>
                  <a:lnTo>
                    <a:pt x="10" y="62"/>
                  </a:lnTo>
                  <a:lnTo>
                    <a:pt x="6" y="53"/>
                  </a:lnTo>
                  <a:lnTo>
                    <a:pt x="5" y="42"/>
                  </a:lnTo>
                  <a:lnTo>
                    <a:pt x="5" y="33"/>
                  </a:lnTo>
                  <a:lnTo>
                    <a:pt x="12" y="19"/>
                  </a:lnTo>
                  <a:lnTo>
                    <a:pt x="19" y="12"/>
                  </a:lnTo>
                  <a:lnTo>
                    <a:pt x="35" y="2"/>
                  </a:lnTo>
                  <a:lnTo>
                    <a:pt x="57" y="0"/>
                  </a:lnTo>
                  <a:lnTo>
                    <a:pt x="78" y="2"/>
                  </a:lnTo>
                  <a:lnTo>
                    <a:pt x="94" y="12"/>
                  </a:lnTo>
                  <a:lnTo>
                    <a:pt x="100" y="17"/>
                  </a:lnTo>
                  <a:lnTo>
                    <a:pt x="107" y="32"/>
                  </a:lnTo>
                  <a:lnTo>
                    <a:pt x="107" y="40"/>
                  </a:lnTo>
                  <a:lnTo>
                    <a:pt x="107" y="51"/>
                  </a:lnTo>
                  <a:lnTo>
                    <a:pt x="101" y="61"/>
                  </a:lnTo>
                  <a:lnTo>
                    <a:pt x="94" y="71"/>
                  </a:lnTo>
                  <a:lnTo>
                    <a:pt x="81" y="78"/>
                  </a:lnTo>
                  <a:lnTo>
                    <a:pt x="81" y="78"/>
                  </a:lnTo>
                  <a:lnTo>
                    <a:pt x="95" y="85"/>
                  </a:lnTo>
                  <a:lnTo>
                    <a:pt x="104" y="94"/>
                  </a:lnTo>
                  <a:lnTo>
                    <a:pt x="110" y="104"/>
                  </a:lnTo>
                  <a:lnTo>
                    <a:pt x="111" y="117"/>
                  </a:lnTo>
                  <a:close/>
                  <a:moveTo>
                    <a:pt x="87" y="40"/>
                  </a:moveTo>
                  <a:lnTo>
                    <a:pt x="85" y="30"/>
                  </a:lnTo>
                  <a:lnTo>
                    <a:pt x="78" y="23"/>
                  </a:lnTo>
                  <a:lnTo>
                    <a:pt x="68" y="17"/>
                  </a:lnTo>
                  <a:lnTo>
                    <a:pt x="57" y="16"/>
                  </a:lnTo>
                  <a:lnTo>
                    <a:pt x="44" y="17"/>
                  </a:lnTo>
                  <a:lnTo>
                    <a:pt x="33" y="22"/>
                  </a:lnTo>
                  <a:lnTo>
                    <a:pt x="28" y="29"/>
                  </a:lnTo>
                  <a:lnTo>
                    <a:pt x="26" y="39"/>
                  </a:lnTo>
                  <a:lnTo>
                    <a:pt x="26" y="46"/>
                  </a:lnTo>
                  <a:lnTo>
                    <a:pt x="29" y="52"/>
                  </a:lnTo>
                  <a:lnTo>
                    <a:pt x="35" y="58"/>
                  </a:lnTo>
                  <a:lnTo>
                    <a:pt x="42" y="62"/>
                  </a:lnTo>
                  <a:lnTo>
                    <a:pt x="48" y="65"/>
                  </a:lnTo>
                  <a:lnTo>
                    <a:pt x="54" y="68"/>
                  </a:lnTo>
                  <a:lnTo>
                    <a:pt x="61" y="71"/>
                  </a:lnTo>
                  <a:lnTo>
                    <a:pt x="68" y="72"/>
                  </a:lnTo>
                  <a:lnTo>
                    <a:pt x="78" y="65"/>
                  </a:lnTo>
                  <a:lnTo>
                    <a:pt x="82" y="58"/>
                  </a:lnTo>
                  <a:lnTo>
                    <a:pt x="87" y="51"/>
                  </a:lnTo>
                  <a:lnTo>
                    <a:pt x="87" y="40"/>
                  </a:lnTo>
                  <a:close/>
                  <a:moveTo>
                    <a:pt x="90" y="120"/>
                  </a:moveTo>
                  <a:lnTo>
                    <a:pt x="90" y="110"/>
                  </a:lnTo>
                  <a:lnTo>
                    <a:pt x="85" y="104"/>
                  </a:lnTo>
                  <a:lnTo>
                    <a:pt x="80" y="98"/>
                  </a:lnTo>
                  <a:lnTo>
                    <a:pt x="69" y="92"/>
                  </a:lnTo>
                  <a:lnTo>
                    <a:pt x="64" y="89"/>
                  </a:lnTo>
                  <a:lnTo>
                    <a:pt x="58" y="88"/>
                  </a:lnTo>
                  <a:lnTo>
                    <a:pt x="52" y="85"/>
                  </a:lnTo>
                  <a:lnTo>
                    <a:pt x="42" y="82"/>
                  </a:lnTo>
                  <a:lnTo>
                    <a:pt x="33" y="88"/>
                  </a:lnTo>
                  <a:lnTo>
                    <a:pt x="28" y="97"/>
                  </a:lnTo>
                  <a:lnTo>
                    <a:pt x="22" y="105"/>
                  </a:lnTo>
                  <a:lnTo>
                    <a:pt x="22" y="115"/>
                  </a:lnTo>
                  <a:lnTo>
                    <a:pt x="23" y="130"/>
                  </a:lnTo>
                  <a:lnTo>
                    <a:pt x="32" y="140"/>
                  </a:lnTo>
                  <a:lnTo>
                    <a:pt x="42" y="147"/>
                  </a:lnTo>
                  <a:lnTo>
                    <a:pt x="57" y="148"/>
                  </a:lnTo>
                  <a:lnTo>
                    <a:pt x="71" y="147"/>
                  </a:lnTo>
                  <a:lnTo>
                    <a:pt x="81" y="141"/>
                  </a:lnTo>
                  <a:lnTo>
                    <a:pt x="88" y="133"/>
                  </a:lnTo>
                  <a:lnTo>
                    <a:pt x="90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" name="Freeform 2496"/>
            <p:cNvSpPr>
              <a:spLocks noEditPoints="1"/>
            </p:cNvSpPr>
            <p:nvPr/>
          </p:nvSpPr>
          <p:spPr bwMode="auto">
            <a:xfrm>
              <a:off x="5838" y="805"/>
              <a:ext cx="67" cy="54"/>
            </a:xfrm>
            <a:custGeom>
              <a:avLst/>
              <a:gdLst>
                <a:gd name="T0" fmla="*/ 76 w 202"/>
                <a:gd name="T1" fmla="*/ 67 h 162"/>
                <a:gd name="T2" fmla="*/ 56 w 202"/>
                <a:gd name="T3" fmla="*/ 90 h 162"/>
                <a:gd name="T4" fmla="*/ 22 w 202"/>
                <a:gd name="T5" fmla="*/ 90 h 162"/>
                <a:gd name="T6" fmla="*/ 3 w 202"/>
                <a:gd name="T7" fmla="*/ 67 h 162"/>
                <a:gd name="T8" fmla="*/ 3 w 202"/>
                <a:gd name="T9" fmla="*/ 24 h 162"/>
                <a:gd name="T10" fmla="*/ 22 w 202"/>
                <a:gd name="T11" fmla="*/ 1 h 162"/>
                <a:gd name="T12" fmla="*/ 58 w 202"/>
                <a:gd name="T13" fmla="*/ 1 h 162"/>
                <a:gd name="T14" fmla="*/ 76 w 202"/>
                <a:gd name="T15" fmla="*/ 24 h 162"/>
                <a:gd name="T16" fmla="*/ 151 w 202"/>
                <a:gd name="T17" fmla="*/ 2 h 162"/>
                <a:gd name="T18" fmla="*/ 52 w 202"/>
                <a:gd name="T19" fmla="*/ 159 h 162"/>
                <a:gd name="T20" fmla="*/ 151 w 202"/>
                <a:gd name="T21" fmla="*/ 2 h 162"/>
                <a:gd name="T22" fmla="*/ 200 w 202"/>
                <a:gd name="T23" fmla="*/ 136 h 162"/>
                <a:gd name="T24" fmla="*/ 180 w 202"/>
                <a:gd name="T25" fmla="*/ 159 h 162"/>
                <a:gd name="T26" fmla="*/ 146 w 202"/>
                <a:gd name="T27" fmla="*/ 159 h 162"/>
                <a:gd name="T28" fmla="*/ 125 w 202"/>
                <a:gd name="T29" fmla="*/ 136 h 162"/>
                <a:gd name="T30" fmla="*/ 125 w 202"/>
                <a:gd name="T31" fmla="*/ 93 h 162"/>
                <a:gd name="T32" fmla="*/ 146 w 202"/>
                <a:gd name="T33" fmla="*/ 70 h 162"/>
                <a:gd name="T34" fmla="*/ 180 w 202"/>
                <a:gd name="T35" fmla="*/ 70 h 162"/>
                <a:gd name="T36" fmla="*/ 200 w 202"/>
                <a:gd name="T37" fmla="*/ 93 h 162"/>
                <a:gd name="T38" fmla="*/ 59 w 202"/>
                <a:gd name="T39" fmla="*/ 46 h 162"/>
                <a:gd name="T40" fmla="*/ 55 w 202"/>
                <a:gd name="T41" fmla="*/ 20 h 162"/>
                <a:gd name="T42" fmla="*/ 39 w 202"/>
                <a:gd name="T43" fmla="*/ 13 h 162"/>
                <a:gd name="T44" fmla="*/ 25 w 202"/>
                <a:gd name="T45" fmla="*/ 20 h 162"/>
                <a:gd name="T46" fmla="*/ 19 w 202"/>
                <a:gd name="T47" fmla="*/ 46 h 162"/>
                <a:gd name="T48" fmla="*/ 25 w 202"/>
                <a:gd name="T49" fmla="*/ 72 h 162"/>
                <a:gd name="T50" fmla="*/ 39 w 202"/>
                <a:gd name="T51" fmla="*/ 77 h 162"/>
                <a:gd name="T52" fmla="*/ 55 w 202"/>
                <a:gd name="T53" fmla="*/ 72 h 162"/>
                <a:gd name="T54" fmla="*/ 59 w 202"/>
                <a:gd name="T55" fmla="*/ 46 h 162"/>
                <a:gd name="T56" fmla="*/ 182 w 202"/>
                <a:gd name="T57" fmla="*/ 99 h 162"/>
                <a:gd name="T58" fmla="*/ 173 w 202"/>
                <a:gd name="T59" fmla="*/ 85 h 162"/>
                <a:gd name="T60" fmla="*/ 153 w 202"/>
                <a:gd name="T61" fmla="*/ 85 h 162"/>
                <a:gd name="T62" fmla="*/ 144 w 202"/>
                <a:gd name="T63" fmla="*/ 99 h 162"/>
                <a:gd name="T64" fmla="*/ 144 w 202"/>
                <a:gd name="T65" fmla="*/ 132 h 162"/>
                <a:gd name="T66" fmla="*/ 153 w 202"/>
                <a:gd name="T67" fmla="*/ 146 h 162"/>
                <a:gd name="T68" fmla="*/ 173 w 202"/>
                <a:gd name="T69" fmla="*/ 146 h 162"/>
                <a:gd name="T70" fmla="*/ 182 w 202"/>
                <a:gd name="T71" fmla="*/ 13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162">
                  <a:moveTo>
                    <a:pt x="78" y="46"/>
                  </a:moveTo>
                  <a:lnTo>
                    <a:pt x="76" y="67"/>
                  </a:lnTo>
                  <a:lnTo>
                    <a:pt x="68" y="80"/>
                  </a:lnTo>
                  <a:lnTo>
                    <a:pt x="56" y="90"/>
                  </a:lnTo>
                  <a:lnTo>
                    <a:pt x="39" y="92"/>
                  </a:lnTo>
                  <a:lnTo>
                    <a:pt x="22" y="90"/>
                  </a:lnTo>
                  <a:lnTo>
                    <a:pt x="10" y="80"/>
                  </a:lnTo>
                  <a:lnTo>
                    <a:pt x="3" y="67"/>
                  </a:lnTo>
                  <a:lnTo>
                    <a:pt x="0" y="46"/>
                  </a:lnTo>
                  <a:lnTo>
                    <a:pt x="3" y="24"/>
                  </a:lnTo>
                  <a:lnTo>
                    <a:pt x="10" y="11"/>
                  </a:lnTo>
                  <a:lnTo>
                    <a:pt x="22" y="1"/>
                  </a:lnTo>
                  <a:lnTo>
                    <a:pt x="39" y="0"/>
                  </a:lnTo>
                  <a:lnTo>
                    <a:pt x="58" y="1"/>
                  </a:lnTo>
                  <a:lnTo>
                    <a:pt x="68" y="11"/>
                  </a:lnTo>
                  <a:lnTo>
                    <a:pt x="76" y="24"/>
                  </a:lnTo>
                  <a:lnTo>
                    <a:pt x="78" y="46"/>
                  </a:lnTo>
                  <a:close/>
                  <a:moveTo>
                    <a:pt x="151" y="2"/>
                  </a:moveTo>
                  <a:lnTo>
                    <a:pt x="69" y="159"/>
                  </a:lnTo>
                  <a:lnTo>
                    <a:pt x="52" y="159"/>
                  </a:lnTo>
                  <a:lnTo>
                    <a:pt x="134" y="2"/>
                  </a:lnTo>
                  <a:lnTo>
                    <a:pt x="151" y="2"/>
                  </a:lnTo>
                  <a:close/>
                  <a:moveTo>
                    <a:pt x="202" y="115"/>
                  </a:moveTo>
                  <a:lnTo>
                    <a:pt x="200" y="136"/>
                  </a:lnTo>
                  <a:lnTo>
                    <a:pt x="192" y="151"/>
                  </a:lnTo>
                  <a:lnTo>
                    <a:pt x="180" y="159"/>
                  </a:lnTo>
                  <a:lnTo>
                    <a:pt x="163" y="162"/>
                  </a:lnTo>
                  <a:lnTo>
                    <a:pt x="146" y="159"/>
                  </a:lnTo>
                  <a:lnTo>
                    <a:pt x="134" y="151"/>
                  </a:lnTo>
                  <a:lnTo>
                    <a:pt x="125" y="136"/>
                  </a:lnTo>
                  <a:lnTo>
                    <a:pt x="124" y="115"/>
                  </a:lnTo>
                  <a:lnTo>
                    <a:pt x="125" y="93"/>
                  </a:lnTo>
                  <a:lnTo>
                    <a:pt x="134" y="80"/>
                  </a:lnTo>
                  <a:lnTo>
                    <a:pt x="146" y="70"/>
                  </a:lnTo>
                  <a:lnTo>
                    <a:pt x="163" y="69"/>
                  </a:lnTo>
                  <a:lnTo>
                    <a:pt x="180" y="70"/>
                  </a:lnTo>
                  <a:lnTo>
                    <a:pt x="192" y="80"/>
                  </a:lnTo>
                  <a:lnTo>
                    <a:pt x="200" y="93"/>
                  </a:lnTo>
                  <a:lnTo>
                    <a:pt x="202" y="115"/>
                  </a:lnTo>
                  <a:close/>
                  <a:moveTo>
                    <a:pt x="59" y="46"/>
                  </a:moveTo>
                  <a:lnTo>
                    <a:pt x="59" y="30"/>
                  </a:lnTo>
                  <a:lnTo>
                    <a:pt x="55" y="20"/>
                  </a:lnTo>
                  <a:lnTo>
                    <a:pt x="49" y="14"/>
                  </a:lnTo>
                  <a:lnTo>
                    <a:pt x="39" y="13"/>
                  </a:lnTo>
                  <a:lnTo>
                    <a:pt x="30" y="14"/>
                  </a:lnTo>
                  <a:lnTo>
                    <a:pt x="25" y="20"/>
                  </a:lnTo>
                  <a:lnTo>
                    <a:pt x="20" y="30"/>
                  </a:lnTo>
                  <a:lnTo>
                    <a:pt x="19" y="46"/>
                  </a:lnTo>
                  <a:lnTo>
                    <a:pt x="20" y="61"/>
                  </a:lnTo>
                  <a:lnTo>
                    <a:pt x="25" y="72"/>
                  </a:lnTo>
                  <a:lnTo>
                    <a:pt x="30" y="77"/>
                  </a:lnTo>
                  <a:lnTo>
                    <a:pt x="39" y="77"/>
                  </a:lnTo>
                  <a:lnTo>
                    <a:pt x="49" y="77"/>
                  </a:lnTo>
                  <a:lnTo>
                    <a:pt x="55" y="72"/>
                  </a:lnTo>
                  <a:lnTo>
                    <a:pt x="59" y="61"/>
                  </a:lnTo>
                  <a:lnTo>
                    <a:pt x="59" y="46"/>
                  </a:lnTo>
                  <a:close/>
                  <a:moveTo>
                    <a:pt x="183" y="115"/>
                  </a:moveTo>
                  <a:lnTo>
                    <a:pt x="182" y="99"/>
                  </a:lnTo>
                  <a:lnTo>
                    <a:pt x="179" y="90"/>
                  </a:lnTo>
                  <a:lnTo>
                    <a:pt x="173" y="85"/>
                  </a:lnTo>
                  <a:lnTo>
                    <a:pt x="163" y="83"/>
                  </a:lnTo>
                  <a:lnTo>
                    <a:pt x="153" y="85"/>
                  </a:lnTo>
                  <a:lnTo>
                    <a:pt x="147" y="90"/>
                  </a:lnTo>
                  <a:lnTo>
                    <a:pt x="144" y="99"/>
                  </a:lnTo>
                  <a:lnTo>
                    <a:pt x="143" y="115"/>
                  </a:lnTo>
                  <a:lnTo>
                    <a:pt x="144" y="132"/>
                  </a:lnTo>
                  <a:lnTo>
                    <a:pt x="147" y="141"/>
                  </a:lnTo>
                  <a:lnTo>
                    <a:pt x="153" y="146"/>
                  </a:lnTo>
                  <a:lnTo>
                    <a:pt x="163" y="148"/>
                  </a:lnTo>
                  <a:lnTo>
                    <a:pt x="173" y="146"/>
                  </a:lnTo>
                  <a:lnTo>
                    <a:pt x="179" y="141"/>
                  </a:lnTo>
                  <a:lnTo>
                    <a:pt x="182" y="132"/>
                  </a:lnTo>
                  <a:lnTo>
                    <a:pt x="183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6" name="Rectangle 2497"/>
            <p:cNvSpPr>
              <a:spLocks noChangeArrowheads="1"/>
            </p:cNvSpPr>
            <p:nvPr/>
          </p:nvSpPr>
          <p:spPr bwMode="auto">
            <a:xfrm>
              <a:off x="4966" y="724"/>
              <a:ext cx="22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7" name="Freeform 2498"/>
            <p:cNvSpPr>
              <a:spLocks noEditPoints="1"/>
            </p:cNvSpPr>
            <p:nvPr/>
          </p:nvSpPr>
          <p:spPr bwMode="auto">
            <a:xfrm>
              <a:off x="5025" y="697"/>
              <a:ext cx="35" cy="53"/>
            </a:xfrm>
            <a:custGeom>
              <a:avLst/>
              <a:gdLst>
                <a:gd name="T0" fmla="*/ 103 w 103"/>
                <a:gd name="T1" fmla="*/ 47 h 157"/>
                <a:gd name="T2" fmla="*/ 103 w 103"/>
                <a:gd name="T3" fmla="*/ 57 h 157"/>
                <a:gd name="T4" fmla="*/ 100 w 103"/>
                <a:gd name="T5" fmla="*/ 66 h 157"/>
                <a:gd name="T6" fmla="*/ 95 w 103"/>
                <a:gd name="T7" fmla="*/ 75 h 157"/>
                <a:gd name="T8" fmla="*/ 90 w 103"/>
                <a:gd name="T9" fmla="*/ 82 h 157"/>
                <a:gd name="T10" fmla="*/ 81 w 103"/>
                <a:gd name="T11" fmla="*/ 89 h 157"/>
                <a:gd name="T12" fmla="*/ 70 w 103"/>
                <a:gd name="T13" fmla="*/ 95 h 157"/>
                <a:gd name="T14" fmla="*/ 58 w 103"/>
                <a:gd name="T15" fmla="*/ 98 h 157"/>
                <a:gd name="T16" fmla="*/ 42 w 103"/>
                <a:gd name="T17" fmla="*/ 98 h 157"/>
                <a:gd name="T18" fmla="*/ 21 w 103"/>
                <a:gd name="T19" fmla="*/ 98 h 157"/>
                <a:gd name="T20" fmla="*/ 21 w 103"/>
                <a:gd name="T21" fmla="*/ 157 h 157"/>
                <a:gd name="T22" fmla="*/ 0 w 103"/>
                <a:gd name="T23" fmla="*/ 157 h 157"/>
                <a:gd name="T24" fmla="*/ 0 w 103"/>
                <a:gd name="T25" fmla="*/ 0 h 157"/>
                <a:gd name="T26" fmla="*/ 44 w 103"/>
                <a:gd name="T27" fmla="*/ 0 h 157"/>
                <a:gd name="T28" fmla="*/ 57 w 103"/>
                <a:gd name="T29" fmla="*/ 0 h 157"/>
                <a:gd name="T30" fmla="*/ 67 w 103"/>
                <a:gd name="T31" fmla="*/ 3 h 157"/>
                <a:gd name="T32" fmla="*/ 77 w 103"/>
                <a:gd name="T33" fmla="*/ 5 h 157"/>
                <a:gd name="T34" fmla="*/ 84 w 103"/>
                <a:gd name="T35" fmla="*/ 10 h 157"/>
                <a:gd name="T36" fmla="*/ 93 w 103"/>
                <a:gd name="T37" fmla="*/ 16 h 157"/>
                <a:gd name="T38" fmla="*/ 98 w 103"/>
                <a:gd name="T39" fmla="*/ 24 h 157"/>
                <a:gd name="T40" fmla="*/ 103 w 103"/>
                <a:gd name="T41" fmla="*/ 34 h 157"/>
                <a:gd name="T42" fmla="*/ 103 w 103"/>
                <a:gd name="T43" fmla="*/ 47 h 157"/>
                <a:gd name="T44" fmla="*/ 81 w 103"/>
                <a:gd name="T45" fmla="*/ 47 h 157"/>
                <a:gd name="T46" fmla="*/ 81 w 103"/>
                <a:gd name="T47" fmla="*/ 40 h 157"/>
                <a:gd name="T48" fmla="*/ 78 w 103"/>
                <a:gd name="T49" fmla="*/ 33 h 157"/>
                <a:gd name="T50" fmla="*/ 75 w 103"/>
                <a:gd name="T51" fmla="*/ 28 h 157"/>
                <a:gd name="T52" fmla="*/ 70 w 103"/>
                <a:gd name="T53" fmla="*/ 24 h 157"/>
                <a:gd name="T54" fmla="*/ 65 w 103"/>
                <a:gd name="T55" fmla="*/ 21 h 157"/>
                <a:gd name="T56" fmla="*/ 58 w 103"/>
                <a:gd name="T57" fmla="*/ 18 h 157"/>
                <a:gd name="T58" fmla="*/ 51 w 103"/>
                <a:gd name="T59" fmla="*/ 18 h 157"/>
                <a:gd name="T60" fmla="*/ 42 w 103"/>
                <a:gd name="T61" fmla="*/ 17 h 157"/>
                <a:gd name="T62" fmla="*/ 21 w 103"/>
                <a:gd name="T63" fmla="*/ 17 h 157"/>
                <a:gd name="T64" fmla="*/ 21 w 103"/>
                <a:gd name="T65" fmla="*/ 80 h 157"/>
                <a:gd name="T66" fmla="*/ 39 w 103"/>
                <a:gd name="T67" fmla="*/ 80 h 157"/>
                <a:gd name="T68" fmla="*/ 51 w 103"/>
                <a:gd name="T69" fmla="*/ 80 h 157"/>
                <a:gd name="T70" fmla="*/ 59 w 103"/>
                <a:gd name="T71" fmla="*/ 77 h 157"/>
                <a:gd name="T72" fmla="*/ 67 w 103"/>
                <a:gd name="T73" fmla="*/ 76 h 157"/>
                <a:gd name="T74" fmla="*/ 72 w 103"/>
                <a:gd name="T75" fmla="*/ 70 h 157"/>
                <a:gd name="T76" fmla="*/ 77 w 103"/>
                <a:gd name="T77" fmla="*/ 66 h 157"/>
                <a:gd name="T78" fmla="*/ 80 w 103"/>
                <a:gd name="T79" fmla="*/ 60 h 157"/>
                <a:gd name="T80" fmla="*/ 81 w 103"/>
                <a:gd name="T81" fmla="*/ 54 h 157"/>
                <a:gd name="T82" fmla="*/ 81 w 103"/>
                <a:gd name="T83" fmla="*/ 4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3" h="157">
                  <a:moveTo>
                    <a:pt x="103" y="47"/>
                  </a:moveTo>
                  <a:lnTo>
                    <a:pt x="103" y="57"/>
                  </a:lnTo>
                  <a:lnTo>
                    <a:pt x="100" y="66"/>
                  </a:lnTo>
                  <a:lnTo>
                    <a:pt x="95" y="75"/>
                  </a:lnTo>
                  <a:lnTo>
                    <a:pt x="90" y="82"/>
                  </a:lnTo>
                  <a:lnTo>
                    <a:pt x="81" y="89"/>
                  </a:lnTo>
                  <a:lnTo>
                    <a:pt x="70" y="95"/>
                  </a:lnTo>
                  <a:lnTo>
                    <a:pt x="58" y="98"/>
                  </a:lnTo>
                  <a:lnTo>
                    <a:pt x="42" y="98"/>
                  </a:lnTo>
                  <a:lnTo>
                    <a:pt x="21" y="98"/>
                  </a:lnTo>
                  <a:lnTo>
                    <a:pt x="21" y="157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67" y="3"/>
                  </a:lnTo>
                  <a:lnTo>
                    <a:pt x="77" y="5"/>
                  </a:lnTo>
                  <a:lnTo>
                    <a:pt x="84" y="10"/>
                  </a:lnTo>
                  <a:lnTo>
                    <a:pt x="93" y="16"/>
                  </a:lnTo>
                  <a:lnTo>
                    <a:pt x="98" y="24"/>
                  </a:lnTo>
                  <a:lnTo>
                    <a:pt x="103" y="34"/>
                  </a:lnTo>
                  <a:lnTo>
                    <a:pt x="103" y="47"/>
                  </a:lnTo>
                  <a:close/>
                  <a:moveTo>
                    <a:pt x="81" y="47"/>
                  </a:moveTo>
                  <a:lnTo>
                    <a:pt x="81" y="40"/>
                  </a:lnTo>
                  <a:lnTo>
                    <a:pt x="78" y="33"/>
                  </a:lnTo>
                  <a:lnTo>
                    <a:pt x="75" y="28"/>
                  </a:lnTo>
                  <a:lnTo>
                    <a:pt x="70" y="24"/>
                  </a:lnTo>
                  <a:lnTo>
                    <a:pt x="65" y="21"/>
                  </a:lnTo>
                  <a:lnTo>
                    <a:pt x="58" y="18"/>
                  </a:lnTo>
                  <a:lnTo>
                    <a:pt x="51" y="18"/>
                  </a:lnTo>
                  <a:lnTo>
                    <a:pt x="42" y="17"/>
                  </a:lnTo>
                  <a:lnTo>
                    <a:pt x="21" y="17"/>
                  </a:lnTo>
                  <a:lnTo>
                    <a:pt x="21" y="80"/>
                  </a:lnTo>
                  <a:lnTo>
                    <a:pt x="39" y="80"/>
                  </a:lnTo>
                  <a:lnTo>
                    <a:pt x="51" y="80"/>
                  </a:lnTo>
                  <a:lnTo>
                    <a:pt x="59" y="77"/>
                  </a:lnTo>
                  <a:lnTo>
                    <a:pt x="67" y="76"/>
                  </a:lnTo>
                  <a:lnTo>
                    <a:pt x="72" y="70"/>
                  </a:lnTo>
                  <a:lnTo>
                    <a:pt x="77" y="66"/>
                  </a:lnTo>
                  <a:lnTo>
                    <a:pt x="80" y="60"/>
                  </a:lnTo>
                  <a:lnTo>
                    <a:pt x="81" y="54"/>
                  </a:lnTo>
                  <a:lnTo>
                    <a:pt x="81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8" name="Freeform 2499"/>
            <p:cNvSpPr>
              <a:spLocks noEditPoints="1"/>
            </p:cNvSpPr>
            <p:nvPr/>
          </p:nvSpPr>
          <p:spPr bwMode="auto">
            <a:xfrm>
              <a:off x="5064" y="709"/>
              <a:ext cx="36" cy="41"/>
            </a:xfrm>
            <a:custGeom>
              <a:avLst/>
              <a:gdLst>
                <a:gd name="T0" fmla="*/ 109 w 109"/>
                <a:gd name="T1" fmla="*/ 62 h 123"/>
                <a:gd name="T2" fmla="*/ 108 w 109"/>
                <a:gd name="T3" fmla="*/ 76 h 123"/>
                <a:gd name="T4" fmla="*/ 100 w 109"/>
                <a:gd name="T5" fmla="*/ 99 h 123"/>
                <a:gd name="T6" fmla="*/ 93 w 109"/>
                <a:gd name="T7" fmla="*/ 108 h 123"/>
                <a:gd name="T8" fmla="*/ 86 w 109"/>
                <a:gd name="T9" fmla="*/ 115 h 123"/>
                <a:gd name="T10" fmla="*/ 66 w 109"/>
                <a:gd name="T11" fmla="*/ 123 h 123"/>
                <a:gd name="T12" fmla="*/ 54 w 109"/>
                <a:gd name="T13" fmla="*/ 123 h 123"/>
                <a:gd name="T14" fmla="*/ 43 w 109"/>
                <a:gd name="T15" fmla="*/ 123 h 123"/>
                <a:gd name="T16" fmla="*/ 23 w 109"/>
                <a:gd name="T17" fmla="*/ 115 h 123"/>
                <a:gd name="T18" fmla="*/ 14 w 109"/>
                <a:gd name="T19" fmla="*/ 108 h 123"/>
                <a:gd name="T20" fmla="*/ 8 w 109"/>
                <a:gd name="T21" fmla="*/ 99 h 123"/>
                <a:gd name="T22" fmla="*/ 1 w 109"/>
                <a:gd name="T23" fmla="*/ 76 h 123"/>
                <a:gd name="T24" fmla="*/ 0 w 109"/>
                <a:gd name="T25" fmla="*/ 62 h 123"/>
                <a:gd name="T26" fmla="*/ 1 w 109"/>
                <a:gd name="T27" fmla="*/ 47 h 123"/>
                <a:gd name="T28" fmla="*/ 8 w 109"/>
                <a:gd name="T29" fmla="*/ 26 h 123"/>
                <a:gd name="T30" fmla="*/ 14 w 109"/>
                <a:gd name="T31" fmla="*/ 17 h 123"/>
                <a:gd name="T32" fmla="*/ 23 w 109"/>
                <a:gd name="T33" fmla="*/ 8 h 123"/>
                <a:gd name="T34" fmla="*/ 43 w 109"/>
                <a:gd name="T35" fmla="*/ 0 h 123"/>
                <a:gd name="T36" fmla="*/ 54 w 109"/>
                <a:gd name="T37" fmla="*/ 0 h 123"/>
                <a:gd name="T38" fmla="*/ 66 w 109"/>
                <a:gd name="T39" fmla="*/ 0 h 123"/>
                <a:gd name="T40" fmla="*/ 86 w 109"/>
                <a:gd name="T41" fmla="*/ 8 h 123"/>
                <a:gd name="T42" fmla="*/ 93 w 109"/>
                <a:gd name="T43" fmla="*/ 17 h 123"/>
                <a:gd name="T44" fmla="*/ 100 w 109"/>
                <a:gd name="T45" fmla="*/ 26 h 123"/>
                <a:gd name="T46" fmla="*/ 108 w 109"/>
                <a:gd name="T47" fmla="*/ 47 h 123"/>
                <a:gd name="T48" fmla="*/ 109 w 109"/>
                <a:gd name="T49" fmla="*/ 62 h 123"/>
                <a:gd name="T50" fmla="*/ 87 w 109"/>
                <a:gd name="T51" fmla="*/ 62 h 123"/>
                <a:gd name="T52" fmla="*/ 86 w 109"/>
                <a:gd name="T53" fmla="*/ 41 h 123"/>
                <a:gd name="T54" fmla="*/ 79 w 109"/>
                <a:gd name="T55" fmla="*/ 28 h 123"/>
                <a:gd name="T56" fmla="*/ 69 w 109"/>
                <a:gd name="T57" fmla="*/ 18 h 123"/>
                <a:gd name="T58" fmla="*/ 54 w 109"/>
                <a:gd name="T59" fmla="*/ 17 h 123"/>
                <a:gd name="T60" fmla="*/ 40 w 109"/>
                <a:gd name="T61" fmla="*/ 18 h 123"/>
                <a:gd name="T62" fmla="*/ 28 w 109"/>
                <a:gd name="T63" fmla="*/ 28 h 123"/>
                <a:gd name="T64" fmla="*/ 21 w 109"/>
                <a:gd name="T65" fmla="*/ 41 h 123"/>
                <a:gd name="T66" fmla="*/ 20 w 109"/>
                <a:gd name="T67" fmla="*/ 62 h 123"/>
                <a:gd name="T68" fmla="*/ 21 w 109"/>
                <a:gd name="T69" fmla="*/ 82 h 123"/>
                <a:gd name="T70" fmla="*/ 30 w 109"/>
                <a:gd name="T71" fmla="*/ 95 h 123"/>
                <a:gd name="T72" fmla="*/ 40 w 109"/>
                <a:gd name="T73" fmla="*/ 105 h 123"/>
                <a:gd name="T74" fmla="*/ 54 w 109"/>
                <a:gd name="T75" fmla="*/ 106 h 123"/>
                <a:gd name="T76" fmla="*/ 69 w 109"/>
                <a:gd name="T77" fmla="*/ 105 h 123"/>
                <a:gd name="T78" fmla="*/ 79 w 109"/>
                <a:gd name="T79" fmla="*/ 96 h 123"/>
                <a:gd name="T80" fmla="*/ 86 w 109"/>
                <a:gd name="T81" fmla="*/ 82 h 123"/>
                <a:gd name="T82" fmla="*/ 87 w 109"/>
                <a:gd name="T83" fmla="*/ 6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123">
                  <a:moveTo>
                    <a:pt x="109" y="62"/>
                  </a:moveTo>
                  <a:lnTo>
                    <a:pt x="108" y="76"/>
                  </a:lnTo>
                  <a:lnTo>
                    <a:pt x="100" y="99"/>
                  </a:lnTo>
                  <a:lnTo>
                    <a:pt x="93" y="108"/>
                  </a:lnTo>
                  <a:lnTo>
                    <a:pt x="86" y="115"/>
                  </a:lnTo>
                  <a:lnTo>
                    <a:pt x="66" y="123"/>
                  </a:lnTo>
                  <a:lnTo>
                    <a:pt x="54" y="123"/>
                  </a:lnTo>
                  <a:lnTo>
                    <a:pt x="43" y="123"/>
                  </a:lnTo>
                  <a:lnTo>
                    <a:pt x="23" y="115"/>
                  </a:lnTo>
                  <a:lnTo>
                    <a:pt x="14" y="108"/>
                  </a:lnTo>
                  <a:lnTo>
                    <a:pt x="8" y="99"/>
                  </a:lnTo>
                  <a:lnTo>
                    <a:pt x="1" y="76"/>
                  </a:lnTo>
                  <a:lnTo>
                    <a:pt x="0" y="62"/>
                  </a:lnTo>
                  <a:lnTo>
                    <a:pt x="1" y="47"/>
                  </a:lnTo>
                  <a:lnTo>
                    <a:pt x="8" y="26"/>
                  </a:lnTo>
                  <a:lnTo>
                    <a:pt x="14" y="17"/>
                  </a:lnTo>
                  <a:lnTo>
                    <a:pt x="23" y="8"/>
                  </a:lnTo>
                  <a:lnTo>
                    <a:pt x="43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86" y="8"/>
                  </a:lnTo>
                  <a:lnTo>
                    <a:pt x="93" y="17"/>
                  </a:lnTo>
                  <a:lnTo>
                    <a:pt x="100" y="26"/>
                  </a:lnTo>
                  <a:lnTo>
                    <a:pt x="108" y="47"/>
                  </a:lnTo>
                  <a:lnTo>
                    <a:pt x="109" y="62"/>
                  </a:lnTo>
                  <a:close/>
                  <a:moveTo>
                    <a:pt x="87" y="62"/>
                  </a:moveTo>
                  <a:lnTo>
                    <a:pt x="86" y="41"/>
                  </a:lnTo>
                  <a:lnTo>
                    <a:pt x="79" y="28"/>
                  </a:lnTo>
                  <a:lnTo>
                    <a:pt x="69" y="18"/>
                  </a:lnTo>
                  <a:lnTo>
                    <a:pt x="54" y="17"/>
                  </a:lnTo>
                  <a:lnTo>
                    <a:pt x="40" y="18"/>
                  </a:lnTo>
                  <a:lnTo>
                    <a:pt x="28" y="28"/>
                  </a:lnTo>
                  <a:lnTo>
                    <a:pt x="21" y="41"/>
                  </a:lnTo>
                  <a:lnTo>
                    <a:pt x="20" y="62"/>
                  </a:lnTo>
                  <a:lnTo>
                    <a:pt x="21" y="82"/>
                  </a:lnTo>
                  <a:lnTo>
                    <a:pt x="30" y="95"/>
                  </a:lnTo>
                  <a:lnTo>
                    <a:pt x="40" y="105"/>
                  </a:lnTo>
                  <a:lnTo>
                    <a:pt x="54" y="106"/>
                  </a:lnTo>
                  <a:lnTo>
                    <a:pt x="69" y="105"/>
                  </a:lnTo>
                  <a:lnTo>
                    <a:pt x="79" y="96"/>
                  </a:lnTo>
                  <a:lnTo>
                    <a:pt x="86" y="82"/>
                  </a:lnTo>
                  <a:lnTo>
                    <a:pt x="87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9" name="Freeform 2500"/>
            <p:cNvSpPr>
              <a:spLocks/>
            </p:cNvSpPr>
            <p:nvPr/>
          </p:nvSpPr>
          <p:spPr bwMode="auto">
            <a:xfrm>
              <a:off x="5110" y="710"/>
              <a:ext cx="25" cy="40"/>
            </a:xfrm>
            <a:custGeom>
              <a:avLst/>
              <a:gdLst>
                <a:gd name="T0" fmla="*/ 74 w 74"/>
                <a:gd name="T1" fmla="*/ 21 h 118"/>
                <a:gd name="T2" fmla="*/ 72 w 74"/>
                <a:gd name="T3" fmla="*/ 21 h 118"/>
                <a:gd name="T4" fmla="*/ 68 w 74"/>
                <a:gd name="T5" fmla="*/ 21 h 118"/>
                <a:gd name="T6" fmla="*/ 64 w 74"/>
                <a:gd name="T7" fmla="*/ 20 h 118"/>
                <a:gd name="T8" fmla="*/ 59 w 74"/>
                <a:gd name="T9" fmla="*/ 20 h 118"/>
                <a:gd name="T10" fmla="*/ 55 w 74"/>
                <a:gd name="T11" fmla="*/ 20 h 118"/>
                <a:gd name="T12" fmla="*/ 45 w 74"/>
                <a:gd name="T13" fmla="*/ 20 h 118"/>
                <a:gd name="T14" fmla="*/ 36 w 74"/>
                <a:gd name="T15" fmla="*/ 24 h 118"/>
                <a:gd name="T16" fmla="*/ 28 w 74"/>
                <a:gd name="T17" fmla="*/ 28 h 118"/>
                <a:gd name="T18" fmla="*/ 20 w 74"/>
                <a:gd name="T19" fmla="*/ 34 h 118"/>
                <a:gd name="T20" fmla="*/ 20 w 74"/>
                <a:gd name="T21" fmla="*/ 118 h 118"/>
                <a:gd name="T22" fmla="*/ 0 w 74"/>
                <a:gd name="T23" fmla="*/ 118 h 118"/>
                <a:gd name="T24" fmla="*/ 0 w 74"/>
                <a:gd name="T25" fmla="*/ 0 h 118"/>
                <a:gd name="T26" fmla="*/ 20 w 74"/>
                <a:gd name="T27" fmla="*/ 0 h 118"/>
                <a:gd name="T28" fmla="*/ 20 w 74"/>
                <a:gd name="T29" fmla="*/ 17 h 118"/>
                <a:gd name="T30" fmla="*/ 32 w 74"/>
                <a:gd name="T31" fmla="*/ 8 h 118"/>
                <a:gd name="T32" fmla="*/ 41 w 74"/>
                <a:gd name="T33" fmla="*/ 4 h 118"/>
                <a:gd name="T34" fmla="*/ 51 w 74"/>
                <a:gd name="T35" fmla="*/ 1 h 118"/>
                <a:gd name="T36" fmla="*/ 59 w 74"/>
                <a:gd name="T37" fmla="*/ 0 h 118"/>
                <a:gd name="T38" fmla="*/ 64 w 74"/>
                <a:gd name="T39" fmla="*/ 0 h 118"/>
                <a:gd name="T40" fmla="*/ 67 w 74"/>
                <a:gd name="T41" fmla="*/ 0 h 118"/>
                <a:gd name="T42" fmla="*/ 69 w 74"/>
                <a:gd name="T43" fmla="*/ 1 h 118"/>
                <a:gd name="T44" fmla="*/ 74 w 74"/>
                <a:gd name="T45" fmla="*/ 1 h 118"/>
                <a:gd name="T46" fmla="*/ 74 w 74"/>
                <a:gd name="T47" fmla="*/ 2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" h="118">
                  <a:moveTo>
                    <a:pt x="74" y="21"/>
                  </a:moveTo>
                  <a:lnTo>
                    <a:pt x="72" y="21"/>
                  </a:lnTo>
                  <a:lnTo>
                    <a:pt x="68" y="21"/>
                  </a:lnTo>
                  <a:lnTo>
                    <a:pt x="64" y="20"/>
                  </a:lnTo>
                  <a:lnTo>
                    <a:pt x="59" y="20"/>
                  </a:lnTo>
                  <a:lnTo>
                    <a:pt x="55" y="20"/>
                  </a:lnTo>
                  <a:lnTo>
                    <a:pt x="45" y="20"/>
                  </a:lnTo>
                  <a:lnTo>
                    <a:pt x="36" y="24"/>
                  </a:lnTo>
                  <a:lnTo>
                    <a:pt x="28" y="28"/>
                  </a:lnTo>
                  <a:lnTo>
                    <a:pt x="20" y="34"/>
                  </a:lnTo>
                  <a:lnTo>
                    <a:pt x="20" y="118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7"/>
                  </a:lnTo>
                  <a:lnTo>
                    <a:pt x="32" y="8"/>
                  </a:lnTo>
                  <a:lnTo>
                    <a:pt x="41" y="4"/>
                  </a:lnTo>
                  <a:lnTo>
                    <a:pt x="51" y="1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69" y="1"/>
                  </a:lnTo>
                  <a:lnTo>
                    <a:pt x="74" y="1"/>
                  </a:lnTo>
                  <a:lnTo>
                    <a:pt x="74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0" name="Freeform 2501"/>
            <p:cNvSpPr>
              <a:spLocks/>
            </p:cNvSpPr>
            <p:nvPr/>
          </p:nvSpPr>
          <p:spPr bwMode="auto">
            <a:xfrm>
              <a:off x="5137" y="699"/>
              <a:ext cx="25" cy="51"/>
            </a:xfrm>
            <a:custGeom>
              <a:avLst/>
              <a:gdLst>
                <a:gd name="T0" fmla="*/ 75 w 75"/>
                <a:gd name="T1" fmla="*/ 150 h 154"/>
                <a:gd name="T2" fmla="*/ 70 w 75"/>
                <a:gd name="T3" fmla="*/ 152 h 154"/>
                <a:gd name="T4" fmla="*/ 62 w 75"/>
                <a:gd name="T5" fmla="*/ 153 h 154"/>
                <a:gd name="T6" fmla="*/ 57 w 75"/>
                <a:gd name="T7" fmla="*/ 154 h 154"/>
                <a:gd name="T8" fmla="*/ 51 w 75"/>
                <a:gd name="T9" fmla="*/ 154 h 154"/>
                <a:gd name="T10" fmla="*/ 34 w 75"/>
                <a:gd name="T11" fmla="*/ 152 h 154"/>
                <a:gd name="T12" fmla="*/ 24 w 75"/>
                <a:gd name="T13" fmla="*/ 144 h 154"/>
                <a:gd name="T14" fmla="*/ 16 w 75"/>
                <a:gd name="T15" fmla="*/ 133 h 154"/>
                <a:gd name="T16" fmla="*/ 13 w 75"/>
                <a:gd name="T17" fmla="*/ 113 h 154"/>
                <a:gd name="T18" fmla="*/ 13 w 75"/>
                <a:gd name="T19" fmla="*/ 51 h 154"/>
                <a:gd name="T20" fmla="*/ 0 w 75"/>
                <a:gd name="T21" fmla="*/ 51 h 154"/>
                <a:gd name="T22" fmla="*/ 0 w 75"/>
                <a:gd name="T23" fmla="*/ 34 h 154"/>
                <a:gd name="T24" fmla="*/ 13 w 75"/>
                <a:gd name="T25" fmla="*/ 34 h 154"/>
                <a:gd name="T26" fmla="*/ 13 w 75"/>
                <a:gd name="T27" fmla="*/ 0 h 154"/>
                <a:gd name="T28" fmla="*/ 34 w 75"/>
                <a:gd name="T29" fmla="*/ 0 h 154"/>
                <a:gd name="T30" fmla="*/ 34 w 75"/>
                <a:gd name="T31" fmla="*/ 34 h 154"/>
                <a:gd name="T32" fmla="*/ 75 w 75"/>
                <a:gd name="T33" fmla="*/ 34 h 154"/>
                <a:gd name="T34" fmla="*/ 75 w 75"/>
                <a:gd name="T35" fmla="*/ 51 h 154"/>
                <a:gd name="T36" fmla="*/ 34 w 75"/>
                <a:gd name="T37" fmla="*/ 51 h 154"/>
                <a:gd name="T38" fmla="*/ 34 w 75"/>
                <a:gd name="T39" fmla="*/ 104 h 154"/>
                <a:gd name="T40" fmla="*/ 34 w 75"/>
                <a:gd name="T41" fmla="*/ 113 h 154"/>
                <a:gd name="T42" fmla="*/ 35 w 75"/>
                <a:gd name="T43" fmla="*/ 119 h 154"/>
                <a:gd name="T44" fmla="*/ 35 w 75"/>
                <a:gd name="T45" fmla="*/ 124 h 154"/>
                <a:gd name="T46" fmla="*/ 38 w 75"/>
                <a:gd name="T47" fmla="*/ 129 h 154"/>
                <a:gd name="T48" fmla="*/ 39 w 75"/>
                <a:gd name="T49" fmla="*/ 133 h 154"/>
                <a:gd name="T50" fmla="*/ 44 w 75"/>
                <a:gd name="T51" fmla="*/ 134 h 154"/>
                <a:gd name="T52" fmla="*/ 48 w 75"/>
                <a:gd name="T53" fmla="*/ 136 h 154"/>
                <a:gd name="T54" fmla="*/ 57 w 75"/>
                <a:gd name="T55" fmla="*/ 137 h 154"/>
                <a:gd name="T56" fmla="*/ 61 w 75"/>
                <a:gd name="T57" fmla="*/ 136 h 154"/>
                <a:gd name="T58" fmla="*/ 67 w 75"/>
                <a:gd name="T59" fmla="*/ 136 h 154"/>
                <a:gd name="T60" fmla="*/ 71 w 75"/>
                <a:gd name="T61" fmla="*/ 134 h 154"/>
                <a:gd name="T62" fmla="*/ 74 w 75"/>
                <a:gd name="T63" fmla="*/ 133 h 154"/>
                <a:gd name="T64" fmla="*/ 75 w 75"/>
                <a:gd name="T65" fmla="*/ 133 h 154"/>
                <a:gd name="T66" fmla="*/ 75 w 75"/>
                <a:gd name="T67" fmla="*/ 15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5" h="154">
                  <a:moveTo>
                    <a:pt x="75" y="150"/>
                  </a:moveTo>
                  <a:lnTo>
                    <a:pt x="70" y="152"/>
                  </a:lnTo>
                  <a:lnTo>
                    <a:pt x="62" y="153"/>
                  </a:lnTo>
                  <a:lnTo>
                    <a:pt x="57" y="154"/>
                  </a:lnTo>
                  <a:lnTo>
                    <a:pt x="51" y="154"/>
                  </a:lnTo>
                  <a:lnTo>
                    <a:pt x="34" y="152"/>
                  </a:lnTo>
                  <a:lnTo>
                    <a:pt x="24" y="144"/>
                  </a:lnTo>
                  <a:lnTo>
                    <a:pt x="16" y="133"/>
                  </a:lnTo>
                  <a:lnTo>
                    <a:pt x="13" y="113"/>
                  </a:lnTo>
                  <a:lnTo>
                    <a:pt x="13" y="51"/>
                  </a:lnTo>
                  <a:lnTo>
                    <a:pt x="0" y="51"/>
                  </a:lnTo>
                  <a:lnTo>
                    <a:pt x="0" y="34"/>
                  </a:lnTo>
                  <a:lnTo>
                    <a:pt x="13" y="34"/>
                  </a:lnTo>
                  <a:lnTo>
                    <a:pt x="13" y="0"/>
                  </a:lnTo>
                  <a:lnTo>
                    <a:pt x="34" y="0"/>
                  </a:lnTo>
                  <a:lnTo>
                    <a:pt x="34" y="34"/>
                  </a:lnTo>
                  <a:lnTo>
                    <a:pt x="75" y="34"/>
                  </a:lnTo>
                  <a:lnTo>
                    <a:pt x="75" y="51"/>
                  </a:lnTo>
                  <a:lnTo>
                    <a:pt x="34" y="51"/>
                  </a:lnTo>
                  <a:lnTo>
                    <a:pt x="34" y="104"/>
                  </a:lnTo>
                  <a:lnTo>
                    <a:pt x="34" y="113"/>
                  </a:lnTo>
                  <a:lnTo>
                    <a:pt x="35" y="119"/>
                  </a:lnTo>
                  <a:lnTo>
                    <a:pt x="35" y="124"/>
                  </a:lnTo>
                  <a:lnTo>
                    <a:pt x="38" y="129"/>
                  </a:lnTo>
                  <a:lnTo>
                    <a:pt x="39" y="133"/>
                  </a:lnTo>
                  <a:lnTo>
                    <a:pt x="44" y="134"/>
                  </a:lnTo>
                  <a:lnTo>
                    <a:pt x="48" y="136"/>
                  </a:lnTo>
                  <a:lnTo>
                    <a:pt x="57" y="137"/>
                  </a:lnTo>
                  <a:lnTo>
                    <a:pt x="61" y="136"/>
                  </a:lnTo>
                  <a:lnTo>
                    <a:pt x="67" y="136"/>
                  </a:lnTo>
                  <a:lnTo>
                    <a:pt x="71" y="134"/>
                  </a:lnTo>
                  <a:lnTo>
                    <a:pt x="74" y="133"/>
                  </a:lnTo>
                  <a:lnTo>
                    <a:pt x="75" y="133"/>
                  </a:lnTo>
                  <a:lnTo>
                    <a:pt x="75" y="1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1" name="Freeform 2502"/>
            <p:cNvSpPr>
              <a:spLocks noEditPoints="1"/>
            </p:cNvSpPr>
            <p:nvPr/>
          </p:nvSpPr>
          <p:spPr bwMode="auto">
            <a:xfrm>
              <a:off x="5167" y="709"/>
              <a:ext cx="33" cy="41"/>
            </a:xfrm>
            <a:custGeom>
              <a:avLst/>
              <a:gdLst>
                <a:gd name="T0" fmla="*/ 80 w 101"/>
                <a:gd name="T1" fmla="*/ 121 h 123"/>
                <a:gd name="T2" fmla="*/ 78 w 101"/>
                <a:gd name="T3" fmla="*/ 111 h 123"/>
                <a:gd name="T4" fmla="*/ 69 w 101"/>
                <a:gd name="T5" fmla="*/ 116 h 123"/>
                <a:gd name="T6" fmla="*/ 60 w 101"/>
                <a:gd name="T7" fmla="*/ 121 h 123"/>
                <a:gd name="T8" fmla="*/ 47 w 101"/>
                <a:gd name="T9" fmla="*/ 123 h 123"/>
                <a:gd name="T10" fmla="*/ 23 w 101"/>
                <a:gd name="T11" fmla="*/ 122 h 123"/>
                <a:gd name="T12" fmla="*/ 3 w 101"/>
                <a:gd name="T13" fmla="*/ 102 h 123"/>
                <a:gd name="T14" fmla="*/ 1 w 101"/>
                <a:gd name="T15" fmla="*/ 75 h 123"/>
                <a:gd name="T16" fmla="*/ 13 w 101"/>
                <a:gd name="T17" fmla="*/ 57 h 123"/>
                <a:gd name="T18" fmla="*/ 34 w 101"/>
                <a:gd name="T19" fmla="*/ 47 h 123"/>
                <a:gd name="T20" fmla="*/ 63 w 101"/>
                <a:gd name="T21" fmla="*/ 44 h 123"/>
                <a:gd name="T22" fmla="*/ 80 w 101"/>
                <a:gd name="T23" fmla="*/ 40 h 123"/>
                <a:gd name="T24" fmla="*/ 79 w 101"/>
                <a:gd name="T25" fmla="*/ 28 h 123"/>
                <a:gd name="T26" fmla="*/ 72 w 101"/>
                <a:gd name="T27" fmla="*/ 21 h 123"/>
                <a:gd name="T28" fmla="*/ 62 w 101"/>
                <a:gd name="T29" fmla="*/ 18 h 123"/>
                <a:gd name="T30" fmla="*/ 49 w 101"/>
                <a:gd name="T31" fmla="*/ 17 h 123"/>
                <a:gd name="T32" fmla="*/ 31 w 101"/>
                <a:gd name="T33" fmla="*/ 20 h 123"/>
                <a:gd name="T34" fmla="*/ 11 w 101"/>
                <a:gd name="T35" fmla="*/ 26 h 123"/>
                <a:gd name="T36" fmla="*/ 11 w 101"/>
                <a:gd name="T37" fmla="*/ 5 h 123"/>
                <a:gd name="T38" fmla="*/ 27 w 101"/>
                <a:gd name="T39" fmla="*/ 3 h 123"/>
                <a:gd name="T40" fmla="*/ 49 w 101"/>
                <a:gd name="T41" fmla="*/ 0 h 123"/>
                <a:gd name="T42" fmla="*/ 70 w 101"/>
                <a:gd name="T43" fmla="*/ 3 h 123"/>
                <a:gd name="T44" fmla="*/ 86 w 101"/>
                <a:gd name="T45" fmla="*/ 10 h 123"/>
                <a:gd name="T46" fmla="*/ 98 w 101"/>
                <a:gd name="T47" fmla="*/ 21 h 123"/>
                <a:gd name="T48" fmla="*/ 101 w 101"/>
                <a:gd name="T49" fmla="*/ 40 h 123"/>
                <a:gd name="T50" fmla="*/ 80 w 101"/>
                <a:gd name="T51" fmla="*/ 92 h 123"/>
                <a:gd name="T52" fmla="*/ 72 w 101"/>
                <a:gd name="T53" fmla="*/ 60 h 123"/>
                <a:gd name="T54" fmla="*/ 47 w 101"/>
                <a:gd name="T55" fmla="*/ 62 h 123"/>
                <a:gd name="T56" fmla="*/ 31 w 101"/>
                <a:gd name="T57" fmla="*/ 66 h 123"/>
                <a:gd name="T58" fmla="*/ 21 w 101"/>
                <a:gd name="T59" fmla="*/ 77 h 123"/>
                <a:gd name="T60" fmla="*/ 21 w 101"/>
                <a:gd name="T61" fmla="*/ 95 h 123"/>
                <a:gd name="T62" fmla="*/ 34 w 101"/>
                <a:gd name="T63" fmla="*/ 105 h 123"/>
                <a:gd name="T64" fmla="*/ 56 w 101"/>
                <a:gd name="T65" fmla="*/ 105 h 123"/>
                <a:gd name="T66" fmla="*/ 73 w 101"/>
                <a:gd name="T67" fmla="*/ 9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3">
                  <a:moveTo>
                    <a:pt x="101" y="121"/>
                  </a:moveTo>
                  <a:lnTo>
                    <a:pt x="80" y="121"/>
                  </a:lnTo>
                  <a:lnTo>
                    <a:pt x="80" y="108"/>
                  </a:lnTo>
                  <a:lnTo>
                    <a:pt x="78" y="111"/>
                  </a:lnTo>
                  <a:lnTo>
                    <a:pt x="73" y="113"/>
                  </a:lnTo>
                  <a:lnTo>
                    <a:pt x="69" y="116"/>
                  </a:lnTo>
                  <a:lnTo>
                    <a:pt x="65" y="118"/>
                  </a:lnTo>
                  <a:lnTo>
                    <a:pt x="60" y="121"/>
                  </a:lnTo>
                  <a:lnTo>
                    <a:pt x="53" y="122"/>
                  </a:lnTo>
                  <a:lnTo>
                    <a:pt x="47" y="123"/>
                  </a:lnTo>
                  <a:lnTo>
                    <a:pt x="39" y="123"/>
                  </a:lnTo>
                  <a:lnTo>
                    <a:pt x="23" y="122"/>
                  </a:lnTo>
                  <a:lnTo>
                    <a:pt x="11" y="113"/>
                  </a:lnTo>
                  <a:lnTo>
                    <a:pt x="3" y="102"/>
                  </a:lnTo>
                  <a:lnTo>
                    <a:pt x="0" y="86"/>
                  </a:lnTo>
                  <a:lnTo>
                    <a:pt x="1" y="75"/>
                  </a:lnTo>
                  <a:lnTo>
                    <a:pt x="6" y="64"/>
                  </a:lnTo>
                  <a:lnTo>
                    <a:pt x="13" y="57"/>
                  </a:lnTo>
                  <a:lnTo>
                    <a:pt x="23" y="52"/>
                  </a:lnTo>
                  <a:lnTo>
                    <a:pt x="34" y="47"/>
                  </a:lnTo>
                  <a:lnTo>
                    <a:pt x="49" y="46"/>
                  </a:lnTo>
                  <a:lnTo>
                    <a:pt x="63" y="44"/>
                  </a:lnTo>
                  <a:lnTo>
                    <a:pt x="80" y="43"/>
                  </a:lnTo>
                  <a:lnTo>
                    <a:pt x="80" y="40"/>
                  </a:lnTo>
                  <a:lnTo>
                    <a:pt x="80" y="33"/>
                  </a:lnTo>
                  <a:lnTo>
                    <a:pt x="79" y="28"/>
                  </a:lnTo>
                  <a:lnTo>
                    <a:pt x="76" y="24"/>
                  </a:lnTo>
                  <a:lnTo>
                    <a:pt x="72" y="21"/>
                  </a:lnTo>
                  <a:lnTo>
                    <a:pt x="67" y="20"/>
                  </a:lnTo>
                  <a:lnTo>
                    <a:pt x="62" y="18"/>
                  </a:lnTo>
                  <a:lnTo>
                    <a:pt x="56" y="17"/>
                  </a:lnTo>
                  <a:lnTo>
                    <a:pt x="49" y="17"/>
                  </a:lnTo>
                  <a:lnTo>
                    <a:pt x="42" y="18"/>
                  </a:lnTo>
                  <a:lnTo>
                    <a:pt x="31" y="20"/>
                  </a:lnTo>
                  <a:lnTo>
                    <a:pt x="21" y="21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5"/>
                  </a:lnTo>
                  <a:lnTo>
                    <a:pt x="17" y="4"/>
                  </a:lnTo>
                  <a:lnTo>
                    <a:pt x="27" y="3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2" y="0"/>
                  </a:lnTo>
                  <a:lnTo>
                    <a:pt x="70" y="3"/>
                  </a:lnTo>
                  <a:lnTo>
                    <a:pt x="79" y="4"/>
                  </a:lnTo>
                  <a:lnTo>
                    <a:pt x="86" y="10"/>
                  </a:lnTo>
                  <a:lnTo>
                    <a:pt x="93" y="14"/>
                  </a:lnTo>
                  <a:lnTo>
                    <a:pt x="98" y="21"/>
                  </a:lnTo>
                  <a:lnTo>
                    <a:pt x="101" y="30"/>
                  </a:lnTo>
                  <a:lnTo>
                    <a:pt x="101" y="40"/>
                  </a:lnTo>
                  <a:lnTo>
                    <a:pt x="101" y="121"/>
                  </a:lnTo>
                  <a:close/>
                  <a:moveTo>
                    <a:pt x="80" y="92"/>
                  </a:moveTo>
                  <a:lnTo>
                    <a:pt x="80" y="59"/>
                  </a:lnTo>
                  <a:lnTo>
                    <a:pt x="72" y="60"/>
                  </a:lnTo>
                  <a:lnTo>
                    <a:pt x="59" y="60"/>
                  </a:lnTo>
                  <a:lnTo>
                    <a:pt x="47" y="62"/>
                  </a:lnTo>
                  <a:lnTo>
                    <a:pt x="40" y="63"/>
                  </a:lnTo>
                  <a:lnTo>
                    <a:pt x="31" y="66"/>
                  </a:lnTo>
                  <a:lnTo>
                    <a:pt x="26" y="72"/>
                  </a:lnTo>
                  <a:lnTo>
                    <a:pt x="21" y="77"/>
                  </a:lnTo>
                  <a:lnTo>
                    <a:pt x="21" y="85"/>
                  </a:lnTo>
                  <a:lnTo>
                    <a:pt x="21" y="95"/>
                  </a:lnTo>
                  <a:lnTo>
                    <a:pt x="27" y="100"/>
                  </a:lnTo>
                  <a:lnTo>
                    <a:pt x="34" y="105"/>
                  </a:lnTo>
                  <a:lnTo>
                    <a:pt x="46" y="105"/>
                  </a:lnTo>
                  <a:lnTo>
                    <a:pt x="56" y="105"/>
                  </a:lnTo>
                  <a:lnTo>
                    <a:pt x="65" y="102"/>
                  </a:lnTo>
                  <a:lnTo>
                    <a:pt x="73" y="98"/>
                  </a:lnTo>
                  <a:lnTo>
                    <a:pt x="8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2" name="Freeform 2503"/>
            <p:cNvSpPr>
              <a:spLocks noEditPoints="1"/>
            </p:cNvSpPr>
            <p:nvPr/>
          </p:nvSpPr>
          <p:spPr bwMode="auto">
            <a:xfrm>
              <a:off x="5213" y="695"/>
              <a:ext cx="35" cy="55"/>
            </a:xfrm>
            <a:custGeom>
              <a:avLst/>
              <a:gdLst>
                <a:gd name="T0" fmla="*/ 104 w 104"/>
                <a:gd name="T1" fmla="*/ 103 h 166"/>
                <a:gd name="T2" fmla="*/ 103 w 104"/>
                <a:gd name="T3" fmla="*/ 118 h 166"/>
                <a:gd name="T4" fmla="*/ 100 w 104"/>
                <a:gd name="T5" fmla="*/ 131 h 166"/>
                <a:gd name="T6" fmla="*/ 94 w 104"/>
                <a:gd name="T7" fmla="*/ 142 h 166"/>
                <a:gd name="T8" fmla="*/ 88 w 104"/>
                <a:gd name="T9" fmla="*/ 151 h 166"/>
                <a:gd name="T10" fmla="*/ 81 w 104"/>
                <a:gd name="T11" fmla="*/ 158 h 166"/>
                <a:gd name="T12" fmla="*/ 71 w 104"/>
                <a:gd name="T13" fmla="*/ 162 h 166"/>
                <a:gd name="T14" fmla="*/ 62 w 104"/>
                <a:gd name="T15" fmla="*/ 166 h 166"/>
                <a:gd name="T16" fmla="*/ 52 w 104"/>
                <a:gd name="T17" fmla="*/ 166 h 166"/>
                <a:gd name="T18" fmla="*/ 42 w 104"/>
                <a:gd name="T19" fmla="*/ 166 h 166"/>
                <a:gd name="T20" fmla="*/ 35 w 104"/>
                <a:gd name="T21" fmla="*/ 165 h 166"/>
                <a:gd name="T22" fmla="*/ 26 w 104"/>
                <a:gd name="T23" fmla="*/ 162 h 166"/>
                <a:gd name="T24" fmla="*/ 19 w 104"/>
                <a:gd name="T25" fmla="*/ 158 h 166"/>
                <a:gd name="T26" fmla="*/ 18 w 104"/>
                <a:gd name="T27" fmla="*/ 164 h 166"/>
                <a:gd name="T28" fmla="*/ 0 w 104"/>
                <a:gd name="T29" fmla="*/ 164 h 166"/>
                <a:gd name="T30" fmla="*/ 0 w 104"/>
                <a:gd name="T31" fmla="*/ 0 h 166"/>
                <a:gd name="T32" fmla="*/ 19 w 104"/>
                <a:gd name="T33" fmla="*/ 0 h 166"/>
                <a:gd name="T34" fmla="*/ 19 w 104"/>
                <a:gd name="T35" fmla="*/ 59 h 166"/>
                <a:gd name="T36" fmla="*/ 28 w 104"/>
                <a:gd name="T37" fmla="*/ 51 h 166"/>
                <a:gd name="T38" fmla="*/ 38 w 104"/>
                <a:gd name="T39" fmla="*/ 47 h 166"/>
                <a:gd name="T40" fmla="*/ 47 w 104"/>
                <a:gd name="T41" fmla="*/ 43 h 166"/>
                <a:gd name="T42" fmla="*/ 58 w 104"/>
                <a:gd name="T43" fmla="*/ 43 h 166"/>
                <a:gd name="T44" fmla="*/ 68 w 104"/>
                <a:gd name="T45" fmla="*/ 43 h 166"/>
                <a:gd name="T46" fmla="*/ 85 w 104"/>
                <a:gd name="T47" fmla="*/ 51 h 166"/>
                <a:gd name="T48" fmla="*/ 91 w 104"/>
                <a:gd name="T49" fmla="*/ 59 h 166"/>
                <a:gd name="T50" fmla="*/ 97 w 104"/>
                <a:gd name="T51" fmla="*/ 67 h 166"/>
                <a:gd name="T52" fmla="*/ 103 w 104"/>
                <a:gd name="T53" fmla="*/ 90 h 166"/>
                <a:gd name="T54" fmla="*/ 104 w 104"/>
                <a:gd name="T55" fmla="*/ 103 h 166"/>
                <a:gd name="T56" fmla="*/ 83 w 104"/>
                <a:gd name="T57" fmla="*/ 105 h 166"/>
                <a:gd name="T58" fmla="*/ 83 w 104"/>
                <a:gd name="T59" fmla="*/ 84 h 166"/>
                <a:gd name="T60" fmla="*/ 77 w 104"/>
                <a:gd name="T61" fmla="*/ 73 h 166"/>
                <a:gd name="T62" fmla="*/ 68 w 104"/>
                <a:gd name="T63" fmla="*/ 63 h 166"/>
                <a:gd name="T64" fmla="*/ 54 w 104"/>
                <a:gd name="T65" fmla="*/ 61 h 166"/>
                <a:gd name="T66" fmla="*/ 45 w 104"/>
                <a:gd name="T67" fmla="*/ 61 h 166"/>
                <a:gd name="T68" fmla="*/ 36 w 104"/>
                <a:gd name="T69" fmla="*/ 66 h 166"/>
                <a:gd name="T70" fmla="*/ 28 w 104"/>
                <a:gd name="T71" fmla="*/ 69 h 166"/>
                <a:gd name="T72" fmla="*/ 19 w 104"/>
                <a:gd name="T73" fmla="*/ 74 h 166"/>
                <a:gd name="T74" fmla="*/ 19 w 104"/>
                <a:gd name="T75" fmla="*/ 142 h 166"/>
                <a:gd name="T76" fmla="*/ 28 w 104"/>
                <a:gd name="T77" fmla="*/ 146 h 166"/>
                <a:gd name="T78" fmla="*/ 34 w 104"/>
                <a:gd name="T79" fmla="*/ 148 h 166"/>
                <a:gd name="T80" fmla="*/ 41 w 104"/>
                <a:gd name="T81" fmla="*/ 149 h 166"/>
                <a:gd name="T82" fmla="*/ 48 w 104"/>
                <a:gd name="T83" fmla="*/ 149 h 166"/>
                <a:gd name="T84" fmla="*/ 64 w 104"/>
                <a:gd name="T85" fmla="*/ 148 h 166"/>
                <a:gd name="T86" fmla="*/ 74 w 104"/>
                <a:gd name="T87" fmla="*/ 138 h 166"/>
                <a:gd name="T88" fmla="*/ 81 w 104"/>
                <a:gd name="T89" fmla="*/ 125 h 166"/>
                <a:gd name="T90" fmla="*/ 83 w 104"/>
                <a:gd name="T91" fmla="*/ 10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6">
                  <a:moveTo>
                    <a:pt x="104" y="103"/>
                  </a:moveTo>
                  <a:lnTo>
                    <a:pt x="103" y="118"/>
                  </a:lnTo>
                  <a:lnTo>
                    <a:pt x="100" y="131"/>
                  </a:lnTo>
                  <a:lnTo>
                    <a:pt x="94" y="142"/>
                  </a:lnTo>
                  <a:lnTo>
                    <a:pt x="88" y="151"/>
                  </a:lnTo>
                  <a:lnTo>
                    <a:pt x="81" y="158"/>
                  </a:lnTo>
                  <a:lnTo>
                    <a:pt x="71" y="162"/>
                  </a:lnTo>
                  <a:lnTo>
                    <a:pt x="62" y="166"/>
                  </a:lnTo>
                  <a:lnTo>
                    <a:pt x="52" y="166"/>
                  </a:lnTo>
                  <a:lnTo>
                    <a:pt x="42" y="166"/>
                  </a:lnTo>
                  <a:lnTo>
                    <a:pt x="35" y="165"/>
                  </a:lnTo>
                  <a:lnTo>
                    <a:pt x="26" y="162"/>
                  </a:lnTo>
                  <a:lnTo>
                    <a:pt x="19" y="158"/>
                  </a:lnTo>
                  <a:lnTo>
                    <a:pt x="18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9"/>
                  </a:lnTo>
                  <a:lnTo>
                    <a:pt x="28" y="51"/>
                  </a:lnTo>
                  <a:lnTo>
                    <a:pt x="38" y="47"/>
                  </a:lnTo>
                  <a:lnTo>
                    <a:pt x="47" y="43"/>
                  </a:lnTo>
                  <a:lnTo>
                    <a:pt x="58" y="43"/>
                  </a:lnTo>
                  <a:lnTo>
                    <a:pt x="68" y="43"/>
                  </a:lnTo>
                  <a:lnTo>
                    <a:pt x="85" y="51"/>
                  </a:lnTo>
                  <a:lnTo>
                    <a:pt x="91" y="59"/>
                  </a:lnTo>
                  <a:lnTo>
                    <a:pt x="97" y="67"/>
                  </a:lnTo>
                  <a:lnTo>
                    <a:pt x="103" y="90"/>
                  </a:lnTo>
                  <a:lnTo>
                    <a:pt x="104" y="103"/>
                  </a:lnTo>
                  <a:close/>
                  <a:moveTo>
                    <a:pt x="83" y="105"/>
                  </a:moveTo>
                  <a:lnTo>
                    <a:pt x="83" y="84"/>
                  </a:lnTo>
                  <a:lnTo>
                    <a:pt x="77" y="73"/>
                  </a:lnTo>
                  <a:lnTo>
                    <a:pt x="68" y="63"/>
                  </a:lnTo>
                  <a:lnTo>
                    <a:pt x="54" y="61"/>
                  </a:lnTo>
                  <a:lnTo>
                    <a:pt x="45" y="61"/>
                  </a:lnTo>
                  <a:lnTo>
                    <a:pt x="36" y="66"/>
                  </a:lnTo>
                  <a:lnTo>
                    <a:pt x="28" y="69"/>
                  </a:lnTo>
                  <a:lnTo>
                    <a:pt x="19" y="74"/>
                  </a:lnTo>
                  <a:lnTo>
                    <a:pt x="19" y="142"/>
                  </a:lnTo>
                  <a:lnTo>
                    <a:pt x="28" y="146"/>
                  </a:lnTo>
                  <a:lnTo>
                    <a:pt x="34" y="148"/>
                  </a:lnTo>
                  <a:lnTo>
                    <a:pt x="41" y="149"/>
                  </a:lnTo>
                  <a:lnTo>
                    <a:pt x="48" y="149"/>
                  </a:lnTo>
                  <a:lnTo>
                    <a:pt x="64" y="148"/>
                  </a:lnTo>
                  <a:lnTo>
                    <a:pt x="74" y="138"/>
                  </a:lnTo>
                  <a:lnTo>
                    <a:pt x="81" y="125"/>
                  </a:lnTo>
                  <a:lnTo>
                    <a:pt x="83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3" name="Rectangle 2504"/>
            <p:cNvSpPr>
              <a:spLocks noChangeArrowheads="1"/>
            </p:cNvSpPr>
            <p:nvPr/>
          </p:nvSpPr>
          <p:spPr bwMode="auto">
            <a:xfrm>
              <a:off x="5258" y="695"/>
              <a:ext cx="7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4" name="Freeform 2505"/>
            <p:cNvSpPr>
              <a:spLocks noEditPoints="1"/>
            </p:cNvSpPr>
            <p:nvPr/>
          </p:nvSpPr>
          <p:spPr bwMode="auto">
            <a:xfrm>
              <a:off x="5275" y="709"/>
              <a:ext cx="35" cy="41"/>
            </a:xfrm>
            <a:custGeom>
              <a:avLst/>
              <a:gdLst>
                <a:gd name="T0" fmla="*/ 106 w 106"/>
                <a:gd name="T1" fmla="*/ 64 h 123"/>
                <a:gd name="T2" fmla="*/ 20 w 106"/>
                <a:gd name="T3" fmla="*/ 64 h 123"/>
                <a:gd name="T4" fmla="*/ 20 w 106"/>
                <a:gd name="T5" fmla="*/ 75 h 123"/>
                <a:gd name="T6" fmla="*/ 23 w 106"/>
                <a:gd name="T7" fmla="*/ 83 h 123"/>
                <a:gd name="T8" fmla="*/ 27 w 106"/>
                <a:gd name="T9" fmla="*/ 90 h 123"/>
                <a:gd name="T10" fmla="*/ 31 w 106"/>
                <a:gd name="T11" fmla="*/ 96 h 123"/>
                <a:gd name="T12" fmla="*/ 37 w 106"/>
                <a:gd name="T13" fmla="*/ 100 h 123"/>
                <a:gd name="T14" fmla="*/ 44 w 106"/>
                <a:gd name="T15" fmla="*/ 103 h 123"/>
                <a:gd name="T16" fmla="*/ 53 w 106"/>
                <a:gd name="T17" fmla="*/ 106 h 123"/>
                <a:gd name="T18" fmla="*/ 62 w 106"/>
                <a:gd name="T19" fmla="*/ 106 h 123"/>
                <a:gd name="T20" fmla="*/ 73 w 106"/>
                <a:gd name="T21" fmla="*/ 105 h 123"/>
                <a:gd name="T22" fmla="*/ 86 w 106"/>
                <a:gd name="T23" fmla="*/ 102 h 123"/>
                <a:gd name="T24" fmla="*/ 96 w 106"/>
                <a:gd name="T25" fmla="*/ 96 h 123"/>
                <a:gd name="T26" fmla="*/ 103 w 106"/>
                <a:gd name="T27" fmla="*/ 92 h 123"/>
                <a:gd name="T28" fmla="*/ 105 w 106"/>
                <a:gd name="T29" fmla="*/ 92 h 123"/>
                <a:gd name="T30" fmla="*/ 105 w 106"/>
                <a:gd name="T31" fmla="*/ 113 h 123"/>
                <a:gd name="T32" fmla="*/ 95 w 106"/>
                <a:gd name="T33" fmla="*/ 118 h 123"/>
                <a:gd name="T34" fmla="*/ 83 w 106"/>
                <a:gd name="T35" fmla="*/ 121 h 123"/>
                <a:gd name="T36" fmla="*/ 73 w 106"/>
                <a:gd name="T37" fmla="*/ 123 h 123"/>
                <a:gd name="T38" fmla="*/ 62 w 106"/>
                <a:gd name="T39" fmla="*/ 123 h 123"/>
                <a:gd name="T40" fmla="*/ 47 w 106"/>
                <a:gd name="T41" fmla="*/ 122 h 123"/>
                <a:gd name="T42" fmla="*/ 24 w 106"/>
                <a:gd name="T43" fmla="*/ 115 h 123"/>
                <a:gd name="T44" fmla="*/ 16 w 106"/>
                <a:gd name="T45" fmla="*/ 108 h 123"/>
                <a:gd name="T46" fmla="*/ 8 w 106"/>
                <a:gd name="T47" fmla="*/ 99 h 123"/>
                <a:gd name="T48" fmla="*/ 0 w 106"/>
                <a:gd name="T49" fmla="*/ 76 h 123"/>
                <a:gd name="T50" fmla="*/ 0 w 106"/>
                <a:gd name="T51" fmla="*/ 63 h 123"/>
                <a:gd name="T52" fmla="*/ 0 w 106"/>
                <a:gd name="T53" fmla="*/ 49 h 123"/>
                <a:gd name="T54" fmla="*/ 8 w 106"/>
                <a:gd name="T55" fmla="*/ 26 h 123"/>
                <a:gd name="T56" fmla="*/ 16 w 106"/>
                <a:gd name="T57" fmla="*/ 17 h 123"/>
                <a:gd name="T58" fmla="*/ 24 w 106"/>
                <a:gd name="T59" fmla="*/ 8 h 123"/>
                <a:gd name="T60" fmla="*/ 44 w 106"/>
                <a:gd name="T61" fmla="*/ 0 h 123"/>
                <a:gd name="T62" fmla="*/ 57 w 106"/>
                <a:gd name="T63" fmla="*/ 0 h 123"/>
                <a:gd name="T64" fmla="*/ 69 w 106"/>
                <a:gd name="T65" fmla="*/ 0 h 123"/>
                <a:gd name="T66" fmla="*/ 86 w 106"/>
                <a:gd name="T67" fmla="*/ 7 h 123"/>
                <a:gd name="T68" fmla="*/ 93 w 106"/>
                <a:gd name="T69" fmla="*/ 14 h 123"/>
                <a:gd name="T70" fmla="*/ 99 w 106"/>
                <a:gd name="T71" fmla="*/ 21 h 123"/>
                <a:gd name="T72" fmla="*/ 106 w 106"/>
                <a:gd name="T73" fmla="*/ 40 h 123"/>
                <a:gd name="T74" fmla="*/ 106 w 106"/>
                <a:gd name="T75" fmla="*/ 53 h 123"/>
                <a:gd name="T76" fmla="*/ 106 w 106"/>
                <a:gd name="T77" fmla="*/ 64 h 123"/>
                <a:gd name="T78" fmla="*/ 88 w 106"/>
                <a:gd name="T79" fmla="*/ 49 h 123"/>
                <a:gd name="T80" fmla="*/ 86 w 106"/>
                <a:gd name="T81" fmla="*/ 34 h 123"/>
                <a:gd name="T82" fmla="*/ 79 w 106"/>
                <a:gd name="T83" fmla="*/ 24 h 123"/>
                <a:gd name="T84" fmla="*/ 70 w 106"/>
                <a:gd name="T85" fmla="*/ 17 h 123"/>
                <a:gd name="T86" fmla="*/ 56 w 106"/>
                <a:gd name="T87" fmla="*/ 16 h 123"/>
                <a:gd name="T88" fmla="*/ 42 w 106"/>
                <a:gd name="T89" fmla="*/ 17 h 123"/>
                <a:gd name="T90" fmla="*/ 30 w 106"/>
                <a:gd name="T91" fmla="*/ 26 h 123"/>
                <a:gd name="T92" fmla="*/ 23 w 106"/>
                <a:gd name="T93" fmla="*/ 36 h 123"/>
                <a:gd name="T94" fmla="*/ 20 w 106"/>
                <a:gd name="T95" fmla="*/ 49 h 123"/>
                <a:gd name="T96" fmla="*/ 88 w 106"/>
                <a:gd name="T97" fmla="*/ 4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106" y="64"/>
                  </a:moveTo>
                  <a:lnTo>
                    <a:pt x="20" y="64"/>
                  </a:lnTo>
                  <a:lnTo>
                    <a:pt x="20" y="75"/>
                  </a:lnTo>
                  <a:lnTo>
                    <a:pt x="23" y="83"/>
                  </a:lnTo>
                  <a:lnTo>
                    <a:pt x="27" y="90"/>
                  </a:lnTo>
                  <a:lnTo>
                    <a:pt x="31" y="96"/>
                  </a:lnTo>
                  <a:lnTo>
                    <a:pt x="37" y="100"/>
                  </a:lnTo>
                  <a:lnTo>
                    <a:pt x="44" y="103"/>
                  </a:lnTo>
                  <a:lnTo>
                    <a:pt x="53" y="106"/>
                  </a:lnTo>
                  <a:lnTo>
                    <a:pt x="62" y="106"/>
                  </a:lnTo>
                  <a:lnTo>
                    <a:pt x="73" y="105"/>
                  </a:lnTo>
                  <a:lnTo>
                    <a:pt x="86" y="102"/>
                  </a:lnTo>
                  <a:lnTo>
                    <a:pt x="96" y="96"/>
                  </a:lnTo>
                  <a:lnTo>
                    <a:pt x="103" y="92"/>
                  </a:lnTo>
                  <a:lnTo>
                    <a:pt x="105" y="92"/>
                  </a:lnTo>
                  <a:lnTo>
                    <a:pt x="105" y="113"/>
                  </a:lnTo>
                  <a:lnTo>
                    <a:pt x="95" y="118"/>
                  </a:lnTo>
                  <a:lnTo>
                    <a:pt x="83" y="121"/>
                  </a:lnTo>
                  <a:lnTo>
                    <a:pt x="73" y="123"/>
                  </a:lnTo>
                  <a:lnTo>
                    <a:pt x="62" y="123"/>
                  </a:lnTo>
                  <a:lnTo>
                    <a:pt x="47" y="122"/>
                  </a:lnTo>
                  <a:lnTo>
                    <a:pt x="24" y="115"/>
                  </a:lnTo>
                  <a:lnTo>
                    <a:pt x="16" y="108"/>
                  </a:lnTo>
                  <a:lnTo>
                    <a:pt x="8" y="9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49"/>
                  </a:lnTo>
                  <a:lnTo>
                    <a:pt x="8" y="26"/>
                  </a:lnTo>
                  <a:lnTo>
                    <a:pt x="16" y="17"/>
                  </a:lnTo>
                  <a:lnTo>
                    <a:pt x="24" y="8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69" y="0"/>
                  </a:lnTo>
                  <a:lnTo>
                    <a:pt x="86" y="7"/>
                  </a:lnTo>
                  <a:lnTo>
                    <a:pt x="93" y="14"/>
                  </a:lnTo>
                  <a:lnTo>
                    <a:pt x="99" y="21"/>
                  </a:lnTo>
                  <a:lnTo>
                    <a:pt x="106" y="40"/>
                  </a:lnTo>
                  <a:lnTo>
                    <a:pt x="106" y="53"/>
                  </a:lnTo>
                  <a:lnTo>
                    <a:pt x="106" y="64"/>
                  </a:lnTo>
                  <a:close/>
                  <a:moveTo>
                    <a:pt x="88" y="49"/>
                  </a:moveTo>
                  <a:lnTo>
                    <a:pt x="86" y="34"/>
                  </a:lnTo>
                  <a:lnTo>
                    <a:pt x="79" y="24"/>
                  </a:lnTo>
                  <a:lnTo>
                    <a:pt x="70" y="17"/>
                  </a:lnTo>
                  <a:lnTo>
                    <a:pt x="56" y="16"/>
                  </a:lnTo>
                  <a:lnTo>
                    <a:pt x="42" y="17"/>
                  </a:lnTo>
                  <a:lnTo>
                    <a:pt x="30" y="26"/>
                  </a:lnTo>
                  <a:lnTo>
                    <a:pt x="23" y="36"/>
                  </a:lnTo>
                  <a:lnTo>
                    <a:pt x="20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5" name="Freeform 2506"/>
            <p:cNvSpPr>
              <a:spLocks/>
            </p:cNvSpPr>
            <p:nvPr/>
          </p:nvSpPr>
          <p:spPr bwMode="auto">
            <a:xfrm>
              <a:off x="5346" y="695"/>
              <a:ext cx="32" cy="55"/>
            </a:xfrm>
            <a:custGeom>
              <a:avLst/>
              <a:gdLst>
                <a:gd name="T0" fmla="*/ 98 w 98"/>
                <a:gd name="T1" fmla="*/ 164 h 164"/>
                <a:gd name="T2" fmla="*/ 78 w 98"/>
                <a:gd name="T3" fmla="*/ 164 h 164"/>
                <a:gd name="T4" fmla="*/ 78 w 98"/>
                <a:gd name="T5" fmla="*/ 96 h 164"/>
                <a:gd name="T6" fmla="*/ 78 w 98"/>
                <a:gd name="T7" fmla="*/ 89 h 164"/>
                <a:gd name="T8" fmla="*/ 78 w 98"/>
                <a:gd name="T9" fmla="*/ 82 h 164"/>
                <a:gd name="T10" fmla="*/ 76 w 98"/>
                <a:gd name="T11" fmla="*/ 74 h 164"/>
                <a:gd name="T12" fmla="*/ 73 w 98"/>
                <a:gd name="T13" fmla="*/ 70 h 164"/>
                <a:gd name="T14" fmla="*/ 71 w 98"/>
                <a:gd name="T15" fmla="*/ 66 h 164"/>
                <a:gd name="T16" fmla="*/ 66 w 98"/>
                <a:gd name="T17" fmla="*/ 64 h 164"/>
                <a:gd name="T18" fmla="*/ 60 w 98"/>
                <a:gd name="T19" fmla="*/ 61 h 164"/>
                <a:gd name="T20" fmla="*/ 53 w 98"/>
                <a:gd name="T21" fmla="*/ 61 h 164"/>
                <a:gd name="T22" fmla="*/ 45 w 98"/>
                <a:gd name="T23" fmla="*/ 61 h 164"/>
                <a:gd name="T24" fmla="*/ 36 w 98"/>
                <a:gd name="T25" fmla="*/ 66 h 164"/>
                <a:gd name="T26" fmla="*/ 27 w 98"/>
                <a:gd name="T27" fmla="*/ 70 h 164"/>
                <a:gd name="T28" fmla="*/ 20 w 98"/>
                <a:gd name="T29" fmla="*/ 76 h 164"/>
                <a:gd name="T30" fmla="*/ 20 w 98"/>
                <a:gd name="T31" fmla="*/ 164 h 164"/>
                <a:gd name="T32" fmla="*/ 0 w 98"/>
                <a:gd name="T33" fmla="*/ 164 h 164"/>
                <a:gd name="T34" fmla="*/ 0 w 98"/>
                <a:gd name="T35" fmla="*/ 0 h 164"/>
                <a:gd name="T36" fmla="*/ 20 w 98"/>
                <a:gd name="T37" fmla="*/ 0 h 164"/>
                <a:gd name="T38" fmla="*/ 20 w 98"/>
                <a:gd name="T39" fmla="*/ 59 h 164"/>
                <a:gd name="T40" fmla="*/ 29 w 98"/>
                <a:gd name="T41" fmla="*/ 51 h 164"/>
                <a:gd name="T42" fmla="*/ 39 w 98"/>
                <a:gd name="T43" fmla="*/ 47 h 164"/>
                <a:gd name="T44" fmla="*/ 49 w 98"/>
                <a:gd name="T45" fmla="*/ 43 h 164"/>
                <a:gd name="T46" fmla="*/ 59 w 98"/>
                <a:gd name="T47" fmla="*/ 43 h 164"/>
                <a:gd name="T48" fmla="*/ 76 w 98"/>
                <a:gd name="T49" fmla="*/ 44 h 164"/>
                <a:gd name="T50" fmla="*/ 88 w 98"/>
                <a:gd name="T51" fmla="*/ 54 h 164"/>
                <a:gd name="T52" fmla="*/ 96 w 98"/>
                <a:gd name="T53" fmla="*/ 67 h 164"/>
                <a:gd name="T54" fmla="*/ 98 w 98"/>
                <a:gd name="T55" fmla="*/ 87 h 164"/>
                <a:gd name="T56" fmla="*/ 98 w 98"/>
                <a:gd name="T5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164">
                  <a:moveTo>
                    <a:pt x="98" y="164"/>
                  </a:moveTo>
                  <a:lnTo>
                    <a:pt x="78" y="164"/>
                  </a:lnTo>
                  <a:lnTo>
                    <a:pt x="78" y="96"/>
                  </a:lnTo>
                  <a:lnTo>
                    <a:pt x="78" y="89"/>
                  </a:lnTo>
                  <a:lnTo>
                    <a:pt x="78" y="82"/>
                  </a:lnTo>
                  <a:lnTo>
                    <a:pt x="76" y="74"/>
                  </a:lnTo>
                  <a:lnTo>
                    <a:pt x="73" y="70"/>
                  </a:lnTo>
                  <a:lnTo>
                    <a:pt x="71" y="66"/>
                  </a:lnTo>
                  <a:lnTo>
                    <a:pt x="66" y="64"/>
                  </a:lnTo>
                  <a:lnTo>
                    <a:pt x="60" y="61"/>
                  </a:lnTo>
                  <a:lnTo>
                    <a:pt x="53" y="61"/>
                  </a:lnTo>
                  <a:lnTo>
                    <a:pt x="45" y="61"/>
                  </a:lnTo>
                  <a:lnTo>
                    <a:pt x="36" y="66"/>
                  </a:lnTo>
                  <a:lnTo>
                    <a:pt x="27" y="70"/>
                  </a:lnTo>
                  <a:lnTo>
                    <a:pt x="20" y="76"/>
                  </a:lnTo>
                  <a:lnTo>
                    <a:pt x="20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9"/>
                  </a:lnTo>
                  <a:lnTo>
                    <a:pt x="29" y="51"/>
                  </a:lnTo>
                  <a:lnTo>
                    <a:pt x="39" y="47"/>
                  </a:lnTo>
                  <a:lnTo>
                    <a:pt x="49" y="43"/>
                  </a:lnTo>
                  <a:lnTo>
                    <a:pt x="59" y="43"/>
                  </a:lnTo>
                  <a:lnTo>
                    <a:pt x="76" y="44"/>
                  </a:lnTo>
                  <a:lnTo>
                    <a:pt x="88" y="54"/>
                  </a:lnTo>
                  <a:lnTo>
                    <a:pt x="96" y="67"/>
                  </a:lnTo>
                  <a:lnTo>
                    <a:pt x="98" y="87"/>
                  </a:lnTo>
                  <a:lnTo>
                    <a:pt x="98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6" name="Freeform 2507"/>
            <p:cNvSpPr>
              <a:spLocks noEditPoints="1"/>
            </p:cNvSpPr>
            <p:nvPr/>
          </p:nvSpPr>
          <p:spPr bwMode="auto">
            <a:xfrm>
              <a:off x="5388" y="709"/>
              <a:ext cx="33" cy="41"/>
            </a:xfrm>
            <a:custGeom>
              <a:avLst/>
              <a:gdLst>
                <a:gd name="T0" fmla="*/ 81 w 99"/>
                <a:gd name="T1" fmla="*/ 121 h 123"/>
                <a:gd name="T2" fmla="*/ 78 w 99"/>
                <a:gd name="T3" fmla="*/ 111 h 123"/>
                <a:gd name="T4" fmla="*/ 69 w 99"/>
                <a:gd name="T5" fmla="*/ 116 h 123"/>
                <a:gd name="T6" fmla="*/ 59 w 99"/>
                <a:gd name="T7" fmla="*/ 121 h 123"/>
                <a:gd name="T8" fmla="*/ 46 w 99"/>
                <a:gd name="T9" fmla="*/ 123 h 123"/>
                <a:gd name="T10" fmla="*/ 23 w 99"/>
                <a:gd name="T11" fmla="*/ 122 h 123"/>
                <a:gd name="T12" fmla="*/ 2 w 99"/>
                <a:gd name="T13" fmla="*/ 102 h 123"/>
                <a:gd name="T14" fmla="*/ 0 w 99"/>
                <a:gd name="T15" fmla="*/ 75 h 123"/>
                <a:gd name="T16" fmla="*/ 12 w 99"/>
                <a:gd name="T17" fmla="*/ 57 h 123"/>
                <a:gd name="T18" fmla="*/ 33 w 99"/>
                <a:gd name="T19" fmla="*/ 47 h 123"/>
                <a:gd name="T20" fmla="*/ 63 w 99"/>
                <a:gd name="T21" fmla="*/ 44 h 123"/>
                <a:gd name="T22" fmla="*/ 81 w 99"/>
                <a:gd name="T23" fmla="*/ 40 h 123"/>
                <a:gd name="T24" fmla="*/ 78 w 99"/>
                <a:gd name="T25" fmla="*/ 28 h 123"/>
                <a:gd name="T26" fmla="*/ 71 w 99"/>
                <a:gd name="T27" fmla="*/ 21 h 123"/>
                <a:gd name="T28" fmla="*/ 61 w 99"/>
                <a:gd name="T29" fmla="*/ 18 h 123"/>
                <a:gd name="T30" fmla="*/ 49 w 99"/>
                <a:gd name="T31" fmla="*/ 17 h 123"/>
                <a:gd name="T32" fmla="*/ 32 w 99"/>
                <a:gd name="T33" fmla="*/ 20 h 123"/>
                <a:gd name="T34" fmla="*/ 12 w 99"/>
                <a:gd name="T35" fmla="*/ 26 h 123"/>
                <a:gd name="T36" fmla="*/ 10 w 99"/>
                <a:gd name="T37" fmla="*/ 5 h 123"/>
                <a:gd name="T38" fmla="*/ 27 w 99"/>
                <a:gd name="T39" fmla="*/ 3 h 123"/>
                <a:gd name="T40" fmla="*/ 49 w 99"/>
                <a:gd name="T41" fmla="*/ 0 h 123"/>
                <a:gd name="T42" fmla="*/ 71 w 99"/>
                <a:gd name="T43" fmla="*/ 3 h 123"/>
                <a:gd name="T44" fmla="*/ 87 w 99"/>
                <a:gd name="T45" fmla="*/ 10 h 123"/>
                <a:gd name="T46" fmla="*/ 97 w 99"/>
                <a:gd name="T47" fmla="*/ 21 h 123"/>
                <a:gd name="T48" fmla="*/ 99 w 99"/>
                <a:gd name="T49" fmla="*/ 40 h 123"/>
                <a:gd name="T50" fmla="*/ 81 w 99"/>
                <a:gd name="T51" fmla="*/ 92 h 123"/>
                <a:gd name="T52" fmla="*/ 71 w 99"/>
                <a:gd name="T53" fmla="*/ 60 h 123"/>
                <a:gd name="T54" fmla="*/ 48 w 99"/>
                <a:gd name="T55" fmla="*/ 62 h 123"/>
                <a:gd name="T56" fmla="*/ 32 w 99"/>
                <a:gd name="T57" fmla="*/ 66 h 123"/>
                <a:gd name="T58" fmla="*/ 22 w 99"/>
                <a:gd name="T59" fmla="*/ 77 h 123"/>
                <a:gd name="T60" fmla="*/ 22 w 99"/>
                <a:gd name="T61" fmla="*/ 95 h 123"/>
                <a:gd name="T62" fmla="*/ 33 w 99"/>
                <a:gd name="T63" fmla="*/ 105 h 123"/>
                <a:gd name="T64" fmla="*/ 55 w 99"/>
                <a:gd name="T65" fmla="*/ 105 h 123"/>
                <a:gd name="T66" fmla="*/ 72 w 99"/>
                <a:gd name="T67" fmla="*/ 9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23">
                  <a:moveTo>
                    <a:pt x="99" y="121"/>
                  </a:moveTo>
                  <a:lnTo>
                    <a:pt x="81" y="121"/>
                  </a:lnTo>
                  <a:lnTo>
                    <a:pt x="81" y="108"/>
                  </a:lnTo>
                  <a:lnTo>
                    <a:pt x="78" y="111"/>
                  </a:lnTo>
                  <a:lnTo>
                    <a:pt x="74" y="113"/>
                  </a:lnTo>
                  <a:lnTo>
                    <a:pt x="69" y="116"/>
                  </a:lnTo>
                  <a:lnTo>
                    <a:pt x="65" y="118"/>
                  </a:lnTo>
                  <a:lnTo>
                    <a:pt x="59" y="121"/>
                  </a:lnTo>
                  <a:lnTo>
                    <a:pt x="53" y="122"/>
                  </a:lnTo>
                  <a:lnTo>
                    <a:pt x="46" y="123"/>
                  </a:lnTo>
                  <a:lnTo>
                    <a:pt x="38" y="123"/>
                  </a:lnTo>
                  <a:lnTo>
                    <a:pt x="23" y="122"/>
                  </a:lnTo>
                  <a:lnTo>
                    <a:pt x="12" y="113"/>
                  </a:lnTo>
                  <a:lnTo>
                    <a:pt x="2" y="102"/>
                  </a:lnTo>
                  <a:lnTo>
                    <a:pt x="0" y="86"/>
                  </a:lnTo>
                  <a:lnTo>
                    <a:pt x="0" y="75"/>
                  </a:lnTo>
                  <a:lnTo>
                    <a:pt x="6" y="64"/>
                  </a:lnTo>
                  <a:lnTo>
                    <a:pt x="12" y="57"/>
                  </a:lnTo>
                  <a:lnTo>
                    <a:pt x="22" y="52"/>
                  </a:lnTo>
                  <a:lnTo>
                    <a:pt x="33" y="47"/>
                  </a:lnTo>
                  <a:lnTo>
                    <a:pt x="48" y="46"/>
                  </a:lnTo>
                  <a:lnTo>
                    <a:pt x="63" y="44"/>
                  </a:lnTo>
                  <a:lnTo>
                    <a:pt x="81" y="43"/>
                  </a:lnTo>
                  <a:lnTo>
                    <a:pt x="81" y="40"/>
                  </a:lnTo>
                  <a:lnTo>
                    <a:pt x="79" y="33"/>
                  </a:lnTo>
                  <a:lnTo>
                    <a:pt x="78" y="28"/>
                  </a:lnTo>
                  <a:lnTo>
                    <a:pt x="75" y="24"/>
                  </a:lnTo>
                  <a:lnTo>
                    <a:pt x="71" y="21"/>
                  </a:lnTo>
                  <a:lnTo>
                    <a:pt x="66" y="20"/>
                  </a:lnTo>
                  <a:lnTo>
                    <a:pt x="61" y="18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0" y="18"/>
                  </a:lnTo>
                  <a:lnTo>
                    <a:pt x="32" y="20"/>
                  </a:lnTo>
                  <a:lnTo>
                    <a:pt x="22" y="21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5"/>
                  </a:lnTo>
                  <a:lnTo>
                    <a:pt x="17" y="4"/>
                  </a:lnTo>
                  <a:lnTo>
                    <a:pt x="27" y="3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3"/>
                  </a:lnTo>
                  <a:lnTo>
                    <a:pt x="79" y="4"/>
                  </a:lnTo>
                  <a:lnTo>
                    <a:pt x="87" y="10"/>
                  </a:lnTo>
                  <a:lnTo>
                    <a:pt x="92" y="14"/>
                  </a:lnTo>
                  <a:lnTo>
                    <a:pt x="97" y="21"/>
                  </a:lnTo>
                  <a:lnTo>
                    <a:pt x="99" y="30"/>
                  </a:lnTo>
                  <a:lnTo>
                    <a:pt x="99" y="40"/>
                  </a:lnTo>
                  <a:lnTo>
                    <a:pt x="99" y="121"/>
                  </a:lnTo>
                  <a:close/>
                  <a:moveTo>
                    <a:pt x="81" y="92"/>
                  </a:moveTo>
                  <a:lnTo>
                    <a:pt x="81" y="59"/>
                  </a:lnTo>
                  <a:lnTo>
                    <a:pt x="71" y="60"/>
                  </a:lnTo>
                  <a:lnTo>
                    <a:pt x="59" y="60"/>
                  </a:lnTo>
                  <a:lnTo>
                    <a:pt x="48" y="62"/>
                  </a:lnTo>
                  <a:lnTo>
                    <a:pt x="39" y="63"/>
                  </a:lnTo>
                  <a:lnTo>
                    <a:pt x="32" y="66"/>
                  </a:lnTo>
                  <a:lnTo>
                    <a:pt x="26" y="72"/>
                  </a:lnTo>
                  <a:lnTo>
                    <a:pt x="22" y="77"/>
                  </a:lnTo>
                  <a:lnTo>
                    <a:pt x="20" y="85"/>
                  </a:lnTo>
                  <a:lnTo>
                    <a:pt x="22" y="95"/>
                  </a:lnTo>
                  <a:lnTo>
                    <a:pt x="26" y="100"/>
                  </a:lnTo>
                  <a:lnTo>
                    <a:pt x="33" y="105"/>
                  </a:lnTo>
                  <a:lnTo>
                    <a:pt x="45" y="105"/>
                  </a:lnTo>
                  <a:lnTo>
                    <a:pt x="55" y="105"/>
                  </a:lnTo>
                  <a:lnTo>
                    <a:pt x="65" y="102"/>
                  </a:lnTo>
                  <a:lnTo>
                    <a:pt x="72" y="98"/>
                  </a:lnTo>
                  <a:lnTo>
                    <a:pt x="81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7" name="Freeform 2508"/>
            <p:cNvSpPr>
              <a:spLocks/>
            </p:cNvSpPr>
            <p:nvPr/>
          </p:nvSpPr>
          <p:spPr bwMode="auto">
            <a:xfrm>
              <a:off x="5434" y="710"/>
              <a:ext cx="25" cy="40"/>
            </a:xfrm>
            <a:custGeom>
              <a:avLst/>
              <a:gdLst>
                <a:gd name="T0" fmla="*/ 74 w 74"/>
                <a:gd name="T1" fmla="*/ 21 h 118"/>
                <a:gd name="T2" fmla="*/ 72 w 74"/>
                <a:gd name="T3" fmla="*/ 21 h 118"/>
                <a:gd name="T4" fmla="*/ 68 w 74"/>
                <a:gd name="T5" fmla="*/ 21 h 118"/>
                <a:gd name="T6" fmla="*/ 64 w 74"/>
                <a:gd name="T7" fmla="*/ 20 h 118"/>
                <a:gd name="T8" fmla="*/ 59 w 74"/>
                <a:gd name="T9" fmla="*/ 20 h 118"/>
                <a:gd name="T10" fmla="*/ 55 w 74"/>
                <a:gd name="T11" fmla="*/ 20 h 118"/>
                <a:gd name="T12" fmla="*/ 45 w 74"/>
                <a:gd name="T13" fmla="*/ 20 h 118"/>
                <a:gd name="T14" fmla="*/ 36 w 74"/>
                <a:gd name="T15" fmla="*/ 24 h 118"/>
                <a:gd name="T16" fmla="*/ 28 w 74"/>
                <a:gd name="T17" fmla="*/ 28 h 118"/>
                <a:gd name="T18" fmla="*/ 21 w 74"/>
                <a:gd name="T19" fmla="*/ 34 h 118"/>
                <a:gd name="T20" fmla="*/ 21 w 74"/>
                <a:gd name="T21" fmla="*/ 118 h 118"/>
                <a:gd name="T22" fmla="*/ 0 w 74"/>
                <a:gd name="T23" fmla="*/ 118 h 118"/>
                <a:gd name="T24" fmla="*/ 0 w 74"/>
                <a:gd name="T25" fmla="*/ 0 h 118"/>
                <a:gd name="T26" fmla="*/ 21 w 74"/>
                <a:gd name="T27" fmla="*/ 0 h 118"/>
                <a:gd name="T28" fmla="*/ 21 w 74"/>
                <a:gd name="T29" fmla="*/ 17 h 118"/>
                <a:gd name="T30" fmla="*/ 32 w 74"/>
                <a:gd name="T31" fmla="*/ 8 h 118"/>
                <a:gd name="T32" fmla="*/ 41 w 74"/>
                <a:gd name="T33" fmla="*/ 4 h 118"/>
                <a:gd name="T34" fmla="*/ 51 w 74"/>
                <a:gd name="T35" fmla="*/ 1 h 118"/>
                <a:gd name="T36" fmla="*/ 59 w 74"/>
                <a:gd name="T37" fmla="*/ 0 h 118"/>
                <a:gd name="T38" fmla="*/ 64 w 74"/>
                <a:gd name="T39" fmla="*/ 0 h 118"/>
                <a:gd name="T40" fmla="*/ 67 w 74"/>
                <a:gd name="T41" fmla="*/ 0 h 118"/>
                <a:gd name="T42" fmla="*/ 69 w 74"/>
                <a:gd name="T43" fmla="*/ 1 h 118"/>
                <a:gd name="T44" fmla="*/ 74 w 74"/>
                <a:gd name="T45" fmla="*/ 1 h 118"/>
                <a:gd name="T46" fmla="*/ 74 w 74"/>
                <a:gd name="T47" fmla="*/ 2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" h="118">
                  <a:moveTo>
                    <a:pt x="74" y="21"/>
                  </a:moveTo>
                  <a:lnTo>
                    <a:pt x="72" y="21"/>
                  </a:lnTo>
                  <a:lnTo>
                    <a:pt x="68" y="21"/>
                  </a:lnTo>
                  <a:lnTo>
                    <a:pt x="64" y="20"/>
                  </a:lnTo>
                  <a:lnTo>
                    <a:pt x="59" y="20"/>
                  </a:lnTo>
                  <a:lnTo>
                    <a:pt x="55" y="20"/>
                  </a:lnTo>
                  <a:lnTo>
                    <a:pt x="45" y="20"/>
                  </a:lnTo>
                  <a:lnTo>
                    <a:pt x="36" y="24"/>
                  </a:lnTo>
                  <a:lnTo>
                    <a:pt x="28" y="28"/>
                  </a:lnTo>
                  <a:lnTo>
                    <a:pt x="21" y="34"/>
                  </a:lnTo>
                  <a:lnTo>
                    <a:pt x="21" y="118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17"/>
                  </a:lnTo>
                  <a:lnTo>
                    <a:pt x="32" y="8"/>
                  </a:lnTo>
                  <a:lnTo>
                    <a:pt x="41" y="4"/>
                  </a:lnTo>
                  <a:lnTo>
                    <a:pt x="51" y="1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69" y="1"/>
                  </a:lnTo>
                  <a:lnTo>
                    <a:pt x="74" y="1"/>
                  </a:lnTo>
                  <a:lnTo>
                    <a:pt x="74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8" name="Freeform 2509"/>
            <p:cNvSpPr>
              <a:spLocks noEditPoints="1"/>
            </p:cNvSpPr>
            <p:nvPr/>
          </p:nvSpPr>
          <p:spPr bwMode="auto">
            <a:xfrm>
              <a:off x="5463" y="695"/>
              <a:ext cx="34" cy="55"/>
            </a:xfrm>
            <a:custGeom>
              <a:avLst/>
              <a:gdLst>
                <a:gd name="T0" fmla="*/ 104 w 104"/>
                <a:gd name="T1" fmla="*/ 164 h 166"/>
                <a:gd name="T2" fmla="*/ 84 w 104"/>
                <a:gd name="T3" fmla="*/ 164 h 166"/>
                <a:gd name="T4" fmla="*/ 84 w 104"/>
                <a:gd name="T5" fmla="*/ 151 h 166"/>
                <a:gd name="T6" fmla="*/ 75 w 104"/>
                <a:gd name="T7" fmla="*/ 158 h 166"/>
                <a:gd name="T8" fmla="*/ 65 w 104"/>
                <a:gd name="T9" fmla="*/ 162 h 166"/>
                <a:gd name="T10" fmla="*/ 56 w 104"/>
                <a:gd name="T11" fmla="*/ 166 h 166"/>
                <a:gd name="T12" fmla="*/ 45 w 104"/>
                <a:gd name="T13" fmla="*/ 166 h 166"/>
                <a:gd name="T14" fmla="*/ 35 w 104"/>
                <a:gd name="T15" fmla="*/ 166 h 166"/>
                <a:gd name="T16" fmla="*/ 19 w 104"/>
                <a:gd name="T17" fmla="*/ 158 h 166"/>
                <a:gd name="T18" fmla="*/ 12 w 104"/>
                <a:gd name="T19" fmla="*/ 151 h 166"/>
                <a:gd name="T20" fmla="*/ 6 w 104"/>
                <a:gd name="T21" fmla="*/ 142 h 166"/>
                <a:gd name="T22" fmla="*/ 0 w 104"/>
                <a:gd name="T23" fmla="*/ 119 h 166"/>
                <a:gd name="T24" fmla="*/ 0 w 104"/>
                <a:gd name="T25" fmla="*/ 106 h 166"/>
                <a:gd name="T26" fmla="*/ 0 w 104"/>
                <a:gd name="T27" fmla="*/ 92 h 166"/>
                <a:gd name="T28" fmla="*/ 3 w 104"/>
                <a:gd name="T29" fmla="*/ 79 h 166"/>
                <a:gd name="T30" fmla="*/ 9 w 104"/>
                <a:gd name="T31" fmla="*/ 67 h 166"/>
                <a:gd name="T32" fmla="*/ 16 w 104"/>
                <a:gd name="T33" fmla="*/ 59 h 166"/>
                <a:gd name="T34" fmla="*/ 23 w 104"/>
                <a:gd name="T35" fmla="*/ 51 h 166"/>
                <a:gd name="T36" fmla="*/ 32 w 104"/>
                <a:gd name="T37" fmla="*/ 47 h 166"/>
                <a:gd name="T38" fmla="*/ 42 w 104"/>
                <a:gd name="T39" fmla="*/ 43 h 166"/>
                <a:gd name="T40" fmla="*/ 52 w 104"/>
                <a:gd name="T41" fmla="*/ 43 h 166"/>
                <a:gd name="T42" fmla="*/ 61 w 104"/>
                <a:gd name="T43" fmla="*/ 43 h 166"/>
                <a:gd name="T44" fmla="*/ 68 w 104"/>
                <a:gd name="T45" fmla="*/ 44 h 166"/>
                <a:gd name="T46" fmla="*/ 75 w 104"/>
                <a:gd name="T47" fmla="*/ 47 h 166"/>
                <a:gd name="T48" fmla="*/ 84 w 104"/>
                <a:gd name="T49" fmla="*/ 50 h 166"/>
                <a:gd name="T50" fmla="*/ 84 w 104"/>
                <a:gd name="T51" fmla="*/ 0 h 166"/>
                <a:gd name="T52" fmla="*/ 104 w 104"/>
                <a:gd name="T53" fmla="*/ 0 h 166"/>
                <a:gd name="T54" fmla="*/ 104 w 104"/>
                <a:gd name="T55" fmla="*/ 164 h 166"/>
                <a:gd name="T56" fmla="*/ 84 w 104"/>
                <a:gd name="T57" fmla="*/ 135 h 166"/>
                <a:gd name="T58" fmla="*/ 84 w 104"/>
                <a:gd name="T59" fmla="*/ 67 h 166"/>
                <a:gd name="T60" fmla="*/ 75 w 104"/>
                <a:gd name="T61" fmla="*/ 64 h 166"/>
                <a:gd name="T62" fmla="*/ 69 w 104"/>
                <a:gd name="T63" fmla="*/ 61 h 166"/>
                <a:gd name="T64" fmla="*/ 62 w 104"/>
                <a:gd name="T65" fmla="*/ 61 h 166"/>
                <a:gd name="T66" fmla="*/ 55 w 104"/>
                <a:gd name="T67" fmla="*/ 61 h 166"/>
                <a:gd name="T68" fmla="*/ 39 w 104"/>
                <a:gd name="T69" fmla="*/ 63 h 166"/>
                <a:gd name="T70" fmla="*/ 29 w 104"/>
                <a:gd name="T71" fmla="*/ 73 h 166"/>
                <a:gd name="T72" fmla="*/ 22 w 104"/>
                <a:gd name="T73" fmla="*/ 86 h 166"/>
                <a:gd name="T74" fmla="*/ 20 w 104"/>
                <a:gd name="T75" fmla="*/ 105 h 166"/>
                <a:gd name="T76" fmla="*/ 22 w 104"/>
                <a:gd name="T77" fmla="*/ 125 h 166"/>
                <a:gd name="T78" fmla="*/ 28 w 104"/>
                <a:gd name="T79" fmla="*/ 138 h 166"/>
                <a:gd name="T80" fmla="*/ 36 w 104"/>
                <a:gd name="T81" fmla="*/ 146 h 166"/>
                <a:gd name="T82" fmla="*/ 51 w 104"/>
                <a:gd name="T83" fmla="*/ 148 h 166"/>
                <a:gd name="T84" fmla="*/ 59 w 104"/>
                <a:gd name="T85" fmla="*/ 148 h 166"/>
                <a:gd name="T86" fmla="*/ 68 w 104"/>
                <a:gd name="T87" fmla="*/ 145 h 166"/>
                <a:gd name="T88" fmla="*/ 75 w 104"/>
                <a:gd name="T89" fmla="*/ 141 h 166"/>
                <a:gd name="T90" fmla="*/ 84 w 104"/>
                <a:gd name="T91" fmla="*/ 1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6">
                  <a:moveTo>
                    <a:pt x="104" y="164"/>
                  </a:moveTo>
                  <a:lnTo>
                    <a:pt x="84" y="164"/>
                  </a:lnTo>
                  <a:lnTo>
                    <a:pt x="84" y="151"/>
                  </a:lnTo>
                  <a:lnTo>
                    <a:pt x="75" y="158"/>
                  </a:lnTo>
                  <a:lnTo>
                    <a:pt x="65" y="162"/>
                  </a:lnTo>
                  <a:lnTo>
                    <a:pt x="56" y="166"/>
                  </a:lnTo>
                  <a:lnTo>
                    <a:pt x="45" y="166"/>
                  </a:lnTo>
                  <a:lnTo>
                    <a:pt x="35" y="166"/>
                  </a:lnTo>
                  <a:lnTo>
                    <a:pt x="19" y="158"/>
                  </a:lnTo>
                  <a:lnTo>
                    <a:pt x="12" y="151"/>
                  </a:lnTo>
                  <a:lnTo>
                    <a:pt x="6" y="142"/>
                  </a:lnTo>
                  <a:lnTo>
                    <a:pt x="0" y="119"/>
                  </a:lnTo>
                  <a:lnTo>
                    <a:pt x="0" y="106"/>
                  </a:lnTo>
                  <a:lnTo>
                    <a:pt x="0" y="92"/>
                  </a:lnTo>
                  <a:lnTo>
                    <a:pt x="3" y="79"/>
                  </a:lnTo>
                  <a:lnTo>
                    <a:pt x="9" y="67"/>
                  </a:lnTo>
                  <a:lnTo>
                    <a:pt x="16" y="59"/>
                  </a:lnTo>
                  <a:lnTo>
                    <a:pt x="23" y="51"/>
                  </a:lnTo>
                  <a:lnTo>
                    <a:pt x="32" y="47"/>
                  </a:lnTo>
                  <a:lnTo>
                    <a:pt x="42" y="43"/>
                  </a:lnTo>
                  <a:lnTo>
                    <a:pt x="52" y="43"/>
                  </a:lnTo>
                  <a:lnTo>
                    <a:pt x="61" y="43"/>
                  </a:lnTo>
                  <a:lnTo>
                    <a:pt x="68" y="44"/>
                  </a:lnTo>
                  <a:lnTo>
                    <a:pt x="75" y="47"/>
                  </a:lnTo>
                  <a:lnTo>
                    <a:pt x="84" y="50"/>
                  </a:lnTo>
                  <a:lnTo>
                    <a:pt x="84" y="0"/>
                  </a:lnTo>
                  <a:lnTo>
                    <a:pt x="104" y="0"/>
                  </a:lnTo>
                  <a:lnTo>
                    <a:pt x="104" y="164"/>
                  </a:lnTo>
                  <a:close/>
                  <a:moveTo>
                    <a:pt x="84" y="135"/>
                  </a:moveTo>
                  <a:lnTo>
                    <a:pt x="84" y="67"/>
                  </a:lnTo>
                  <a:lnTo>
                    <a:pt x="75" y="64"/>
                  </a:lnTo>
                  <a:lnTo>
                    <a:pt x="69" y="61"/>
                  </a:lnTo>
                  <a:lnTo>
                    <a:pt x="62" y="61"/>
                  </a:lnTo>
                  <a:lnTo>
                    <a:pt x="55" y="61"/>
                  </a:lnTo>
                  <a:lnTo>
                    <a:pt x="39" y="63"/>
                  </a:lnTo>
                  <a:lnTo>
                    <a:pt x="29" y="73"/>
                  </a:lnTo>
                  <a:lnTo>
                    <a:pt x="22" y="86"/>
                  </a:lnTo>
                  <a:lnTo>
                    <a:pt x="20" y="105"/>
                  </a:lnTo>
                  <a:lnTo>
                    <a:pt x="22" y="125"/>
                  </a:lnTo>
                  <a:lnTo>
                    <a:pt x="28" y="138"/>
                  </a:lnTo>
                  <a:lnTo>
                    <a:pt x="36" y="146"/>
                  </a:lnTo>
                  <a:lnTo>
                    <a:pt x="51" y="148"/>
                  </a:lnTo>
                  <a:lnTo>
                    <a:pt x="59" y="148"/>
                  </a:lnTo>
                  <a:lnTo>
                    <a:pt x="68" y="145"/>
                  </a:lnTo>
                  <a:lnTo>
                    <a:pt x="75" y="141"/>
                  </a:lnTo>
                  <a:lnTo>
                    <a:pt x="84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9" name="Freeform 2510"/>
            <p:cNvSpPr>
              <a:spLocks noEditPoints="1"/>
            </p:cNvSpPr>
            <p:nvPr/>
          </p:nvSpPr>
          <p:spPr bwMode="auto">
            <a:xfrm>
              <a:off x="5533" y="695"/>
              <a:ext cx="34" cy="55"/>
            </a:xfrm>
            <a:custGeom>
              <a:avLst/>
              <a:gdLst>
                <a:gd name="T0" fmla="*/ 103 w 103"/>
                <a:gd name="T1" fmla="*/ 164 h 166"/>
                <a:gd name="T2" fmla="*/ 83 w 103"/>
                <a:gd name="T3" fmla="*/ 164 h 166"/>
                <a:gd name="T4" fmla="*/ 83 w 103"/>
                <a:gd name="T5" fmla="*/ 151 h 166"/>
                <a:gd name="T6" fmla="*/ 74 w 103"/>
                <a:gd name="T7" fmla="*/ 158 h 166"/>
                <a:gd name="T8" fmla="*/ 66 w 103"/>
                <a:gd name="T9" fmla="*/ 162 h 166"/>
                <a:gd name="T10" fmla="*/ 56 w 103"/>
                <a:gd name="T11" fmla="*/ 166 h 166"/>
                <a:gd name="T12" fmla="*/ 46 w 103"/>
                <a:gd name="T13" fmla="*/ 166 h 166"/>
                <a:gd name="T14" fmla="*/ 36 w 103"/>
                <a:gd name="T15" fmla="*/ 166 h 166"/>
                <a:gd name="T16" fmla="*/ 18 w 103"/>
                <a:gd name="T17" fmla="*/ 158 h 166"/>
                <a:gd name="T18" fmla="*/ 11 w 103"/>
                <a:gd name="T19" fmla="*/ 151 h 166"/>
                <a:gd name="T20" fmla="*/ 5 w 103"/>
                <a:gd name="T21" fmla="*/ 142 h 166"/>
                <a:gd name="T22" fmla="*/ 0 w 103"/>
                <a:gd name="T23" fmla="*/ 119 h 166"/>
                <a:gd name="T24" fmla="*/ 0 w 103"/>
                <a:gd name="T25" fmla="*/ 106 h 166"/>
                <a:gd name="T26" fmla="*/ 0 w 103"/>
                <a:gd name="T27" fmla="*/ 92 h 166"/>
                <a:gd name="T28" fmla="*/ 4 w 103"/>
                <a:gd name="T29" fmla="*/ 79 h 166"/>
                <a:gd name="T30" fmla="*/ 8 w 103"/>
                <a:gd name="T31" fmla="*/ 67 h 166"/>
                <a:gd name="T32" fmla="*/ 15 w 103"/>
                <a:gd name="T33" fmla="*/ 59 h 166"/>
                <a:gd name="T34" fmla="*/ 23 w 103"/>
                <a:gd name="T35" fmla="*/ 51 h 166"/>
                <a:gd name="T36" fmla="*/ 31 w 103"/>
                <a:gd name="T37" fmla="*/ 47 h 166"/>
                <a:gd name="T38" fmla="*/ 41 w 103"/>
                <a:gd name="T39" fmla="*/ 43 h 166"/>
                <a:gd name="T40" fmla="*/ 51 w 103"/>
                <a:gd name="T41" fmla="*/ 43 h 166"/>
                <a:gd name="T42" fmla="*/ 60 w 103"/>
                <a:gd name="T43" fmla="*/ 43 h 166"/>
                <a:gd name="T44" fmla="*/ 67 w 103"/>
                <a:gd name="T45" fmla="*/ 44 h 166"/>
                <a:gd name="T46" fmla="*/ 76 w 103"/>
                <a:gd name="T47" fmla="*/ 47 h 166"/>
                <a:gd name="T48" fmla="*/ 83 w 103"/>
                <a:gd name="T49" fmla="*/ 50 h 166"/>
                <a:gd name="T50" fmla="*/ 83 w 103"/>
                <a:gd name="T51" fmla="*/ 0 h 166"/>
                <a:gd name="T52" fmla="*/ 103 w 103"/>
                <a:gd name="T53" fmla="*/ 0 h 166"/>
                <a:gd name="T54" fmla="*/ 103 w 103"/>
                <a:gd name="T55" fmla="*/ 164 h 166"/>
                <a:gd name="T56" fmla="*/ 83 w 103"/>
                <a:gd name="T57" fmla="*/ 135 h 166"/>
                <a:gd name="T58" fmla="*/ 83 w 103"/>
                <a:gd name="T59" fmla="*/ 67 h 166"/>
                <a:gd name="T60" fmla="*/ 76 w 103"/>
                <a:gd name="T61" fmla="*/ 64 h 166"/>
                <a:gd name="T62" fmla="*/ 69 w 103"/>
                <a:gd name="T63" fmla="*/ 61 h 166"/>
                <a:gd name="T64" fmla="*/ 62 w 103"/>
                <a:gd name="T65" fmla="*/ 61 h 166"/>
                <a:gd name="T66" fmla="*/ 54 w 103"/>
                <a:gd name="T67" fmla="*/ 61 h 166"/>
                <a:gd name="T68" fmla="*/ 40 w 103"/>
                <a:gd name="T69" fmla="*/ 63 h 166"/>
                <a:gd name="T70" fmla="*/ 28 w 103"/>
                <a:gd name="T71" fmla="*/ 73 h 166"/>
                <a:gd name="T72" fmla="*/ 21 w 103"/>
                <a:gd name="T73" fmla="*/ 86 h 166"/>
                <a:gd name="T74" fmla="*/ 20 w 103"/>
                <a:gd name="T75" fmla="*/ 105 h 166"/>
                <a:gd name="T76" fmla="*/ 21 w 103"/>
                <a:gd name="T77" fmla="*/ 125 h 166"/>
                <a:gd name="T78" fmla="*/ 27 w 103"/>
                <a:gd name="T79" fmla="*/ 138 h 166"/>
                <a:gd name="T80" fmla="*/ 36 w 103"/>
                <a:gd name="T81" fmla="*/ 146 h 166"/>
                <a:gd name="T82" fmla="*/ 50 w 103"/>
                <a:gd name="T83" fmla="*/ 148 h 166"/>
                <a:gd name="T84" fmla="*/ 59 w 103"/>
                <a:gd name="T85" fmla="*/ 148 h 166"/>
                <a:gd name="T86" fmla="*/ 67 w 103"/>
                <a:gd name="T87" fmla="*/ 145 h 166"/>
                <a:gd name="T88" fmla="*/ 76 w 103"/>
                <a:gd name="T89" fmla="*/ 141 h 166"/>
                <a:gd name="T90" fmla="*/ 83 w 103"/>
                <a:gd name="T91" fmla="*/ 13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" h="166">
                  <a:moveTo>
                    <a:pt x="103" y="164"/>
                  </a:moveTo>
                  <a:lnTo>
                    <a:pt x="83" y="164"/>
                  </a:lnTo>
                  <a:lnTo>
                    <a:pt x="83" y="151"/>
                  </a:lnTo>
                  <a:lnTo>
                    <a:pt x="74" y="158"/>
                  </a:lnTo>
                  <a:lnTo>
                    <a:pt x="66" y="162"/>
                  </a:lnTo>
                  <a:lnTo>
                    <a:pt x="56" y="166"/>
                  </a:lnTo>
                  <a:lnTo>
                    <a:pt x="46" y="166"/>
                  </a:lnTo>
                  <a:lnTo>
                    <a:pt x="36" y="166"/>
                  </a:lnTo>
                  <a:lnTo>
                    <a:pt x="18" y="158"/>
                  </a:lnTo>
                  <a:lnTo>
                    <a:pt x="11" y="151"/>
                  </a:lnTo>
                  <a:lnTo>
                    <a:pt x="5" y="142"/>
                  </a:lnTo>
                  <a:lnTo>
                    <a:pt x="0" y="119"/>
                  </a:lnTo>
                  <a:lnTo>
                    <a:pt x="0" y="106"/>
                  </a:lnTo>
                  <a:lnTo>
                    <a:pt x="0" y="92"/>
                  </a:lnTo>
                  <a:lnTo>
                    <a:pt x="4" y="79"/>
                  </a:lnTo>
                  <a:lnTo>
                    <a:pt x="8" y="67"/>
                  </a:lnTo>
                  <a:lnTo>
                    <a:pt x="15" y="59"/>
                  </a:lnTo>
                  <a:lnTo>
                    <a:pt x="23" y="51"/>
                  </a:lnTo>
                  <a:lnTo>
                    <a:pt x="31" y="47"/>
                  </a:lnTo>
                  <a:lnTo>
                    <a:pt x="41" y="43"/>
                  </a:lnTo>
                  <a:lnTo>
                    <a:pt x="51" y="43"/>
                  </a:lnTo>
                  <a:lnTo>
                    <a:pt x="60" y="43"/>
                  </a:lnTo>
                  <a:lnTo>
                    <a:pt x="67" y="44"/>
                  </a:lnTo>
                  <a:lnTo>
                    <a:pt x="76" y="47"/>
                  </a:lnTo>
                  <a:lnTo>
                    <a:pt x="83" y="50"/>
                  </a:lnTo>
                  <a:lnTo>
                    <a:pt x="83" y="0"/>
                  </a:lnTo>
                  <a:lnTo>
                    <a:pt x="103" y="0"/>
                  </a:lnTo>
                  <a:lnTo>
                    <a:pt x="103" y="164"/>
                  </a:lnTo>
                  <a:close/>
                  <a:moveTo>
                    <a:pt x="83" y="135"/>
                  </a:moveTo>
                  <a:lnTo>
                    <a:pt x="83" y="67"/>
                  </a:lnTo>
                  <a:lnTo>
                    <a:pt x="76" y="64"/>
                  </a:lnTo>
                  <a:lnTo>
                    <a:pt x="69" y="61"/>
                  </a:lnTo>
                  <a:lnTo>
                    <a:pt x="62" y="61"/>
                  </a:lnTo>
                  <a:lnTo>
                    <a:pt x="54" y="61"/>
                  </a:lnTo>
                  <a:lnTo>
                    <a:pt x="40" y="63"/>
                  </a:lnTo>
                  <a:lnTo>
                    <a:pt x="28" y="73"/>
                  </a:lnTo>
                  <a:lnTo>
                    <a:pt x="21" y="86"/>
                  </a:lnTo>
                  <a:lnTo>
                    <a:pt x="20" y="105"/>
                  </a:lnTo>
                  <a:lnTo>
                    <a:pt x="21" y="125"/>
                  </a:lnTo>
                  <a:lnTo>
                    <a:pt x="27" y="138"/>
                  </a:lnTo>
                  <a:lnTo>
                    <a:pt x="36" y="146"/>
                  </a:lnTo>
                  <a:lnTo>
                    <a:pt x="50" y="148"/>
                  </a:lnTo>
                  <a:lnTo>
                    <a:pt x="59" y="148"/>
                  </a:lnTo>
                  <a:lnTo>
                    <a:pt x="67" y="145"/>
                  </a:lnTo>
                  <a:lnTo>
                    <a:pt x="76" y="141"/>
                  </a:lnTo>
                  <a:lnTo>
                    <a:pt x="83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0" name="Freeform 2511"/>
            <p:cNvSpPr>
              <a:spLocks noEditPoints="1"/>
            </p:cNvSpPr>
            <p:nvPr/>
          </p:nvSpPr>
          <p:spPr bwMode="auto">
            <a:xfrm>
              <a:off x="5580" y="697"/>
              <a:ext cx="8" cy="53"/>
            </a:xfrm>
            <a:custGeom>
              <a:avLst/>
              <a:gdLst>
                <a:gd name="T0" fmla="*/ 23 w 23"/>
                <a:gd name="T1" fmla="*/ 20 h 159"/>
                <a:gd name="T2" fmla="*/ 0 w 23"/>
                <a:gd name="T3" fmla="*/ 20 h 159"/>
                <a:gd name="T4" fmla="*/ 0 w 23"/>
                <a:gd name="T5" fmla="*/ 0 h 159"/>
                <a:gd name="T6" fmla="*/ 23 w 23"/>
                <a:gd name="T7" fmla="*/ 0 h 159"/>
                <a:gd name="T8" fmla="*/ 23 w 23"/>
                <a:gd name="T9" fmla="*/ 20 h 159"/>
                <a:gd name="T10" fmla="*/ 21 w 23"/>
                <a:gd name="T11" fmla="*/ 159 h 159"/>
                <a:gd name="T12" fmla="*/ 1 w 23"/>
                <a:gd name="T13" fmla="*/ 159 h 159"/>
                <a:gd name="T14" fmla="*/ 1 w 23"/>
                <a:gd name="T15" fmla="*/ 41 h 159"/>
                <a:gd name="T16" fmla="*/ 21 w 23"/>
                <a:gd name="T17" fmla="*/ 41 h 159"/>
                <a:gd name="T18" fmla="*/ 21 w 23"/>
                <a:gd name="T1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59">
                  <a:moveTo>
                    <a:pt x="23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0"/>
                  </a:lnTo>
                  <a:close/>
                  <a:moveTo>
                    <a:pt x="21" y="159"/>
                  </a:moveTo>
                  <a:lnTo>
                    <a:pt x="1" y="159"/>
                  </a:lnTo>
                  <a:lnTo>
                    <a:pt x="1" y="41"/>
                  </a:lnTo>
                  <a:lnTo>
                    <a:pt x="21" y="41"/>
                  </a:lnTo>
                  <a:lnTo>
                    <a:pt x="2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1" name="Freeform 2512"/>
            <p:cNvSpPr>
              <a:spLocks/>
            </p:cNvSpPr>
            <p:nvPr/>
          </p:nvSpPr>
          <p:spPr bwMode="auto">
            <a:xfrm>
              <a:off x="5597" y="709"/>
              <a:ext cx="31" cy="41"/>
            </a:xfrm>
            <a:custGeom>
              <a:avLst/>
              <a:gdLst>
                <a:gd name="T0" fmla="*/ 92 w 92"/>
                <a:gd name="T1" fmla="*/ 95 h 123"/>
                <a:gd name="T2" fmla="*/ 79 w 92"/>
                <a:gd name="T3" fmla="*/ 113 h 123"/>
                <a:gd name="T4" fmla="*/ 41 w 92"/>
                <a:gd name="T5" fmla="*/ 123 h 123"/>
                <a:gd name="T6" fmla="*/ 18 w 92"/>
                <a:gd name="T7" fmla="*/ 121 h 123"/>
                <a:gd name="T8" fmla="*/ 0 w 92"/>
                <a:gd name="T9" fmla="*/ 113 h 123"/>
                <a:gd name="T10" fmla="*/ 1 w 92"/>
                <a:gd name="T11" fmla="*/ 92 h 123"/>
                <a:gd name="T12" fmla="*/ 21 w 92"/>
                <a:gd name="T13" fmla="*/ 102 h 123"/>
                <a:gd name="T14" fmla="*/ 44 w 92"/>
                <a:gd name="T15" fmla="*/ 106 h 123"/>
                <a:gd name="T16" fmla="*/ 64 w 92"/>
                <a:gd name="T17" fmla="*/ 102 h 123"/>
                <a:gd name="T18" fmla="*/ 72 w 92"/>
                <a:gd name="T19" fmla="*/ 89 h 123"/>
                <a:gd name="T20" fmla="*/ 67 w 92"/>
                <a:gd name="T21" fmla="*/ 79 h 123"/>
                <a:gd name="T22" fmla="*/ 51 w 92"/>
                <a:gd name="T23" fmla="*/ 73 h 123"/>
                <a:gd name="T24" fmla="*/ 41 w 92"/>
                <a:gd name="T25" fmla="*/ 70 h 123"/>
                <a:gd name="T26" fmla="*/ 28 w 92"/>
                <a:gd name="T27" fmla="*/ 67 h 123"/>
                <a:gd name="T28" fmla="*/ 7 w 92"/>
                <a:gd name="T29" fmla="*/ 56 h 123"/>
                <a:gd name="T30" fmla="*/ 0 w 92"/>
                <a:gd name="T31" fmla="*/ 36 h 123"/>
                <a:gd name="T32" fmla="*/ 2 w 92"/>
                <a:gd name="T33" fmla="*/ 23 h 123"/>
                <a:gd name="T34" fmla="*/ 13 w 92"/>
                <a:gd name="T35" fmla="*/ 11 h 123"/>
                <a:gd name="T36" fmla="*/ 27 w 92"/>
                <a:gd name="T37" fmla="*/ 3 h 123"/>
                <a:gd name="T38" fmla="*/ 47 w 92"/>
                <a:gd name="T39" fmla="*/ 0 h 123"/>
                <a:gd name="T40" fmla="*/ 69 w 92"/>
                <a:gd name="T41" fmla="*/ 3 h 123"/>
                <a:gd name="T42" fmla="*/ 87 w 92"/>
                <a:gd name="T43" fmla="*/ 8 h 123"/>
                <a:gd name="T44" fmla="*/ 86 w 92"/>
                <a:gd name="T45" fmla="*/ 30 h 123"/>
                <a:gd name="T46" fmla="*/ 67 w 92"/>
                <a:gd name="T47" fmla="*/ 21 h 123"/>
                <a:gd name="T48" fmla="*/ 46 w 92"/>
                <a:gd name="T49" fmla="*/ 17 h 123"/>
                <a:gd name="T50" fmla="*/ 28 w 92"/>
                <a:gd name="T51" fmla="*/ 21 h 123"/>
                <a:gd name="T52" fmla="*/ 20 w 92"/>
                <a:gd name="T53" fmla="*/ 33 h 123"/>
                <a:gd name="T54" fmla="*/ 25 w 92"/>
                <a:gd name="T55" fmla="*/ 44 h 123"/>
                <a:gd name="T56" fmla="*/ 40 w 92"/>
                <a:gd name="T57" fmla="*/ 50 h 123"/>
                <a:gd name="T58" fmla="*/ 51 w 92"/>
                <a:gd name="T59" fmla="*/ 53 h 123"/>
                <a:gd name="T60" fmla="*/ 63 w 92"/>
                <a:gd name="T61" fmla="*/ 56 h 123"/>
                <a:gd name="T62" fmla="*/ 85 w 92"/>
                <a:gd name="T63" fmla="*/ 66 h 123"/>
                <a:gd name="T64" fmla="*/ 92 w 92"/>
                <a:gd name="T65" fmla="*/ 8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3">
                  <a:moveTo>
                    <a:pt x="92" y="86"/>
                  </a:moveTo>
                  <a:lnTo>
                    <a:pt x="92" y="95"/>
                  </a:lnTo>
                  <a:lnTo>
                    <a:pt x="85" y="108"/>
                  </a:lnTo>
                  <a:lnTo>
                    <a:pt x="79" y="113"/>
                  </a:lnTo>
                  <a:lnTo>
                    <a:pt x="63" y="122"/>
                  </a:lnTo>
                  <a:lnTo>
                    <a:pt x="41" y="123"/>
                  </a:lnTo>
                  <a:lnTo>
                    <a:pt x="30" y="123"/>
                  </a:lnTo>
                  <a:lnTo>
                    <a:pt x="18" y="121"/>
                  </a:lnTo>
                  <a:lnTo>
                    <a:pt x="8" y="118"/>
                  </a:lnTo>
                  <a:lnTo>
                    <a:pt x="0" y="113"/>
                  </a:lnTo>
                  <a:lnTo>
                    <a:pt x="0" y="92"/>
                  </a:lnTo>
                  <a:lnTo>
                    <a:pt x="1" y="92"/>
                  </a:lnTo>
                  <a:lnTo>
                    <a:pt x="11" y="98"/>
                  </a:lnTo>
                  <a:lnTo>
                    <a:pt x="21" y="102"/>
                  </a:lnTo>
                  <a:lnTo>
                    <a:pt x="33" y="106"/>
                  </a:lnTo>
                  <a:lnTo>
                    <a:pt x="44" y="106"/>
                  </a:lnTo>
                  <a:lnTo>
                    <a:pt x="56" y="106"/>
                  </a:lnTo>
                  <a:lnTo>
                    <a:pt x="64" y="102"/>
                  </a:lnTo>
                  <a:lnTo>
                    <a:pt x="70" y="98"/>
                  </a:lnTo>
                  <a:lnTo>
                    <a:pt x="72" y="89"/>
                  </a:lnTo>
                  <a:lnTo>
                    <a:pt x="70" y="83"/>
                  </a:lnTo>
                  <a:lnTo>
                    <a:pt x="67" y="79"/>
                  </a:lnTo>
                  <a:lnTo>
                    <a:pt x="61" y="75"/>
                  </a:lnTo>
                  <a:lnTo>
                    <a:pt x="51" y="73"/>
                  </a:lnTo>
                  <a:lnTo>
                    <a:pt x="47" y="72"/>
                  </a:lnTo>
                  <a:lnTo>
                    <a:pt x="41" y="70"/>
                  </a:lnTo>
                  <a:lnTo>
                    <a:pt x="34" y="69"/>
                  </a:lnTo>
                  <a:lnTo>
                    <a:pt x="28" y="67"/>
                  </a:lnTo>
                  <a:lnTo>
                    <a:pt x="14" y="63"/>
                  </a:lnTo>
                  <a:lnTo>
                    <a:pt x="7" y="56"/>
                  </a:lnTo>
                  <a:lnTo>
                    <a:pt x="1" y="47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2" y="23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8" y="5"/>
                  </a:lnTo>
                  <a:lnTo>
                    <a:pt x="27" y="3"/>
                  </a:lnTo>
                  <a:lnTo>
                    <a:pt x="37" y="1"/>
                  </a:lnTo>
                  <a:lnTo>
                    <a:pt x="47" y="0"/>
                  </a:lnTo>
                  <a:lnTo>
                    <a:pt x="59" y="1"/>
                  </a:lnTo>
                  <a:lnTo>
                    <a:pt x="69" y="3"/>
                  </a:lnTo>
                  <a:lnTo>
                    <a:pt x="79" y="5"/>
                  </a:lnTo>
                  <a:lnTo>
                    <a:pt x="87" y="8"/>
                  </a:lnTo>
                  <a:lnTo>
                    <a:pt x="87" y="30"/>
                  </a:lnTo>
                  <a:lnTo>
                    <a:pt x="86" y="30"/>
                  </a:lnTo>
                  <a:lnTo>
                    <a:pt x="77" y="24"/>
                  </a:lnTo>
                  <a:lnTo>
                    <a:pt x="67" y="21"/>
                  </a:lnTo>
                  <a:lnTo>
                    <a:pt x="57" y="17"/>
                  </a:lnTo>
                  <a:lnTo>
                    <a:pt x="46" y="17"/>
                  </a:lnTo>
                  <a:lnTo>
                    <a:pt x="36" y="17"/>
                  </a:lnTo>
                  <a:lnTo>
                    <a:pt x="28" y="21"/>
                  </a:lnTo>
                  <a:lnTo>
                    <a:pt x="21" y="26"/>
                  </a:lnTo>
                  <a:lnTo>
                    <a:pt x="20" y="33"/>
                  </a:lnTo>
                  <a:lnTo>
                    <a:pt x="21" y="40"/>
                  </a:lnTo>
                  <a:lnTo>
                    <a:pt x="25" y="44"/>
                  </a:lnTo>
                  <a:lnTo>
                    <a:pt x="30" y="47"/>
                  </a:lnTo>
                  <a:lnTo>
                    <a:pt x="40" y="50"/>
                  </a:lnTo>
                  <a:lnTo>
                    <a:pt x="46" y="52"/>
                  </a:lnTo>
                  <a:lnTo>
                    <a:pt x="51" y="53"/>
                  </a:lnTo>
                  <a:lnTo>
                    <a:pt x="59" y="54"/>
                  </a:lnTo>
                  <a:lnTo>
                    <a:pt x="63" y="56"/>
                  </a:lnTo>
                  <a:lnTo>
                    <a:pt x="76" y="59"/>
                  </a:lnTo>
                  <a:lnTo>
                    <a:pt x="85" y="66"/>
                  </a:lnTo>
                  <a:lnTo>
                    <a:pt x="90" y="75"/>
                  </a:lnTo>
                  <a:lnTo>
                    <a:pt x="92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2" name="Freeform 2513"/>
            <p:cNvSpPr>
              <a:spLocks/>
            </p:cNvSpPr>
            <p:nvPr/>
          </p:nvSpPr>
          <p:spPr bwMode="auto">
            <a:xfrm>
              <a:off x="5638" y="695"/>
              <a:ext cx="35" cy="55"/>
            </a:xfrm>
            <a:custGeom>
              <a:avLst/>
              <a:gdLst>
                <a:gd name="T0" fmla="*/ 106 w 106"/>
                <a:gd name="T1" fmla="*/ 164 h 164"/>
                <a:gd name="T2" fmla="*/ 80 w 106"/>
                <a:gd name="T3" fmla="*/ 164 h 164"/>
                <a:gd name="T4" fmla="*/ 33 w 106"/>
                <a:gd name="T5" fmla="*/ 112 h 164"/>
                <a:gd name="T6" fmla="*/ 20 w 106"/>
                <a:gd name="T7" fmla="*/ 125 h 164"/>
                <a:gd name="T8" fmla="*/ 20 w 106"/>
                <a:gd name="T9" fmla="*/ 164 h 164"/>
                <a:gd name="T10" fmla="*/ 0 w 106"/>
                <a:gd name="T11" fmla="*/ 164 h 164"/>
                <a:gd name="T12" fmla="*/ 0 w 106"/>
                <a:gd name="T13" fmla="*/ 0 h 164"/>
                <a:gd name="T14" fmla="*/ 20 w 106"/>
                <a:gd name="T15" fmla="*/ 0 h 164"/>
                <a:gd name="T16" fmla="*/ 20 w 106"/>
                <a:gd name="T17" fmla="*/ 105 h 164"/>
                <a:gd name="T18" fmla="*/ 77 w 106"/>
                <a:gd name="T19" fmla="*/ 46 h 164"/>
                <a:gd name="T20" fmla="*/ 102 w 106"/>
                <a:gd name="T21" fmla="*/ 46 h 164"/>
                <a:gd name="T22" fmla="*/ 47 w 106"/>
                <a:gd name="T23" fmla="*/ 100 h 164"/>
                <a:gd name="T24" fmla="*/ 106 w 106"/>
                <a:gd name="T2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64">
                  <a:moveTo>
                    <a:pt x="106" y="164"/>
                  </a:moveTo>
                  <a:lnTo>
                    <a:pt x="80" y="164"/>
                  </a:lnTo>
                  <a:lnTo>
                    <a:pt x="33" y="112"/>
                  </a:lnTo>
                  <a:lnTo>
                    <a:pt x="20" y="125"/>
                  </a:lnTo>
                  <a:lnTo>
                    <a:pt x="20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05"/>
                  </a:lnTo>
                  <a:lnTo>
                    <a:pt x="77" y="46"/>
                  </a:lnTo>
                  <a:lnTo>
                    <a:pt x="102" y="46"/>
                  </a:lnTo>
                  <a:lnTo>
                    <a:pt x="47" y="100"/>
                  </a:lnTo>
                  <a:lnTo>
                    <a:pt x="106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3" name="Freeform 2514"/>
            <p:cNvSpPr>
              <a:spLocks/>
            </p:cNvSpPr>
            <p:nvPr/>
          </p:nvSpPr>
          <p:spPr bwMode="auto">
            <a:xfrm>
              <a:off x="5677" y="709"/>
              <a:ext cx="31" cy="41"/>
            </a:xfrm>
            <a:custGeom>
              <a:avLst/>
              <a:gdLst>
                <a:gd name="T0" fmla="*/ 92 w 92"/>
                <a:gd name="T1" fmla="*/ 95 h 123"/>
                <a:gd name="T2" fmla="*/ 79 w 92"/>
                <a:gd name="T3" fmla="*/ 113 h 123"/>
                <a:gd name="T4" fmla="*/ 42 w 92"/>
                <a:gd name="T5" fmla="*/ 123 h 123"/>
                <a:gd name="T6" fmla="*/ 19 w 92"/>
                <a:gd name="T7" fmla="*/ 121 h 123"/>
                <a:gd name="T8" fmla="*/ 0 w 92"/>
                <a:gd name="T9" fmla="*/ 113 h 123"/>
                <a:gd name="T10" fmla="*/ 1 w 92"/>
                <a:gd name="T11" fmla="*/ 92 h 123"/>
                <a:gd name="T12" fmla="*/ 22 w 92"/>
                <a:gd name="T13" fmla="*/ 102 h 123"/>
                <a:gd name="T14" fmla="*/ 45 w 92"/>
                <a:gd name="T15" fmla="*/ 106 h 123"/>
                <a:gd name="T16" fmla="*/ 65 w 92"/>
                <a:gd name="T17" fmla="*/ 102 h 123"/>
                <a:gd name="T18" fmla="*/ 72 w 92"/>
                <a:gd name="T19" fmla="*/ 89 h 123"/>
                <a:gd name="T20" fmla="*/ 68 w 92"/>
                <a:gd name="T21" fmla="*/ 79 h 123"/>
                <a:gd name="T22" fmla="*/ 52 w 92"/>
                <a:gd name="T23" fmla="*/ 73 h 123"/>
                <a:gd name="T24" fmla="*/ 42 w 92"/>
                <a:gd name="T25" fmla="*/ 70 h 123"/>
                <a:gd name="T26" fmla="*/ 29 w 92"/>
                <a:gd name="T27" fmla="*/ 67 h 123"/>
                <a:gd name="T28" fmla="*/ 7 w 92"/>
                <a:gd name="T29" fmla="*/ 56 h 123"/>
                <a:gd name="T30" fmla="*/ 0 w 92"/>
                <a:gd name="T31" fmla="*/ 36 h 123"/>
                <a:gd name="T32" fmla="*/ 3 w 92"/>
                <a:gd name="T33" fmla="*/ 23 h 123"/>
                <a:gd name="T34" fmla="*/ 13 w 92"/>
                <a:gd name="T35" fmla="*/ 11 h 123"/>
                <a:gd name="T36" fmla="*/ 27 w 92"/>
                <a:gd name="T37" fmla="*/ 3 h 123"/>
                <a:gd name="T38" fmla="*/ 48 w 92"/>
                <a:gd name="T39" fmla="*/ 0 h 123"/>
                <a:gd name="T40" fmla="*/ 69 w 92"/>
                <a:gd name="T41" fmla="*/ 3 h 123"/>
                <a:gd name="T42" fmla="*/ 88 w 92"/>
                <a:gd name="T43" fmla="*/ 8 h 123"/>
                <a:gd name="T44" fmla="*/ 86 w 92"/>
                <a:gd name="T45" fmla="*/ 30 h 123"/>
                <a:gd name="T46" fmla="*/ 68 w 92"/>
                <a:gd name="T47" fmla="*/ 21 h 123"/>
                <a:gd name="T48" fmla="*/ 46 w 92"/>
                <a:gd name="T49" fmla="*/ 17 h 123"/>
                <a:gd name="T50" fmla="*/ 29 w 92"/>
                <a:gd name="T51" fmla="*/ 21 h 123"/>
                <a:gd name="T52" fmla="*/ 20 w 92"/>
                <a:gd name="T53" fmla="*/ 33 h 123"/>
                <a:gd name="T54" fmla="*/ 26 w 92"/>
                <a:gd name="T55" fmla="*/ 44 h 123"/>
                <a:gd name="T56" fmla="*/ 40 w 92"/>
                <a:gd name="T57" fmla="*/ 50 h 123"/>
                <a:gd name="T58" fmla="*/ 52 w 92"/>
                <a:gd name="T59" fmla="*/ 53 h 123"/>
                <a:gd name="T60" fmla="*/ 63 w 92"/>
                <a:gd name="T61" fmla="*/ 56 h 123"/>
                <a:gd name="T62" fmla="*/ 85 w 92"/>
                <a:gd name="T63" fmla="*/ 66 h 123"/>
                <a:gd name="T64" fmla="*/ 92 w 92"/>
                <a:gd name="T65" fmla="*/ 8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3">
                  <a:moveTo>
                    <a:pt x="92" y="86"/>
                  </a:moveTo>
                  <a:lnTo>
                    <a:pt x="92" y="95"/>
                  </a:lnTo>
                  <a:lnTo>
                    <a:pt x="85" y="108"/>
                  </a:lnTo>
                  <a:lnTo>
                    <a:pt x="79" y="113"/>
                  </a:lnTo>
                  <a:lnTo>
                    <a:pt x="63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19" y="121"/>
                  </a:lnTo>
                  <a:lnTo>
                    <a:pt x="9" y="118"/>
                  </a:lnTo>
                  <a:lnTo>
                    <a:pt x="0" y="113"/>
                  </a:lnTo>
                  <a:lnTo>
                    <a:pt x="0" y="92"/>
                  </a:lnTo>
                  <a:lnTo>
                    <a:pt x="1" y="92"/>
                  </a:lnTo>
                  <a:lnTo>
                    <a:pt x="12" y="98"/>
                  </a:lnTo>
                  <a:lnTo>
                    <a:pt x="22" y="102"/>
                  </a:lnTo>
                  <a:lnTo>
                    <a:pt x="33" y="106"/>
                  </a:lnTo>
                  <a:lnTo>
                    <a:pt x="45" y="106"/>
                  </a:lnTo>
                  <a:lnTo>
                    <a:pt x="56" y="106"/>
                  </a:lnTo>
                  <a:lnTo>
                    <a:pt x="65" y="102"/>
                  </a:lnTo>
                  <a:lnTo>
                    <a:pt x="71" y="98"/>
                  </a:lnTo>
                  <a:lnTo>
                    <a:pt x="72" y="89"/>
                  </a:lnTo>
                  <a:lnTo>
                    <a:pt x="71" y="83"/>
                  </a:lnTo>
                  <a:lnTo>
                    <a:pt x="68" y="79"/>
                  </a:lnTo>
                  <a:lnTo>
                    <a:pt x="62" y="75"/>
                  </a:lnTo>
                  <a:lnTo>
                    <a:pt x="52" y="73"/>
                  </a:lnTo>
                  <a:lnTo>
                    <a:pt x="48" y="72"/>
                  </a:lnTo>
                  <a:lnTo>
                    <a:pt x="42" y="70"/>
                  </a:lnTo>
                  <a:lnTo>
                    <a:pt x="35" y="69"/>
                  </a:lnTo>
                  <a:lnTo>
                    <a:pt x="29" y="67"/>
                  </a:lnTo>
                  <a:lnTo>
                    <a:pt x="14" y="63"/>
                  </a:lnTo>
                  <a:lnTo>
                    <a:pt x="7" y="56"/>
                  </a:lnTo>
                  <a:lnTo>
                    <a:pt x="1" y="47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3"/>
                  </a:lnTo>
                  <a:lnTo>
                    <a:pt x="7" y="16"/>
                  </a:lnTo>
                  <a:lnTo>
                    <a:pt x="13" y="11"/>
                  </a:lnTo>
                  <a:lnTo>
                    <a:pt x="19" y="5"/>
                  </a:lnTo>
                  <a:lnTo>
                    <a:pt x="27" y="3"/>
                  </a:lnTo>
                  <a:lnTo>
                    <a:pt x="38" y="1"/>
                  </a:lnTo>
                  <a:lnTo>
                    <a:pt x="48" y="0"/>
                  </a:lnTo>
                  <a:lnTo>
                    <a:pt x="59" y="1"/>
                  </a:lnTo>
                  <a:lnTo>
                    <a:pt x="69" y="3"/>
                  </a:lnTo>
                  <a:lnTo>
                    <a:pt x="79" y="5"/>
                  </a:lnTo>
                  <a:lnTo>
                    <a:pt x="88" y="8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78" y="24"/>
                  </a:lnTo>
                  <a:lnTo>
                    <a:pt x="68" y="21"/>
                  </a:lnTo>
                  <a:lnTo>
                    <a:pt x="58" y="17"/>
                  </a:lnTo>
                  <a:lnTo>
                    <a:pt x="46" y="17"/>
                  </a:lnTo>
                  <a:lnTo>
                    <a:pt x="36" y="17"/>
                  </a:lnTo>
                  <a:lnTo>
                    <a:pt x="29" y="21"/>
                  </a:lnTo>
                  <a:lnTo>
                    <a:pt x="22" y="26"/>
                  </a:lnTo>
                  <a:lnTo>
                    <a:pt x="20" y="33"/>
                  </a:lnTo>
                  <a:lnTo>
                    <a:pt x="22" y="40"/>
                  </a:lnTo>
                  <a:lnTo>
                    <a:pt x="26" y="44"/>
                  </a:lnTo>
                  <a:lnTo>
                    <a:pt x="30" y="47"/>
                  </a:lnTo>
                  <a:lnTo>
                    <a:pt x="40" y="50"/>
                  </a:lnTo>
                  <a:lnTo>
                    <a:pt x="46" y="52"/>
                  </a:lnTo>
                  <a:lnTo>
                    <a:pt x="52" y="53"/>
                  </a:lnTo>
                  <a:lnTo>
                    <a:pt x="59" y="54"/>
                  </a:lnTo>
                  <a:lnTo>
                    <a:pt x="63" y="56"/>
                  </a:lnTo>
                  <a:lnTo>
                    <a:pt x="76" y="59"/>
                  </a:lnTo>
                  <a:lnTo>
                    <a:pt x="85" y="66"/>
                  </a:lnTo>
                  <a:lnTo>
                    <a:pt x="91" y="75"/>
                  </a:lnTo>
                  <a:lnTo>
                    <a:pt x="92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4" name="Freeform 2515"/>
            <p:cNvSpPr>
              <a:spLocks/>
            </p:cNvSpPr>
            <p:nvPr/>
          </p:nvSpPr>
          <p:spPr bwMode="auto">
            <a:xfrm>
              <a:off x="5742" y="696"/>
              <a:ext cx="36" cy="54"/>
            </a:xfrm>
            <a:custGeom>
              <a:avLst/>
              <a:gdLst>
                <a:gd name="T0" fmla="*/ 107 w 107"/>
                <a:gd name="T1" fmla="*/ 160 h 160"/>
                <a:gd name="T2" fmla="*/ 0 w 107"/>
                <a:gd name="T3" fmla="*/ 160 h 160"/>
                <a:gd name="T4" fmla="*/ 0 w 107"/>
                <a:gd name="T5" fmla="*/ 138 h 160"/>
                <a:gd name="T6" fmla="*/ 22 w 107"/>
                <a:gd name="T7" fmla="*/ 119 h 160"/>
                <a:gd name="T8" fmla="*/ 34 w 107"/>
                <a:gd name="T9" fmla="*/ 109 h 160"/>
                <a:gd name="T10" fmla="*/ 44 w 107"/>
                <a:gd name="T11" fmla="*/ 99 h 160"/>
                <a:gd name="T12" fmla="*/ 61 w 107"/>
                <a:gd name="T13" fmla="*/ 82 h 160"/>
                <a:gd name="T14" fmla="*/ 71 w 107"/>
                <a:gd name="T15" fmla="*/ 69 h 160"/>
                <a:gd name="T16" fmla="*/ 77 w 107"/>
                <a:gd name="T17" fmla="*/ 57 h 160"/>
                <a:gd name="T18" fmla="*/ 78 w 107"/>
                <a:gd name="T19" fmla="*/ 43 h 160"/>
                <a:gd name="T20" fmla="*/ 77 w 107"/>
                <a:gd name="T21" fmla="*/ 33 h 160"/>
                <a:gd name="T22" fmla="*/ 70 w 107"/>
                <a:gd name="T23" fmla="*/ 24 h 160"/>
                <a:gd name="T24" fmla="*/ 61 w 107"/>
                <a:gd name="T25" fmla="*/ 19 h 160"/>
                <a:gd name="T26" fmla="*/ 48 w 107"/>
                <a:gd name="T27" fmla="*/ 17 h 160"/>
                <a:gd name="T28" fmla="*/ 38 w 107"/>
                <a:gd name="T29" fmla="*/ 19 h 160"/>
                <a:gd name="T30" fmla="*/ 26 w 107"/>
                <a:gd name="T31" fmla="*/ 21 h 160"/>
                <a:gd name="T32" fmla="*/ 16 w 107"/>
                <a:gd name="T33" fmla="*/ 24 h 160"/>
                <a:gd name="T34" fmla="*/ 5 w 107"/>
                <a:gd name="T35" fmla="*/ 31 h 160"/>
                <a:gd name="T36" fmla="*/ 3 w 107"/>
                <a:gd name="T37" fmla="*/ 31 h 160"/>
                <a:gd name="T38" fmla="*/ 3 w 107"/>
                <a:gd name="T39" fmla="*/ 8 h 160"/>
                <a:gd name="T40" fmla="*/ 12 w 107"/>
                <a:gd name="T41" fmla="*/ 6 h 160"/>
                <a:gd name="T42" fmla="*/ 24 w 107"/>
                <a:gd name="T43" fmla="*/ 3 h 160"/>
                <a:gd name="T44" fmla="*/ 36 w 107"/>
                <a:gd name="T45" fmla="*/ 0 h 160"/>
                <a:gd name="T46" fmla="*/ 48 w 107"/>
                <a:gd name="T47" fmla="*/ 0 h 160"/>
                <a:gd name="T48" fmla="*/ 71 w 107"/>
                <a:gd name="T49" fmla="*/ 1 h 160"/>
                <a:gd name="T50" fmla="*/ 85 w 107"/>
                <a:gd name="T51" fmla="*/ 11 h 160"/>
                <a:gd name="T52" fmla="*/ 93 w 107"/>
                <a:gd name="T53" fmla="*/ 17 h 160"/>
                <a:gd name="T54" fmla="*/ 100 w 107"/>
                <a:gd name="T55" fmla="*/ 33 h 160"/>
                <a:gd name="T56" fmla="*/ 100 w 107"/>
                <a:gd name="T57" fmla="*/ 43 h 160"/>
                <a:gd name="T58" fmla="*/ 100 w 107"/>
                <a:gd name="T59" fmla="*/ 52 h 160"/>
                <a:gd name="T60" fmla="*/ 97 w 107"/>
                <a:gd name="T61" fmla="*/ 59 h 160"/>
                <a:gd name="T62" fmla="*/ 96 w 107"/>
                <a:gd name="T63" fmla="*/ 67 h 160"/>
                <a:gd name="T64" fmla="*/ 91 w 107"/>
                <a:gd name="T65" fmla="*/ 75 h 160"/>
                <a:gd name="T66" fmla="*/ 87 w 107"/>
                <a:gd name="T67" fmla="*/ 80 h 160"/>
                <a:gd name="T68" fmla="*/ 81 w 107"/>
                <a:gd name="T69" fmla="*/ 86 h 160"/>
                <a:gd name="T70" fmla="*/ 75 w 107"/>
                <a:gd name="T71" fmla="*/ 93 h 160"/>
                <a:gd name="T72" fmla="*/ 68 w 107"/>
                <a:gd name="T73" fmla="*/ 101 h 160"/>
                <a:gd name="T74" fmla="*/ 57 w 107"/>
                <a:gd name="T75" fmla="*/ 112 h 160"/>
                <a:gd name="T76" fmla="*/ 44 w 107"/>
                <a:gd name="T77" fmla="*/ 122 h 160"/>
                <a:gd name="T78" fmla="*/ 32 w 107"/>
                <a:gd name="T79" fmla="*/ 132 h 160"/>
                <a:gd name="T80" fmla="*/ 22 w 107"/>
                <a:gd name="T81" fmla="*/ 141 h 160"/>
                <a:gd name="T82" fmla="*/ 107 w 107"/>
                <a:gd name="T83" fmla="*/ 141 h 160"/>
                <a:gd name="T84" fmla="*/ 107 w 107"/>
                <a:gd name="T85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" h="160">
                  <a:moveTo>
                    <a:pt x="107" y="160"/>
                  </a:moveTo>
                  <a:lnTo>
                    <a:pt x="0" y="160"/>
                  </a:lnTo>
                  <a:lnTo>
                    <a:pt x="0" y="138"/>
                  </a:lnTo>
                  <a:lnTo>
                    <a:pt x="22" y="119"/>
                  </a:lnTo>
                  <a:lnTo>
                    <a:pt x="34" y="109"/>
                  </a:lnTo>
                  <a:lnTo>
                    <a:pt x="44" y="99"/>
                  </a:lnTo>
                  <a:lnTo>
                    <a:pt x="61" y="82"/>
                  </a:lnTo>
                  <a:lnTo>
                    <a:pt x="71" y="69"/>
                  </a:lnTo>
                  <a:lnTo>
                    <a:pt x="77" y="57"/>
                  </a:lnTo>
                  <a:lnTo>
                    <a:pt x="78" y="43"/>
                  </a:lnTo>
                  <a:lnTo>
                    <a:pt x="77" y="33"/>
                  </a:lnTo>
                  <a:lnTo>
                    <a:pt x="70" y="24"/>
                  </a:lnTo>
                  <a:lnTo>
                    <a:pt x="61" y="19"/>
                  </a:lnTo>
                  <a:lnTo>
                    <a:pt x="48" y="17"/>
                  </a:lnTo>
                  <a:lnTo>
                    <a:pt x="38" y="19"/>
                  </a:lnTo>
                  <a:lnTo>
                    <a:pt x="26" y="21"/>
                  </a:lnTo>
                  <a:lnTo>
                    <a:pt x="16" y="24"/>
                  </a:lnTo>
                  <a:lnTo>
                    <a:pt x="5" y="31"/>
                  </a:lnTo>
                  <a:lnTo>
                    <a:pt x="3" y="31"/>
                  </a:lnTo>
                  <a:lnTo>
                    <a:pt x="3" y="8"/>
                  </a:lnTo>
                  <a:lnTo>
                    <a:pt x="12" y="6"/>
                  </a:lnTo>
                  <a:lnTo>
                    <a:pt x="24" y="3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71" y="1"/>
                  </a:lnTo>
                  <a:lnTo>
                    <a:pt x="85" y="11"/>
                  </a:lnTo>
                  <a:lnTo>
                    <a:pt x="93" y="17"/>
                  </a:lnTo>
                  <a:lnTo>
                    <a:pt x="100" y="33"/>
                  </a:lnTo>
                  <a:lnTo>
                    <a:pt x="100" y="43"/>
                  </a:lnTo>
                  <a:lnTo>
                    <a:pt x="100" y="52"/>
                  </a:lnTo>
                  <a:lnTo>
                    <a:pt x="97" y="59"/>
                  </a:lnTo>
                  <a:lnTo>
                    <a:pt x="96" y="67"/>
                  </a:lnTo>
                  <a:lnTo>
                    <a:pt x="91" y="75"/>
                  </a:lnTo>
                  <a:lnTo>
                    <a:pt x="87" y="80"/>
                  </a:lnTo>
                  <a:lnTo>
                    <a:pt x="81" y="86"/>
                  </a:lnTo>
                  <a:lnTo>
                    <a:pt x="75" y="93"/>
                  </a:lnTo>
                  <a:lnTo>
                    <a:pt x="68" y="101"/>
                  </a:lnTo>
                  <a:lnTo>
                    <a:pt x="57" y="112"/>
                  </a:lnTo>
                  <a:lnTo>
                    <a:pt x="44" y="122"/>
                  </a:lnTo>
                  <a:lnTo>
                    <a:pt x="32" y="132"/>
                  </a:lnTo>
                  <a:lnTo>
                    <a:pt x="22" y="141"/>
                  </a:lnTo>
                  <a:lnTo>
                    <a:pt x="107" y="141"/>
                  </a:lnTo>
                  <a:lnTo>
                    <a:pt x="107" y="1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5" name="Rectangle 2516"/>
            <p:cNvSpPr>
              <a:spLocks noChangeArrowheads="1"/>
            </p:cNvSpPr>
            <p:nvPr/>
          </p:nvSpPr>
          <p:spPr bwMode="auto">
            <a:xfrm>
              <a:off x="5791" y="739"/>
              <a:ext cx="8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6" name="Freeform 2517"/>
            <p:cNvSpPr>
              <a:spLocks noEditPoints="1"/>
            </p:cNvSpPr>
            <p:nvPr/>
          </p:nvSpPr>
          <p:spPr bwMode="auto">
            <a:xfrm>
              <a:off x="5811" y="697"/>
              <a:ext cx="40" cy="53"/>
            </a:xfrm>
            <a:custGeom>
              <a:avLst/>
              <a:gdLst>
                <a:gd name="T0" fmla="*/ 118 w 118"/>
                <a:gd name="T1" fmla="*/ 112 h 157"/>
                <a:gd name="T2" fmla="*/ 95 w 118"/>
                <a:gd name="T3" fmla="*/ 112 h 157"/>
                <a:gd name="T4" fmla="*/ 95 w 118"/>
                <a:gd name="T5" fmla="*/ 157 h 157"/>
                <a:gd name="T6" fmla="*/ 75 w 118"/>
                <a:gd name="T7" fmla="*/ 157 h 157"/>
                <a:gd name="T8" fmla="*/ 75 w 118"/>
                <a:gd name="T9" fmla="*/ 112 h 157"/>
                <a:gd name="T10" fmla="*/ 0 w 118"/>
                <a:gd name="T11" fmla="*/ 112 h 157"/>
                <a:gd name="T12" fmla="*/ 0 w 118"/>
                <a:gd name="T13" fmla="*/ 88 h 157"/>
                <a:gd name="T14" fmla="*/ 75 w 118"/>
                <a:gd name="T15" fmla="*/ 0 h 157"/>
                <a:gd name="T16" fmla="*/ 95 w 118"/>
                <a:gd name="T17" fmla="*/ 0 h 157"/>
                <a:gd name="T18" fmla="*/ 95 w 118"/>
                <a:gd name="T19" fmla="*/ 96 h 157"/>
                <a:gd name="T20" fmla="*/ 118 w 118"/>
                <a:gd name="T21" fmla="*/ 96 h 157"/>
                <a:gd name="T22" fmla="*/ 118 w 118"/>
                <a:gd name="T23" fmla="*/ 112 h 157"/>
                <a:gd name="T24" fmla="*/ 75 w 118"/>
                <a:gd name="T25" fmla="*/ 96 h 157"/>
                <a:gd name="T26" fmla="*/ 75 w 118"/>
                <a:gd name="T27" fmla="*/ 24 h 157"/>
                <a:gd name="T28" fmla="*/ 14 w 118"/>
                <a:gd name="T29" fmla="*/ 96 h 157"/>
                <a:gd name="T30" fmla="*/ 75 w 118"/>
                <a:gd name="T31" fmla="*/ 9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7">
                  <a:moveTo>
                    <a:pt x="118" y="112"/>
                  </a:moveTo>
                  <a:lnTo>
                    <a:pt x="95" y="112"/>
                  </a:lnTo>
                  <a:lnTo>
                    <a:pt x="95" y="157"/>
                  </a:lnTo>
                  <a:lnTo>
                    <a:pt x="75" y="157"/>
                  </a:lnTo>
                  <a:lnTo>
                    <a:pt x="75" y="112"/>
                  </a:lnTo>
                  <a:lnTo>
                    <a:pt x="0" y="112"/>
                  </a:lnTo>
                  <a:lnTo>
                    <a:pt x="0" y="88"/>
                  </a:lnTo>
                  <a:lnTo>
                    <a:pt x="75" y="0"/>
                  </a:lnTo>
                  <a:lnTo>
                    <a:pt x="95" y="0"/>
                  </a:lnTo>
                  <a:lnTo>
                    <a:pt x="95" y="96"/>
                  </a:lnTo>
                  <a:lnTo>
                    <a:pt x="118" y="96"/>
                  </a:lnTo>
                  <a:lnTo>
                    <a:pt x="118" y="112"/>
                  </a:lnTo>
                  <a:close/>
                  <a:moveTo>
                    <a:pt x="75" y="96"/>
                  </a:moveTo>
                  <a:lnTo>
                    <a:pt x="75" y="24"/>
                  </a:lnTo>
                  <a:lnTo>
                    <a:pt x="14" y="96"/>
                  </a:lnTo>
                  <a:lnTo>
                    <a:pt x="75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7" name="Freeform 2518"/>
            <p:cNvSpPr>
              <a:spLocks noEditPoints="1"/>
            </p:cNvSpPr>
            <p:nvPr/>
          </p:nvSpPr>
          <p:spPr bwMode="auto">
            <a:xfrm>
              <a:off x="5859" y="696"/>
              <a:ext cx="67" cy="54"/>
            </a:xfrm>
            <a:custGeom>
              <a:avLst/>
              <a:gdLst>
                <a:gd name="T0" fmla="*/ 76 w 201"/>
                <a:gd name="T1" fmla="*/ 67 h 162"/>
                <a:gd name="T2" fmla="*/ 56 w 201"/>
                <a:gd name="T3" fmla="*/ 91 h 162"/>
                <a:gd name="T4" fmla="*/ 21 w 201"/>
                <a:gd name="T5" fmla="*/ 91 h 162"/>
                <a:gd name="T6" fmla="*/ 1 w 201"/>
                <a:gd name="T7" fmla="*/ 67 h 162"/>
                <a:gd name="T8" fmla="*/ 3 w 201"/>
                <a:gd name="T9" fmla="*/ 24 h 162"/>
                <a:gd name="T10" fmla="*/ 21 w 201"/>
                <a:gd name="T11" fmla="*/ 1 h 162"/>
                <a:gd name="T12" fmla="*/ 56 w 201"/>
                <a:gd name="T13" fmla="*/ 1 h 162"/>
                <a:gd name="T14" fmla="*/ 76 w 201"/>
                <a:gd name="T15" fmla="*/ 24 h 162"/>
                <a:gd name="T16" fmla="*/ 151 w 201"/>
                <a:gd name="T17" fmla="*/ 3 h 162"/>
                <a:gd name="T18" fmla="*/ 52 w 201"/>
                <a:gd name="T19" fmla="*/ 160 h 162"/>
                <a:gd name="T20" fmla="*/ 151 w 201"/>
                <a:gd name="T21" fmla="*/ 3 h 162"/>
                <a:gd name="T22" fmla="*/ 200 w 201"/>
                <a:gd name="T23" fmla="*/ 138 h 162"/>
                <a:gd name="T24" fmla="*/ 180 w 201"/>
                <a:gd name="T25" fmla="*/ 161 h 162"/>
                <a:gd name="T26" fmla="*/ 145 w 201"/>
                <a:gd name="T27" fmla="*/ 161 h 162"/>
                <a:gd name="T28" fmla="*/ 125 w 201"/>
                <a:gd name="T29" fmla="*/ 138 h 162"/>
                <a:gd name="T30" fmla="*/ 125 w 201"/>
                <a:gd name="T31" fmla="*/ 95 h 162"/>
                <a:gd name="T32" fmla="*/ 145 w 201"/>
                <a:gd name="T33" fmla="*/ 72 h 162"/>
                <a:gd name="T34" fmla="*/ 180 w 201"/>
                <a:gd name="T35" fmla="*/ 72 h 162"/>
                <a:gd name="T36" fmla="*/ 200 w 201"/>
                <a:gd name="T37" fmla="*/ 95 h 162"/>
                <a:gd name="T38" fmla="*/ 59 w 201"/>
                <a:gd name="T39" fmla="*/ 46 h 162"/>
                <a:gd name="T40" fmla="*/ 55 w 201"/>
                <a:gd name="T41" fmla="*/ 21 h 162"/>
                <a:gd name="T42" fmla="*/ 39 w 201"/>
                <a:gd name="T43" fmla="*/ 14 h 162"/>
                <a:gd name="T44" fmla="*/ 24 w 201"/>
                <a:gd name="T45" fmla="*/ 21 h 162"/>
                <a:gd name="T46" fmla="*/ 19 w 201"/>
                <a:gd name="T47" fmla="*/ 46 h 162"/>
                <a:gd name="T48" fmla="*/ 24 w 201"/>
                <a:gd name="T49" fmla="*/ 72 h 162"/>
                <a:gd name="T50" fmla="*/ 39 w 201"/>
                <a:gd name="T51" fmla="*/ 79 h 162"/>
                <a:gd name="T52" fmla="*/ 55 w 201"/>
                <a:gd name="T53" fmla="*/ 72 h 162"/>
                <a:gd name="T54" fmla="*/ 59 w 201"/>
                <a:gd name="T55" fmla="*/ 46 h 162"/>
                <a:gd name="T56" fmla="*/ 181 w 201"/>
                <a:gd name="T57" fmla="*/ 99 h 162"/>
                <a:gd name="T58" fmla="*/ 173 w 201"/>
                <a:gd name="T59" fmla="*/ 85 h 162"/>
                <a:gd name="T60" fmla="*/ 153 w 201"/>
                <a:gd name="T61" fmla="*/ 85 h 162"/>
                <a:gd name="T62" fmla="*/ 144 w 201"/>
                <a:gd name="T63" fmla="*/ 99 h 162"/>
                <a:gd name="T64" fmla="*/ 144 w 201"/>
                <a:gd name="T65" fmla="*/ 132 h 162"/>
                <a:gd name="T66" fmla="*/ 153 w 201"/>
                <a:gd name="T67" fmla="*/ 148 h 162"/>
                <a:gd name="T68" fmla="*/ 173 w 201"/>
                <a:gd name="T69" fmla="*/ 148 h 162"/>
                <a:gd name="T70" fmla="*/ 181 w 201"/>
                <a:gd name="T71" fmla="*/ 13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1" h="162">
                  <a:moveTo>
                    <a:pt x="78" y="46"/>
                  </a:moveTo>
                  <a:lnTo>
                    <a:pt x="76" y="67"/>
                  </a:lnTo>
                  <a:lnTo>
                    <a:pt x="68" y="82"/>
                  </a:lnTo>
                  <a:lnTo>
                    <a:pt x="56" y="91"/>
                  </a:lnTo>
                  <a:lnTo>
                    <a:pt x="39" y="93"/>
                  </a:lnTo>
                  <a:lnTo>
                    <a:pt x="21" y="91"/>
                  </a:lnTo>
                  <a:lnTo>
                    <a:pt x="10" y="82"/>
                  </a:lnTo>
                  <a:lnTo>
                    <a:pt x="1" y="67"/>
                  </a:lnTo>
                  <a:lnTo>
                    <a:pt x="0" y="46"/>
                  </a:lnTo>
                  <a:lnTo>
                    <a:pt x="3" y="24"/>
                  </a:lnTo>
                  <a:lnTo>
                    <a:pt x="10" y="11"/>
                  </a:lnTo>
                  <a:lnTo>
                    <a:pt x="21" y="1"/>
                  </a:lnTo>
                  <a:lnTo>
                    <a:pt x="39" y="0"/>
                  </a:lnTo>
                  <a:lnTo>
                    <a:pt x="56" y="1"/>
                  </a:lnTo>
                  <a:lnTo>
                    <a:pt x="68" y="11"/>
                  </a:lnTo>
                  <a:lnTo>
                    <a:pt x="76" y="24"/>
                  </a:lnTo>
                  <a:lnTo>
                    <a:pt x="78" y="46"/>
                  </a:lnTo>
                  <a:close/>
                  <a:moveTo>
                    <a:pt x="151" y="3"/>
                  </a:moveTo>
                  <a:lnTo>
                    <a:pt x="69" y="160"/>
                  </a:lnTo>
                  <a:lnTo>
                    <a:pt x="52" y="160"/>
                  </a:lnTo>
                  <a:lnTo>
                    <a:pt x="134" y="3"/>
                  </a:lnTo>
                  <a:lnTo>
                    <a:pt x="151" y="3"/>
                  </a:lnTo>
                  <a:close/>
                  <a:moveTo>
                    <a:pt x="201" y="116"/>
                  </a:moveTo>
                  <a:lnTo>
                    <a:pt x="200" y="138"/>
                  </a:lnTo>
                  <a:lnTo>
                    <a:pt x="191" y="151"/>
                  </a:lnTo>
                  <a:lnTo>
                    <a:pt x="180" y="161"/>
                  </a:lnTo>
                  <a:lnTo>
                    <a:pt x="163" y="162"/>
                  </a:lnTo>
                  <a:lnTo>
                    <a:pt x="145" y="161"/>
                  </a:lnTo>
                  <a:lnTo>
                    <a:pt x="134" y="151"/>
                  </a:lnTo>
                  <a:lnTo>
                    <a:pt x="125" y="138"/>
                  </a:lnTo>
                  <a:lnTo>
                    <a:pt x="124" y="116"/>
                  </a:lnTo>
                  <a:lnTo>
                    <a:pt x="125" y="95"/>
                  </a:lnTo>
                  <a:lnTo>
                    <a:pt x="134" y="80"/>
                  </a:lnTo>
                  <a:lnTo>
                    <a:pt x="145" y="72"/>
                  </a:lnTo>
                  <a:lnTo>
                    <a:pt x="163" y="69"/>
                  </a:lnTo>
                  <a:lnTo>
                    <a:pt x="180" y="72"/>
                  </a:lnTo>
                  <a:lnTo>
                    <a:pt x="191" y="80"/>
                  </a:lnTo>
                  <a:lnTo>
                    <a:pt x="200" y="95"/>
                  </a:lnTo>
                  <a:lnTo>
                    <a:pt x="201" y="116"/>
                  </a:lnTo>
                  <a:close/>
                  <a:moveTo>
                    <a:pt x="59" y="46"/>
                  </a:moveTo>
                  <a:lnTo>
                    <a:pt x="59" y="30"/>
                  </a:lnTo>
                  <a:lnTo>
                    <a:pt x="55" y="21"/>
                  </a:lnTo>
                  <a:lnTo>
                    <a:pt x="49" y="14"/>
                  </a:lnTo>
                  <a:lnTo>
                    <a:pt x="39" y="14"/>
                  </a:lnTo>
                  <a:lnTo>
                    <a:pt x="30" y="14"/>
                  </a:lnTo>
                  <a:lnTo>
                    <a:pt x="24" y="21"/>
                  </a:lnTo>
                  <a:lnTo>
                    <a:pt x="20" y="30"/>
                  </a:lnTo>
                  <a:lnTo>
                    <a:pt x="19" y="46"/>
                  </a:lnTo>
                  <a:lnTo>
                    <a:pt x="20" y="63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9" y="79"/>
                  </a:lnTo>
                  <a:lnTo>
                    <a:pt x="49" y="78"/>
                  </a:lnTo>
                  <a:lnTo>
                    <a:pt x="55" y="72"/>
                  </a:lnTo>
                  <a:lnTo>
                    <a:pt x="59" y="63"/>
                  </a:lnTo>
                  <a:lnTo>
                    <a:pt x="59" y="46"/>
                  </a:lnTo>
                  <a:close/>
                  <a:moveTo>
                    <a:pt x="183" y="116"/>
                  </a:moveTo>
                  <a:lnTo>
                    <a:pt x="181" y="99"/>
                  </a:lnTo>
                  <a:lnTo>
                    <a:pt x="178" y="91"/>
                  </a:lnTo>
                  <a:lnTo>
                    <a:pt x="173" y="85"/>
                  </a:lnTo>
                  <a:lnTo>
                    <a:pt x="163" y="83"/>
                  </a:lnTo>
                  <a:lnTo>
                    <a:pt x="153" y="85"/>
                  </a:lnTo>
                  <a:lnTo>
                    <a:pt x="147" y="91"/>
                  </a:lnTo>
                  <a:lnTo>
                    <a:pt x="144" y="99"/>
                  </a:lnTo>
                  <a:lnTo>
                    <a:pt x="142" y="116"/>
                  </a:lnTo>
                  <a:lnTo>
                    <a:pt x="144" y="132"/>
                  </a:lnTo>
                  <a:lnTo>
                    <a:pt x="147" y="141"/>
                  </a:lnTo>
                  <a:lnTo>
                    <a:pt x="153" y="148"/>
                  </a:lnTo>
                  <a:lnTo>
                    <a:pt x="163" y="148"/>
                  </a:lnTo>
                  <a:lnTo>
                    <a:pt x="173" y="148"/>
                  </a:lnTo>
                  <a:lnTo>
                    <a:pt x="178" y="141"/>
                  </a:lnTo>
                  <a:lnTo>
                    <a:pt x="181" y="132"/>
                  </a:lnTo>
                  <a:lnTo>
                    <a:pt x="183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8" name="Rectangle 2519"/>
            <p:cNvSpPr>
              <a:spLocks noChangeArrowheads="1"/>
            </p:cNvSpPr>
            <p:nvPr/>
          </p:nvSpPr>
          <p:spPr bwMode="auto">
            <a:xfrm>
              <a:off x="4966" y="640"/>
              <a:ext cx="22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9" name="Freeform 2520"/>
            <p:cNvSpPr>
              <a:spLocks noEditPoints="1"/>
            </p:cNvSpPr>
            <p:nvPr/>
          </p:nvSpPr>
          <p:spPr bwMode="auto">
            <a:xfrm>
              <a:off x="5025" y="614"/>
              <a:ext cx="35" cy="53"/>
            </a:xfrm>
            <a:custGeom>
              <a:avLst/>
              <a:gdLst>
                <a:gd name="T0" fmla="*/ 103 w 103"/>
                <a:gd name="T1" fmla="*/ 47 h 157"/>
                <a:gd name="T2" fmla="*/ 103 w 103"/>
                <a:gd name="T3" fmla="*/ 57 h 157"/>
                <a:gd name="T4" fmla="*/ 100 w 103"/>
                <a:gd name="T5" fmla="*/ 66 h 157"/>
                <a:gd name="T6" fmla="*/ 95 w 103"/>
                <a:gd name="T7" fmla="*/ 75 h 157"/>
                <a:gd name="T8" fmla="*/ 90 w 103"/>
                <a:gd name="T9" fmla="*/ 82 h 157"/>
                <a:gd name="T10" fmla="*/ 81 w 103"/>
                <a:gd name="T11" fmla="*/ 89 h 157"/>
                <a:gd name="T12" fmla="*/ 70 w 103"/>
                <a:gd name="T13" fmla="*/ 93 h 157"/>
                <a:gd name="T14" fmla="*/ 58 w 103"/>
                <a:gd name="T15" fmla="*/ 98 h 157"/>
                <a:gd name="T16" fmla="*/ 42 w 103"/>
                <a:gd name="T17" fmla="*/ 98 h 157"/>
                <a:gd name="T18" fmla="*/ 21 w 103"/>
                <a:gd name="T19" fmla="*/ 98 h 157"/>
                <a:gd name="T20" fmla="*/ 21 w 103"/>
                <a:gd name="T21" fmla="*/ 157 h 157"/>
                <a:gd name="T22" fmla="*/ 0 w 103"/>
                <a:gd name="T23" fmla="*/ 157 h 157"/>
                <a:gd name="T24" fmla="*/ 0 w 103"/>
                <a:gd name="T25" fmla="*/ 0 h 157"/>
                <a:gd name="T26" fmla="*/ 44 w 103"/>
                <a:gd name="T27" fmla="*/ 0 h 157"/>
                <a:gd name="T28" fmla="*/ 57 w 103"/>
                <a:gd name="T29" fmla="*/ 0 h 157"/>
                <a:gd name="T30" fmla="*/ 67 w 103"/>
                <a:gd name="T31" fmla="*/ 1 h 157"/>
                <a:gd name="T32" fmla="*/ 77 w 103"/>
                <a:gd name="T33" fmla="*/ 4 h 157"/>
                <a:gd name="T34" fmla="*/ 84 w 103"/>
                <a:gd name="T35" fmla="*/ 8 h 157"/>
                <a:gd name="T36" fmla="*/ 93 w 103"/>
                <a:gd name="T37" fmla="*/ 16 h 157"/>
                <a:gd name="T38" fmla="*/ 98 w 103"/>
                <a:gd name="T39" fmla="*/ 24 h 157"/>
                <a:gd name="T40" fmla="*/ 103 w 103"/>
                <a:gd name="T41" fmla="*/ 34 h 157"/>
                <a:gd name="T42" fmla="*/ 103 w 103"/>
                <a:gd name="T43" fmla="*/ 47 h 157"/>
                <a:gd name="T44" fmla="*/ 81 w 103"/>
                <a:gd name="T45" fmla="*/ 47 h 157"/>
                <a:gd name="T46" fmla="*/ 81 w 103"/>
                <a:gd name="T47" fmla="*/ 40 h 157"/>
                <a:gd name="T48" fmla="*/ 78 w 103"/>
                <a:gd name="T49" fmla="*/ 33 h 157"/>
                <a:gd name="T50" fmla="*/ 75 w 103"/>
                <a:gd name="T51" fmla="*/ 27 h 157"/>
                <a:gd name="T52" fmla="*/ 70 w 103"/>
                <a:gd name="T53" fmla="*/ 23 h 157"/>
                <a:gd name="T54" fmla="*/ 65 w 103"/>
                <a:gd name="T55" fmla="*/ 20 h 157"/>
                <a:gd name="T56" fmla="*/ 58 w 103"/>
                <a:gd name="T57" fmla="*/ 18 h 157"/>
                <a:gd name="T58" fmla="*/ 51 w 103"/>
                <a:gd name="T59" fmla="*/ 17 h 157"/>
                <a:gd name="T60" fmla="*/ 42 w 103"/>
                <a:gd name="T61" fmla="*/ 17 h 157"/>
                <a:gd name="T62" fmla="*/ 21 w 103"/>
                <a:gd name="T63" fmla="*/ 17 h 157"/>
                <a:gd name="T64" fmla="*/ 21 w 103"/>
                <a:gd name="T65" fmla="*/ 80 h 157"/>
                <a:gd name="T66" fmla="*/ 39 w 103"/>
                <a:gd name="T67" fmla="*/ 80 h 157"/>
                <a:gd name="T68" fmla="*/ 51 w 103"/>
                <a:gd name="T69" fmla="*/ 79 h 157"/>
                <a:gd name="T70" fmla="*/ 59 w 103"/>
                <a:gd name="T71" fmla="*/ 77 h 157"/>
                <a:gd name="T72" fmla="*/ 67 w 103"/>
                <a:gd name="T73" fmla="*/ 75 h 157"/>
                <a:gd name="T74" fmla="*/ 72 w 103"/>
                <a:gd name="T75" fmla="*/ 70 h 157"/>
                <a:gd name="T76" fmla="*/ 77 w 103"/>
                <a:gd name="T77" fmla="*/ 64 h 157"/>
                <a:gd name="T78" fmla="*/ 80 w 103"/>
                <a:gd name="T79" fmla="*/ 60 h 157"/>
                <a:gd name="T80" fmla="*/ 81 w 103"/>
                <a:gd name="T81" fmla="*/ 54 h 157"/>
                <a:gd name="T82" fmla="*/ 81 w 103"/>
                <a:gd name="T83" fmla="*/ 4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3" h="157">
                  <a:moveTo>
                    <a:pt x="103" y="47"/>
                  </a:moveTo>
                  <a:lnTo>
                    <a:pt x="103" y="57"/>
                  </a:lnTo>
                  <a:lnTo>
                    <a:pt x="100" y="66"/>
                  </a:lnTo>
                  <a:lnTo>
                    <a:pt x="95" y="75"/>
                  </a:lnTo>
                  <a:lnTo>
                    <a:pt x="90" y="82"/>
                  </a:lnTo>
                  <a:lnTo>
                    <a:pt x="81" y="89"/>
                  </a:lnTo>
                  <a:lnTo>
                    <a:pt x="70" y="93"/>
                  </a:lnTo>
                  <a:lnTo>
                    <a:pt x="58" y="98"/>
                  </a:lnTo>
                  <a:lnTo>
                    <a:pt x="42" y="98"/>
                  </a:lnTo>
                  <a:lnTo>
                    <a:pt x="21" y="98"/>
                  </a:lnTo>
                  <a:lnTo>
                    <a:pt x="21" y="157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67" y="1"/>
                  </a:lnTo>
                  <a:lnTo>
                    <a:pt x="77" y="4"/>
                  </a:lnTo>
                  <a:lnTo>
                    <a:pt x="84" y="8"/>
                  </a:lnTo>
                  <a:lnTo>
                    <a:pt x="93" y="16"/>
                  </a:lnTo>
                  <a:lnTo>
                    <a:pt x="98" y="24"/>
                  </a:lnTo>
                  <a:lnTo>
                    <a:pt x="103" y="34"/>
                  </a:lnTo>
                  <a:lnTo>
                    <a:pt x="103" y="47"/>
                  </a:lnTo>
                  <a:close/>
                  <a:moveTo>
                    <a:pt x="81" y="47"/>
                  </a:moveTo>
                  <a:lnTo>
                    <a:pt x="81" y="40"/>
                  </a:lnTo>
                  <a:lnTo>
                    <a:pt x="78" y="33"/>
                  </a:lnTo>
                  <a:lnTo>
                    <a:pt x="75" y="27"/>
                  </a:lnTo>
                  <a:lnTo>
                    <a:pt x="70" y="23"/>
                  </a:lnTo>
                  <a:lnTo>
                    <a:pt x="65" y="20"/>
                  </a:lnTo>
                  <a:lnTo>
                    <a:pt x="58" y="18"/>
                  </a:lnTo>
                  <a:lnTo>
                    <a:pt x="51" y="17"/>
                  </a:lnTo>
                  <a:lnTo>
                    <a:pt x="42" y="17"/>
                  </a:lnTo>
                  <a:lnTo>
                    <a:pt x="21" y="17"/>
                  </a:lnTo>
                  <a:lnTo>
                    <a:pt x="21" y="80"/>
                  </a:lnTo>
                  <a:lnTo>
                    <a:pt x="39" y="80"/>
                  </a:lnTo>
                  <a:lnTo>
                    <a:pt x="51" y="79"/>
                  </a:lnTo>
                  <a:lnTo>
                    <a:pt x="59" y="77"/>
                  </a:lnTo>
                  <a:lnTo>
                    <a:pt x="67" y="75"/>
                  </a:lnTo>
                  <a:lnTo>
                    <a:pt x="72" y="70"/>
                  </a:lnTo>
                  <a:lnTo>
                    <a:pt x="77" y="64"/>
                  </a:lnTo>
                  <a:lnTo>
                    <a:pt x="80" y="60"/>
                  </a:lnTo>
                  <a:lnTo>
                    <a:pt x="81" y="54"/>
                  </a:lnTo>
                  <a:lnTo>
                    <a:pt x="81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0" name="Freeform 2521"/>
            <p:cNvSpPr>
              <a:spLocks noEditPoints="1"/>
            </p:cNvSpPr>
            <p:nvPr/>
          </p:nvSpPr>
          <p:spPr bwMode="auto">
            <a:xfrm>
              <a:off x="5064" y="626"/>
              <a:ext cx="36" cy="41"/>
            </a:xfrm>
            <a:custGeom>
              <a:avLst/>
              <a:gdLst>
                <a:gd name="T0" fmla="*/ 109 w 109"/>
                <a:gd name="T1" fmla="*/ 62 h 123"/>
                <a:gd name="T2" fmla="*/ 108 w 109"/>
                <a:gd name="T3" fmla="*/ 75 h 123"/>
                <a:gd name="T4" fmla="*/ 100 w 109"/>
                <a:gd name="T5" fmla="*/ 98 h 123"/>
                <a:gd name="T6" fmla="*/ 93 w 109"/>
                <a:gd name="T7" fmla="*/ 106 h 123"/>
                <a:gd name="T8" fmla="*/ 86 w 109"/>
                <a:gd name="T9" fmla="*/ 115 h 123"/>
                <a:gd name="T10" fmla="*/ 66 w 109"/>
                <a:gd name="T11" fmla="*/ 122 h 123"/>
                <a:gd name="T12" fmla="*/ 54 w 109"/>
                <a:gd name="T13" fmla="*/ 123 h 123"/>
                <a:gd name="T14" fmla="*/ 43 w 109"/>
                <a:gd name="T15" fmla="*/ 122 h 123"/>
                <a:gd name="T16" fmla="*/ 23 w 109"/>
                <a:gd name="T17" fmla="*/ 115 h 123"/>
                <a:gd name="T18" fmla="*/ 14 w 109"/>
                <a:gd name="T19" fmla="*/ 106 h 123"/>
                <a:gd name="T20" fmla="*/ 8 w 109"/>
                <a:gd name="T21" fmla="*/ 98 h 123"/>
                <a:gd name="T22" fmla="*/ 1 w 109"/>
                <a:gd name="T23" fmla="*/ 75 h 123"/>
                <a:gd name="T24" fmla="*/ 0 w 109"/>
                <a:gd name="T25" fmla="*/ 62 h 123"/>
                <a:gd name="T26" fmla="*/ 1 w 109"/>
                <a:gd name="T27" fmla="*/ 47 h 123"/>
                <a:gd name="T28" fmla="*/ 8 w 109"/>
                <a:gd name="T29" fmla="*/ 24 h 123"/>
                <a:gd name="T30" fmla="*/ 14 w 109"/>
                <a:gd name="T31" fmla="*/ 15 h 123"/>
                <a:gd name="T32" fmla="*/ 23 w 109"/>
                <a:gd name="T33" fmla="*/ 8 h 123"/>
                <a:gd name="T34" fmla="*/ 43 w 109"/>
                <a:gd name="T35" fmla="*/ 0 h 123"/>
                <a:gd name="T36" fmla="*/ 54 w 109"/>
                <a:gd name="T37" fmla="*/ 0 h 123"/>
                <a:gd name="T38" fmla="*/ 66 w 109"/>
                <a:gd name="T39" fmla="*/ 0 h 123"/>
                <a:gd name="T40" fmla="*/ 86 w 109"/>
                <a:gd name="T41" fmla="*/ 8 h 123"/>
                <a:gd name="T42" fmla="*/ 93 w 109"/>
                <a:gd name="T43" fmla="*/ 15 h 123"/>
                <a:gd name="T44" fmla="*/ 100 w 109"/>
                <a:gd name="T45" fmla="*/ 24 h 123"/>
                <a:gd name="T46" fmla="*/ 108 w 109"/>
                <a:gd name="T47" fmla="*/ 47 h 123"/>
                <a:gd name="T48" fmla="*/ 109 w 109"/>
                <a:gd name="T49" fmla="*/ 62 h 123"/>
                <a:gd name="T50" fmla="*/ 87 w 109"/>
                <a:gd name="T51" fmla="*/ 62 h 123"/>
                <a:gd name="T52" fmla="*/ 86 w 109"/>
                <a:gd name="T53" fmla="*/ 40 h 123"/>
                <a:gd name="T54" fmla="*/ 79 w 109"/>
                <a:gd name="T55" fmla="*/ 27 h 123"/>
                <a:gd name="T56" fmla="*/ 69 w 109"/>
                <a:gd name="T57" fmla="*/ 18 h 123"/>
                <a:gd name="T58" fmla="*/ 54 w 109"/>
                <a:gd name="T59" fmla="*/ 15 h 123"/>
                <a:gd name="T60" fmla="*/ 40 w 109"/>
                <a:gd name="T61" fmla="*/ 18 h 123"/>
                <a:gd name="T62" fmla="*/ 28 w 109"/>
                <a:gd name="T63" fmla="*/ 27 h 123"/>
                <a:gd name="T64" fmla="*/ 21 w 109"/>
                <a:gd name="T65" fmla="*/ 40 h 123"/>
                <a:gd name="T66" fmla="*/ 20 w 109"/>
                <a:gd name="T67" fmla="*/ 62 h 123"/>
                <a:gd name="T68" fmla="*/ 21 w 109"/>
                <a:gd name="T69" fmla="*/ 82 h 123"/>
                <a:gd name="T70" fmla="*/ 30 w 109"/>
                <a:gd name="T71" fmla="*/ 95 h 123"/>
                <a:gd name="T72" fmla="*/ 40 w 109"/>
                <a:gd name="T73" fmla="*/ 105 h 123"/>
                <a:gd name="T74" fmla="*/ 54 w 109"/>
                <a:gd name="T75" fmla="*/ 106 h 123"/>
                <a:gd name="T76" fmla="*/ 69 w 109"/>
                <a:gd name="T77" fmla="*/ 105 h 123"/>
                <a:gd name="T78" fmla="*/ 79 w 109"/>
                <a:gd name="T79" fmla="*/ 95 h 123"/>
                <a:gd name="T80" fmla="*/ 86 w 109"/>
                <a:gd name="T81" fmla="*/ 82 h 123"/>
                <a:gd name="T82" fmla="*/ 87 w 109"/>
                <a:gd name="T83" fmla="*/ 6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123">
                  <a:moveTo>
                    <a:pt x="109" y="62"/>
                  </a:moveTo>
                  <a:lnTo>
                    <a:pt x="108" y="75"/>
                  </a:lnTo>
                  <a:lnTo>
                    <a:pt x="100" y="98"/>
                  </a:lnTo>
                  <a:lnTo>
                    <a:pt x="93" y="106"/>
                  </a:lnTo>
                  <a:lnTo>
                    <a:pt x="86" y="115"/>
                  </a:lnTo>
                  <a:lnTo>
                    <a:pt x="66" y="122"/>
                  </a:lnTo>
                  <a:lnTo>
                    <a:pt x="54" y="123"/>
                  </a:lnTo>
                  <a:lnTo>
                    <a:pt x="43" y="122"/>
                  </a:lnTo>
                  <a:lnTo>
                    <a:pt x="23" y="115"/>
                  </a:lnTo>
                  <a:lnTo>
                    <a:pt x="14" y="106"/>
                  </a:lnTo>
                  <a:lnTo>
                    <a:pt x="8" y="98"/>
                  </a:lnTo>
                  <a:lnTo>
                    <a:pt x="1" y="75"/>
                  </a:lnTo>
                  <a:lnTo>
                    <a:pt x="0" y="62"/>
                  </a:lnTo>
                  <a:lnTo>
                    <a:pt x="1" y="47"/>
                  </a:lnTo>
                  <a:lnTo>
                    <a:pt x="8" y="24"/>
                  </a:lnTo>
                  <a:lnTo>
                    <a:pt x="14" y="15"/>
                  </a:lnTo>
                  <a:lnTo>
                    <a:pt x="23" y="8"/>
                  </a:lnTo>
                  <a:lnTo>
                    <a:pt x="43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86" y="8"/>
                  </a:lnTo>
                  <a:lnTo>
                    <a:pt x="93" y="15"/>
                  </a:lnTo>
                  <a:lnTo>
                    <a:pt x="100" y="24"/>
                  </a:lnTo>
                  <a:lnTo>
                    <a:pt x="108" y="47"/>
                  </a:lnTo>
                  <a:lnTo>
                    <a:pt x="109" y="62"/>
                  </a:lnTo>
                  <a:close/>
                  <a:moveTo>
                    <a:pt x="87" y="62"/>
                  </a:moveTo>
                  <a:lnTo>
                    <a:pt x="86" y="40"/>
                  </a:lnTo>
                  <a:lnTo>
                    <a:pt x="79" y="27"/>
                  </a:lnTo>
                  <a:lnTo>
                    <a:pt x="69" y="18"/>
                  </a:lnTo>
                  <a:lnTo>
                    <a:pt x="54" y="15"/>
                  </a:lnTo>
                  <a:lnTo>
                    <a:pt x="40" y="18"/>
                  </a:lnTo>
                  <a:lnTo>
                    <a:pt x="28" y="27"/>
                  </a:lnTo>
                  <a:lnTo>
                    <a:pt x="21" y="40"/>
                  </a:lnTo>
                  <a:lnTo>
                    <a:pt x="20" y="62"/>
                  </a:lnTo>
                  <a:lnTo>
                    <a:pt x="21" y="82"/>
                  </a:lnTo>
                  <a:lnTo>
                    <a:pt x="30" y="95"/>
                  </a:lnTo>
                  <a:lnTo>
                    <a:pt x="40" y="105"/>
                  </a:lnTo>
                  <a:lnTo>
                    <a:pt x="54" y="106"/>
                  </a:lnTo>
                  <a:lnTo>
                    <a:pt x="69" y="105"/>
                  </a:lnTo>
                  <a:lnTo>
                    <a:pt x="79" y="95"/>
                  </a:lnTo>
                  <a:lnTo>
                    <a:pt x="86" y="82"/>
                  </a:lnTo>
                  <a:lnTo>
                    <a:pt x="87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1" name="Freeform 2522"/>
            <p:cNvSpPr>
              <a:spLocks/>
            </p:cNvSpPr>
            <p:nvPr/>
          </p:nvSpPr>
          <p:spPr bwMode="auto">
            <a:xfrm>
              <a:off x="5110" y="627"/>
              <a:ext cx="25" cy="40"/>
            </a:xfrm>
            <a:custGeom>
              <a:avLst/>
              <a:gdLst>
                <a:gd name="T0" fmla="*/ 74 w 74"/>
                <a:gd name="T1" fmla="*/ 21 h 118"/>
                <a:gd name="T2" fmla="*/ 72 w 74"/>
                <a:gd name="T3" fmla="*/ 21 h 118"/>
                <a:gd name="T4" fmla="*/ 68 w 74"/>
                <a:gd name="T5" fmla="*/ 20 h 118"/>
                <a:gd name="T6" fmla="*/ 64 w 74"/>
                <a:gd name="T7" fmla="*/ 20 h 118"/>
                <a:gd name="T8" fmla="*/ 59 w 74"/>
                <a:gd name="T9" fmla="*/ 20 h 118"/>
                <a:gd name="T10" fmla="*/ 55 w 74"/>
                <a:gd name="T11" fmla="*/ 18 h 118"/>
                <a:gd name="T12" fmla="*/ 45 w 74"/>
                <a:gd name="T13" fmla="*/ 20 h 118"/>
                <a:gd name="T14" fmla="*/ 36 w 74"/>
                <a:gd name="T15" fmla="*/ 23 h 118"/>
                <a:gd name="T16" fmla="*/ 28 w 74"/>
                <a:gd name="T17" fmla="*/ 27 h 118"/>
                <a:gd name="T18" fmla="*/ 20 w 74"/>
                <a:gd name="T19" fmla="*/ 34 h 118"/>
                <a:gd name="T20" fmla="*/ 20 w 74"/>
                <a:gd name="T21" fmla="*/ 118 h 118"/>
                <a:gd name="T22" fmla="*/ 0 w 74"/>
                <a:gd name="T23" fmla="*/ 118 h 118"/>
                <a:gd name="T24" fmla="*/ 0 w 74"/>
                <a:gd name="T25" fmla="*/ 0 h 118"/>
                <a:gd name="T26" fmla="*/ 20 w 74"/>
                <a:gd name="T27" fmla="*/ 0 h 118"/>
                <a:gd name="T28" fmla="*/ 20 w 74"/>
                <a:gd name="T29" fmla="*/ 17 h 118"/>
                <a:gd name="T30" fmla="*/ 32 w 74"/>
                <a:gd name="T31" fmla="*/ 8 h 118"/>
                <a:gd name="T32" fmla="*/ 41 w 74"/>
                <a:gd name="T33" fmla="*/ 4 h 118"/>
                <a:gd name="T34" fmla="*/ 51 w 74"/>
                <a:gd name="T35" fmla="*/ 0 h 118"/>
                <a:gd name="T36" fmla="*/ 59 w 74"/>
                <a:gd name="T37" fmla="*/ 0 h 118"/>
                <a:gd name="T38" fmla="*/ 64 w 74"/>
                <a:gd name="T39" fmla="*/ 0 h 118"/>
                <a:gd name="T40" fmla="*/ 67 w 74"/>
                <a:gd name="T41" fmla="*/ 0 h 118"/>
                <a:gd name="T42" fmla="*/ 69 w 74"/>
                <a:gd name="T43" fmla="*/ 0 h 118"/>
                <a:gd name="T44" fmla="*/ 74 w 74"/>
                <a:gd name="T45" fmla="*/ 1 h 118"/>
                <a:gd name="T46" fmla="*/ 74 w 74"/>
                <a:gd name="T47" fmla="*/ 2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" h="118">
                  <a:moveTo>
                    <a:pt x="74" y="21"/>
                  </a:moveTo>
                  <a:lnTo>
                    <a:pt x="72" y="21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59" y="20"/>
                  </a:lnTo>
                  <a:lnTo>
                    <a:pt x="55" y="18"/>
                  </a:lnTo>
                  <a:lnTo>
                    <a:pt x="45" y="20"/>
                  </a:lnTo>
                  <a:lnTo>
                    <a:pt x="36" y="23"/>
                  </a:lnTo>
                  <a:lnTo>
                    <a:pt x="28" y="27"/>
                  </a:lnTo>
                  <a:lnTo>
                    <a:pt x="20" y="34"/>
                  </a:lnTo>
                  <a:lnTo>
                    <a:pt x="20" y="118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7"/>
                  </a:lnTo>
                  <a:lnTo>
                    <a:pt x="32" y="8"/>
                  </a:lnTo>
                  <a:lnTo>
                    <a:pt x="41" y="4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4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2" name="Freeform 2523"/>
            <p:cNvSpPr>
              <a:spLocks/>
            </p:cNvSpPr>
            <p:nvPr/>
          </p:nvSpPr>
          <p:spPr bwMode="auto">
            <a:xfrm>
              <a:off x="5137" y="616"/>
              <a:ext cx="25" cy="51"/>
            </a:xfrm>
            <a:custGeom>
              <a:avLst/>
              <a:gdLst>
                <a:gd name="T0" fmla="*/ 75 w 75"/>
                <a:gd name="T1" fmla="*/ 151 h 154"/>
                <a:gd name="T2" fmla="*/ 70 w 75"/>
                <a:gd name="T3" fmla="*/ 153 h 154"/>
                <a:gd name="T4" fmla="*/ 62 w 75"/>
                <a:gd name="T5" fmla="*/ 154 h 154"/>
                <a:gd name="T6" fmla="*/ 57 w 75"/>
                <a:gd name="T7" fmla="*/ 154 h 154"/>
                <a:gd name="T8" fmla="*/ 51 w 75"/>
                <a:gd name="T9" fmla="*/ 154 h 154"/>
                <a:gd name="T10" fmla="*/ 34 w 75"/>
                <a:gd name="T11" fmla="*/ 153 h 154"/>
                <a:gd name="T12" fmla="*/ 24 w 75"/>
                <a:gd name="T13" fmla="*/ 145 h 154"/>
                <a:gd name="T14" fmla="*/ 16 w 75"/>
                <a:gd name="T15" fmla="*/ 132 h 154"/>
                <a:gd name="T16" fmla="*/ 13 w 75"/>
                <a:gd name="T17" fmla="*/ 114 h 154"/>
                <a:gd name="T18" fmla="*/ 13 w 75"/>
                <a:gd name="T19" fmla="*/ 50 h 154"/>
                <a:gd name="T20" fmla="*/ 0 w 75"/>
                <a:gd name="T21" fmla="*/ 50 h 154"/>
                <a:gd name="T22" fmla="*/ 0 w 75"/>
                <a:gd name="T23" fmla="*/ 35 h 154"/>
                <a:gd name="T24" fmla="*/ 13 w 75"/>
                <a:gd name="T25" fmla="*/ 35 h 154"/>
                <a:gd name="T26" fmla="*/ 13 w 75"/>
                <a:gd name="T27" fmla="*/ 0 h 154"/>
                <a:gd name="T28" fmla="*/ 34 w 75"/>
                <a:gd name="T29" fmla="*/ 0 h 154"/>
                <a:gd name="T30" fmla="*/ 34 w 75"/>
                <a:gd name="T31" fmla="*/ 35 h 154"/>
                <a:gd name="T32" fmla="*/ 75 w 75"/>
                <a:gd name="T33" fmla="*/ 35 h 154"/>
                <a:gd name="T34" fmla="*/ 75 w 75"/>
                <a:gd name="T35" fmla="*/ 50 h 154"/>
                <a:gd name="T36" fmla="*/ 34 w 75"/>
                <a:gd name="T37" fmla="*/ 50 h 154"/>
                <a:gd name="T38" fmla="*/ 34 w 75"/>
                <a:gd name="T39" fmla="*/ 105 h 154"/>
                <a:gd name="T40" fmla="*/ 34 w 75"/>
                <a:gd name="T41" fmla="*/ 114 h 154"/>
                <a:gd name="T42" fmla="*/ 35 w 75"/>
                <a:gd name="T43" fmla="*/ 119 h 154"/>
                <a:gd name="T44" fmla="*/ 35 w 75"/>
                <a:gd name="T45" fmla="*/ 124 h 154"/>
                <a:gd name="T46" fmla="*/ 38 w 75"/>
                <a:gd name="T47" fmla="*/ 130 h 154"/>
                <a:gd name="T48" fmla="*/ 39 w 75"/>
                <a:gd name="T49" fmla="*/ 132 h 154"/>
                <a:gd name="T50" fmla="*/ 44 w 75"/>
                <a:gd name="T51" fmla="*/ 135 h 154"/>
                <a:gd name="T52" fmla="*/ 48 w 75"/>
                <a:gd name="T53" fmla="*/ 137 h 154"/>
                <a:gd name="T54" fmla="*/ 57 w 75"/>
                <a:gd name="T55" fmla="*/ 137 h 154"/>
                <a:gd name="T56" fmla="*/ 61 w 75"/>
                <a:gd name="T57" fmla="*/ 137 h 154"/>
                <a:gd name="T58" fmla="*/ 67 w 75"/>
                <a:gd name="T59" fmla="*/ 135 h 154"/>
                <a:gd name="T60" fmla="*/ 71 w 75"/>
                <a:gd name="T61" fmla="*/ 134 h 154"/>
                <a:gd name="T62" fmla="*/ 74 w 75"/>
                <a:gd name="T63" fmla="*/ 134 h 154"/>
                <a:gd name="T64" fmla="*/ 75 w 75"/>
                <a:gd name="T65" fmla="*/ 134 h 154"/>
                <a:gd name="T66" fmla="*/ 75 w 75"/>
                <a:gd name="T67" fmla="*/ 15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5" h="154">
                  <a:moveTo>
                    <a:pt x="75" y="151"/>
                  </a:moveTo>
                  <a:lnTo>
                    <a:pt x="70" y="153"/>
                  </a:lnTo>
                  <a:lnTo>
                    <a:pt x="62" y="154"/>
                  </a:lnTo>
                  <a:lnTo>
                    <a:pt x="57" y="154"/>
                  </a:lnTo>
                  <a:lnTo>
                    <a:pt x="51" y="154"/>
                  </a:lnTo>
                  <a:lnTo>
                    <a:pt x="34" y="153"/>
                  </a:lnTo>
                  <a:lnTo>
                    <a:pt x="24" y="145"/>
                  </a:lnTo>
                  <a:lnTo>
                    <a:pt x="16" y="132"/>
                  </a:lnTo>
                  <a:lnTo>
                    <a:pt x="13" y="114"/>
                  </a:lnTo>
                  <a:lnTo>
                    <a:pt x="13" y="5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13" y="35"/>
                  </a:lnTo>
                  <a:lnTo>
                    <a:pt x="13" y="0"/>
                  </a:lnTo>
                  <a:lnTo>
                    <a:pt x="34" y="0"/>
                  </a:lnTo>
                  <a:lnTo>
                    <a:pt x="34" y="35"/>
                  </a:lnTo>
                  <a:lnTo>
                    <a:pt x="75" y="35"/>
                  </a:lnTo>
                  <a:lnTo>
                    <a:pt x="75" y="50"/>
                  </a:lnTo>
                  <a:lnTo>
                    <a:pt x="34" y="50"/>
                  </a:lnTo>
                  <a:lnTo>
                    <a:pt x="34" y="105"/>
                  </a:lnTo>
                  <a:lnTo>
                    <a:pt x="34" y="114"/>
                  </a:lnTo>
                  <a:lnTo>
                    <a:pt x="35" y="119"/>
                  </a:lnTo>
                  <a:lnTo>
                    <a:pt x="35" y="124"/>
                  </a:lnTo>
                  <a:lnTo>
                    <a:pt x="38" y="130"/>
                  </a:lnTo>
                  <a:lnTo>
                    <a:pt x="39" y="132"/>
                  </a:lnTo>
                  <a:lnTo>
                    <a:pt x="44" y="135"/>
                  </a:lnTo>
                  <a:lnTo>
                    <a:pt x="48" y="137"/>
                  </a:lnTo>
                  <a:lnTo>
                    <a:pt x="57" y="137"/>
                  </a:lnTo>
                  <a:lnTo>
                    <a:pt x="61" y="137"/>
                  </a:lnTo>
                  <a:lnTo>
                    <a:pt x="67" y="135"/>
                  </a:lnTo>
                  <a:lnTo>
                    <a:pt x="71" y="134"/>
                  </a:lnTo>
                  <a:lnTo>
                    <a:pt x="74" y="134"/>
                  </a:lnTo>
                  <a:lnTo>
                    <a:pt x="75" y="134"/>
                  </a:lnTo>
                  <a:lnTo>
                    <a:pt x="75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3" name="Freeform 2524"/>
            <p:cNvSpPr>
              <a:spLocks noEditPoints="1"/>
            </p:cNvSpPr>
            <p:nvPr/>
          </p:nvSpPr>
          <p:spPr bwMode="auto">
            <a:xfrm>
              <a:off x="5167" y="626"/>
              <a:ext cx="33" cy="41"/>
            </a:xfrm>
            <a:custGeom>
              <a:avLst/>
              <a:gdLst>
                <a:gd name="T0" fmla="*/ 80 w 101"/>
                <a:gd name="T1" fmla="*/ 121 h 123"/>
                <a:gd name="T2" fmla="*/ 78 w 101"/>
                <a:gd name="T3" fmla="*/ 109 h 123"/>
                <a:gd name="T4" fmla="*/ 69 w 101"/>
                <a:gd name="T5" fmla="*/ 116 h 123"/>
                <a:gd name="T6" fmla="*/ 60 w 101"/>
                <a:gd name="T7" fmla="*/ 121 h 123"/>
                <a:gd name="T8" fmla="*/ 47 w 101"/>
                <a:gd name="T9" fmla="*/ 123 h 123"/>
                <a:gd name="T10" fmla="*/ 23 w 101"/>
                <a:gd name="T11" fmla="*/ 122 h 123"/>
                <a:gd name="T12" fmla="*/ 3 w 101"/>
                <a:gd name="T13" fmla="*/ 102 h 123"/>
                <a:gd name="T14" fmla="*/ 1 w 101"/>
                <a:gd name="T15" fmla="*/ 73 h 123"/>
                <a:gd name="T16" fmla="*/ 13 w 101"/>
                <a:gd name="T17" fmla="*/ 57 h 123"/>
                <a:gd name="T18" fmla="*/ 34 w 101"/>
                <a:gd name="T19" fmla="*/ 47 h 123"/>
                <a:gd name="T20" fmla="*/ 63 w 101"/>
                <a:gd name="T21" fmla="*/ 43 h 123"/>
                <a:gd name="T22" fmla="*/ 80 w 101"/>
                <a:gd name="T23" fmla="*/ 39 h 123"/>
                <a:gd name="T24" fmla="*/ 79 w 101"/>
                <a:gd name="T25" fmla="*/ 28 h 123"/>
                <a:gd name="T26" fmla="*/ 72 w 101"/>
                <a:gd name="T27" fmla="*/ 21 h 123"/>
                <a:gd name="T28" fmla="*/ 62 w 101"/>
                <a:gd name="T29" fmla="*/ 18 h 123"/>
                <a:gd name="T30" fmla="*/ 49 w 101"/>
                <a:gd name="T31" fmla="*/ 17 h 123"/>
                <a:gd name="T32" fmla="*/ 31 w 101"/>
                <a:gd name="T33" fmla="*/ 20 h 123"/>
                <a:gd name="T34" fmla="*/ 11 w 101"/>
                <a:gd name="T35" fmla="*/ 26 h 123"/>
                <a:gd name="T36" fmla="*/ 11 w 101"/>
                <a:gd name="T37" fmla="*/ 5 h 123"/>
                <a:gd name="T38" fmla="*/ 27 w 101"/>
                <a:gd name="T39" fmla="*/ 1 h 123"/>
                <a:gd name="T40" fmla="*/ 49 w 101"/>
                <a:gd name="T41" fmla="*/ 0 h 123"/>
                <a:gd name="T42" fmla="*/ 70 w 101"/>
                <a:gd name="T43" fmla="*/ 1 h 123"/>
                <a:gd name="T44" fmla="*/ 86 w 101"/>
                <a:gd name="T45" fmla="*/ 8 h 123"/>
                <a:gd name="T46" fmla="*/ 98 w 101"/>
                <a:gd name="T47" fmla="*/ 21 h 123"/>
                <a:gd name="T48" fmla="*/ 101 w 101"/>
                <a:gd name="T49" fmla="*/ 40 h 123"/>
                <a:gd name="T50" fmla="*/ 80 w 101"/>
                <a:gd name="T51" fmla="*/ 92 h 123"/>
                <a:gd name="T52" fmla="*/ 72 w 101"/>
                <a:gd name="T53" fmla="*/ 59 h 123"/>
                <a:gd name="T54" fmla="*/ 47 w 101"/>
                <a:gd name="T55" fmla="*/ 62 h 123"/>
                <a:gd name="T56" fmla="*/ 31 w 101"/>
                <a:gd name="T57" fmla="*/ 66 h 123"/>
                <a:gd name="T58" fmla="*/ 21 w 101"/>
                <a:gd name="T59" fmla="*/ 76 h 123"/>
                <a:gd name="T60" fmla="*/ 21 w 101"/>
                <a:gd name="T61" fmla="*/ 93 h 123"/>
                <a:gd name="T62" fmla="*/ 34 w 101"/>
                <a:gd name="T63" fmla="*/ 105 h 123"/>
                <a:gd name="T64" fmla="*/ 56 w 101"/>
                <a:gd name="T65" fmla="*/ 105 h 123"/>
                <a:gd name="T66" fmla="*/ 73 w 101"/>
                <a:gd name="T67" fmla="*/ 9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3">
                  <a:moveTo>
                    <a:pt x="101" y="121"/>
                  </a:moveTo>
                  <a:lnTo>
                    <a:pt x="80" y="121"/>
                  </a:lnTo>
                  <a:lnTo>
                    <a:pt x="80" y="108"/>
                  </a:lnTo>
                  <a:lnTo>
                    <a:pt x="78" y="109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5" y="118"/>
                  </a:lnTo>
                  <a:lnTo>
                    <a:pt x="60" y="121"/>
                  </a:lnTo>
                  <a:lnTo>
                    <a:pt x="53" y="122"/>
                  </a:lnTo>
                  <a:lnTo>
                    <a:pt x="47" y="123"/>
                  </a:lnTo>
                  <a:lnTo>
                    <a:pt x="39" y="123"/>
                  </a:lnTo>
                  <a:lnTo>
                    <a:pt x="23" y="122"/>
                  </a:lnTo>
                  <a:lnTo>
                    <a:pt x="11" y="113"/>
                  </a:lnTo>
                  <a:lnTo>
                    <a:pt x="3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6" y="64"/>
                  </a:lnTo>
                  <a:lnTo>
                    <a:pt x="13" y="57"/>
                  </a:lnTo>
                  <a:lnTo>
                    <a:pt x="23" y="51"/>
                  </a:lnTo>
                  <a:lnTo>
                    <a:pt x="34" y="47"/>
                  </a:lnTo>
                  <a:lnTo>
                    <a:pt x="49" y="44"/>
                  </a:lnTo>
                  <a:lnTo>
                    <a:pt x="63" y="43"/>
                  </a:lnTo>
                  <a:lnTo>
                    <a:pt x="80" y="43"/>
                  </a:lnTo>
                  <a:lnTo>
                    <a:pt x="80" y="39"/>
                  </a:lnTo>
                  <a:lnTo>
                    <a:pt x="80" y="33"/>
                  </a:lnTo>
                  <a:lnTo>
                    <a:pt x="79" y="28"/>
                  </a:lnTo>
                  <a:lnTo>
                    <a:pt x="76" y="24"/>
                  </a:lnTo>
                  <a:lnTo>
                    <a:pt x="72" y="21"/>
                  </a:lnTo>
                  <a:lnTo>
                    <a:pt x="67" y="18"/>
                  </a:lnTo>
                  <a:lnTo>
                    <a:pt x="62" y="18"/>
                  </a:lnTo>
                  <a:lnTo>
                    <a:pt x="56" y="17"/>
                  </a:lnTo>
                  <a:lnTo>
                    <a:pt x="49" y="17"/>
                  </a:lnTo>
                  <a:lnTo>
                    <a:pt x="42" y="17"/>
                  </a:lnTo>
                  <a:lnTo>
                    <a:pt x="31" y="20"/>
                  </a:lnTo>
                  <a:lnTo>
                    <a:pt x="21" y="21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5"/>
                  </a:lnTo>
                  <a:lnTo>
                    <a:pt x="17" y="3"/>
                  </a:lnTo>
                  <a:lnTo>
                    <a:pt x="27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2" y="0"/>
                  </a:lnTo>
                  <a:lnTo>
                    <a:pt x="70" y="1"/>
                  </a:lnTo>
                  <a:lnTo>
                    <a:pt x="79" y="4"/>
                  </a:lnTo>
                  <a:lnTo>
                    <a:pt x="86" y="8"/>
                  </a:lnTo>
                  <a:lnTo>
                    <a:pt x="93" y="14"/>
                  </a:lnTo>
                  <a:lnTo>
                    <a:pt x="98" y="21"/>
                  </a:lnTo>
                  <a:lnTo>
                    <a:pt x="101" y="30"/>
                  </a:lnTo>
                  <a:lnTo>
                    <a:pt x="101" y="40"/>
                  </a:lnTo>
                  <a:lnTo>
                    <a:pt x="101" y="121"/>
                  </a:lnTo>
                  <a:close/>
                  <a:moveTo>
                    <a:pt x="80" y="92"/>
                  </a:moveTo>
                  <a:lnTo>
                    <a:pt x="80" y="59"/>
                  </a:lnTo>
                  <a:lnTo>
                    <a:pt x="72" y="59"/>
                  </a:lnTo>
                  <a:lnTo>
                    <a:pt x="59" y="60"/>
                  </a:lnTo>
                  <a:lnTo>
                    <a:pt x="47" y="62"/>
                  </a:lnTo>
                  <a:lnTo>
                    <a:pt x="40" y="63"/>
                  </a:lnTo>
                  <a:lnTo>
                    <a:pt x="31" y="66"/>
                  </a:lnTo>
                  <a:lnTo>
                    <a:pt x="26" y="70"/>
                  </a:lnTo>
                  <a:lnTo>
                    <a:pt x="21" y="76"/>
                  </a:lnTo>
                  <a:lnTo>
                    <a:pt x="21" y="85"/>
                  </a:lnTo>
                  <a:lnTo>
                    <a:pt x="21" y="93"/>
                  </a:lnTo>
                  <a:lnTo>
                    <a:pt x="27" y="100"/>
                  </a:lnTo>
                  <a:lnTo>
                    <a:pt x="34" y="105"/>
                  </a:lnTo>
                  <a:lnTo>
                    <a:pt x="46" y="105"/>
                  </a:lnTo>
                  <a:lnTo>
                    <a:pt x="56" y="105"/>
                  </a:lnTo>
                  <a:lnTo>
                    <a:pt x="65" y="100"/>
                  </a:lnTo>
                  <a:lnTo>
                    <a:pt x="73" y="96"/>
                  </a:lnTo>
                  <a:lnTo>
                    <a:pt x="8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4" name="Freeform 2525"/>
            <p:cNvSpPr>
              <a:spLocks noEditPoints="1"/>
            </p:cNvSpPr>
            <p:nvPr/>
          </p:nvSpPr>
          <p:spPr bwMode="auto">
            <a:xfrm>
              <a:off x="5213" y="612"/>
              <a:ext cx="35" cy="55"/>
            </a:xfrm>
            <a:custGeom>
              <a:avLst/>
              <a:gdLst>
                <a:gd name="T0" fmla="*/ 104 w 104"/>
                <a:gd name="T1" fmla="*/ 104 h 167"/>
                <a:gd name="T2" fmla="*/ 103 w 104"/>
                <a:gd name="T3" fmla="*/ 119 h 167"/>
                <a:gd name="T4" fmla="*/ 100 w 104"/>
                <a:gd name="T5" fmla="*/ 131 h 167"/>
                <a:gd name="T6" fmla="*/ 94 w 104"/>
                <a:gd name="T7" fmla="*/ 142 h 167"/>
                <a:gd name="T8" fmla="*/ 88 w 104"/>
                <a:gd name="T9" fmla="*/ 150 h 167"/>
                <a:gd name="T10" fmla="*/ 81 w 104"/>
                <a:gd name="T11" fmla="*/ 159 h 167"/>
                <a:gd name="T12" fmla="*/ 71 w 104"/>
                <a:gd name="T13" fmla="*/ 163 h 167"/>
                <a:gd name="T14" fmla="*/ 62 w 104"/>
                <a:gd name="T15" fmla="*/ 166 h 167"/>
                <a:gd name="T16" fmla="*/ 52 w 104"/>
                <a:gd name="T17" fmla="*/ 167 h 167"/>
                <a:gd name="T18" fmla="*/ 42 w 104"/>
                <a:gd name="T19" fmla="*/ 167 h 167"/>
                <a:gd name="T20" fmla="*/ 35 w 104"/>
                <a:gd name="T21" fmla="*/ 165 h 167"/>
                <a:gd name="T22" fmla="*/ 26 w 104"/>
                <a:gd name="T23" fmla="*/ 162 h 167"/>
                <a:gd name="T24" fmla="*/ 19 w 104"/>
                <a:gd name="T25" fmla="*/ 159 h 167"/>
                <a:gd name="T26" fmla="*/ 18 w 104"/>
                <a:gd name="T27" fmla="*/ 165 h 167"/>
                <a:gd name="T28" fmla="*/ 0 w 104"/>
                <a:gd name="T29" fmla="*/ 165 h 167"/>
                <a:gd name="T30" fmla="*/ 0 w 104"/>
                <a:gd name="T31" fmla="*/ 0 h 167"/>
                <a:gd name="T32" fmla="*/ 19 w 104"/>
                <a:gd name="T33" fmla="*/ 0 h 167"/>
                <a:gd name="T34" fmla="*/ 19 w 104"/>
                <a:gd name="T35" fmla="*/ 58 h 167"/>
                <a:gd name="T36" fmla="*/ 28 w 104"/>
                <a:gd name="T37" fmla="*/ 52 h 167"/>
                <a:gd name="T38" fmla="*/ 38 w 104"/>
                <a:gd name="T39" fmla="*/ 48 h 167"/>
                <a:gd name="T40" fmla="*/ 47 w 104"/>
                <a:gd name="T41" fmla="*/ 44 h 167"/>
                <a:gd name="T42" fmla="*/ 58 w 104"/>
                <a:gd name="T43" fmla="*/ 44 h 167"/>
                <a:gd name="T44" fmla="*/ 68 w 104"/>
                <a:gd name="T45" fmla="*/ 44 h 167"/>
                <a:gd name="T46" fmla="*/ 85 w 104"/>
                <a:gd name="T47" fmla="*/ 52 h 167"/>
                <a:gd name="T48" fmla="*/ 91 w 104"/>
                <a:gd name="T49" fmla="*/ 59 h 167"/>
                <a:gd name="T50" fmla="*/ 97 w 104"/>
                <a:gd name="T51" fmla="*/ 68 h 167"/>
                <a:gd name="T52" fmla="*/ 103 w 104"/>
                <a:gd name="T53" fmla="*/ 90 h 167"/>
                <a:gd name="T54" fmla="*/ 104 w 104"/>
                <a:gd name="T55" fmla="*/ 104 h 167"/>
                <a:gd name="T56" fmla="*/ 83 w 104"/>
                <a:gd name="T57" fmla="*/ 106 h 167"/>
                <a:gd name="T58" fmla="*/ 83 w 104"/>
                <a:gd name="T59" fmla="*/ 85 h 167"/>
                <a:gd name="T60" fmla="*/ 77 w 104"/>
                <a:gd name="T61" fmla="*/ 72 h 167"/>
                <a:gd name="T62" fmla="*/ 68 w 104"/>
                <a:gd name="T63" fmla="*/ 64 h 167"/>
                <a:gd name="T64" fmla="*/ 54 w 104"/>
                <a:gd name="T65" fmla="*/ 62 h 167"/>
                <a:gd name="T66" fmla="*/ 45 w 104"/>
                <a:gd name="T67" fmla="*/ 62 h 167"/>
                <a:gd name="T68" fmla="*/ 36 w 104"/>
                <a:gd name="T69" fmla="*/ 65 h 167"/>
                <a:gd name="T70" fmla="*/ 28 w 104"/>
                <a:gd name="T71" fmla="*/ 70 h 167"/>
                <a:gd name="T72" fmla="*/ 19 w 104"/>
                <a:gd name="T73" fmla="*/ 75 h 167"/>
                <a:gd name="T74" fmla="*/ 19 w 104"/>
                <a:gd name="T75" fmla="*/ 143 h 167"/>
                <a:gd name="T76" fmla="*/ 28 w 104"/>
                <a:gd name="T77" fmla="*/ 146 h 167"/>
                <a:gd name="T78" fmla="*/ 34 w 104"/>
                <a:gd name="T79" fmla="*/ 149 h 167"/>
                <a:gd name="T80" fmla="*/ 41 w 104"/>
                <a:gd name="T81" fmla="*/ 149 h 167"/>
                <a:gd name="T82" fmla="*/ 48 w 104"/>
                <a:gd name="T83" fmla="*/ 150 h 167"/>
                <a:gd name="T84" fmla="*/ 64 w 104"/>
                <a:gd name="T85" fmla="*/ 147 h 167"/>
                <a:gd name="T86" fmla="*/ 74 w 104"/>
                <a:gd name="T87" fmla="*/ 139 h 167"/>
                <a:gd name="T88" fmla="*/ 81 w 104"/>
                <a:gd name="T89" fmla="*/ 126 h 167"/>
                <a:gd name="T90" fmla="*/ 83 w 104"/>
                <a:gd name="T91" fmla="*/ 10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7">
                  <a:moveTo>
                    <a:pt x="104" y="104"/>
                  </a:moveTo>
                  <a:lnTo>
                    <a:pt x="103" y="119"/>
                  </a:lnTo>
                  <a:lnTo>
                    <a:pt x="100" y="131"/>
                  </a:lnTo>
                  <a:lnTo>
                    <a:pt x="94" y="142"/>
                  </a:lnTo>
                  <a:lnTo>
                    <a:pt x="88" y="150"/>
                  </a:lnTo>
                  <a:lnTo>
                    <a:pt x="81" y="159"/>
                  </a:lnTo>
                  <a:lnTo>
                    <a:pt x="71" y="163"/>
                  </a:lnTo>
                  <a:lnTo>
                    <a:pt x="62" y="166"/>
                  </a:lnTo>
                  <a:lnTo>
                    <a:pt x="52" y="167"/>
                  </a:lnTo>
                  <a:lnTo>
                    <a:pt x="42" y="167"/>
                  </a:lnTo>
                  <a:lnTo>
                    <a:pt x="35" y="165"/>
                  </a:lnTo>
                  <a:lnTo>
                    <a:pt x="26" y="162"/>
                  </a:lnTo>
                  <a:lnTo>
                    <a:pt x="19" y="159"/>
                  </a:lnTo>
                  <a:lnTo>
                    <a:pt x="18" y="165"/>
                  </a:lnTo>
                  <a:lnTo>
                    <a:pt x="0" y="165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8"/>
                  </a:lnTo>
                  <a:lnTo>
                    <a:pt x="28" y="52"/>
                  </a:lnTo>
                  <a:lnTo>
                    <a:pt x="38" y="48"/>
                  </a:lnTo>
                  <a:lnTo>
                    <a:pt x="47" y="44"/>
                  </a:lnTo>
                  <a:lnTo>
                    <a:pt x="58" y="44"/>
                  </a:lnTo>
                  <a:lnTo>
                    <a:pt x="68" y="44"/>
                  </a:lnTo>
                  <a:lnTo>
                    <a:pt x="85" y="52"/>
                  </a:lnTo>
                  <a:lnTo>
                    <a:pt x="91" y="59"/>
                  </a:lnTo>
                  <a:lnTo>
                    <a:pt x="97" y="68"/>
                  </a:lnTo>
                  <a:lnTo>
                    <a:pt x="103" y="90"/>
                  </a:lnTo>
                  <a:lnTo>
                    <a:pt x="104" y="104"/>
                  </a:lnTo>
                  <a:close/>
                  <a:moveTo>
                    <a:pt x="83" y="106"/>
                  </a:moveTo>
                  <a:lnTo>
                    <a:pt x="83" y="85"/>
                  </a:lnTo>
                  <a:lnTo>
                    <a:pt x="77" y="72"/>
                  </a:lnTo>
                  <a:lnTo>
                    <a:pt x="68" y="64"/>
                  </a:lnTo>
                  <a:lnTo>
                    <a:pt x="54" y="62"/>
                  </a:lnTo>
                  <a:lnTo>
                    <a:pt x="45" y="62"/>
                  </a:lnTo>
                  <a:lnTo>
                    <a:pt x="36" y="65"/>
                  </a:lnTo>
                  <a:lnTo>
                    <a:pt x="28" y="70"/>
                  </a:lnTo>
                  <a:lnTo>
                    <a:pt x="19" y="75"/>
                  </a:lnTo>
                  <a:lnTo>
                    <a:pt x="19" y="143"/>
                  </a:lnTo>
                  <a:lnTo>
                    <a:pt x="28" y="146"/>
                  </a:lnTo>
                  <a:lnTo>
                    <a:pt x="34" y="149"/>
                  </a:lnTo>
                  <a:lnTo>
                    <a:pt x="41" y="149"/>
                  </a:lnTo>
                  <a:lnTo>
                    <a:pt x="48" y="150"/>
                  </a:lnTo>
                  <a:lnTo>
                    <a:pt x="64" y="147"/>
                  </a:lnTo>
                  <a:lnTo>
                    <a:pt x="74" y="139"/>
                  </a:lnTo>
                  <a:lnTo>
                    <a:pt x="81" y="126"/>
                  </a:lnTo>
                  <a:lnTo>
                    <a:pt x="83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5" name="Rectangle 2526"/>
            <p:cNvSpPr>
              <a:spLocks noChangeArrowheads="1"/>
            </p:cNvSpPr>
            <p:nvPr/>
          </p:nvSpPr>
          <p:spPr bwMode="auto">
            <a:xfrm>
              <a:off x="5258" y="612"/>
              <a:ext cx="7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6" name="Freeform 2527"/>
            <p:cNvSpPr>
              <a:spLocks noEditPoints="1"/>
            </p:cNvSpPr>
            <p:nvPr/>
          </p:nvSpPr>
          <p:spPr bwMode="auto">
            <a:xfrm>
              <a:off x="5275" y="626"/>
              <a:ext cx="35" cy="41"/>
            </a:xfrm>
            <a:custGeom>
              <a:avLst/>
              <a:gdLst>
                <a:gd name="T0" fmla="*/ 106 w 106"/>
                <a:gd name="T1" fmla="*/ 63 h 123"/>
                <a:gd name="T2" fmla="*/ 20 w 106"/>
                <a:gd name="T3" fmla="*/ 63 h 123"/>
                <a:gd name="T4" fmla="*/ 20 w 106"/>
                <a:gd name="T5" fmla="*/ 73 h 123"/>
                <a:gd name="T6" fmla="*/ 23 w 106"/>
                <a:gd name="T7" fmla="*/ 82 h 123"/>
                <a:gd name="T8" fmla="*/ 27 w 106"/>
                <a:gd name="T9" fmla="*/ 90 h 123"/>
                <a:gd name="T10" fmla="*/ 31 w 106"/>
                <a:gd name="T11" fmla="*/ 96 h 123"/>
                <a:gd name="T12" fmla="*/ 37 w 106"/>
                <a:gd name="T13" fmla="*/ 100 h 123"/>
                <a:gd name="T14" fmla="*/ 44 w 106"/>
                <a:gd name="T15" fmla="*/ 103 h 123"/>
                <a:gd name="T16" fmla="*/ 53 w 106"/>
                <a:gd name="T17" fmla="*/ 105 h 123"/>
                <a:gd name="T18" fmla="*/ 62 w 106"/>
                <a:gd name="T19" fmla="*/ 106 h 123"/>
                <a:gd name="T20" fmla="*/ 73 w 106"/>
                <a:gd name="T21" fmla="*/ 105 h 123"/>
                <a:gd name="T22" fmla="*/ 86 w 106"/>
                <a:gd name="T23" fmla="*/ 100 h 123"/>
                <a:gd name="T24" fmla="*/ 96 w 106"/>
                <a:gd name="T25" fmla="*/ 96 h 123"/>
                <a:gd name="T26" fmla="*/ 103 w 106"/>
                <a:gd name="T27" fmla="*/ 92 h 123"/>
                <a:gd name="T28" fmla="*/ 105 w 106"/>
                <a:gd name="T29" fmla="*/ 92 h 123"/>
                <a:gd name="T30" fmla="*/ 105 w 106"/>
                <a:gd name="T31" fmla="*/ 113 h 123"/>
                <a:gd name="T32" fmla="*/ 95 w 106"/>
                <a:gd name="T33" fmla="*/ 116 h 123"/>
                <a:gd name="T34" fmla="*/ 83 w 106"/>
                <a:gd name="T35" fmla="*/ 121 h 123"/>
                <a:gd name="T36" fmla="*/ 73 w 106"/>
                <a:gd name="T37" fmla="*/ 122 h 123"/>
                <a:gd name="T38" fmla="*/ 62 w 106"/>
                <a:gd name="T39" fmla="*/ 123 h 123"/>
                <a:gd name="T40" fmla="*/ 47 w 106"/>
                <a:gd name="T41" fmla="*/ 122 h 123"/>
                <a:gd name="T42" fmla="*/ 24 w 106"/>
                <a:gd name="T43" fmla="*/ 115 h 123"/>
                <a:gd name="T44" fmla="*/ 16 w 106"/>
                <a:gd name="T45" fmla="*/ 108 h 123"/>
                <a:gd name="T46" fmla="*/ 8 w 106"/>
                <a:gd name="T47" fmla="*/ 99 h 123"/>
                <a:gd name="T48" fmla="*/ 0 w 106"/>
                <a:gd name="T49" fmla="*/ 76 h 123"/>
                <a:gd name="T50" fmla="*/ 0 w 106"/>
                <a:gd name="T51" fmla="*/ 62 h 123"/>
                <a:gd name="T52" fmla="*/ 0 w 106"/>
                <a:gd name="T53" fmla="*/ 49 h 123"/>
                <a:gd name="T54" fmla="*/ 8 w 106"/>
                <a:gd name="T55" fmla="*/ 26 h 123"/>
                <a:gd name="T56" fmla="*/ 16 w 106"/>
                <a:gd name="T57" fmla="*/ 15 h 123"/>
                <a:gd name="T58" fmla="*/ 24 w 106"/>
                <a:gd name="T59" fmla="*/ 8 h 123"/>
                <a:gd name="T60" fmla="*/ 44 w 106"/>
                <a:gd name="T61" fmla="*/ 0 h 123"/>
                <a:gd name="T62" fmla="*/ 57 w 106"/>
                <a:gd name="T63" fmla="*/ 0 h 123"/>
                <a:gd name="T64" fmla="*/ 69 w 106"/>
                <a:gd name="T65" fmla="*/ 0 h 123"/>
                <a:gd name="T66" fmla="*/ 86 w 106"/>
                <a:gd name="T67" fmla="*/ 7 h 123"/>
                <a:gd name="T68" fmla="*/ 93 w 106"/>
                <a:gd name="T69" fmla="*/ 13 h 123"/>
                <a:gd name="T70" fmla="*/ 99 w 106"/>
                <a:gd name="T71" fmla="*/ 20 h 123"/>
                <a:gd name="T72" fmla="*/ 106 w 106"/>
                <a:gd name="T73" fmla="*/ 40 h 123"/>
                <a:gd name="T74" fmla="*/ 106 w 106"/>
                <a:gd name="T75" fmla="*/ 53 h 123"/>
                <a:gd name="T76" fmla="*/ 106 w 106"/>
                <a:gd name="T77" fmla="*/ 63 h 123"/>
                <a:gd name="T78" fmla="*/ 88 w 106"/>
                <a:gd name="T79" fmla="*/ 49 h 123"/>
                <a:gd name="T80" fmla="*/ 86 w 106"/>
                <a:gd name="T81" fmla="*/ 34 h 123"/>
                <a:gd name="T82" fmla="*/ 79 w 106"/>
                <a:gd name="T83" fmla="*/ 24 h 123"/>
                <a:gd name="T84" fmla="*/ 70 w 106"/>
                <a:gd name="T85" fmla="*/ 17 h 123"/>
                <a:gd name="T86" fmla="*/ 56 w 106"/>
                <a:gd name="T87" fmla="*/ 15 h 123"/>
                <a:gd name="T88" fmla="*/ 42 w 106"/>
                <a:gd name="T89" fmla="*/ 17 h 123"/>
                <a:gd name="T90" fmla="*/ 30 w 106"/>
                <a:gd name="T91" fmla="*/ 24 h 123"/>
                <a:gd name="T92" fmla="*/ 23 w 106"/>
                <a:gd name="T93" fmla="*/ 34 h 123"/>
                <a:gd name="T94" fmla="*/ 20 w 106"/>
                <a:gd name="T95" fmla="*/ 49 h 123"/>
                <a:gd name="T96" fmla="*/ 88 w 106"/>
                <a:gd name="T97" fmla="*/ 4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106" y="63"/>
                  </a:moveTo>
                  <a:lnTo>
                    <a:pt x="20" y="63"/>
                  </a:lnTo>
                  <a:lnTo>
                    <a:pt x="20" y="73"/>
                  </a:lnTo>
                  <a:lnTo>
                    <a:pt x="23" y="82"/>
                  </a:lnTo>
                  <a:lnTo>
                    <a:pt x="27" y="90"/>
                  </a:lnTo>
                  <a:lnTo>
                    <a:pt x="31" y="96"/>
                  </a:lnTo>
                  <a:lnTo>
                    <a:pt x="37" y="100"/>
                  </a:lnTo>
                  <a:lnTo>
                    <a:pt x="44" y="103"/>
                  </a:lnTo>
                  <a:lnTo>
                    <a:pt x="53" y="105"/>
                  </a:lnTo>
                  <a:lnTo>
                    <a:pt x="62" y="106"/>
                  </a:lnTo>
                  <a:lnTo>
                    <a:pt x="73" y="105"/>
                  </a:lnTo>
                  <a:lnTo>
                    <a:pt x="86" y="100"/>
                  </a:lnTo>
                  <a:lnTo>
                    <a:pt x="96" y="96"/>
                  </a:lnTo>
                  <a:lnTo>
                    <a:pt x="103" y="92"/>
                  </a:lnTo>
                  <a:lnTo>
                    <a:pt x="105" y="92"/>
                  </a:lnTo>
                  <a:lnTo>
                    <a:pt x="105" y="113"/>
                  </a:lnTo>
                  <a:lnTo>
                    <a:pt x="95" y="116"/>
                  </a:lnTo>
                  <a:lnTo>
                    <a:pt x="83" y="121"/>
                  </a:lnTo>
                  <a:lnTo>
                    <a:pt x="73" y="122"/>
                  </a:lnTo>
                  <a:lnTo>
                    <a:pt x="62" y="123"/>
                  </a:lnTo>
                  <a:lnTo>
                    <a:pt x="47" y="122"/>
                  </a:lnTo>
                  <a:lnTo>
                    <a:pt x="24" y="115"/>
                  </a:lnTo>
                  <a:lnTo>
                    <a:pt x="16" y="108"/>
                  </a:lnTo>
                  <a:lnTo>
                    <a:pt x="8" y="99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8" y="26"/>
                  </a:lnTo>
                  <a:lnTo>
                    <a:pt x="16" y="15"/>
                  </a:lnTo>
                  <a:lnTo>
                    <a:pt x="24" y="8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69" y="0"/>
                  </a:lnTo>
                  <a:lnTo>
                    <a:pt x="86" y="7"/>
                  </a:lnTo>
                  <a:lnTo>
                    <a:pt x="93" y="13"/>
                  </a:lnTo>
                  <a:lnTo>
                    <a:pt x="99" y="20"/>
                  </a:lnTo>
                  <a:lnTo>
                    <a:pt x="106" y="40"/>
                  </a:lnTo>
                  <a:lnTo>
                    <a:pt x="106" y="53"/>
                  </a:lnTo>
                  <a:lnTo>
                    <a:pt x="106" y="63"/>
                  </a:lnTo>
                  <a:close/>
                  <a:moveTo>
                    <a:pt x="88" y="49"/>
                  </a:moveTo>
                  <a:lnTo>
                    <a:pt x="86" y="34"/>
                  </a:lnTo>
                  <a:lnTo>
                    <a:pt x="79" y="24"/>
                  </a:lnTo>
                  <a:lnTo>
                    <a:pt x="70" y="17"/>
                  </a:lnTo>
                  <a:lnTo>
                    <a:pt x="56" y="15"/>
                  </a:lnTo>
                  <a:lnTo>
                    <a:pt x="42" y="17"/>
                  </a:lnTo>
                  <a:lnTo>
                    <a:pt x="30" y="24"/>
                  </a:lnTo>
                  <a:lnTo>
                    <a:pt x="23" y="34"/>
                  </a:lnTo>
                  <a:lnTo>
                    <a:pt x="20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7" name="Freeform 2528"/>
            <p:cNvSpPr>
              <a:spLocks/>
            </p:cNvSpPr>
            <p:nvPr/>
          </p:nvSpPr>
          <p:spPr bwMode="auto">
            <a:xfrm>
              <a:off x="5346" y="626"/>
              <a:ext cx="57" cy="41"/>
            </a:xfrm>
            <a:custGeom>
              <a:avLst/>
              <a:gdLst>
                <a:gd name="T0" fmla="*/ 171 w 171"/>
                <a:gd name="T1" fmla="*/ 121 h 121"/>
                <a:gd name="T2" fmla="*/ 151 w 171"/>
                <a:gd name="T3" fmla="*/ 121 h 121"/>
                <a:gd name="T4" fmla="*/ 151 w 171"/>
                <a:gd name="T5" fmla="*/ 53 h 121"/>
                <a:gd name="T6" fmla="*/ 151 w 171"/>
                <a:gd name="T7" fmla="*/ 46 h 121"/>
                <a:gd name="T8" fmla="*/ 151 w 171"/>
                <a:gd name="T9" fmla="*/ 39 h 121"/>
                <a:gd name="T10" fmla="*/ 150 w 171"/>
                <a:gd name="T11" fmla="*/ 31 h 121"/>
                <a:gd name="T12" fmla="*/ 148 w 171"/>
                <a:gd name="T13" fmla="*/ 27 h 121"/>
                <a:gd name="T14" fmla="*/ 145 w 171"/>
                <a:gd name="T15" fmla="*/ 23 h 121"/>
                <a:gd name="T16" fmla="*/ 141 w 171"/>
                <a:gd name="T17" fmla="*/ 20 h 121"/>
                <a:gd name="T18" fmla="*/ 137 w 171"/>
                <a:gd name="T19" fmla="*/ 18 h 121"/>
                <a:gd name="T20" fmla="*/ 128 w 171"/>
                <a:gd name="T21" fmla="*/ 18 h 121"/>
                <a:gd name="T22" fmla="*/ 119 w 171"/>
                <a:gd name="T23" fmla="*/ 18 h 121"/>
                <a:gd name="T24" fmla="*/ 111 w 171"/>
                <a:gd name="T25" fmla="*/ 23 h 121"/>
                <a:gd name="T26" fmla="*/ 104 w 171"/>
                <a:gd name="T27" fmla="*/ 27 h 121"/>
                <a:gd name="T28" fmla="*/ 95 w 171"/>
                <a:gd name="T29" fmla="*/ 33 h 121"/>
                <a:gd name="T30" fmla="*/ 95 w 171"/>
                <a:gd name="T31" fmla="*/ 36 h 121"/>
                <a:gd name="T32" fmla="*/ 95 w 171"/>
                <a:gd name="T33" fmla="*/ 39 h 121"/>
                <a:gd name="T34" fmla="*/ 95 w 171"/>
                <a:gd name="T35" fmla="*/ 41 h 121"/>
                <a:gd name="T36" fmla="*/ 95 w 171"/>
                <a:gd name="T37" fmla="*/ 44 h 121"/>
                <a:gd name="T38" fmla="*/ 95 w 171"/>
                <a:gd name="T39" fmla="*/ 121 h 121"/>
                <a:gd name="T40" fmla="*/ 76 w 171"/>
                <a:gd name="T41" fmla="*/ 121 h 121"/>
                <a:gd name="T42" fmla="*/ 76 w 171"/>
                <a:gd name="T43" fmla="*/ 53 h 121"/>
                <a:gd name="T44" fmla="*/ 76 w 171"/>
                <a:gd name="T45" fmla="*/ 46 h 121"/>
                <a:gd name="T46" fmla="*/ 75 w 171"/>
                <a:gd name="T47" fmla="*/ 39 h 121"/>
                <a:gd name="T48" fmla="*/ 75 w 171"/>
                <a:gd name="T49" fmla="*/ 31 h 121"/>
                <a:gd name="T50" fmla="*/ 72 w 171"/>
                <a:gd name="T51" fmla="*/ 27 h 121"/>
                <a:gd name="T52" fmla="*/ 69 w 171"/>
                <a:gd name="T53" fmla="*/ 23 h 121"/>
                <a:gd name="T54" fmla="*/ 65 w 171"/>
                <a:gd name="T55" fmla="*/ 20 h 121"/>
                <a:gd name="T56" fmla="*/ 60 w 171"/>
                <a:gd name="T57" fmla="*/ 18 h 121"/>
                <a:gd name="T58" fmla="*/ 52 w 171"/>
                <a:gd name="T59" fmla="*/ 18 h 121"/>
                <a:gd name="T60" fmla="*/ 45 w 171"/>
                <a:gd name="T61" fmla="*/ 18 h 121"/>
                <a:gd name="T62" fmla="*/ 36 w 171"/>
                <a:gd name="T63" fmla="*/ 21 h 121"/>
                <a:gd name="T64" fmla="*/ 27 w 171"/>
                <a:gd name="T65" fmla="*/ 27 h 121"/>
                <a:gd name="T66" fmla="*/ 20 w 171"/>
                <a:gd name="T67" fmla="*/ 33 h 121"/>
                <a:gd name="T68" fmla="*/ 20 w 171"/>
                <a:gd name="T69" fmla="*/ 121 h 121"/>
                <a:gd name="T70" fmla="*/ 0 w 171"/>
                <a:gd name="T71" fmla="*/ 121 h 121"/>
                <a:gd name="T72" fmla="*/ 0 w 171"/>
                <a:gd name="T73" fmla="*/ 3 h 121"/>
                <a:gd name="T74" fmla="*/ 20 w 171"/>
                <a:gd name="T75" fmla="*/ 3 h 121"/>
                <a:gd name="T76" fmla="*/ 20 w 171"/>
                <a:gd name="T77" fmla="*/ 15 h 121"/>
                <a:gd name="T78" fmla="*/ 29 w 171"/>
                <a:gd name="T79" fmla="*/ 8 h 121"/>
                <a:gd name="T80" fmla="*/ 37 w 171"/>
                <a:gd name="T81" fmla="*/ 4 h 121"/>
                <a:gd name="T82" fmla="*/ 47 w 171"/>
                <a:gd name="T83" fmla="*/ 0 h 121"/>
                <a:gd name="T84" fmla="*/ 58 w 171"/>
                <a:gd name="T85" fmla="*/ 0 h 121"/>
                <a:gd name="T86" fmla="*/ 69 w 171"/>
                <a:gd name="T87" fmla="*/ 0 h 121"/>
                <a:gd name="T88" fmla="*/ 78 w 171"/>
                <a:gd name="T89" fmla="*/ 4 h 121"/>
                <a:gd name="T90" fmla="*/ 86 w 171"/>
                <a:gd name="T91" fmla="*/ 10 h 121"/>
                <a:gd name="T92" fmla="*/ 91 w 171"/>
                <a:gd name="T93" fmla="*/ 18 h 121"/>
                <a:gd name="T94" fmla="*/ 102 w 171"/>
                <a:gd name="T95" fmla="*/ 8 h 121"/>
                <a:gd name="T96" fmla="*/ 112 w 171"/>
                <a:gd name="T97" fmla="*/ 4 h 121"/>
                <a:gd name="T98" fmla="*/ 122 w 171"/>
                <a:gd name="T99" fmla="*/ 0 h 121"/>
                <a:gd name="T100" fmla="*/ 134 w 171"/>
                <a:gd name="T101" fmla="*/ 0 h 121"/>
                <a:gd name="T102" fmla="*/ 143 w 171"/>
                <a:gd name="T103" fmla="*/ 0 h 121"/>
                <a:gd name="T104" fmla="*/ 157 w 171"/>
                <a:gd name="T105" fmla="*/ 5 h 121"/>
                <a:gd name="T106" fmla="*/ 163 w 171"/>
                <a:gd name="T107" fmla="*/ 11 h 121"/>
                <a:gd name="T108" fmla="*/ 170 w 171"/>
                <a:gd name="T109" fmla="*/ 24 h 121"/>
                <a:gd name="T110" fmla="*/ 171 w 171"/>
                <a:gd name="T111" fmla="*/ 44 h 121"/>
                <a:gd name="T112" fmla="*/ 171 w 171"/>
                <a:gd name="T11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1" h="121">
                  <a:moveTo>
                    <a:pt x="171" y="121"/>
                  </a:moveTo>
                  <a:lnTo>
                    <a:pt x="151" y="121"/>
                  </a:lnTo>
                  <a:lnTo>
                    <a:pt x="151" y="53"/>
                  </a:lnTo>
                  <a:lnTo>
                    <a:pt x="151" y="46"/>
                  </a:lnTo>
                  <a:lnTo>
                    <a:pt x="151" y="39"/>
                  </a:lnTo>
                  <a:lnTo>
                    <a:pt x="150" y="31"/>
                  </a:lnTo>
                  <a:lnTo>
                    <a:pt x="148" y="27"/>
                  </a:lnTo>
                  <a:lnTo>
                    <a:pt x="145" y="23"/>
                  </a:lnTo>
                  <a:lnTo>
                    <a:pt x="141" y="20"/>
                  </a:lnTo>
                  <a:lnTo>
                    <a:pt x="137" y="18"/>
                  </a:lnTo>
                  <a:lnTo>
                    <a:pt x="128" y="18"/>
                  </a:lnTo>
                  <a:lnTo>
                    <a:pt x="119" y="18"/>
                  </a:lnTo>
                  <a:lnTo>
                    <a:pt x="111" y="23"/>
                  </a:lnTo>
                  <a:lnTo>
                    <a:pt x="104" y="27"/>
                  </a:lnTo>
                  <a:lnTo>
                    <a:pt x="95" y="33"/>
                  </a:lnTo>
                  <a:lnTo>
                    <a:pt x="95" y="36"/>
                  </a:lnTo>
                  <a:lnTo>
                    <a:pt x="95" y="39"/>
                  </a:lnTo>
                  <a:lnTo>
                    <a:pt x="95" y="41"/>
                  </a:lnTo>
                  <a:lnTo>
                    <a:pt x="95" y="44"/>
                  </a:lnTo>
                  <a:lnTo>
                    <a:pt x="95" y="121"/>
                  </a:lnTo>
                  <a:lnTo>
                    <a:pt x="76" y="121"/>
                  </a:lnTo>
                  <a:lnTo>
                    <a:pt x="76" y="53"/>
                  </a:lnTo>
                  <a:lnTo>
                    <a:pt x="76" y="46"/>
                  </a:lnTo>
                  <a:lnTo>
                    <a:pt x="75" y="39"/>
                  </a:lnTo>
                  <a:lnTo>
                    <a:pt x="75" y="31"/>
                  </a:lnTo>
                  <a:lnTo>
                    <a:pt x="72" y="27"/>
                  </a:lnTo>
                  <a:lnTo>
                    <a:pt x="69" y="23"/>
                  </a:lnTo>
                  <a:lnTo>
                    <a:pt x="65" y="20"/>
                  </a:lnTo>
                  <a:lnTo>
                    <a:pt x="60" y="18"/>
                  </a:lnTo>
                  <a:lnTo>
                    <a:pt x="52" y="18"/>
                  </a:lnTo>
                  <a:lnTo>
                    <a:pt x="45" y="18"/>
                  </a:lnTo>
                  <a:lnTo>
                    <a:pt x="36" y="21"/>
                  </a:lnTo>
                  <a:lnTo>
                    <a:pt x="27" y="27"/>
                  </a:lnTo>
                  <a:lnTo>
                    <a:pt x="20" y="33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5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7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78" y="4"/>
                  </a:lnTo>
                  <a:lnTo>
                    <a:pt x="86" y="10"/>
                  </a:lnTo>
                  <a:lnTo>
                    <a:pt x="91" y="18"/>
                  </a:lnTo>
                  <a:lnTo>
                    <a:pt x="102" y="8"/>
                  </a:lnTo>
                  <a:lnTo>
                    <a:pt x="112" y="4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43" y="0"/>
                  </a:lnTo>
                  <a:lnTo>
                    <a:pt x="157" y="5"/>
                  </a:lnTo>
                  <a:lnTo>
                    <a:pt x="163" y="11"/>
                  </a:lnTo>
                  <a:lnTo>
                    <a:pt x="170" y="24"/>
                  </a:lnTo>
                  <a:lnTo>
                    <a:pt x="171" y="44"/>
                  </a:lnTo>
                  <a:lnTo>
                    <a:pt x="171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8" name="Freeform 2529"/>
            <p:cNvSpPr>
              <a:spLocks noEditPoints="1"/>
            </p:cNvSpPr>
            <p:nvPr/>
          </p:nvSpPr>
          <p:spPr bwMode="auto">
            <a:xfrm>
              <a:off x="5413" y="626"/>
              <a:ext cx="35" cy="41"/>
            </a:xfrm>
            <a:custGeom>
              <a:avLst/>
              <a:gdLst>
                <a:gd name="T0" fmla="*/ 106 w 106"/>
                <a:gd name="T1" fmla="*/ 63 h 123"/>
                <a:gd name="T2" fmla="*/ 20 w 106"/>
                <a:gd name="T3" fmla="*/ 63 h 123"/>
                <a:gd name="T4" fmla="*/ 20 w 106"/>
                <a:gd name="T5" fmla="*/ 73 h 123"/>
                <a:gd name="T6" fmla="*/ 23 w 106"/>
                <a:gd name="T7" fmla="*/ 82 h 123"/>
                <a:gd name="T8" fmla="*/ 27 w 106"/>
                <a:gd name="T9" fmla="*/ 90 h 123"/>
                <a:gd name="T10" fmla="*/ 31 w 106"/>
                <a:gd name="T11" fmla="*/ 96 h 123"/>
                <a:gd name="T12" fmla="*/ 37 w 106"/>
                <a:gd name="T13" fmla="*/ 100 h 123"/>
                <a:gd name="T14" fmla="*/ 44 w 106"/>
                <a:gd name="T15" fmla="*/ 103 h 123"/>
                <a:gd name="T16" fmla="*/ 53 w 106"/>
                <a:gd name="T17" fmla="*/ 105 h 123"/>
                <a:gd name="T18" fmla="*/ 61 w 106"/>
                <a:gd name="T19" fmla="*/ 106 h 123"/>
                <a:gd name="T20" fmla="*/ 73 w 106"/>
                <a:gd name="T21" fmla="*/ 105 h 123"/>
                <a:gd name="T22" fmla="*/ 86 w 106"/>
                <a:gd name="T23" fmla="*/ 100 h 123"/>
                <a:gd name="T24" fmla="*/ 96 w 106"/>
                <a:gd name="T25" fmla="*/ 96 h 123"/>
                <a:gd name="T26" fmla="*/ 103 w 106"/>
                <a:gd name="T27" fmla="*/ 92 h 123"/>
                <a:gd name="T28" fmla="*/ 105 w 106"/>
                <a:gd name="T29" fmla="*/ 92 h 123"/>
                <a:gd name="T30" fmla="*/ 105 w 106"/>
                <a:gd name="T31" fmla="*/ 113 h 123"/>
                <a:gd name="T32" fmla="*/ 95 w 106"/>
                <a:gd name="T33" fmla="*/ 116 h 123"/>
                <a:gd name="T34" fmla="*/ 83 w 106"/>
                <a:gd name="T35" fmla="*/ 121 h 123"/>
                <a:gd name="T36" fmla="*/ 73 w 106"/>
                <a:gd name="T37" fmla="*/ 122 h 123"/>
                <a:gd name="T38" fmla="*/ 61 w 106"/>
                <a:gd name="T39" fmla="*/ 123 h 123"/>
                <a:gd name="T40" fmla="*/ 47 w 106"/>
                <a:gd name="T41" fmla="*/ 122 h 123"/>
                <a:gd name="T42" fmla="*/ 24 w 106"/>
                <a:gd name="T43" fmla="*/ 115 h 123"/>
                <a:gd name="T44" fmla="*/ 15 w 106"/>
                <a:gd name="T45" fmla="*/ 108 h 123"/>
                <a:gd name="T46" fmla="*/ 8 w 106"/>
                <a:gd name="T47" fmla="*/ 99 h 123"/>
                <a:gd name="T48" fmla="*/ 0 w 106"/>
                <a:gd name="T49" fmla="*/ 76 h 123"/>
                <a:gd name="T50" fmla="*/ 0 w 106"/>
                <a:gd name="T51" fmla="*/ 62 h 123"/>
                <a:gd name="T52" fmla="*/ 0 w 106"/>
                <a:gd name="T53" fmla="*/ 49 h 123"/>
                <a:gd name="T54" fmla="*/ 8 w 106"/>
                <a:gd name="T55" fmla="*/ 26 h 123"/>
                <a:gd name="T56" fmla="*/ 15 w 106"/>
                <a:gd name="T57" fmla="*/ 15 h 123"/>
                <a:gd name="T58" fmla="*/ 24 w 106"/>
                <a:gd name="T59" fmla="*/ 8 h 123"/>
                <a:gd name="T60" fmla="*/ 44 w 106"/>
                <a:gd name="T61" fmla="*/ 0 h 123"/>
                <a:gd name="T62" fmla="*/ 57 w 106"/>
                <a:gd name="T63" fmla="*/ 0 h 123"/>
                <a:gd name="T64" fmla="*/ 69 w 106"/>
                <a:gd name="T65" fmla="*/ 0 h 123"/>
                <a:gd name="T66" fmla="*/ 86 w 106"/>
                <a:gd name="T67" fmla="*/ 7 h 123"/>
                <a:gd name="T68" fmla="*/ 93 w 106"/>
                <a:gd name="T69" fmla="*/ 13 h 123"/>
                <a:gd name="T70" fmla="*/ 99 w 106"/>
                <a:gd name="T71" fmla="*/ 20 h 123"/>
                <a:gd name="T72" fmla="*/ 106 w 106"/>
                <a:gd name="T73" fmla="*/ 40 h 123"/>
                <a:gd name="T74" fmla="*/ 106 w 106"/>
                <a:gd name="T75" fmla="*/ 53 h 123"/>
                <a:gd name="T76" fmla="*/ 106 w 106"/>
                <a:gd name="T77" fmla="*/ 63 h 123"/>
                <a:gd name="T78" fmla="*/ 87 w 106"/>
                <a:gd name="T79" fmla="*/ 49 h 123"/>
                <a:gd name="T80" fmla="*/ 86 w 106"/>
                <a:gd name="T81" fmla="*/ 34 h 123"/>
                <a:gd name="T82" fmla="*/ 79 w 106"/>
                <a:gd name="T83" fmla="*/ 24 h 123"/>
                <a:gd name="T84" fmla="*/ 70 w 106"/>
                <a:gd name="T85" fmla="*/ 17 h 123"/>
                <a:gd name="T86" fmla="*/ 56 w 106"/>
                <a:gd name="T87" fmla="*/ 15 h 123"/>
                <a:gd name="T88" fmla="*/ 41 w 106"/>
                <a:gd name="T89" fmla="*/ 17 h 123"/>
                <a:gd name="T90" fmla="*/ 30 w 106"/>
                <a:gd name="T91" fmla="*/ 24 h 123"/>
                <a:gd name="T92" fmla="*/ 23 w 106"/>
                <a:gd name="T93" fmla="*/ 34 h 123"/>
                <a:gd name="T94" fmla="*/ 20 w 106"/>
                <a:gd name="T95" fmla="*/ 49 h 123"/>
                <a:gd name="T96" fmla="*/ 87 w 106"/>
                <a:gd name="T97" fmla="*/ 4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3">
                  <a:moveTo>
                    <a:pt x="106" y="63"/>
                  </a:moveTo>
                  <a:lnTo>
                    <a:pt x="20" y="63"/>
                  </a:lnTo>
                  <a:lnTo>
                    <a:pt x="20" y="73"/>
                  </a:lnTo>
                  <a:lnTo>
                    <a:pt x="23" y="82"/>
                  </a:lnTo>
                  <a:lnTo>
                    <a:pt x="27" y="90"/>
                  </a:lnTo>
                  <a:lnTo>
                    <a:pt x="31" y="96"/>
                  </a:lnTo>
                  <a:lnTo>
                    <a:pt x="37" y="100"/>
                  </a:lnTo>
                  <a:lnTo>
                    <a:pt x="44" y="103"/>
                  </a:lnTo>
                  <a:lnTo>
                    <a:pt x="53" y="105"/>
                  </a:lnTo>
                  <a:lnTo>
                    <a:pt x="61" y="106"/>
                  </a:lnTo>
                  <a:lnTo>
                    <a:pt x="73" y="105"/>
                  </a:lnTo>
                  <a:lnTo>
                    <a:pt x="86" y="100"/>
                  </a:lnTo>
                  <a:lnTo>
                    <a:pt x="96" y="96"/>
                  </a:lnTo>
                  <a:lnTo>
                    <a:pt x="103" y="92"/>
                  </a:lnTo>
                  <a:lnTo>
                    <a:pt x="105" y="92"/>
                  </a:lnTo>
                  <a:lnTo>
                    <a:pt x="105" y="113"/>
                  </a:lnTo>
                  <a:lnTo>
                    <a:pt x="95" y="116"/>
                  </a:lnTo>
                  <a:lnTo>
                    <a:pt x="83" y="121"/>
                  </a:lnTo>
                  <a:lnTo>
                    <a:pt x="73" y="122"/>
                  </a:lnTo>
                  <a:lnTo>
                    <a:pt x="61" y="123"/>
                  </a:lnTo>
                  <a:lnTo>
                    <a:pt x="47" y="122"/>
                  </a:lnTo>
                  <a:lnTo>
                    <a:pt x="24" y="115"/>
                  </a:lnTo>
                  <a:lnTo>
                    <a:pt x="15" y="108"/>
                  </a:lnTo>
                  <a:lnTo>
                    <a:pt x="8" y="99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8" y="26"/>
                  </a:lnTo>
                  <a:lnTo>
                    <a:pt x="15" y="15"/>
                  </a:lnTo>
                  <a:lnTo>
                    <a:pt x="24" y="8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69" y="0"/>
                  </a:lnTo>
                  <a:lnTo>
                    <a:pt x="86" y="7"/>
                  </a:lnTo>
                  <a:lnTo>
                    <a:pt x="93" y="13"/>
                  </a:lnTo>
                  <a:lnTo>
                    <a:pt x="99" y="20"/>
                  </a:lnTo>
                  <a:lnTo>
                    <a:pt x="106" y="40"/>
                  </a:lnTo>
                  <a:lnTo>
                    <a:pt x="106" y="53"/>
                  </a:lnTo>
                  <a:lnTo>
                    <a:pt x="106" y="63"/>
                  </a:lnTo>
                  <a:close/>
                  <a:moveTo>
                    <a:pt x="87" y="49"/>
                  </a:moveTo>
                  <a:lnTo>
                    <a:pt x="86" y="34"/>
                  </a:lnTo>
                  <a:lnTo>
                    <a:pt x="79" y="24"/>
                  </a:lnTo>
                  <a:lnTo>
                    <a:pt x="70" y="17"/>
                  </a:lnTo>
                  <a:lnTo>
                    <a:pt x="56" y="15"/>
                  </a:lnTo>
                  <a:lnTo>
                    <a:pt x="41" y="17"/>
                  </a:lnTo>
                  <a:lnTo>
                    <a:pt x="30" y="24"/>
                  </a:lnTo>
                  <a:lnTo>
                    <a:pt x="23" y="34"/>
                  </a:lnTo>
                  <a:lnTo>
                    <a:pt x="20" y="49"/>
                  </a:lnTo>
                  <a:lnTo>
                    <a:pt x="87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9" name="Freeform 2530"/>
            <p:cNvSpPr>
              <a:spLocks noEditPoints="1"/>
            </p:cNvSpPr>
            <p:nvPr/>
          </p:nvSpPr>
          <p:spPr bwMode="auto">
            <a:xfrm>
              <a:off x="5456" y="612"/>
              <a:ext cx="34" cy="55"/>
            </a:xfrm>
            <a:custGeom>
              <a:avLst/>
              <a:gdLst>
                <a:gd name="T0" fmla="*/ 103 w 103"/>
                <a:gd name="T1" fmla="*/ 165 h 167"/>
                <a:gd name="T2" fmla="*/ 85 w 103"/>
                <a:gd name="T3" fmla="*/ 165 h 167"/>
                <a:gd name="T4" fmla="*/ 85 w 103"/>
                <a:gd name="T5" fmla="*/ 152 h 167"/>
                <a:gd name="T6" fmla="*/ 76 w 103"/>
                <a:gd name="T7" fmla="*/ 159 h 167"/>
                <a:gd name="T8" fmla="*/ 66 w 103"/>
                <a:gd name="T9" fmla="*/ 163 h 167"/>
                <a:gd name="T10" fmla="*/ 57 w 103"/>
                <a:gd name="T11" fmla="*/ 166 h 167"/>
                <a:gd name="T12" fmla="*/ 46 w 103"/>
                <a:gd name="T13" fmla="*/ 167 h 167"/>
                <a:gd name="T14" fmla="*/ 36 w 103"/>
                <a:gd name="T15" fmla="*/ 166 h 167"/>
                <a:gd name="T16" fmla="*/ 20 w 103"/>
                <a:gd name="T17" fmla="*/ 159 h 167"/>
                <a:gd name="T18" fmla="*/ 13 w 103"/>
                <a:gd name="T19" fmla="*/ 152 h 167"/>
                <a:gd name="T20" fmla="*/ 7 w 103"/>
                <a:gd name="T21" fmla="*/ 143 h 167"/>
                <a:gd name="T22" fmla="*/ 1 w 103"/>
                <a:gd name="T23" fmla="*/ 120 h 167"/>
                <a:gd name="T24" fmla="*/ 0 w 103"/>
                <a:gd name="T25" fmla="*/ 106 h 167"/>
                <a:gd name="T26" fmla="*/ 1 w 103"/>
                <a:gd name="T27" fmla="*/ 91 h 167"/>
                <a:gd name="T28" fmla="*/ 4 w 103"/>
                <a:gd name="T29" fmla="*/ 80 h 167"/>
                <a:gd name="T30" fmla="*/ 10 w 103"/>
                <a:gd name="T31" fmla="*/ 68 h 167"/>
                <a:gd name="T32" fmla="*/ 16 w 103"/>
                <a:gd name="T33" fmla="*/ 59 h 167"/>
                <a:gd name="T34" fmla="*/ 24 w 103"/>
                <a:gd name="T35" fmla="*/ 52 h 167"/>
                <a:gd name="T36" fmla="*/ 33 w 103"/>
                <a:gd name="T37" fmla="*/ 48 h 167"/>
                <a:gd name="T38" fmla="*/ 43 w 103"/>
                <a:gd name="T39" fmla="*/ 44 h 167"/>
                <a:gd name="T40" fmla="*/ 53 w 103"/>
                <a:gd name="T41" fmla="*/ 44 h 167"/>
                <a:gd name="T42" fmla="*/ 62 w 103"/>
                <a:gd name="T43" fmla="*/ 44 h 167"/>
                <a:gd name="T44" fmla="*/ 69 w 103"/>
                <a:gd name="T45" fmla="*/ 45 h 167"/>
                <a:gd name="T46" fmla="*/ 76 w 103"/>
                <a:gd name="T47" fmla="*/ 48 h 167"/>
                <a:gd name="T48" fmla="*/ 85 w 103"/>
                <a:gd name="T49" fmla="*/ 51 h 167"/>
                <a:gd name="T50" fmla="*/ 85 w 103"/>
                <a:gd name="T51" fmla="*/ 0 h 167"/>
                <a:gd name="T52" fmla="*/ 103 w 103"/>
                <a:gd name="T53" fmla="*/ 0 h 167"/>
                <a:gd name="T54" fmla="*/ 103 w 103"/>
                <a:gd name="T55" fmla="*/ 165 h 167"/>
                <a:gd name="T56" fmla="*/ 85 w 103"/>
                <a:gd name="T57" fmla="*/ 136 h 167"/>
                <a:gd name="T58" fmla="*/ 85 w 103"/>
                <a:gd name="T59" fmla="*/ 68 h 167"/>
                <a:gd name="T60" fmla="*/ 76 w 103"/>
                <a:gd name="T61" fmla="*/ 64 h 167"/>
                <a:gd name="T62" fmla="*/ 70 w 103"/>
                <a:gd name="T63" fmla="*/ 62 h 167"/>
                <a:gd name="T64" fmla="*/ 63 w 103"/>
                <a:gd name="T65" fmla="*/ 61 h 167"/>
                <a:gd name="T66" fmla="*/ 56 w 103"/>
                <a:gd name="T67" fmla="*/ 61 h 167"/>
                <a:gd name="T68" fmla="*/ 40 w 103"/>
                <a:gd name="T69" fmla="*/ 64 h 167"/>
                <a:gd name="T70" fmla="*/ 30 w 103"/>
                <a:gd name="T71" fmla="*/ 72 h 167"/>
                <a:gd name="T72" fmla="*/ 23 w 103"/>
                <a:gd name="T73" fmla="*/ 85 h 167"/>
                <a:gd name="T74" fmla="*/ 21 w 103"/>
                <a:gd name="T75" fmla="*/ 106 h 167"/>
                <a:gd name="T76" fmla="*/ 23 w 103"/>
                <a:gd name="T77" fmla="*/ 126 h 167"/>
                <a:gd name="T78" fmla="*/ 29 w 103"/>
                <a:gd name="T79" fmla="*/ 137 h 167"/>
                <a:gd name="T80" fmla="*/ 37 w 103"/>
                <a:gd name="T81" fmla="*/ 147 h 167"/>
                <a:gd name="T82" fmla="*/ 52 w 103"/>
                <a:gd name="T83" fmla="*/ 149 h 167"/>
                <a:gd name="T84" fmla="*/ 60 w 103"/>
                <a:gd name="T85" fmla="*/ 147 h 167"/>
                <a:gd name="T86" fmla="*/ 67 w 103"/>
                <a:gd name="T87" fmla="*/ 144 h 167"/>
                <a:gd name="T88" fmla="*/ 76 w 103"/>
                <a:gd name="T89" fmla="*/ 140 h 167"/>
                <a:gd name="T90" fmla="*/ 85 w 103"/>
                <a:gd name="T91" fmla="*/ 13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" h="167">
                  <a:moveTo>
                    <a:pt x="103" y="165"/>
                  </a:moveTo>
                  <a:lnTo>
                    <a:pt x="85" y="165"/>
                  </a:lnTo>
                  <a:lnTo>
                    <a:pt x="85" y="152"/>
                  </a:lnTo>
                  <a:lnTo>
                    <a:pt x="76" y="159"/>
                  </a:lnTo>
                  <a:lnTo>
                    <a:pt x="66" y="163"/>
                  </a:lnTo>
                  <a:lnTo>
                    <a:pt x="57" y="166"/>
                  </a:lnTo>
                  <a:lnTo>
                    <a:pt x="46" y="167"/>
                  </a:lnTo>
                  <a:lnTo>
                    <a:pt x="36" y="166"/>
                  </a:lnTo>
                  <a:lnTo>
                    <a:pt x="20" y="159"/>
                  </a:lnTo>
                  <a:lnTo>
                    <a:pt x="13" y="152"/>
                  </a:lnTo>
                  <a:lnTo>
                    <a:pt x="7" y="143"/>
                  </a:lnTo>
                  <a:lnTo>
                    <a:pt x="1" y="120"/>
                  </a:lnTo>
                  <a:lnTo>
                    <a:pt x="0" y="106"/>
                  </a:lnTo>
                  <a:lnTo>
                    <a:pt x="1" y="91"/>
                  </a:lnTo>
                  <a:lnTo>
                    <a:pt x="4" y="80"/>
                  </a:lnTo>
                  <a:lnTo>
                    <a:pt x="10" y="68"/>
                  </a:lnTo>
                  <a:lnTo>
                    <a:pt x="16" y="59"/>
                  </a:lnTo>
                  <a:lnTo>
                    <a:pt x="24" y="52"/>
                  </a:lnTo>
                  <a:lnTo>
                    <a:pt x="33" y="48"/>
                  </a:lnTo>
                  <a:lnTo>
                    <a:pt x="43" y="44"/>
                  </a:lnTo>
                  <a:lnTo>
                    <a:pt x="53" y="44"/>
                  </a:lnTo>
                  <a:lnTo>
                    <a:pt x="62" y="44"/>
                  </a:lnTo>
                  <a:lnTo>
                    <a:pt x="69" y="45"/>
                  </a:lnTo>
                  <a:lnTo>
                    <a:pt x="76" y="48"/>
                  </a:lnTo>
                  <a:lnTo>
                    <a:pt x="85" y="51"/>
                  </a:lnTo>
                  <a:lnTo>
                    <a:pt x="85" y="0"/>
                  </a:lnTo>
                  <a:lnTo>
                    <a:pt x="103" y="0"/>
                  </a:lnTo>
                  <a:lnTo>
                    <a:pt x="103" y="165"/>
                  </a:lnTo>
                  <a:close/>
                  <a:moveTo>
                    <a:pt x="85" y="136"/>
                  </a:moveTo>
                  <a:lnTo>
                    <a:pt x="85" y="68"/>
                  </a:lnTo>
                  <a:lnTo>
                    <a:pt x="76" y="64"/>
                  </a:lnTo>
                  <a:lnTo>
                    <a:pt x="70" y="62"/>
                  </a:lnTo>
                  <a:lnTo>
                    <a:pt x="63" y="61"/>
                  </a:lnTo>
                  <a:lnTo>
                    <a:pt x="56" y="61"/>
                  </a:lnTo>
                  <a:lnTo>
                    <a:pt x="40" y="64"/>
                  </a:lnTo>
                  <a:lnTo>
                    <a:pt x="30" y="72"/>
                  </a:lnTo>
                  <a:lnTo>
                    <a:pt x="23" y="85"/>
                  </a:lnTo>
                  <a:lnTo>
                    <a:pt x="21" y="106"/>
                  </a:lnTo>
                  <a:lnTo>
                    <a:pt x="23" y="126"/>
                  </a:lnTo>
                  <a:lnTo>
                    <a:pt x="29" y="137"/>
                  </a:lnTo>
                  <a:lnTo>
                    <a:pt x="37" y="147"/>
                  </a:lnTo>
                  <a:lnTo>
                    <a:pt x="52" y="149"/>
                  </a:lnTo>
                  <a:lnTo>
                    <a:pt x="60" y="147"/>
                  </a:lnTo>
                  <a:lnTo>
                    <a:pt x="67" y="144"/>
                  </a:lnTo>
                  <a:lnTo>
                    <a:pt x="76" y="140"/>
                  </a:lnTo>
                  <a:lnTo>
                    <a:pt x="85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0" name="Freeform 2531"/>
            <p:cNvSpPr>
              <a:spLocks noEditPoints="1"/>
            </p:cNvSpPr>
            <p:nvPr/>
          </p:nvSpPr>
          <p:spPr bwMode="auto">
            <a:xfrm>
              <a:off x="5503" y="614"/>
              <a:ext cx="7" cy="53"/>
            </a:xfrm>
            <a:custGeom>
              <a:avLst/>
              <a:gdLst>
                <a:gd name="T0" fmla="*/ 22 w 22"/>
                <a:gd name="T1" fmla="*/ 20 h 159"/>
                <a:gd name="T2" fmla="*/ 0 w 22"/>
                <a:gd name="T3" fmla="*/ 20 h 159"/>
                <a:gd name="T4" fmla="*/ 0 w 22"/>
                <a:gd name="T5" fmla="*/ 0 h 159"/>
                <a:gd name="T6" fmla="*/ 22 w 22"/>
                <a:gd name="T7" fmla="*/ 0 h 159"/>
                <a:gd name="T8" fmla="*/ 22 w 22"/>
                <a:gd name="T9" fmla="*/ 20 h 159"/>
                <a:gd name="T10" fmla="*/ 20 w 22"/>
                <a:gd name="T11" fmla="*/ 159 h 159"/>
                <a:gd name="T12" fmla="*/ 2 w 22"/>
                <a:gd name="T13" fmla="*/ 159 h 159"/>
                <a:gd name="T14" fmla="*/ 2 w 22"/>
                <a:gd name="T15" fmla="*/ 41 h 159"/>
                <a:gd name="T16" fmla="*/ 20 w 22"/>
                <a:gd name="T17" fmla="*/ 41 h 159"/>
                <a:gd name="T18" fmla="*/ 20 w 22"/>
                <a:gd name="T1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59">
                  <a:moveTo>
                    <a:pt x="22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0"/>
                  </a:lnTo>
                  <a:close/>
                  <a:moveTo>
                    <a:pt x="20" y="159"/>
                  </a:moveTo>
                  <a:lnTo>
                    <a:pt x="2" y="159"/>
                  </a:lnTo>
                  <a:lnTo>
                    <a:pt x="2" y="41"/>
                  </a:lnTo>
                  <a:lnTo>
                    <a:pt x="20" y="41"/>
                  </a:lnTo>
                  <a:lnTo>
                    <a:pt x="2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1" name="Freeform 2532"/>
            <p:cNvSpPr>
              <a:spLocks noEditPoints="1"/>
            </p:cNvSpPr>
            <p:nvPr/>
          </p:nvSpPr>
          <p:spPr bwMode="auto">
            <a:xfrm>
              <a:off x="5520" y="626"/>
              <a:ext cx="34" cy="41"/>
            </a:xfrm>
            <a:custGeom>
              <a:avLst/>
              <a:gdLst>
                <a:gd name="T0" fmla="*/ 80 w 101"/>
                <a:gd name="T1" fmla="*/ 121 h 123"/>
                <a:gd name="T2" fmla="*/ 77 w 101"/>
                <a:gd name="T3" fmla="*/ 109 h 123"/>
                <a:gd name="T4" fmla="*/ 69 w 101"/>
                <a:gd name="T5" fmla="*/ 116 h 123"/>
                <a:gd name="T6" fmla="*/ 60 w 101"/>
                <a:gd name="T7" fmla="*/ 121 h 123"/>
                <a:gd name="T8" fmla="*/ 47 w 101"/>
                <a:gd name="T9" fmla="*/ 123 h 123"/>
                <a:gd name="T10" fmla="*/ 23 w 101"/>
                <a:gd name="T11" fmla="*/ 122 h 123"/>
                <a:gd name="T12" fmla="*/ 3 w 101"/>
                <a:gd name="T13" fmla="*/ 102 h 123"/>
                <a:gd name="T14" fmla="*/ 1 w 101"/>
                <a:gd name="T15" fmla="*/ 73 h 123"/>
                <a:gd name="T16" fmla="*/ 13 w 101"/>
                <a:gd name="T17" fmla="*/ 57 h 123"/>
                <a:gd name="T18" fmla="*/ 34 w 101"/>
                <a:gd name="T19" fmla="*/ 47 h 123"/>
                <a:gd name="T20" fmla="*/ 63 w 101"/>
                <a:gd name="T21" fmla="*/ 43 h 123"/>
                <a:gd name="T22" fmla="*/ 80 w 101"/>
                <a:gd name="T23" fmla="*/ 39 h 123"/>
                <a:gd name="T24" fmla="*/ 77 w 101"/>
                <a:gd name="T25" fmla="*/ 28 h 123"/>
                <a:gd name="T26" fmla="*/ 72 w 101"/>
                <a:gd name="T27" fmla="*/ 21 h 123"/>
                <a:gd name="T28" fmla="*/ 62 w 101"/>
                <a:gd name="T29" fmla="*/ 18 h 123"/>
                <a:gd name="T30" fmla="*/ 49 w 101"/>
                <a:gd name="T31" fmla="*/ 17 h 123"/>
                <a:gd name="T32" fmla="*/ 31 w 101"/>
                <a:gd name="T33" fmla="*/ 20 h 123"/>
                <a:gd name="T34" fmla="*/ 11 w 101"/>
                <a:gd name="T35" fmla="*/ 26 h 123"/>
                <a:gd name="T36" fmla="*/ 11 w 101"/>
                <a:gd name="T37" fmla="*/ 5 h 123"/>
                <a:gd name="T38" fmla="*/ 27 w 101"/>
                <a:gd name="T39" fmla="*/ 1 h 123"/>
                <a:gd name="T40" fmla="*/ 49 w 101"/>
                <a:gd name="T41" fmla="*/ 0 h 123"/>
                <a:gd name="T42" fmla="*/ 70 w 101"/>
                <a:gd name="T43" fmla="*/ 1 h 123"/>
                <a:gd name="T44" fmla="*/ 86 w 101"/>
                <a:gd name="T45" fmla="*/ 8 h 123"/>
                <a:gd name="T46" fmla="*/ 96 w 101"/>
                <a:gd name="T47" fmla="*/ 21 h 123"/>
                <a:gd name="T48" fmla="*/ 101 w 101"/>
                <a:gd name="T49" fmla="*/ 40 h 123"/>
                <a:gd name="T50" fmla="*/ 80 w 101"/>
                <a:gd name="T51" fmla="*/ 92 h 123"/>
                <a:gd name="T52" fmla="*/ 70 w 101"/>
                <a:gd name="T53" fmla="*/ 59 h 123"/>
                <a:gd name="T54" fmla="*/ 47 w 101"/>
                <a:gd name="T55" fmla="*/ 62 h 123"/>
                <a:gd name="T56" fmla="*/ 31 w 101"/>
                <a:gd name="T57" fmla="*/ 66 h 123"/>
                <a:gd name="T58" fmla="*/ 21 w 101"/>
                <a:gd name="T59" fmla="*/ 76 h 123"/>
                <a:gd name="T60" fmla="*/ 21 w 101"/>
                <a:gd name="T61" fmla="*/ 93 h 123"/>
                <a:gd name="T62" fmla="*/ 34 w 101"/>
                <a:gd name="T63" fmla="*/ 105 h 123"/>
                <a:gd name="T64" fmla="*/ 56 w 101"/>
                <a:gd name="T65" fmla="*/ 105 h 123"/>
                <a:gd name="T66" fmla="*/ 73 w 101"/>
                <a:gd name="T67" fmla="*/ 9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3">
                  <a:moveTo>
                    <a:pt x="101" y="121"/>
                  </a:moveTo>
                  <a:lnTo>
                    <a:pt x="80" y="121"/>
                  </a:lnTo>
                  <a:lnTo>
                    <a:pt x="80" y="108"/>
                  </a:lnTo>
                  <a:lnTo>
                    <a:pt x="77" y="109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5" y="118"/>
                  </a:lnTo>
                  <a:lnTo>
                    <a:pt x="60" y="121"/>
                  </a:lnTo>
                  <a:lnTo>
                    <a:pt x="53" y="122"/>
                  </a:lnTo>
                  <a:lnTo>
                    <a:pt x="47" y="123"/>
                  </a:lnTo>
                  <a:lnTo>
                    <a:pt x="39" y="123"/>
                  </a:lnTo>
                  <a:lnTo>
                    <a:pt x="23" y="122"/>
                  </a:lnTo>
                  <a:lnTo>
                    <a:pt x="11" y="113"/>
                  </a:lnTo>
                  <a:lnTo>
                    <a:pt x="3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5" y="64"/>
                  </a:lnTo>
                  <a:lnTo>
                    <a:pt x="13" y="57"/>
                  </a:lnTo>
                  <a:lnTo>
                    <a:pt x="23" y="51"/>
                  </a:lnTo>
                  <a:lnTo>
                    <a:pt x="34" y="47"/>
                  </a:lnTo>
                  <a:lnTo>
                    <a:pt x="49" y="44"/>
                  </a:lnTo>
                  <a:lnTo>
                    <a:pt x="63" y="43"/>
                  </a:lnTo>
                  <a:lnTo>
                    <a:pt x="80" y="43"/>
                  </a:lnTo>
                  <a:lnTo>
                    <a:pt x="80" y="39"/>
                  </a:lnTo>
                  <a:lnTo>
                    <a:pt x="80" y="33"/>
                  </a:lnTo>
                  <a:lnTo>
                    <a:pt x="77" y="28"/>
                  </a:lnTo>
                  <a:lnTo>
                    <a:pt x="76" y="24"/>
                  </a:lnTo>
                  <a:lnTo>
                    <a:pt x="72" y="21"/>
                  </a:lnTo>
                  <a:lnTo>
                    <a:pt x="67" y="18"/>
                  </a:lnTo>
                  <a:lnTo>
                    <a:pt x="62" y="18"/>
                  </a:lnTo>
                  <a:lnTo>
                    <a:pt x="56" y="17"/>
                  </a:lnTo>
                  <a:lnTo>
                    <a:pt x="49" y="17"/>
                  </a:lnTo>
                  <a:lnTo>
                    <a:pt x="41" y="17"/>
                  </a:lnTo>
                  <a:lnTo>
                    <a:pt x="31" y="20"/>
                  </a:lnTo>
                  <a:lnTo>
                    <a:pt x="21" y="21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5"/>
                  </a:lnTo>
                  <a:lnTo>
                    <a:pt x="17" y="3"/>
                  </a:lnTo>
                  <a:lnTo>
                    <a:pt x="27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2" y="0"/>
                  </a:lnTo>
                  <a:lnTo>
                    <a:pt x="70" y="1"/>
                  </a:lnTo>
                  <a:lnTo>
                    <a:pt x="79" y="4"/>
                  </a:lnTo>
                  <a:lnTo>
                    <a:pt x="86" y="8"/>
                  </a:lnTo>
                  <a:lnTo>
                    <a:pt x="93" y="14"/>
                  </a:lnTo>
                  <a:lnTo>
                    <a:pt x="96" y="21"/>
                  </a:lnTo>
                  <a:lnTo>
                    <a:pt x="99" y="30"/>
                  </a:lnTo>
                  <a:lnTo>
                    <a:pt x="101" y="40"/>
                  </a:lnTo>
                  <a:lnTo>
                    <a:pt x="101" y="121"/>
                  </a:lnTo>
                  <a:close/>
                  <a:moveTo>
                    <a:pt x="80" y="92"/>
                  </a:moveTo>
                  <a:lnTo>
                    <a:pt x="80" y="59"/>
                  </a:lnTo>
                  <a:lnTo>
                    <a:pt x="70" y="59"/>
                  </a:lnTo>
                  <a:lnTo>
                    <a:pt x="59" y="60"/>
                  </a:lnTo>
                  <a:lnTo>
                    <a:pt x="47" y="62"/>
                  </a:lnTo>
                  <a:lnTo>
                    <a:pt x="40" y="63"/>
                  </a:lnTo>
                  <a:lnTo>
                    <a:pt x="31" y="66"/>
                  </a:lnTo>
                  <a:lnTo>
                    <a:pt x="26" y="70"/>
                  </a:lnTo>
                  <a:lnTo>
                    <a:pt x="21" y="76"/>
                  </a:lnTo>
                  <a:lnTo>
                    <a:pt x="21" y="85"/>
                  </a:lnTo>
                  <a:lnTo>
                    <a:pt x="21" y="93"/>
                  </a:lnTo>
                  <a:lnTo>
                    <a:pt x="27" y="100"/>
                  </a:lnTo>
                  <a:lnTo>
                    <a:pt x="34" y="105"/>
                  </a:lnTo>
                  <a:lnTo>
                    <a:pt x="46" y="105"/>
                  </a:lnTo>
                  <a:lnTo>
                    <a:pt x="56" y="105"/>
                  </a:lnTo>
                  <a:lnTo>
                    <a:pt x="65" y="100"/>
                  </a:lnTo>
                  <a:lnTo>
                    <a:pt x="73" y="96"/>
                  </a:lnTo>
                  <a:lnTo>
                    <a:pt x="8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2" name="Freeform 2533"/>
            <p:cNvSpPr>
              <a:spLocks/>
            </p:cNvSpPr>
            <p:nvPr/>
          </p:nvSpPr>
          <p:spPr bwMode="auto">
            <a:xfrm>
              <a:off x="5565" y="656"/>
              <a:ext cx="15" cy="23"/>
            </a:xfrm>
            <a:custGeom>
              <a:avLst/>
              <a:gdLst>
                <a:gd name="T0" fmla="*/ 45 w 45"/>
                <a:gd name="T1" fmla="*/ 0 h 69"/>
                <a:gd name="T2" fmla="*/ 14 w 45"/>
                <a:gd name="T3" fmla="*/ 69 h 69"/>
                <a:gd name="T4" fmla="*/ 0 w 45"/>
                <a:gd name="T5" fmla="*/ 69 h 69"/>
                <a:gd name="T6" fmla="*/ 17 w 45"/>
                <a:gd name="T7" fmla="*/ 0 h 69"/>
                <a:gd name="T8" fmla="*/ 45 w 45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9">
                  <a:moveTo>
                    <a:pt x="45" y="0"/>
                  </a:moveTo>
                  <a:lnTo>
                    <a:pt x="14" y="69"/>
                  </a:lnTo>
                  <a:lnTo>
                    <a:pt x="0" y="69"/>
                  </a:lnTo>
                  <a:lnTo>
                    <a:pt x="17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3" name="Freeform 2534"/>
            <p:cNvSpPr>
              <a:spLocks/>
            </p:cNvSpPr>
            <p:nvPr/>
          </p:nvSpPr>
          <p:spPr bwMode="auto">
            <a:xfrm>
              <a:off x="5614" y="611"/>
              <a:ext cx="25" cy="56"/>
            </a:xfrm>
            <a:custGeom>
              <a:avLst/>
              <a:gdLst>
                <a:gd name="T0" fmla="*/ 76 w 76"/>
                <a:gd name="T1" fmla="*/ 20 h 166"/>
                <a:gd name="T2" fmla="*/ 74 w 76"/>
                <a:gd name="T3" fmla="*/ 20 h 166"/>
                <a:gd name="T4" fmla="*/ 72 w 76"/>
                <a:gd name="T5" fmla="*/ 19 h 166"/>
                <a:gd name="T6" fmla="*/ 66 w 76"/>
                <a:gd name="T7" fmla="*/ 19 h 166"/>
                <a:gd name="T8" fmla="*/ 61 w 76"/>
                <a:gd name="T9" fmla="*/ 17 h 166"/>
                <a:gd name="T10" fmla="*/ 57 w 76"/>
                <a:gd name="T11" fmla="*/ 17 h 166"/>
                <a:gd name="T12" fmla="*/ 46 w 76"/>
                <a:gd name="T13" fmla="*/ 19 h 166"/>
                <a:gd name="T14" fmla="*/ 38 w 76"/>
                <a:gd name="T15" fmla="*/ 23 h 166"/>
                <a:gd name="T16" fmla="*/ 33 w 76"/>
                <a:gd name="T17" fmla="*/ 30 h 166"/>
                <a:gd name="T18" fmla="*/ 33 w 76"/>
                <a:gd name="T19" fmla="*/ 43 h 166"/>
                <a:gd name="T20" fmla="*/ 33 w 76"/>
                <a:gd name="T21" fmla="*/ 48 h 166"/>
                <a:gd name="T22" fmla="*/ 69 w 76"/>
                <a:gd name="T23" fmla="*/ 48 h 166"/>
                <a:gd name="T24" fmla="*/ 69 w 76"/>
                <a:gd name="T25" fmla="*/ 63 h 166"/>
                <a:gd name="T26" fmla="*/ 33 w 76"/>
                <a:gd name="T27" fmla="*/ 63 h 166"/>
                <a:gd name="T28" fmla="*/ 33 w 76"/>
                <a:gd name="T29" fmla="*/ 166 h 166"/>
                <a:gd name="T30" fmla="*/ 12 w 76"/>
                <a:gd name="T31" fmla="*/ 166 h 166"/>
                <a:gd name="T32" fmla="*/ 12 w 76"/>
                <a:gd name="T33" fmla="*/ 63 h 166"/>
                <a:gd name="T34" fmla="*/ 0 w 76"/>
                <a:gd name="T35" fmla="*/ 63 h 166"/>
                <a:gd name="T36" fmla="*/ 0 w 76"/>
                <a:gd name="T37" fmla="*/ 48 h 166"/>
                <a:gd name="T38" fmla="*/ 12 w 76"/>
                <a:gd name="T39" fmla="*/ 48 h 166"/>
                <a:gd name="T40" fmla="*/ 12 w 76"/>
                <a:gd name="T41" fmla="*/ 43 h 166"/>
                <a:gd name="T42" fmla="*/ 15 w 76"/>
                <a:gd name="T43" fmla="*/ 25 h 166"/>
                <a:gd name="T44" fmla="*/ 24 w 76"/>
                <a:gd name="T45" fmla="*/ 12 h 166"/>
                <a:gd name="T46" fmla="*/ 36 w 76"/>
                <a:gd name="T47" fmla="*/ 1 h 166"/>
                <a:gd name="T48" fmla="*/ 54 w 76"/>
                <a:gd name="T49" fmla="*/ 0 h 166"/>
                <a:gd name="T50" fmla="*/ 60 w 76"/>
                <a:gd name="T51" fmla="*/ 0 h 166"/>
                <a:gd name="T52" fmla="*/ 66 w 76"/>
                <a:gd name="T53" fmla="*/ 0 h 166"/>
                <a:gd name="T54" fmla="*/ 72 w 76"/>
                <a:gd name="T55" fmla="*/ 1 h 166"/>
                <a:gd name="T56" fmla="*/ 76 w 76"/>
                <a:gd name="T57" fmla="*/ 1 h 166"/>
                <a:gd name="T58" fmla="*/ 76 w 76"/>
                <a:gd name="T59" fmla="*/ 2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6" h="166">
                  <a:moveTo>
                    <a:pt x="76" y="20"/>
                  </a:moveTo>
                  <a:lnTo>
                    <a:pt x="74" y="20"/>
                  </a:lnTo>
                  <a:lnTo>
                    <a:pt x="72" y="19"/>
                  </a:lnTo>
                  <a:lnTo>
                    <a:pt x="66" y="19"/>
                  </a:lnTo>
                  <a:lnTo>
                    <a:pt x="61" y="17"/>
                  </a:lnTo>
                  <a:lnTo>
                    <a:pt x="57" y="17"/>
                  </a:lnTo>
                  <a:lnTo>
                    <a:pt x="46" y="19"/>
                  </a:lnTo>
                  <a:lnTo>
                    <a:pt x="38" y="23"/>
                  </a:lnTo>
                  <a:lnTo>
                    <a:pt x="33" y="30"/>
                  </a:lnTo>
                  <a:lnTo>
                    <a:pt x="33" y="43"/>
                  </a:lnTo>
                  <a:lnTo>
                    <a:pt x="33" y="48"/>
                  </a:lnTo>
                  <a:lnTo>
                    <a:pt x="69" y="48"/>
                  </a:lnTo>
                  <a:lnTo>
                    <a:pt x="69" y="63"/>
                  </a:lnTo>
                  <a:lnTo>
                    <a:pt x="33" y="63"/>
                  </a:lnTo>
                  <a:lnTo>
                    <a:pt x="33" y="166"/>
                  </a:lnTo>
                  <a:lnTo>
                    <a:pt x="12" y="166"/>
                  </a:lnTo>
                  <a:lnTo>
                    <a:pt x="12" y="63"/>
                  </a:lnTo>
                  <a:lnTo>
                    <a:pt x="0" y="63"/>
                  </a:lnTo>
                  <a:lnTo>
                    <a:pt x="0" y="48"/>
                  </a:lnTo>
                  <a:lnTo>
                    <a:pt x="12" y="48"/>
                  </a:lnTo>
                  <a:lnTo>
                    <a:pt x="12" y="43"/>
                  </a:lnTo>
                  <a:lnTo>
                    <a:pt x="15" y="25"/>
                  </a:lnTo>
                  <a:lnTo>
                    <a:pt x="24" y="12"/>
                  </a:lnTo>
                  <a:lnTo>
                    <a:pt x="36" y="1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1"/>
                  </a:lnTo>
                  <a:lnTo>
                    <a:pt x="76" y="1"/>
                  </a:lnTo>
                  <a:lnTo>
                    <a:pt x="7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4" name="Rectangle 2535"/>
            <p:cNvSpPr>
              <a:spLocks noChangeArrowheads="1"/>
            </p:cNvSpPr>
            <p:nvPr/>
          </p:nvSpPr>
          <p:spPr bwMode="auto">
            <a:xfrm>
              <a:off x="5643" y="612"/>
              <a:ext cx="7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5" name="Freeform 2536"/>
            <p:cNvSpPr>
              <a:spLocks noEditPoints="1"/>
            </p:cNvSpPr>
            <p:nvPr/>
          </p:nvSpPr>
          <p:spPr bwMode="auto">
            <a:xfrm>
              <a:off x="5660" y="626"/>
              <a:ext cx="33" cy="41"/>
            </a:xfrm>
            <a:custGeom>
              <a:avLst/>
              <a:gdLst>
                <a:gd name="T0" fmla="*/ 80 w 101"/>
                <a:gd name="T1" fmla="*/ 121 h 123"/>
                <a:gd name="T2" fmla="*/ 78 w 101"/>
                <a:gd name="T3" fmla="*/ 109 h 123"/>
                <a:gd name="T4" fmla="*/ 69 w 101"/>
                <a:gd name="T5" fmla="*/ 116 h 123"/>
                <a:gd name="T6" fmla="*/ 59 w 101"/>
                <a:gd name="T7" fmla="*/ 121 h 123"/>
                <a:gd name="T8" fmla="*/ 46 w 101"/>
                <a:gd name="T9" fmla="*/ 123 h 123"/>
                <a:gd name="T10" fmla="*/ 23 w 101"/>
                <a:gd name="T11" fmla="*/ 122 h 123"/>
                <a:gd name="T12" fmla="*/ 3 w 101"/>
                <a:gd name="T13" fmla="*/ 102 h 123"/>
                <a:gd name="T14" fmla="*/ 1 w 101"/>
                <a:gd name="T15" fmla="*/ 73 h 123"/>
                <a:gd name="T16" fmla="*/ 13 w 101"/>
                <a:gd name="T17" fmla="*/ 57 h 123"/>
                <a:gd name="T18" fmla="*/ 34 w 101"/>
                <a:gd name="T19" fmla="*/ 47 h 123"/>
                <a:gd name="T20" fmla="*/ 63 w 101"/>
                <a:gd name="T21" fmla="*/ 43 h 123"/>
                <a:gd name="T22" fmla="*/ 80 w 101"/>
                <a:gd name="T23" fmla="*/ 39 h 123"/>
                <a:gd name="T24" fmla="*/ 78 w 101"/>
                <a:gd name="T25" fmla="*/ 28 h 123"/>
                <a:gd name="T26" fmla="*/ 72 w 101"/>
                <a:gd name="T27" fmla="*/ 21 h 123"/>
                <a:gd name="T28" fmla="*/ 62 w 101"/>
                <a:gd name="T29" fmla="*/ 18 h 123"/>
                <a:gd name="T30" fmla="*/ 49 w 101"/>
                <a:gd name="T31" fmla="*/ 17 h 123"/>
                <a:gd name="T32" fmla="*/ 31 w 101"/>
                <a:gd name="T33" fmla="*/ 20 h 123"/>
                <a:gd name="T34" fmla="*/ 11 w 101"/>
                <a:gd name="T35" fmla="*/ 26 h 123"/>
                <a:gd name="T36" fmla="*/ 11 w 101"/>
                <a:gd name="T37" fmla="*/ 5 h 123"/>
                <a:gd name="T38" fmla="*/ 27 w 101"/>
                <a:gd name="T39" fmla="*/ 1 h 123"/>
                <a:gd name="T40" fmla="*/ 49 w 101"/>
                <a:gd name="T41" fmla="*/ 0 h 123"/>
                <a:gd name="T42" fmla="*/ 70 w 101"/>
                <a:gd name="T43" fmla="*/ 1 h 123"/>
                <a:gd name="T44" fmla="*/ 86 w 101"/>
                <a:gd name="T45" fmla="*/ 8 h 123"/>
                <a:gd name="T46" fmla="*/ 96 w 101"/>
                <a:gd name="T47" fmla="*/ 21 h 123"/>
                <a:gd name="T48" fmla="*/ 101 w 101"/>
                <a:gd name="T49" fmla="*/ 40 h 123"/>
                <a:gd name="T50" fmla="*/ 80 w 101"/>
                <a:gd name="T51" fmla="*/ 92 h 123"/>
                <a:gd name="T52" fmla="*/ 70 w 101"/>
                <a:gd name="T53" fmla="*/ 59 h 123"/>
                <a:gd name="T54" fmla="*/ 47 w 101"/>
                <a:gd name="T55" fmla="*/ 62 h 123"/>
                <a:gd name="T56" fmla="*/ 31 w 101"/>
                <a:gd name="T57" fmla="*/ 66 h 123"/>
                <a:gd name="T58" fmla="*/ 21 w 101"/>
                <a:gd name="T59" fmla="*/ 76 h 123"/>
                <a:gd name="T60" fmla="*/ 21 w 101"/>
                <a:gd name="T61" fmla="*/ 93 h 123"/>
                <a:gd name="T62" fmla="*/ 34 w 101"/>
                <a:gd name="T63" fmla="*/ 105 h 123"/>
                <a:gd name="T64" fmla="*/ 56 w 101"/>
                <a:gd name="T65" fmla="*/ 105 h 123"/>
                <a:gd name="T66" fmla="*/ 73 w 101"/>
                <a:gd name="T67" fmla="*/ 9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3">
                  <a:moveTo>
                    <a:pt x="101" y="121"/>
                  </a:moveTo>
                  <a:lnTo>
                    <a:pt x="80" y="121"/>
                  </a:lnTo>
                  <a:lnTo>
                    <a:pt x="80" y="108"/>
                  </a:lnTo>
                  <a:lnTo>
                    <a:pt x="78" y="109"/>
                  </a:lnTo>
                  <a:lnTo>
                    <a:pt x="73" y="112"/>
                  </a:lnTo>
                  <a:lnTo>
                    <a:pt x="69" y="116"/>
                  </a:lnTo>
                  <a:lnTo>
                    <a:pt x="65" y="118"/>
                  </a:lnTo>
                  <a:lnTo>
                    <a:pt x="59" y="121"/>
                  </a:lnTo>
                  <a:lnTo>
                    <a:pt x="53" y="122"/>
                  </a:lnTo>
                  <a:lnTo>
                    <a:pt x="46" y="123"/>
                  </a:lnTo>
                  <a:lnTo>
                    <a:pt x="39" y="123"/>
                  </a:lnTo>
                  <a:lnTo>
                    <a:pt x="23" y="122"/>
                  </a:lnTo>
                  <a:lnTo>
                    <a:pt x="11" y="113"/>
                  </a:lnTo>
                  <a:lnTo>
                    <a:pt x="3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6" y="64"/>
                  </a:lnTo>
                  <a:lnTo>
                    <a:pt x="13" y="57"/>
                  </a:lnTo>
                  <a:lnTo>
                    <a:pt x="23" y="51"/>
                  </a:lnTo>
                  <a:lnTo>
                    <a:pt x="34" y="47"/>
                  </a:lnTo>
                  <a:lnTo>
                    <a:pt x="49" y="44"/>
                  </a:lnTo>
                  <a:lnTo>
                    <a:pt x="63" y="43"/>
                  </a:lnTo>
                  <a:lnTo>
                    <a:pt x="80" y="43"/>
                  </a:lnTo>
                  <a:lnTo>
                    <a:pt x="80" y="39"/>
                  </a:lnTo>
                  <a:lnTo>
                    <a:pt x="80" y="33"/>
                  </a:lnTo>
                  <a:lnTo>
                    <a:pt x="78" y="28"/>
                  </a:lnTo>
                  <a:lnTo>
                    <a:pt x="76" y="24"/>
                  </a:lnTo>
                  <a:lnTo>
                    <a:pt x="72" y="21"/>
                  </a:lnTo>
                  <a:lnTo>
                    <a:pt x="67" y="18"/>
                  </a:lnTo>
                  <a:lnTo>
                    <a:pt x="62" y="18"/>
                  </a:lnTo>
                  <a:lnTo>
                    <a:pt x="56" y="17"/>
                  </a:lnTo>
                  <a:lnTo>
                    <a:pt x="49" y="17"/>
                  </a:lnTo>
                  <a:lnTo>
                    <a:pt x="40" y="17"/>
                  </a:lnTo>
                  <a:lnTo>
                    <a:pt x="31" y="20"/>
                  </a:lnTo>
                  <a:lnTo>
                    <a:pt x="21" y="21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5"/>
                  </a:lnTo>
                  <a:lnTo>
                    <a:pt x="17" y="3"/>
                  </a:lnTo>
                  <a:lnTo>
                    <a:pt x="27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1"/>
                  </a:lnTo>
                  <a:lnTo>
                    <a:pt x="79" y="4"/>
                  </a:lnTo>
                  <a:lnTo>
                    <a:pt x="86" y="8"/>
                  </a:lnTo>
                  <a:lnTo>
                    <a:pt x="93" y="14"/>
                  </a:lnTo>
                  <a:lnTo>
                    <a:pt x="96" y="21"/>
                  </a:lnTo>
                  <a:lnTo>
                    <a:pt x="99" y="30"/>
                  </a:lnTo>
                  <a:lnTo>
                    <a:pt x="101" y="40"/>
                  </a:lnTo>
                  <a:lnTo>
                    <a:pt x="101" y="121"/>
                  </a:lnTo>
                  <a:close/>
                  <a:moveTo>
                    <a:pt x="80" y="92"/>
                  </a:moveTo>
                  <a:lnTo>
                    <a:pt x="80" y="59"/>
                  </a:lnTo>
                  <a:lnTo>
                    <a:pt x="70" y="59"/>
                  </a:lnTo>
                  <a:lnTo>
                    <a:pt x="59" y="60"/>
                  </a:lnTo>
                  <a:lnTo>
                    <a:pt x="47" y="62"/>
                  </a:lnTo>
                  <a:lnTo>
                    <a:pt x="40" y="63"/>
                  </a:lnTo>
                  <a:lnTo>
                    <a:pt x="31" y="66"/>
                  </a:lnTo>
                  <a:lnTo>
                    <a:pt x="26" y="70"/>
                  </a:lnTo>
                  <a:lnTo>
                    <a:pt x="21" y="76"/>
                  </a:lnTo>
                  <a:lnTo>
                    <a:pt x="20" y="85"/>
                  </a:lnTo>
                  <a:lnTo>
                    <a:pt x="21" y="93"/>
                  </a:lnTo>
                  <a:lnTo>
                    <a:pt x="27" y="100"/>
                  </a:lnTo>
                  <a:lnTo>
                    <a:pt x="34" y="105"/>
                  </a:lnTo>
                  <a:lnTo>
                    <a:pt x="46" y="105"/>
                  </a:lnTo>
                  <a:lnTo>
                    <a:pt x="56" y="105"/>
                  </a:lnTo>
                  <a:lnTo>
                    <a:pt x="65" y="100"/>
                  </a:lnTo>
                  <a:lnTo>
                    <a:pt x="73" y="96"/>
                  </a:lnTo>
                  <a:lnTo>
                    <a:pt x="8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6" name="Freeform 2537"/>
            <p:cNvSpPr>
              <a:spLocks/>
            </p:cNvSpPr>
            <p:nvPr/>
          </p:nvSpPr>
          <p:spPr bwMode="auto">
            <a:xfrm>
              <a:off x="5703" y="626"/>
              <a:ext cx="31" cy="41"/>
            </a:xfrm>
            <a:custGeom>
              <a:avLst/>
              <a:gdLst>
                <a:gd name="T0" fmla="*/ 91 w 92"/>
                <a:gd name="T1" fmla="*/ 95 h 123"/>
                <a:gd name="T2" fmla="*/ 79 w 92"/>
                <a:gd name="T3" fmla="*/ 112 h 123"/>
                <a:gd name="T4" fmla="*/ 42 w 92"/>
                <a:gd name="T5" fmla="*/ 123 h 123"/>
                <a:gd name="T6" fmla="*/ 19 w 92"/>
                <a:gd name="T7" fmla="*/ 121 h 123"/>
                <a:gd name="T8" fmla="*/ 0 w 92"/>
                <a:gd name="T9" fmla="*/ 113 h 123"/>
                <a:gd name="T10" fmla="*/ 1 w 92"/>
                <a:gd name="T11" fmla="*/ 90 h 123"/>
                <a:gd name="T12" fmla="*/ 21 w 92"/>
                <a:gd name="T13" fmla="*/ 102 h 123"/>
                <a:gd name="T14" fmla="*/ 43 w 92"/>
                <a:gd name="T15" fmla="*/ 106 h 123"/>
                <a:gd name="T16" fmla="*/ 65 w 92"/>
                <a:gd name="T17" fmla="*/ 102 h 123"/>
                <a:gd name="T18" fmla="*/ 72 w 92"/>
                <a:gd name="T19" fmla="*/ 89 h 123"/>
                <a:gd name="T20" fmla="*/ 68 w 92"/>
                <a:gd name="T21" fmla="*/ 79 h 123"/>
                <a:gd name="T22" fmla="*/ 52 w 92"/>
                <a:gd name="T23" fmla="*/ 72 h 123"/>
                <a:gd name="T24" fmla="*/ 42 w 92"/>
                <a:gd name="T25" fmla="*/ 70 h 123"/>
                <a:gd name="T26" fmla="*/ 29 w 92"/>
                <a:gd name="T27" fmla="*/ 67 h 123"/>
                <a:gd name="T28" fmla="*/ 7 w 92"/>
                <a:gd name="T29" fmla="*/ 54 h 123"/>
                <a:gd name="T30" fmla="*/ 0 w 92"/>
                <a:gd name="T31" fmla="*/ 36 h 123"/>
                <a:gd name="T32" fmla="*/ 3 w 92"/>
                <a:gd name="T33" fmla="*/ 21 h 123"/>
                <a:gd name="T34" fmla="*/ 13 w 92"/>
                <a:gd name="T35" fmla="*/ 10 h 123"/>
                <a:gd name="T36" fmla="*/ 27 w 92"/>
                <a:gd name="T37" fmla="*/ 3 h 123"/>
                <a:gd name="T38" fmla="*/ 47 w 92"/>
                <a:gd name="T39" fmla="*/ 0 h 123"/>
                <a:gd name="T40" fmla="*/ 69 w 92"/>
                <a:gd name="T41" fmla="*/ 3 h 123"/>
                <a:gd name="T42" fmla="*/ 88 w 92"/>
                <a:gd name="T43" fmla="*/ 8 h 123"/>
                <a:gd name="T44" fmla="*/ 86 w 92"/>
                <a:gd name="T45" fmla="*/ 30 h 123"/>
                <a:gd name="T46" fmla="*/ 68 w 92"/>
                <a:gd name="T47" fmla="*/ 20 h 123"/>
                <a:gd name="T48" fmla="*/ 46 w 92"/>
                <a:gd name="T49" fmla="*/ 17 h 123"/>
                <a:gd name="T50" fmla="*/ 29 w 92"/>
                <a:gd name="T51" fmla="*/ 20 h 123"/>
                <a:gd name="T52" fmla="*/ 20 w 92"/>
                <a:gd name="T53" fmla="*/ 33 h 123"/>
                <a:gd name="T54" fmla="*/ 26 w 92"/>
                <a:gd name="T55" fmla="*/ 44 h 123"/>
                <a:gd name="T56" fmla="*/ 39 w 92"/>
                <a:gd name="T57" fmla="*/ 50 h 123"/>
                <a:gd name="T58" fmla="*/ 52 w 92"/>
                <a:gd name="T59" fmla="*/ 53 h 123"/>
                <a:gd name="T60" fmla="*/ 63 w 92"/>
                <a:gd name="T61" fmla="*/ 54 h 123"/>
                <a:gd name="T62" fmla="*/ 85 w 92"/>
                <a:gd name="T63" fmla="*/ 66 h 123"/>
                <a:gd name="T64" fmla="*/ 92 w 92"/>
                <a:gd name="T65" fmla="*/ 8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3">
                  <a:moveTo>
                    <a:pt x="92" y="86"/>
                  </a:moveTo>
                  <a:lnTo>
                    <a:pt x="91" y="95"/>
                  </a:lnTo>
                  <a:lnTo>
                    <a:pt x="85" y="108"/>
                  </a:lnTo>
                  <a:lnTo>
                    <a:pt x="79" y="112"/>
                  </a:lnTo>
                  <a:lnTo>
                    <a:pt x="63" y="121"/>
                  </a:lnTo>
                  <a:lnTo>
                    <a:pt x="42" y="123"/>
                  </a:lnTo>
                  <a:lnTo>
                    <a:pt x="29" y="122"/>
                  </a:lnTo>
                  <a:lnTo>
                    <a:pt x="19" y="121"/>
                  </a:lnTo>
                  <a:lnTo>
                    <a:pt x="7" y="116"/>
                  </a:lnTo>
                  <a:lnTo>
                    <a:pt x="0" y="113"/>
                  </a:lnTo>
                  <a:lnTo>
                    <a:pt x="0" y="90"/>
                  </a:lnTo>
                  <a:lnTo>
                    <a:pt x="1" y="90"/>
                  </a:lnTo>
                  <a:lnTo>
                    <a:pt x="10" y="98"/>
                  </a:lnTo>
                  <a:lnTo>
                    <a:pt x="21" y="102"/>
                  </a:lnTo>
                  <a:lnTo>
                    <a:pt x="33" y="106"/>
                  </a:lnTo>
                  <a:lnTo>
                    <a:pt x="43" y="106"/>
                  </a:lnTo>
                  <a:lnTo>
                    <a:pt x="56" y="106"/>
                  </a:lnTo>
                  <a:lnTo>
                    <a:pt x="65" y="102"/>
                  </a:lnTo>
                  <a:lnTo>
                    <a:pt x="70" y="98"/>
                  </a:lnTo>
                  <a:lnTo>
                    <a:pt x="72" y="89"/>
                  </a:lnTo>
                  <a:lnTo>
                    <a:pt x="70" y="82"/>
                  </a:lnTo>
                  <a:lnTo>
                    <a:pt x="68" y="79"/>
                  </a:lnTo>
                  <a:lnTo>
                    <a:pt x="62" y="75"/>
                  </a:lnTo>
                  <a:lnTo>
                    <a:pt x="52" y="72"/>
                  </a:lnTo>
                  <a:lnTo>
                    <a:pt x="47" y="72"/>
                  </a:lnTo>
                  <a:lnTo>
                    <a:pt x="42" y="70"/>
                  </a:lnTo>
                  <a:lnTo>
                    <a:pt x="34" y="69"/>
                  </a:lnTo>
                  <a:lnTo>
                    <a:pt x="29" y="67"/>
                  </a:lnTo>
                  <a:lnTo>
                    <a:pt x="14" y="63"/>
                  </a:lnTo>
                  <a:lnTo>
                    <a:pt x="7" y="54"/>
                  </a:lnTo>
                  <a:lnTo>
                    <a:pt x="1" y="46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1"/>
                  </a:lnTo>
                  <a:lnTo>
                    <a:pt x="7" y="15"/>
                  </a:lnTo>
                  <a:lnTo>
                    <a:pt x="13" y="10"/>
                  </a:lnTo>
                  <a:lnTo>
                    <a:pt x="19" y="5"/>
                  </a:lnTo>
                  <a:lnTo>
                    <a:pt x="27" y="3"/>
                  </a:lnTo>
                  <a:lnTo>
                    <a:pt x="37" y="0"/>
                  </a:lnTo>
                  <a:lnTo>
                    <a:pt x="47" y="0"/>
                  </a:lnTo>
                  <a:lnTo>
                    <a:pt x="59" y="0"/>
                  </a:lnTo>
                  <a:lnTo>
                    <a:pt x="69" y="3"/>
                  </a:lnTo>
                  <a:lnTo>
                    <a:pt x="79" y="5"/>
                  </a:lnTo>
                  <a:lnTo>
                    <a:pt x="88" y="8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78" y="24"/>
                  </a:lnTo>
                  <a:lnTo>
                    <a:pt x="68" y="20"/>
                  </a:lnTo>
                  <a:lnTo>
                    <a:pt x="57" y="17"/>
                  </a:lnTo>
                  <a:lnTo>
                    <a:pt x="46" y="17"/>
                  </a:lnTo>
                  <a:lnTo>
                    <a:pt x="36" y="17"/>
                  </a:lnTo>
                  <a:lnTo>
                    <a:pt x="29" y="20"/>
                  </a:lnTo>
                  <a:lnTo>
                    <a:pt x="21" y="26"/>
                  </a:lnTo>
                  <a:lnTo>
                    <a:pt x="20" y="33"/>
                  </a:lnTo>
                  <a:lnTo>
                    <a:pt x="21" y="40"/>
                  </a:lnTo>
                  <a:lnTo>
                    <a:pt x="26" y="44"/>
                  </a:lnTo>
                  <a:lnTo>
                    <a:pt x="30" y="47"/>
                  </a:lnTo>
                  <a:lnTo>
                    <a:pt x="39" y="50"/>
                  </a:lnTo>
                  <a:lnTo>
                    <a:pt x="44" y="51"/>
                  </a:lnTo>
                  <a:lnTo>
                    <a:pt x="52" y="53"/>
                  </a:lnTo>
                  <a:lnTo>
                    <a:pt x="57" y="53"/>
                  </a:lnTo>
                  <a:lnTo>
                    <a:pt x="63" y="54"/>
                  </a:lnTo>
                  <a:lnTo>
                    <a:pt x="76" y="59"/>
                  </a:lnTo>
                  <a:lnTo>
                    <a:pt x="85" y="66"/>
                  </a:lnTo>
                  <a:lnTo>
                    <a:pt x="91" y="75"/>
                  </a:lnTo>
                  <a:lnTo>
                    <a:pt x="92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7" name="Freeform 2538"/>
            <p:cNvSpPr>
              <a:spLocks/>
            </p:cNvSpPr>
            <p:nvPr/>
          </p:nvSpPr>
          <p:spPr bwMode="auto">
            <a:xfrm>
              <a:off x="5744" y="612"/>
              <a:ext cx="32" cy="55"/>
            </a:xfrm>
            <a:custGeom>
              <a:avLst/>
              <a:gdLst>
                <a:gd name="T0" fmla="*/ 98 w 98"/>
                <a:gd name="T1" fmla="*/ 165 h 165"/>
                <a:gd name="T2" fmla="*/ 78 w 98"/>
                <a:gd name="T3" fmla="*/ 165 h 165"/>
                <a:gd name="T4" fmla="*/ 78 w 98"/>
                <a:gd name="T5" fmla="*/ 97 h 165"/>
                <a:gd name="T6" fmla="*/ 78 w 98"/>
                <a:gd name="T7" fmla="*/ 90 h 165"/>
                <a:gd name="T8" fmla="*/ 78 w 98"/>
                <a:gd name="T9" fmla="*/ 83 h 165"/>
                <a:gd name="T10" fmla="*/ 76 w 98"/>
                <a:gd name="T11" fmla="*/ 75 h 165"/>
                <a:gd name="T12" fmla="*/ 73 w 98"/>
                <a:gd name="T13" fmla="*/ 71 h 165"/>
                <a:gd name="T14" fmla="*/ 70 w 98"/>
                <a:gd name="T15" fmla="*/ 67 h 165"/>
                <a:gd name="T16" fmla="*/ 66 w 98"/>
                <a:gd name="T17" fmla="*/ 64 h 165"/>
                <a:gd name="T18" fmla="*/ 60 w 98"/>
                <a:gd name="T19" fmla="*/ 62 h 165"/>
                <a:gd name="T20" fmla="*/ 53 w 98"/>
                <a:gd name="T21" fmla="*/ 62 h 165"/>
                <a:gd name="T22" fmla="*/ 44 w 98"/>
                <a:gd name="T23" fmla="*/ 62 h 165"/>
                <a:gd name="T24" fmla="*/ 36 w 98"/>
                <a:gd name="T25" fmla="*/ 65 h 165"/>
                <a:gd name="T26" fmla="*/ 27 w 98"/>
                <a:gd name="T27" fmla="*/ 71 h 165"/>
                <a:gd name="T28" fmla="*/ 19 w 98"/>
                <a:gd name="T29" fmla="*/ 77 h 165"/>
                <a:gd name="T30" fmla="*/ 19 w 98"/>
                <a:gd name="T31" fmla="*/ 165 h 165"/>
                <a:gd name="T32" fmla="*/ 0 w 98"/>
                <a:gd name="T33" fmla="*/ 165 h 165"/>
                <a:gd name="T34" fmla="*/ 0 w 98"/>
                <a:gd name="T35" fmla="*/ 0 h 165"/>
                <a:gd name="T36" fmla="*/ 19 w 98"/>
                <a:gd name="T37" fmla="*/ 0 h 165"/>
                <a:gd name="T38" fmla="*/ 19 w 98"/>
                <a:gd name="T39" fmla="*/ 59 h 165"/>
                <a:gd name="T40" fmla="*/ 29 w 98"/>
                <a:gd name="T41" fmla="*/ 52 h 165"/>
                <a:gd name="T42" fmla="*/ 39 w 98"/>
                <a:gd name="T43" fmla="*/ 48 h 165"/>
                <a:gd name="T44" fmla="*/ 49 w 98"/>
                <a:gd name="T45" fmla="*/ 44 h 165"/>
                <a:gd name="T46" fmla="*/ 59 w 98"/>
                <a:gd name="T47" fmla="*/ 44 h 165"/>
                <a:gd name="T48" fmla="*/ 76 w 98"/>
                <a:gd name="T49" fmla="*/ 45 h 165"/>
                <a:gd name="T50" fmla="*/ 88 w 98"/>
                <a:gd name="T51" fmla="*/ 55 h 165"/>
                <a:gd name="T52" fmla="*/ 96 w 98"/>
                <a:gd name="T53" fmla="*/ 68 h 165"/>
                <a:gd name="T54" fmla="*/ 98 w 98"/>
                <a:gd name="T55" fmla="*/ 88 h 165"/>
                <a:gd name="T56" fmla="*/ 98 w 98"/>
                <a:gd name="T5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165">
                  <a:moveTo>
                    <a:pt x="98" y="165"/>
                  </a:moveTo>
                  <a:lnTo>
                    <a:pt x="78" y="165"/>
                  </a:lnTo>
                  <a:lnTo>
                    <a:pt x="78" y="97"/>
                  </a:lnTo>
                  <a:lnTo>
                    <a:pt x="78" y="90"/>
                  </a:lnTo>
                  <a:lnTo>
                    <a:pt x="78" y="83"/>
                  </a:lnTo>
                  <a:lnTo>
                    <a:pt x="76" y="75"/>
                  </a:lnTo>
                  <a:lnTo>
                    <a:pt x="73" y="71"/>
                  </a:lnTo>
                  <a:lnTo>
                    <a:pt x="70" y="67"/>
                  </a:lnTo>
                  <a:lnTo>
                    <a:pt x="66" y="64"/>
                  </a:lnTo>
                  <a:lnTo>
                    <a:pt x="60" y="62"/>
                  </a:lnTo>
                  <a:lnTo>
                    <a:pt x="53" y="62"/>
                  </a:lnTo>
                  <a:lnTo>
                    <a:pt x="44" y="62"/>
                  </a:lnTo>
                  <a:lnTo>
                    <a:pt x="36" y="65"/>
                  </a:lnTo>
                  <a:lnTo>
                    <a:pt x="27" y="71"/>
                  </a:lnTo>
                  <a:lnTo>
                    <a:pt x="19" y="77"/>
                  </a:lnTo>
                  <a:lnTo>
                    <a:pt x="19" y="165"/>
                  </a:lnTo>
                  <a:lnTo>
                    <a:pt x="0" y="165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9"/>
                  </a:lnTo>
                  <a:lnTo>
                    <a:pt x="29" y="52"/>
                  </a:lnTo>
                  <a:lnTo>
                    <a:pt x="39" y="48"/>
                  </a:lnTo>
                  <a:lnTo>
                    <a:pt x="49" y="44"/>
                  </a:lnTo>
                  <a:lnTo>
                    <a:pt x="59" y="44"/>
                  </a:lnTo>
                  <a:lnTo>
                    <a:pt x="76" y="45"/>
                  </a:lnTo>
                  <a:lnTo>
                    <a:pt x="88" y="55"/>
                  </a:lnTo>
                  <a:lnTo>
                    <a:pt x="96" y="68"/>
                  </a:lnTo>
                  <a:lnTo>
                    <a:pt x="98" y="88"/>
                  </a:lnTo>
                  <a:lnTo>
                    <a:pt x="9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8" name="Freeform 2539"/>
            <p:cNvSpPr>
              <a:spLocks noEditPoints="1"/>
            </p:cNvSpPr>
            <p:nvPr/>
          </p:nvSpPr>
          <p:spPr bwMode="auto">
            <a:xfrm>
              <a:off x="5812" y="612"/>
              <a:ext cx="34" cy="55"/>
            </a:xfrm>
            <a:custGeom>
              <a:avLst/>
              <a:gdLst>
                <a:gd name="T0" fmla="*/ 104 w 104"/>
                <a:gd name="T1" fmla="*/ 165 h 167"/>
                <a:gd name="T2" fmla="*/ 84 w 104"/>
                <a:gd name="T3" fmla="*/ 165 h 167"/>
                <a:gd name="T4" fmla="*/ 84 w 104"/>
                <a:gd name="T5" fmla="*/ 152 h 167"/>
                <a:gd name="T6" fmla="*/ 75 w 104"/>
                <a:gd name="T7" fmla="*/ 159 h 167"/>
                <a:gd name="T8" fmla="*/ 67 w 104"/>
                <a:gd name="T9" fmla="*/ 163 h 167"/>
                <a:gd name="T10" fmla="*/ 56 w 104"/>
                <a:gd name="T11" fmla="*/ 166 h 167"/>
                <a:gd name="T12" fmla="*/ 46 w 104"/>
                <a:gd name="T13" fmla="*/ 167 h 167"/>
                <a:gd name="T14" fmla="*/ 35 w 104"/>
                <a:gd name="T15" fmla="*/ 166 h 167"/>
                <a:gd name="T16" fmla="*/ 19 w 104"/>
                <a:gd name="T17" fmla="*/ 159 h 167"/>
                <a:gd name="T18" fmla="*/ 12 w 104"/>
                <a:gd name="T19" fmla="*/ 152 h 167"/>
                <a:gd name="T20" fmla="*/ 6 w 104"/>
                <a:gd name="T21" fmla="*/ 143 h 167"/>
                <a:gd name="T22" fmla="*/ 0 w 104"/>
                <a:gd name="T23" fmla="*/ 120 h 167"/>
                <a:gd name="T24" fmla="*/ 0 w 104"/>
                <a:gd name="T25" fmla="*/ 106 h 167"/>
                <a:gd name="T26" fmla="*/ 0 w 104"/>
                <a:gd name="T27" fmla="*/ 91 h 167"/>
                <a:gd name="T28" fmla="*/ 5 w 104"/>
                <a:gd name="T29" fmla="*/ 80 h 167"/>
                <a:gd name="T30" fmla="*/ 9 w 104"/>
                <a:gd name="T31" fmla="*/ 68 h 167"/>
                <a:gd name="T32" fmla="*/ 16 w 104"/>
                <a:gd name="T33" fmla="*/ 59 h 167"/>
                <a:gd name="T34" fmla="*/ 23 w 104"/>
                <a:gd name="T35" fmla="*/ 52 h 167"/>
                <a:gd name="T36" fmla="*/ 32 w 104"/>
                <a:gd name="T37" fmla="*/ 48 h 167"/>
                <a:gd name="T38" fmla="*/ 42 w 104"/>
                <a:gd name="T39" fmla="*/ 44 h 167"/>
                <a:gd name="T40" fmla="*/ 52 w 104"/>
                <a:gd name="T41" fmla="*/ 44 h 167"/>
                <a:gd name="T42" fmla="*/ 61 w 104"/>
                <a:gd name="T43" fmla="*/ 44 h 167"/>
                <a:gd name="T44" fmla="*/ 68 w 104"/>
                <a:gd name="T45" fmla="*/ 45 h 167"/>
                <a:gd name="T46" fmla="*/ 75 w 104"/>
                <a:gd name="T47" fmla="*/ 48 h 167"/>
                <a:gd name="T48" fmla="*/ 84 w 104"/>
                <a:gd name="T49" fmla="*/ 51 h 167"/>
                <a:gd name="T50" fmla="*/ 84 w 104"/>
                <a:gd name="T51" fmla="*/ 0 h 167"/>
                <a:gd name="T52" fmla="*/ 104 w 104"/>
                <a:gd name="T53" fmla="*/ 0 h 167"/>
                <a:gd name="T54" fmla="*/ 104 w 104"/>
                <a:gd name="T55" fmla="*/ 165 h 167"/>
                <a:gd name="T56" fmla="*/ 84 w 104"/>
                <a:gd name="T57" fmla="*/ 136 h 167"/>
                <a:gd name="T58" fmla="*/ 84 w 104"/>
                <a:gd name="T59" fmla="*/ 68 h 167"/>
                <a:gd name="T60" fmla="*/ 77 w 104"/>
                <a:gd name="T61" fmla="*/ 64 h 167"/>
                <a:gd name="T62" fmla="*/ 69 w 104"/>
                <a:gd name="T63" fmla="*/ 62 h 167"/>
                <a:gd name="T64" fmla="*/ 62 w 104"/>
                <a:gd name="T65" fmla="*/ 61 h 167"/>
                <a:gd name="T66" fmla="*/ 55 w 104"/>
                <a:gd name="T67" fmla="*/ 61 h 167"/>
                <a:gd name="T68" fmla="*/ 41 w 104"/>
                <a:gd name="T69" fmla="*/ 64 h 167"/>
                <a:gd name="T70" fmla="*/ 29 w 104"/>
                <a:gd name="T71" fmla="*/ 72 h 167"/>
                <a:gd name="T72" fmla="*/ 22 w 104"/>
                <a:gd name="T73" fmla="*/ 85 h 167"/>
                <a:gd name="T74" fmla="*/ 20 w 104"/>
                <a:gd name="T75" fmla="*/ 106 h 167"/>
                <a:gd name="T76" fmla="*/ 22 w 104"/>
                <a:gd name="T77" fmla="*/ 126 h 167"/>
                <a:gd name="T78" fmla="*/ 28 w 104"/>
                <a:gd name="T79" fmla="*/ 137 h 167"/>
                <a:gd name="T80" fmla="*/ 36 w 104"/>
                <a:gd name="T81" fmla="*/ 147 h 167"/>
                <a:gd name="T82" fmla="*/ 51 w 104"/>
                <a:gd name="T83" fmla="*/ 149 h 167"/>
                <a:gd name="T84" fmla="*/ 59 w 104"/>
                <a:gd name="T85" fmla="*/ 147 h 167"/>
                <a:gd name="T86" fmla="*/ 68 w 104"/>
                <a:gd name="T87" fmla="*/ 144 h 167"/>
                <a:gd name="T88" fmla="*/ 77 w 104"/>
                <a:gd name="T89" fmla="*/ 140 h 167"/>
                <a:gd name="T90" fmla="*/ 84 w 104"/>
                <a:gd name="T91" fmla="*/ 13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7">
                  <a:moveTo>
                    <a:pt x="104" y="165"/>
                  </a:moveTo>
                  <a:lnTo>
                    <a:pt x="84" y="165"/>
                  </a:lnTo>
                  <a:lnTo>
                    <a:pt x="84" y="152"/>
                  </a:lnTo>
                  <a:lnTo>
                    <a:pt x="75" y="159"/>
                  </a:lnTo>
                  <a:lnTo>
                    <a:pt x="67" y="163"/>
                  </a:lnTo>
                  <a:lnTo>
                    <a:pt x="56" y="166"/>
                  </a:lnTo>
                  <a:lnTo>
                    <a:pt x="46" y="167"/>
                  </a:lnTo>
                  <a:lnTo>
                    <a:pt x="35" y="166"/>
                  </a:lnTo>
                  <a:lnTo>
                    <a:pt x="19" y="159"/>
                  </a:lnTo>
                  <a:lnTo>
                    <a:pt x="12" y="152"/>
                  </a:lnTo>
                  <a:lnTo>
                    <a:pt x="6" y="143"/>
                  </a:lnTo>
                  <a:lnTo>
                    <a:pt x="0" y="120"/>
                  </a:lnTo>
                  <a:lnTo>
                    <a:pt x="0" y="106"/>
                  </a:lnTo>
                  <a:lnTo>
                    <a:pt x="0" y="91"/>
                  </a:lnTo>
                  <a:lnTo>
                    <a:pt x="5" y="80"/>
                  </a:lnTo>
                  <a:lnTo>
                    <a:pt x="9" y="68"/>
                  </a:lnTo>
                  <a:lnTo>
                    <a:pt x="16" y="59"/>
                  </a:lnTo>
                  <a:lnTo>
                    <a:pt x="23" y="52"/>
                  </a:lnTo>
                  <a:lnTo>
                    <a:pt x="32" y="48"/>
                  </a:lnTo>
                  <a:lnTo>
                    <a:pt x="42" y="44"/>
                  </a:lnTo>
                  <a:lnTo>
                    <a:pt x="52" y="44"/>
                  </a:lnTo>
                  <a:lnTo>
                    <a:pt x="61" y="44"/>
                  </a:lnTo>
                  <a:lnTo>
                    <a:pt x="68" y="45"/>
                  </a:lnTo>
                  <a:lnTo>
                    <a:pt x="75" y="48"/>
                  </a:lnTo>
                  <a:lnTo>
                    <a:pt x="84" y="51"/>
                  </a:lnTo>
                  <a:lnTo>
                    <a:pt x="84" y="0"/>
                  </a:lnTo>
                  <a:lnTo>
                    <a:pt x="104" y="0"/>
                  </a:lnTo>
                  <a:lnTo>
                    <a:pt x="104" y="165"/>
                  </a:lnTo>
                  <a:close/>
                  <a:moveTo>
                    <a:pt x="84" y="136"/>
                  </a:moveTo>
                  <a:lnTo>
                    <a:pt x="84" y="68"/>
                  </a:lnTo>
                  <a:lnTo>
                    <a:pt x="77" y="64"/>
                  </a:lnTo>
                  <a:lnTo>
                    <a:pt x="69" y="62"/>
                  </a:lnTo>
                  <a:lnTo>
                    <a:pt x="62" y="61"/>
                  </a:lnTo>
                  <a:lnTo>
                    <a:pt x="55" y="61"/>
                  </a:lnTo>
                  <a:lnTo>
                    <a:pt x="41" y="64"/>
                  </a:lnTo>
                  <a:lnTo>
                    <a:pt x="29" y="72"/>
                  </a:lnTo>
                  <a:lnTo>
                    <a:pt x="22" y="85"/>
                  </a:lnTo>
                  <a:lnTo>
                    <a:pt x="20" y="106"/>
                  </a:lnTo>
                  <a:lnTo>
                    <a:pt x="22" y="126"/>
                  </a:lnTo>
                  <a:lnTo>
                    <a:pt x="28" y="137"/>
                  </a:lnTo>
                  <a:lnTo>
                    <a:pt x="36" y="147"/>
                  </a:lnTo>
                  <a:lnTo>
                    <a:pt x="51" y="149"/>
                  </a:lnTo>
                  <a:lnTo>
                    <a:pt x="59" y="147"/>
                  </a:lnTo>
                  <a:lnTo>
                    <a:pt x="68" y="144"/>
                  </a:lnTo>
                  <a:lnTo>
                    <a:pt x="77" y="140"/>
                  </a:lnTo>
                  <a:lnTo>
                    <a:pt x="84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9" name="Freeform 2540"/>
            <p:cNvSpPr>
              <a:spLocks/>
            </p:cNvSpPr>
            <p:nvPr/>
          </p:nvSpPr>
          <p:spPr bwMode="auto">
            <a:xfrm>
              <a:off x="5859" y="627"/>
              <a:ext cx="25" cy="40"/>
            </a:xfrm>
            <a:custGeom>
              <a:avLst/>
              <a:gdLst>
                <a:gd name="T0" fmla="*/ 73 w 73"/>
                <a:gd name="T1" fmla="*/ 21 h 118"/>
                <a:gd name="T2" fmla="*/ 72 w 73"/>
                <a:gd name="T3" fmla="*/ 21 h 118"/>
                <a:gd name="T4" fmla="*/ 68 w 73"/>
                <a:gd name="T5" fmla="*/ 20 h 118"/>
                <a:gd name="T6" fmla="*/ 63 w 73"/>
                <a:gd name="T7" fmla="*/ 20 h 118"/>
                <a:gd name="T8" fmla="*/ 59 w 73"/>
                <a:gd name="T9" fmla="*/ 20 h 118"/>
                <a:gd name="T10" fmla="*/ 53 w 73"/>
                <a:gd name="T11" fmla="*/ 18 h 118"/>
                <a:gd name="T12" fmla="*/ 45 w 73"/>
                <a:gd name="T13" fmla="*/ 20 h 118"/>
                <a:gd name="T14" fmla="*/ 36 w 73"/>
                <a:gd name="T15" fmla="*/ 23 h 118"/>
                <a:gd name="T16" fmla="*/ 27 w 73"/>
                <a:gd name="T17" fmla="*/ 27 h 118"/>
                <a:gd name="T18" fmla="*/ 20 w 73"/>
                <a:gd name="T19" fmla="*/ 34 h 118"/>
                <a:gd name="T20" fmla="*/ 20 w 73"/>
                <a:gd name="T21" fmla="*/ 118 h 118"/>
                <a:gd name="T22" fmla="*/ 0 w 73"/>
                <a:gd name="T23" fmla="*/ 118 h 118"/>
                <a:gd name="T24" fmla="*/ 0 w 73"/>
                <a:gd name="T25" fmla="*/ 0 h 118"/>
                <a:gd name="T26" fmla="*/ 20 w 73"/>
                <a:gd name="T27" fmla="*/ 0 h 118"/>
                <a:gd name="T28" fmla="*/ 20 w 73"/>
                <a:gd name="T29" fmla="*/ 17 h 118"/>
                <a:gd name="T30" fmla="*/ 30 w 73"/>
                <a:gd name="T31" fmla="*/ 8 h 118"/>
                <a:gd name="T32" fmla="*/ 40 w 73"/>
                <a:gd name="T33" fmla="*/ 4 h 118"/>
                <a:gd name="T34" fmla="*/ 49 w 73"/>
                <a:gd name="T35" fmla="*/ 0 h 118"/>
                <a:gd name="T36" fmla="*/ 59 w 73"/>
                <a:gd name="T37" fmla="*/ 0 h 118"/>
                <a:gd name="T38" fmla="*/ 63 w 73"/>
                <a:gd name="T39" fmla="*/ 0 h 118"/>
                <a:gd name="T40" fmla="*/ 66 w 73"/>
                <a:gd name="T41" fmla="*/ 0 h 118"/>
                <a:gd name="T42" fmla="*/ 69 w 73"/>
                <a:gd name="T43" fmla="*/ 0 h 118"/>
                <a:gd name="T44" fmla="*/ 73 w 73"/>
                <a:gd name="T45" fmla="*/ 1 h 118"/>
                <a:gd name="T46" fmla="*/ 73 w 73"/>
                <a:gd name="T47" fmla="*/ 2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3" h="118">
                  <a:moveTo>
                    <a:pt x="73" y="21"/>
                  </a:moveTo>
                  <a:lnTo>
                    <a:pt x="72" y="21"/>
                  </a:lnTo>
                  <a:lnTo>
                    <a:pt x="68" y="20"/>
                  </a:lnTo>
                  <a:lnTo>
                    <a:pt x="63" y="20"/>
                  </a:lnTo>
                  <a:lnTo>
                    <a:pt x="59" y="20"/>
                  </a:lnTo>
                  <a:lnTo>
                    <a:pt x="53" y="18"/>
                  </a:lnTo>
                  <a:lnTo>
                    <a:pt x="45" y="20"/>
                  </a:lnTo>
                  <a:lnTo>
                    <a:pt x="36" y="23"/>
                  </a:lnTo>
                  <a:lnTo>
                    <a:pt x="27" y="27"/>
                  </a:lnTo>
                  <a:lnTo>
                    <a:pt x="20" y="34"/>
                  </a:lnTo>
                  <a:lnTo>
                    <a:pt x="20" y="118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7"/>
                  </a:lnTo>
                  <a:lnTo>
                    <a:pt x="30" y="8"/>
                  </a:lnTo>
                  <a:lnTo>
                    <a:pt x="40" y="4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3" y="1"/>
                  </a:lnTo>
                  <a:lnTo>
                    <a:pt x="73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0" name="Freeform 2541"/>
            <p:cNvSpPr>
              <a:spLocks noEditPoints="1"/>
            </p:cNvSpPr>
            <p:nvPr/>
          </p:nvSpPr>
          <p:spPr bwMode="auto">
            <a:xfrm>
              <a:off x="5890" y="614"/>
              <a:ext cx="7" cy="53"/>
            </a:xfrm>
            <a:custGeom>
              <a:avLst/>
              <a:gdLst>
                <a:gd name="T0" fmla="*/ 23 w 23"/>
                <a:gd name="T1" fmla="*/ 20 h 159"/>
                <a:gd name="T2" fmla="*/ 0 w 23"/>
                <a:gd name="T3" fmla="*/ 20 h 159"/>
                <a:gd name="T4" fmla="*/ 0 w 23"/>
                <a:gd name="T5" fmla="*/ 0 h 159"/>
                <a:gd name="T6" fmla="*/ 23 w 23"/>
                <a:gd name="T7" fmla="*/ 0 h 159"/>
                <a:gd name="T8" fmla="*/ 23 w 23"/>
                <a:gd name="T9" fmla="*/ 20 h 159"/>
                <a:gd name="T10" fmla="*/ 21 w 23"/>
                <a:gd name="T11" fmla="*/ 159 h 159"/>
                <a:gd name="T12" fmla="*/ 1 w 23"/>
                <a:gd name="T13" fmla="*/ 159 h 159"/>
                <a:gd name="T14" fmla="*/ 1 w 23"/>
                <a:gd name="T15" fmla="*/ 41 h 159"/>
                <a:gd name="T16" fmla="*/ 21 w 23"/>
                <a:gd name="T17" fmla="*/ 41 h 159"/>
                <a:gd name="T18" fmla="*/ 21 w 23"/>
                <a:gd name="T1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59">
                  <a:moveTo>
                    <a:pt x="23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0"/>
                  </a:lnTo>
                  <a:close/>
                  <a:moveTo>
                    <a:pt x="21" y="159"/>
                  </a:moveTo>
                  <a:lnTo>
                    <a:pt x="1" y="159"/>
                  </a:lnTo>
                  <a:lnTo>
                    <a:pt x="1" y="41"/>
                  </a:lnTo>
                  <a:lnTo>
                    <a:pt x="21" y="41"/>
                  </a:lnTo>
                  <a:lnTo>
                    <a:pt x="2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1" name="Freeform 2542"/>
            <p:cNvSpPr>
              <a:spLocks/>
            </p:cNvSpPr>
            <p:nvPr/>
          </p:nvSpPr>
          <p:spPr bwMode="auto">
            <a:xfrm>
              <a:off x="5905" y="627"/>
              <a:ext cx="38" cy="40"/>
            </a:xfrm>
            <a:custGeom>
              <a:avLst/>
              <a:gdLst>
                <a:gd name="T0" fmla="*/ 114 w 114"/>
                <a:gd name="T1" fmla="*/ 0 h 118"/>
                <a:gd name="T2" fmla="*/ 66 w 114"/>
                <a:gd name="T3" fmla="*/ 118 h 118"/>
                <a:gd name="T4" fmla="*/ 46 w 114"/>
                <a:gd name="T5" fmla="*/ 118 h 118"/>
                <a:gd name="T6" fmla="*/ 0 w 114"/>
                <a:gd name="T7" fmla="*/ 0 h 118"/>
                <a:gd name="T8" fmla="*/ 22 w 114"/>
                <a:gd name="T9" fmla="*/ 0 h 118"/>
                <a:gd name="T10" fmla="*/ 58 w 114"/>
                <a:gd name="T11" fmla="*/ 93 h 118"/>
                <a:gd name="T12" fmla="*/ 94 w 114"/>
                <a:gd name="T13" fmla="*/ 0 h 118"/>
                <a:gd name="T14" fmla="*/ 114 w 114"/>
                <a:gd name="T1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18">
                  <a:moveTo>
                    <a:pt x="114" y="0"/>
                  </a:moveTo>
                  <a:lnTo>
                    <a:pt x="66" y="118"/>
                  </a:lnTo>
                  <a:lnTo>
                    <a:pt x="46" y="118"/>
                  </a:lnTo>
                  <a:lnTo>
                    <a:pt x="0" y="0"/>
                  </a:lnTo>
                  <a:lnTo>
                    <a:pt x="22" y="0"/>
                  </a:lnTo>
                  <a:lnTo>
                    <a:pt x="58" y="93"/>
                  </a:lnTo>
                  <a:lnTo>
                    <a:pt x="94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2" name="Freeform 2543"/>
            <p:cNvSpPr>
              <a:spLocks noEditPoints="1"/>
            </p:cNvSpPr>
            <p:nvPr/>
          </p:nvSpPr>
          <p:spPr bwMode="auto">
            <a:xfrm>
              <a:off x="5949" y="626"/>
              <a:ext cx="36" cy="41"/>
            </a:xfrm>
            <a:custGeom>
              <a:avLst/>
              <a:gdLst>
                <a:gd name="T0" fmla="*/ 108 w 108"/>
                <a:gd name="T1" fmla="*/ 63 h 123"/>
                <a:gd name="T2" fmla="*/ 20 w 108"/>
                <a:gd name="T3" fmla="*/ 63 h 123"/>
                <a:gd name="T4" fmla="*/ 21 w 108"/>
                <a:gd name="T5" fmla="*/ 73 h 123"/>
                <a:gd name="T6" fmla="*/ 24 w 108"/>
                <a:gd name="T7" fmla="*/ 82 h 123"/>
                <a:gd name="T8" fmla="*/ 27 w 108"/>
                <a:gd name="T9" fmla="*/ 90 h 123"/>
                <a:gd name="T10" fmla="*/ 33 w 108"/>
                <a:gd name="T11" fmla="*/ 96 h 123"/>
                <a:gd name="T12" fmla="*/ 39 w 108"/>
                <a:gd name="T13" fmla="*/ 100 h 123"/>
                <a:gd name="T14" fmla="*/ 46 w 108"/>
                <a:gd name="T15" fmla="*/ 103 h 123"/>
                <a:gd name="T16" fmla="*/ 53 w 108"/>
                <a:gd name="T17" fmla="*/ 105 h 123"/>
                <a:gd name="T18" fmla="*/ 63 w 108"/>
                <a:gd name="T19" fmla="*/ 106 h 123"/>
                <a:gd name="T20" fmla="*/ 75 w 108"/>
                <a:gd name="T21" fmla="*/ 105 h 123"/>
                <a:gd name="T22" fmla="*/ 86 w 108"/>
                <a:gd name="T23" fmla="*/ 100 h 123"/>
                <a:gd name="T24" fmla="*/ 98 w 108"/>
                <a:gd name="T25" fmla="*/ 96 h 123"/>
                <a:gd name="T26" fmla="*/ 103 w 108"/>
                <a:gd name="T27" fmla="*/ 92 h 123"/>
                <a:gd name="T28" fmla="*/ 105 w 108"/>
                <a:gd name="T29" fmla="*/ 92 h 123"/>
                <a:gd name="T30" fmla="*/ 105 w 108"/>
                <a:gd name="T31" fmla="*/ 113 h 123"/>
                <a:gd name="T32" fmla="*/ 95 w 108"/>
                <a:gd name="T33" fmla="*/ 116 h 123"/>
                <a:gd name="T34" fmla="*/ 85 w 108"/>
                <a:gd name="T35" fmla="*/ 121 h 123"/>
                <a:gd name="T36" fmla="*/ 75 w 108"/>
                <a:gd name="T37" fmla="*/ 122 h 123"/>
                <a:gd name="T38" fmla="*/ 63 w 108"/>
                <a:gd name="T39" fmla="*/ 123 h 123"/>
                <a:gd name="T40" fmla="*/ 49 w 108"/>
                <a:gd name="T41" fmla="*/ 122 h 123"/>
                <a:gd name="T42" fmla="*/ 26 w 108"/>
                <a:gd name="T43" fmla="*/ 115 h 123"/>
                <a:gd name="T44" fmla="*/ 17 w 108"/>
                <a:gd name="T45" fmla="*/ 108 h 123"/>
                <a:gd name="T46" fmla="*/ 10 w 108"/>
                <a:gd name="T47" fmla="*/ 99 h 123"/>
                <a:gd name="T48" fmla="*/ 1 w 108"/>
                <a:gd name="T49" fmla="*/ 76 h 123"/>
                <a:gd name="T50" fmla="*/ 0 w 108"/>
                <a:gd name="T51" fmla="*/ 62 h 123"/>
                <a:gd name="T52" fmla="*/ 1 w 108"/>
                <a:gd name="T53" fmla="*/ 49 h 123"/>
                <a:gd name="T54" fmla="*/ 8 w 108"/>
                <a:gd name="T55" fmla="*/ 26 h 123"/>
                <a:gd name="T56" fmla="*/ 16 w 108"/>
                <a:gd name="T57" fmla="*/ 15 h 123"/>
                <a:gd name="T58" fmla="*/ 24 w 108"/>
                <a:gd name="T59" fmla="*/ 8 h 123"/>
                <a:gd name="T60" fmla="*/ 46 w 108"/>
                <a:gd name="T61" fmla="*/ 0 h 123"/>
                <a:gd name="T62" fmla="*/ 57 w 108"/>
                <a:gd name="T63" fmla="*/ 0 h 123"/>
                <a:gd name="T64" fmla="*/ 69 w 108"/>
                <a:gd name="T65" fmla="*/ 0 h 123"/>
                <a:gd name="T66" fmla="*/ 88 w 108"/>
                <a:gd name="T67" fmla="*/ 7 h 123"/>
                <a:gd name="T68" fmla="*/ 95 w 108"/>
                <a:gd name="T69" fmla="*/ 13 h 123"/>
                <a:gd name="T70" fmla="*/ 101 w 108"/>
                <a:gd name="T71" fmla="*/ 20 h 123"/>
                <a:gd name="T72" fmla="*/ 106 w 108"/>
                <a:gd name="T73" fmla="*/ 40 h 123"/>
                <a:gd name="T74" fmla="*/ 108 w 108"/>
                <a:gd name="T75" fmla="*/ 53 h 123"/>
                <a:gd name="T76" fmla="*/ 108 w 108"/>
                <a:gd name="T77" fmla="*/ 63 h 123"/>
                <a:gd name="T78" fmla="*/ 88 w 108"/>
                <a:gd name="T79" fmla="*/ 49 h 123"/>
                <a:gd name="T80" fmla="*/ 86 w 108"/>
                <a:gd name="T81" fmla="*/ 34 h 123"/>
                <a:gd name="T82" fmla="*/ 80 w 108"/>
                <a:gd name="T83" fmla="*/ 24 h 123"/>
                <a:gd name="T84" fmla="*/ 72 w 108"/>
                <a:gd name="T85" fmla="*/ 17 h 123"/>
                <a:gd name="T86" fmla="*/ 57 w 108"/>
                <a:gd name="T87" fmla="*/ 15 h 123"/>
                <a:gd name="T88" fmla="*/ 41 w 108"/>
                <a:gd name="T89" fmla="*/ 17 h 123"/>
                <a:gd name="T90" fmla="*/ 31 w 108"/>
                <a:gd name="T91" fmla="*/ 24 h 123"/>
                <a:gd name="T92" fmla="*/ 23 w 108"/>
                <a:gd name="T93" fmla="*/ 34 h 123"/>
                <a:gd name="T94" fmla="*/ 20 w 108"/>
                <a:gd name="T95" fmla="*/ 49 h 123"/>
                <a:gd name="T96" fmla="*/ 88 w 108"/>
                <a:gd name="T97" fmla="*/ 4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123">
                  <a:moveTo>
                    <a:pt x="108" y="63"/>
                  </a:moveTo>
                  <a:lnTo>
                    <a:pt x="20" y="63"/>
                  </a:lnTo>
                  <a:lnTo>
                    <a:pt x="21" y="73"/>
                  </a:lnTo>
                  <a:lnTo>
                    <a:pt x="24" y="82"/>
                  </a:lnTo>
                  <a:lnTo>
                    <a:pt x="27" y="90"/>
                  </a:lnTo>
                  <a:lnTo>
                    <a:pt x="33" y="96"/>
                  </a:lnTo>
                  <a:lnTo>
                    <a:pt x="39" y="100"/>
                  </a:lnTo>
                  <a:lnTo>
                    <a:pt x="46" y="103"/>
                  </a:lnTo>
                  <a:lnTo>
                    <a:pt x="53" y="105"/>
                  </a:lnTo>
                  <a:lnTo>
                    <a:pt x="63" y="106"/>
                  </a:lnTo>
                  <a:lnTo>
                    <a:pt x="75" y="105"/>
                  </a:lnTo>
                  <a:lnTo>
                    <a:pt x="86" y="100"/>
                  </a:lnTo>
                  <a:lnTo>
                    <a:pt x="98" y="96"/>
                  </a:lnTo>
                  <a:lnTo>
                    <a:pt x="103" y="92"/>
                  </a:lnTo>
                  <a:lnTo>
                    <a:pt x="105" y="92"/>
                  </a:lnTo>
                  <a:lnTo>
                    <a:pt x="105" y="113"/>
                  </a:lnTo>
                  <a:lnTo>
                    <a:pt x="95" y="116"/>
                  </a:lnTo>
                  <a:lnTo>
                    <a:pt x="85" y="121"/>
                  </a:lnTo>
                  <a:lnTo>
                    <a:pt x="75" y="122"/>
                  </a:lnTo>
                  <a:lnTo>
                    <a:pt x="63" y="123"/>
                  </a:lnTo>
                  <a:lnTo>
                    <a:pt x="49" y="122"/>
                  </a:lnTo>
                  <a:lnTo>
                    <a:pt x="26" y="115"/>
                  </a:lnTo>
                  <a:lnTo>
                    <a:pt x="17" y="108"/>
                  </a:lnTo>
                  <a:lnTo>
                    <a:pt x="10" y="99"/>
                  </a:lnTo>
                  <a:lnTo>
                    <a:pt x="1" y="76"/>
                  </a:lnTo>
                  <a:lnTo>
                    <a:pt x="0" y="62"/>
                  </a:lnTo>
                  <a:lnTo>
                    <a:pt x="1" y="49"/>
                  </a:lnTo>
                  <a:lnTo>
                    <a:pt x="8" y="26"/>
                  </a:lnTo>
                  <a:lnTo>
                    <a:pt x="16" y="15"/>
                  </a:lnTo>
                  <a:lnTo>
                    <a:pt x="24" y="8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9" y="0"/>
                  </a:lnTo>
                  <a:lnTo>
                    <a:pt x="88" y="7"/>
                  </a:lnTo>
                  <a:lnTo>
                    <a:pt x="95" y="13"/>
                  </a:lnTo>
                  <a:lnTo>
                    <a:pt x="101" y="20"/>
                  </a:lnTo>
                  <a:lnTo>
                    <a:pt x="106" y="40"/>
                  </a:lnTo>
                  <a:lnTo>
                    <a:pt x="108" y="53"/>
                  </a:lnTo>
                  <a:lnTo>
                    <a:pt x="108" y="63"/>
                  </a:lnTo>
                  <a:close/>
                  <a:moveTo>
                    <a:pt x="88" y="49"/>
                  </a:moveTo>
                  <a:lnTo>
                    <a:pt x="86" y="34"/>
                  </a:lnTo>
                  <a:lnTo>
                    <a:pt x="80" y="24"/>
                  </a:lnTo>
                  <a:lnTo>
                    <a:pt x="72" y="17"/>
                  </a:lnTo>
                  <a:lnTo>
                    <a:pt x="57" y="15"/>
                  </a:lnTo>
                  <a:lnTo>
                    <a:pt x="41" y="17"/>
                  </a:lnTo>
                  <a:lnTo>
                    <a:pt x="31" y="24"/>
                  </a:lnTo>
                  <a:lnTo>
                    <a:pt x="23" y="34"/>
                  </a:lnTo>
                  <a:lnTo>
                    <a:pt x="20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3" name="Freeform 2544"/>
            <p:cNvSpPr>
              <a:spLocks/>
            </p:cNvSpPr>
            <p:nvPr/>
          </p:nvSpPr>
          <p:spPr bwMode="auto">
            <a:xfrm>
              <a:off x="5992" y="626"/>
              <a:ext cx="31" cy="41"/>
            </a:xfrm>
            <a:custGeom>
              <a:avLst/>
              <a:gdLst>
                <a:gd name="T0" fmla="*/ 93 w 93"/>
                <a:gd name="T1" fmla="*/ 95 h 123"/>
                <a:gd name="T2" fmla="*/ 80 w 93"/>
                <a:gd name="T3" fmla="*/ 112 h 123"/>
                <a:gd name="T4" fmla="*/ 42 w 93"/>
                <a:gd name="T5" fmla="*/ 123 h 123"/>
                <a:gd name="T6" fmla="*/ 19 w 93"/>
                <a:gd name="T7" fmla="*/ 121 h 123"/>
                <a:gd name="T8" fmla="*/ 0 w 93"/>
                <a:gd name="T9" fmla="*/ 113 h 123"/>
                <a:gd name="T10" fmla="*/ 2 w 93"/>
                <a:gd name="T11" fmla="*/ 90 h 123"/>
                <a:gd name="T12" fmla="*/ 22 w 93"/>
                <a:gd name="T13" fmla="*/ 102 h 123"/>
                <a:gd name="T14" fmla="*/ 45 w 93"/>
                <a:gd name="T15" fmla="*/ 106 h 123"/>
                <a:gd name="T16" fmla="*/ 65 w 93"/>
                <a:gd name="T17" fmla="*/ 102 h 123"/>
                <a:gd name="T18" fmla="*/ 72 w 93"/>
                <a:gd name="T19" fmla="*/ 89 h 123"/>
                <a:gd name="T20" fmla="*/ 68 w 93"/>
                <a:gd name="T21" fmla="*/ 79 h 123"/>
                <a:gd name="T22" fmla="*/ 54 w 93"/>
                <a:gd name="T23" fmla="*/ 72 h 123"/>
                <a:gd name="T24" fmla="*/ 42 w 93"/>
                <a:gd name="T25" fmla="*/ 70 h 123"/>
                <a:gd name="T26" fmla="*/ 29 w 93"/>
                <a:gd name="T27" fmla="*/ 67 h 123"/>
                <a:gd name="T28" fmla="*/ 8 w 93"/>
                <a:gd name="T29" fmla="*/ 54 h 123"/>
                <a:gd name="T30" fmla="*/ 0 w 93"/>
                <a:gd name="T31" fmla="*/ 36 h 123"/>
                <a:gd name="T32" fmla="*/ 5 w 93"/>
                <a:gd name="T33" fmla="*/ 21 h 123"/>
                <a:gd name="T34" fmla="*/ 13 w 93"/>
                <a:gd name="T35" fmla="*/ 10 h 123"/>
                <a:gd name="T36" fmla="*/ 28 w 93"/>
                <a:gd name="T37" fmla="*/ 3 h 123"/>
                <a:gd name="T38" fmla="*/ 49 w 93"/>
                <a:gd name="T39" fmla="*/ 0 h 123"/>
                <a:gd name="T40" fmla="*/ 69 w 93"/>
                <a:gd name="T41" fmla="*/ 3 h 123"/>
                <a:gd name="T42" fmla="*/ 88 w 93"/>
                <a:gd name="T43" fmla="*/ 8 h 123"/>
                <a:gd name="T44" fmla="*/ 87 w 93"/>
                <a:gd name="T45" fmla="*/ 30 h 123"/>
                <a:gd name="T46" fmla="*/ 68 w 93"/>
                <a:gd name="T47" fmla="*/ 20 h 123"/>
                <a:gd name="T48" fmla="*/ 46 w 93"/>
                <a:gd name="T49" fmla="*/ 17 h 123"/>
                <a:gd name="T50" fmla="*/ 29 w 93"/>
                <a:gd name="T51" fmla="*/ 20 h 123"/>
                <a:gd name="T52" fmla="*/ 22 w 93"/>
                <a:gd name="T53" fmla="*/ 33 h 123"/>
                <a:gd name="T54" fmla="*/ 26 w 93"/>
                <a:gd name="T55" fmla="*/ 44 h 123"/>
                <a:gd name="T56" fmla="*/ 41 w 93"/>
                <a:gd name="T57" fmla="*/ 50 h 123"/>
                <a:gd name="T58" fmla="*/ 52 w 93"/>
                <a:gd name="T59" fmla="*/ 53 h 123"/>
                <a:gd name="T60" fmla="*/ 64 w 93"/>
                <a:gd name="T61" fmla="*/ 54 h 123"/>
                <a:gd name="T62" fmla="*/ 85 w 93"/>
                <a:gd name="T63" fmla="*/ 66 h 123"/>
                <a:gd name="T64" fmla="*/ 93 w 93"/>
                <a:gd name="T65" fmla="*/ 8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" h="123">
                  <a:moveTo>
                    <a:pt x="93" y="86"/>
                  </a:moveTo>
                  <a:lnTo>
                    <a:pt x="93" y="95"/>
                  </a:lnTo>
                  <a:lnTo>
                    <a:pt x="85" y="108"/>
                  </a:lnTo>
                  <a:lnTo>
                    <a:pt x="80" y="112"/>
                  </a:lnTo>
                  <a:lnTo>
                    <a:pt x="64" y="121"/>
                  </a:lnTo>
                  <a:lnTo>
                    <a:pt x="42" y="123"/>
                  </a:lnTo>
                  <a:lnTo>
                    <a:pt x="31" y="122"/>
                  </a:lnTo>
                  <a:lnTo>
                    <a:pt x="19" y="121"/>
                  </a:lnTo>
                  <a:lnTo>
                    <a:pt x="9" y="116"/>
                  </a:lnTo>
                  <a:lnTo>
                    <a:pt x="0" y="113"/>
                  </a:lnTo>
                  <a:lnTo>
                    <a:pt x="0" y="90"/>
                  </a:lnTo>
                  <a:lnTo>
                    <a:pt x="2" y="90"/>
                  </a:lnTo>
                  <a:lnTo>
                    <a:pt x="12" y="98"/>
                  </a:lnTo>
                  <a:lnTo>
                    <a:pt x="22" y="102"/>
                  </a:lnTo>
                  <a:lnTo>
                    <a:pt x="33" y="106"/>
                  </a:lnTo>
                  <a:lnTo>
                    <a:pt x="45" y="106"/>
                  </a:lnTo>
                  <a:lnTo>
                    <a:pt x="57" y="106"/>
                  </a:lnTo>
                  <a:lnTo>
                    <a:pt x="65" y="102"/>
                  </a:lnTo>
                  <a:lnTo>
                    <a:pt x="71" y="98"/>
                  </a:lnTo>
                  <a:lnTo>
                    <a:pt x="72" y="89"/>
                  </a:lnTo>
                  <a:lnTo>
                    <a:pt x="72" y="82"/>
                  </a:lnTo>
                  <a:lnTo>
                    <a:pt x="68" y="79"/>
                  </a:lnTo>
                  <a:lnTo>
                    <a:pt x="64" y="75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2" y="70"/>
                  </a:lnTo>
                  <a:lnTo>
                    <a:pt x="35" y="69"/>
                  </a:lnTo>
                  <a:lnTo>
                    <a:pt x="29" y="67"/>
                  </a:lnTo>
                  <a:lnTo>
                    <a:pt x="16" y="63"/>
                  </a:lnTo>
                  <a:lnTo>
                    <a:pt x="8" y="54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5" y="21"/>
                  </a:lnTo>
                  <a:lnTo>
                    <a:pt x="8" y="15"/>
                  </a:lnTo>
                  <a:lnTo>
                    <a:pt x="13" y="10"/>
                  </a:lnTo>
                  <a:lnTo>
                    <a:pt x="19" y="5"/>
                  </a:lnTo>
                  <a:lnTo>
                    <a:pt x="28" y="3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69" y="3"/>
                  </a:lnTo>
                  <a:lnTo>
                    <a:pt x="80" y="5"/>
                  </a:lnTo>
                  <a:lnTo>
                    <a:pt x="88" y="8"/>
                  </a:lnTo>
                  <a:lnTo>
                    <a:pt x="88" y="30"/>
                  </a:lnTo>
                  <a:lnTo>
                    <a:pt x="87" y="30"/>
                  </a:lnTo>
                  <a:lnTo>
                    <a:pt x="78" y="24"/>
                  </a:lnTo>
                  <a:lnTo>
                    <a:pt x="68" y="20"/>
                  </a:lnTo>
                  <a:lnTo>
                    <a:pt x="58" y="17"/>
                  </a:lnTo>
                  <a:lnTo>
                    <a:pt x="46" y="17"/>
                  </a:lnTo>
                  <a:lnTo>
                    <a:pt x="36" y="17"/>
                  </a:lnTo>
                  <a:lnTo>
                    <a:pt x="29" y="20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2" y="40"/>
                  </a:lnTo>
                  <a:lnTo>
                    <a:pt x="26" y="44"/>
                  </a:lnTo>
                  <a:lnTo>
                    <a:pt x="31" y="47"/>
                  </a:lnTo>
                  <a:lnTo>
                    <a:pt x="41" y="50"/>
                  </a:lnTo>
                  <a:lnTo>
                    <a:pt x="46" y="51"/>
                  </a:lnTo>
                  <a:lnTo>
                    <a:pt x="52" y="53"/>
                  </a:lnTo>
                  <a:lnTo>
                    <a:pt x="59" y="53"/>
                  </a:lnTo>
                  <a:lnTo>
                    <a:pt x="64" y="54"/>
                  </a:lnTo>
                  <a:lnTo>
                    <a:pt x="77" y="59"/>
                  </a:lnTo>
                  <a:lnTo>
                    <a:pt x="85" y="66"/>
                  </a:lnTo>
                  <a:lnTo>
                    <a:pt x="91" y="75"/>
                  </a:lnTo>
                  <a:lnTo>
                    <a:pt x="93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4" name="Freeform 2545"/>
            <p:cNvSpPr>
              <a:spLocks noEditPoints="1"/>
            </p:cNvSpPr>
            <p:nvPr/>
          </p:nvSpPr>
          <p:spPr bwMode="auto">
            <a:xfrm>
              <a:off x="6038" y="627"/>
              <a:ext cx="8" cy="40"/>
            </a:xfrm>
            <a:custGeom>
              <a:avLst/>
              <a:gdLst>
                <a:gd name="T0" fmla="*/ 24 w 24"/>
                <a:gd name="T1" fmla="*/ 30 h 118"/>
                <a:gd name="T2" fmla="*/ 0 w 24"/>
                <a:gd name="T3" fmla="*/ 30 h 118"/>
                <a:gd name="T4" fmla="*/ 0 w 24"/>
                <a:gd name="T5" fmla="*/ 0 h 118"/>
                <a:gd name="T6" fmla="*/ 24 w 24"/>
                <a:gd name="T7" fmla="*/ 0 h 118"/>
                <a:gd name="T8" fmla="*/ 24 w 24"/>
                <a:gd name="T9" fmla="*/ 30 h 118"/>
                <a:gd name="T10" fmla="*/ 24 w 24"/>
                <a:gd name="T11" fmla="*/ 118 h 118"/>
                <a:gd name="T12" fmla="*/ 0 w 24"/>
                <a:gd name="T13" fmla="*/ 118 h 118"/>
                <a:gd name="T14" fmla="*/ 0 w 24"/>
                <a:gd name="T15" fmla="*/ 87 h 118"/>
                <a:gd name="T16" fmla="*/ 24 w 24"/>
                <a:gd name="T17" fmla="*/ 87 h 118"/>
                <a:gd name="T18" fmla="*/ 24 w 24"/>
                <a:gd name="T1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18">
                  <a:moveTo>
                    <a:pt x="24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30"/>
                  </a:lnTo>
                  <a:close/>
                  <a:moveTo>
                    <a:pt x="24" y="118"/>
                  </a:moveTo>
                  <a:lnTo>
                    <a:pt x="0" y="118"/>
                  </a:lnTo>
                  <a:lnTo>
                    <a:pt x="0" y="87"/>
                  </a:lnTo>
                  <a:lnTo>
                    <a:pt x="24" y="87"/>
                  </a:lnTo>
                  <a:lnTo>
                    <a:pt x="24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5" name="Freeform 2546"/>
            <p:cNvSpPr>
              <a:spLocks/>
            </p:cNvSpPr>
            <p:nvPr/>
          </p:nvSpPr>
          <p:spPr bwMode="auto">
            <a:xfrm>
              <a:off x="6089" y="613"/>
              <a:ext cx="36" cy="54"/>
            </a:xfrm>
            <a:custGeom>
              <a:avLst/>
              <a:gdLst>
                <a:gd name="T0" fmla="*/ 106 w 106"/>
                <a:gd name="T1" fmla="*/ 162 h 162"/>
                <a:gd name="T2" fmla="*/ 0 w 106"/>
                <a:gd name="T3" fmla="*/ 162 h 162"/>
                <a:gd name="T4" fmla="*/ 0 w 106"/>
                <a:gd name="T5" fmla="*/ 139 h 162"/>
                <a:gd name="T6" fmla="*/ 21 w 106"/>
                <a:gd name="T7" fmla="*/ 120 h 162"/>
                <a:gd name="T8" fmla="*/ 33 w 106"/>
                <a:gd name="T9" fmla="*/ 111 h 162"/>
                <a:gd name="T10" fmla="*/ 43 w 106"/>
                <a:gd name="T11" fmla="*/ 101 h 162"/>
                <a:gd name="T12" fmla="*/ 60 w 106"/>
                <a:gd name="T13" fmla="*/ 82 h 162"/>
                <a:gd name="T14" fmla="*/ 70 w 106"/>
                <a:gd name="T15" fmla="*/ 69 h 162"/>
                <a:gd name="T16" fmla="*/ 76 w 106"/>
                <a:gd name="T17" fmla="*/ 58 h 162"/>
                <a:gd name="T18" fmla="*/ 77 w 106"/>
                <a:gd name="T19" fmla="*/ 45 h 162"/>
                <a:gd name="T20" fmla="*/ 76 w 106"/>
                <a:gd name="T21" fmla="*/ 33 h 162"/>
                <a:gd name="T22" fmla="*/ 70 w 106"/>
                <a:gd name="T23" fmla="*/ 26 h 162"/>
                <a:gd name="T24" fmla="*/ 60 w 106"/>
                <a:gd name="T25" fmla="*/ 21 h 162"/>
                <a:gd name="T26" fmla="*/ 47 w 106"/>
                <a:gd name="T27" fmla="*/ 19 h 162"/>
                <a:gd name="T28" fmla="*/ 37 w 106"/>
                <a:gd name="T29" fmla="*/ 19 h 162"/>
                <a:gd name="T30" fmla="*/ 27 w 106"/>
                <a:gd name="T31" fmla="*/ 22 h 162"/>
                <a:gd name="T32" fmla="*/ 16 w 106"/>
                <a:gd name="T33" fmla="*/ 26 h 162"/>
                <a:gd name="T34" fmla="*/ 5 w 106"/>
                <a:gd name="T35" fmla="*/ 33 h 162"/>
                <a:gd name="T36" fmla="*/ 4 w 106"/>
                <a:gd name="T37" fmla="*/ 33 h 162"/>
                <a:gd name="T38" fmla="*/ 4 w 106"/>
                <a:gd name="T39" fmla="*/ 10 h 162"/>
                <a:gd name="T40" fmla="*/ 13 w 106"/>
                <a:gd name="T41" fmla="*/ 8 h 162"/>
                <a:gd name="T42" fmla="*/ 24 w 106"/>
                <a:gd name="T43" fmla="*/ 3 h 162"/>
                <a:gd name="T44" fmla="*/ 36 w 106"/>
                <a:gd name="T45" fmla="*/ 2 h 162"/>
                <a:gd name="T46" fmla="*/ 47 w 106"/>
                <a:gd name="T47" fmla="*/ 0 h 162"/>
                <a:gd name="T48" fmla="*/ 70 w 106"/>
                <a:gd name="T49" fmla="*/ 3 h 162"/>
                <a:gd name="T50" fmla="*/ 86 w 106"/>
                <a:gd name="T51" fmla="*/ 12 h 162"/>
                <a:gd name="T52" fmla="*/ 92 w 106"/>
                <a:gd name="T53" fmla="*/ 19 h 162"/>
                <a:gd name="T54" fmla="*/ 99 w 106"/>
                <a:gd name="T55" fmla="*/ 35 h 162"/>
                <a:gd name="T56" fmla="*/ 99 w 106"/>
                <a:gd name="T57" fmla="*/ 44 h 162"/>
                <a:gd name="T58" fmla="*/ 99 w 106"/>
                <a:gd name="T59" fmla="*/ 52 h 162"/>
                <a:gd name="T60" fmla="*/ 98 w 106"/>
                <a:gd name="T61" fmla="*/ 61 h 162"/>
                <a:gd name="T62" fmla="*/ 95 w 106"/>
                <a:gd name="T63" fmla="*/ 68 h 162"/>
                <a:gd name="T64" fmla="*/ 90 w 106"/>
                <a:gd name="T65" fmla="*/ 75 h 162"/>
                <a:gd name="T66" fmla="*/ 86 w 106"/>
                <a:gd name="T67" fmla="*/ 82 h 162"/>
                <a:gd name="T68" fmla="*/ 80 w 106"/>
                <a:gd name="T69" fmla="*/ 88 h 162"/>
                <a:gd name="T70" fmla="*/ 75 w 106"/>
                <a:gd name="T71" fmla="*/ 95 h 162"/>
                <a:gd name="T72" fmla="*/ 67 w 106"/>
                <a:gd name="T73" fmla="*/ 103 h 162"/>
                <a:gd name="T74" fmla="*/ 56 w 106"/>
                <a:gd name="T75" fmla="*/ 113 h 162"/>
                <a:gd name="T76" fmla="*/ 44 w 106"/>
                <a:gd name="T77" fmla="*/ 124 h 162"/>
                <a:gd name="T78" fmla="*/ 33 w 106"/>
                <a:gd name="T79" fmla="*/ 134 h 162"/>
                <a:gd name="T80" fmla="*/ 21 w 106"/>
                <a:gd name="T81" fmla="*/ 143 h 162"/>
                <a:gd name="T82" fmla="*/ 106 w 106"/>
                <a:gd name="T83" fmla="*/ 143 h 162"/>
                <a:gd name="T84" fmla="*/ 106 w 106"/>
                <a:gd name="T85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6" h="162">
                  <a:moveTo>
                    <a:pt x="106" y="162"/>
                  </a:moveTo>
                  <a:lnTo>
                    <a:pt x="0" y="162"/>
                  </a:lnTo>
                  <a:lnTo>
                    <a:pt x="0" y="139"/>
                  </a:lnTo>
                  <a:lnTo>
                    <a:pt x="21" y="120"/>
                  </a:lnTo>
                  <a:lnTo>
                    <a:pt x="33" y="111"/>
                  </a:lnTo>
                  <a:lnTo>
                    <a:pt x="43" y="101"/>
                  </a:lnTo>
                  <a:lnTo>
                    <a:pt x="60" y="82"/>
                  </a:lnTo>
                  <a:lnTo>
                    <a:pt x="70" y="69"/>
                  </a:lnTo>
                  <a:lnTo>
                    <a:pt x="76" y="58"/>
                  </a:lnTo>
                  <a:lnTo>
                    <a:pt x="77" y="45"/>
                  </a:lnTo>
                  <a:lnTo>
                    <a:pt x="76" y="33"/>
                  </a:lnTo>
                  <a:lnTo>
                    <a:pt x="70" y="26"/>
                  </a:lnTo>
                  <a:lnTo>
                    <a:pt x="60" y="21"/>
                  </a:lnTo>
                  <a:lnTo>
                    <a:pt x="47" y="19"/>
                  </a:lnTo>
                  <a:lnTo>
                    <a:pt x="37" y="19"/>
                  </a:lnTo>
                  <a:lnTo>
                    <a:pt x="27" y="22"/>
                  </a:lnTo>
                  <a:lnTo>
                    <a:pt x="16" y="26"/>
                  </a:lnTo>
                  <a:lnTo>
                    <a:pt x="5" y="33"/>
                  </a:lnTo>
                  <a:lnTo>
                    <a:pt x="4" y="33"/>
                  </a:lnTo>
                  <a:lnTo>
                    <a:pt x="4" y="10"/>
                  </a:lnTo>
                  <a:lnTo>
                    <a:pt x="13" y="8"/>
                  </a:lnTo>
                  <a:lnTo>
                    <a:pt x="24" y="3"/>
                  </a:lnTo>
                  <a:lnTo>
                    <a:pt x="36" y="2"/>
                  </a:lnTo>
                  <a:lnTo>
                    <a:pt x="47" y="0"/>
                  </a:lnTo>
                  <a:lnTo>
                    <a:pt x="70" y="3"/>
                  </a:lnTo>
                  <a:lnTo>
                    <a:pt x="86" y="12"/>
                  </a:lnTo>
                  <a:lnTo>
                    <a:pt x="92" y="19"/>
                  </a:lnTo>
                  <a:lnTo>
                    <a:pt x="99" y="35"/>
                  </a:lnTo>
                  <a:lnTo>
                    <a:pt x="99" y="44"/>
                  </a:lnTo>
                  <a:lnTo>
                    <a:pt x="99" y="52"/>
                  </a:lnTo>
                  <a:lnTo>
                    <a:pt x="98" y="61"/>
                  </a:lnTo>
                  <a:lnTo>
                    <a:pt x="95" y="68"/>
                  </a:lnTo>
                  <a:lnTo>
                    <a:pt x="90" y="75"/>
                  </a:lnTo>
                  <a:lnTo>
                    <a:pt x="86" y="82"/>
                  </a:lnTo>
                  <a:lnTo>
                    <a:pt x="80" y="88"/>
                  </a:lnTo>
                  <a:lnTo>
                    <a:pt x="75" y="95"/>
                  </a:lnTo>
                  <a:lnTo>
                    <a:pt x="67" y="103"/>
                  </a:lnTo>
                  <a:lnTo>
                    <a:pt x="56" y="113"/>
                  </a:lnTo>
                  <a:lnTo>
                    <a:pt x="44" y="124"/>
                  </a:lnTo>
                  <a:lnTo>
                    <a:pt x="33" y="134"/>
                  </a:lnTo>
                  <a:lnTo>
                    <a:pt x="21" y="143"/>
                  </a:lnTo>
                  <a:lnTo>
                    <a:pt x="106" y="143"/>
                  </a:lnTo>
                  <a:lnTo>
                    <a:pt x="106" y="1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6" name="Freeform 2547"/>
            <p:cNvSpPr>
              <a:spLocks noEditPoints="1"/>
            </p:cNvSpPr>
            <p:nvPr/>
          </p:nvSpPr>
          <p:spPr bwMode="auto">
            <a:xfrm>
              <a:off x="6135" y="613"/>
              <a:ext cx="67" cy="54"/>
            </a:xfrm>
            <a:custGeom>
              <a:avLst/>
              <a:gdLst>
                <a:gd name="T0" fmla="*/ 75 w 201"/>
                <a:gd name="T1" fmla="*/ 67 h 162"/>
                <a:gd name="T2" fmla="*/ 57 w 201"/>
                <a:gd name="T3" fmla="*/ 90 h 162"/>
                <a:gd name="T4" fmla="*/ 21 w 201"/>
                <a:gd name="T5" fmla="*/ 90 h 162"/>
                <a:gd name="T6" fmla="*/ 2 w 201"/>
                <a:gd name="T7" fmla="*/ 67 h 162"/>
                <a:gd name="T8" fmla="*/ 2 w 201"/>
                <a:gd name="T9" fmla="*/ 24 h 162"/>
                <a:gd name="T10" fmla="*/ 22 w 201"/>
                <a:gd name="T11" fmla="*/ 1 h 162"/>
                <a:gd name="T12" fmla="*/ 57 w 201"/>
                <a:gd name="T13" fmla="*/ 1 h 162"/>
                <a:gd name="T14" fmla="*/ 75 w 201"/>
                <a:gd name="T15" fmla="*/ 24 h 162"/>
                <a:gd name="T16" fmla="*/ 150 w 201"/>
                <a:gd name="T17" fmla="*/ 3 h 162"/>
                <a:gd name="T18" fmla="*/ 51 w 201"/>
                <a:gd name="T19" fmla="*/ 160 h 162"/>
                <a:gd name="T20" fmla="*/ 150 w 201"/>
                <a:gd name="T21" fmla="*/ 3 h 162"/>
                <a:gd name="T22" fmla="*/ 199 w 201"/>
                <a:gd name="T23" fmla="*/ 137 h 162"/>
                <a:gd name="T24" fmla="*/ 179 w 201"/>
                <a:gd name="T25" fmla="*/ 160 h 162"/>
                <a:gd name="T26" fmla="*/ 145 w 201"/>
                <a:gd name="T27" fmla="*/ 160 h 162"/>
                <a:gd name="T28" fmla="*/ 126 w 201"/>
                <a:gd name="T29" fmla="*/ 137 h 162"/>
                <a:gd name="T30" fmla="*/ 126 w 201"/>
                <a:gd name="T31" fmla="*/ 93 h 162"/>
                <a:gd name="T32" fmla="*/ 145 w 201"/>
                <a:gd name="T33" fmla="*/ 70 h 162"/>
                <a:gd name="T34" fmla="*/ 181 w 201"/>
                <a:gd name="T35" fmla="*/ 70 h 162"/>
                <a:gd name="T36" fmla="*/ 199 w 201"/>
                <a:gd name="T37" fmla="*/ 93 h 162"/>
                <a:gd name="T38" fmla="*/ 58 w 201"/>
                <a:gd name="T39" fmla="*/ 46 h 162"/>
                <a:gd name="T40" fmla="*/ 54 w 201"/>
                <a:gd name="T41" fmla="*/ 20 h 162"/>
                <a:gd name="T42" fmla="*/ 39 w 201"/>
                <a:gd name="T43" fmla="*/ 13 h 162"/>
                <a:gd name="T44" fmla="*/ 24 w 201"/>
                <a:gd name="T45" fmla="*/ 20 h 162"/>
                <a:gd name="T46" fmla="*/ 19 w 201"/>
                <a:gd name="T47" fmla="*/ 46 h 162"/>
                <a:gd name="T48" fmla="*/ 24 w 201"/>
                <a:gd name="T49" fmla="*/ 72 h 162"/>
                <a:gd name="T50" fmla="*/ 39 w 201"/>
                <a:gd name="T51" fmla="*/ 78 h 162"/>
                <a:gd name="T52" fmla="*/ 54 w 201"/>
                <a:gd name="T53" fmla="*/ 72 h 162"/>
                <a:gd name="T54" fmla="*/ 58 w 201"/>
                <a:gd name="T55" fmla="*/ 46 h 162"/>
                <a:gd name="T56" fmla="*/ 182 w 201"/>
                <a:gd name="T57" fmla="*/ 99 h 162"/>
                <a:gd name="T58" fmla="*/ 172 w 201"/>
                <a:gd name="T59" fmla="*/ 85 h 162"/>
                <a:gd name="T60" fmla="*/ 153 w 201"/>
                <a:gd name="T61" fmla="*/ 85 h 162"/>
                <a:gd name="T62" fmla="*/ 143 w 201"/>
                <a:gd name="T63" fmla="*/ 99 h 162"/>
                <a:gd name="T64" fmla="*/ 143 w 201"/>
                <a:gd name="T65" fmla="*/ 132 h 162"/>
                <a:gd name="T66" fmla="*/ 153 w 201"/>
                <a:gd name="T67" fmla="*/ 147 h 162"/>
                <a:gd name="T68" fmla="*/ 172 w 201"/>
                <a:gd name="T69" fmla="*/ 147 h 162"/>
                <a:gd name="T70" fmla="*/ 182 w 201"/>
                <a:gd name="T71" fmla="*/ 13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1" h="162">
                  <a:moveTo>
                    <a:pt x="78" y="46"/>
                  </a:moveTo>
                  <a:lnTo>
                    <a:pt x="75" y="67"/>
                  </a:lnTo>
                  <a:lnTo>
                    <a:pt x="68" y="80"/>
                  </a:lnTo>
                  <a:lnTo>
                    <a:pt x="57" y="90"/>
                  </a:lnTo>
                  <a:lnTo>
                    <a:pt x="39" y="92"/>
                  </a:lnTo>
                  <a:lnTo>
                    <a:pt x="21" y="90"/>
                  </a:lnTo>
                  <a:lnTo>
                    <a:pt x="11" y="80"/>
                  </a:lnTo>
                  <a:lnTo>
                    <a:pt x="2" y="67"/>
                  </a:lnTo>
                  <a:lnTo>
                    <a:pt x="0" y="46"/>
                  </a:lnTo>
                  <a:lnTo>
                    <a:pt x="2" y="24"/>
                  </a:lnTo>
                  <a:lnTo>
                    <a:pt x="11" y="11"/>
                  </a:lnTo>
                  <a:lnTo>
                    <a:pt x="22" y="1"/>
                  </a:lnTo>
                  <a:lnTo>
                    <a:pt x="39" y="0"/>
                  </a:lnTo>
                  <a:lnTo>
                    <a:pt x="57" y="1"/>
                  </a:lnTo>
                  <a:lnTo>
                    <a:pt x="68" y="11"/>
                  </a:lnTo>
                  <a:lnTo>
                    <a:pt x="75" y="24"/>
                  </a:lnTo>
                  <a:lnTo>
                    <a:pt x="78" y="46"/>
                  </a:lnTo>
                  <a:close/>
                  <a:moveTo>
                    <a:pt x="150" y="3"/>
                  </a:moveTo>
                  <a:lnTo>
                    <a:pt x="68" y="160"/>
                  </a:lnTo>
                  <a:lnTo>
                    <a:pt x="51" y="160"/>
                  </a:lnTo>
                  <a:lnTo>
                    <a:pt x="133" y="3"/>
                  </a:lnTo>
                  <a:lnTo>
                    <a:pt x="150" y="3"/>
                  </a:lnTo>
                  <a:close/>
                  <a:moveTo>
                    <a:pt x="201" y="115"/>
                  </a:moveTo>
                  <a:lnTo>
                    <a:pt x="199" y="137"/>
                  </a:lnTo>
                  <a:lnTo>
                    <a:pt x="191" y="151"/>
                  </a:lnTo>
                  <a:lnTo>
                    <a:pt x="179" y="160"/>
                  </a:lnTo>
                  <a:lnTo>
                    <a:pt x="162" y="162"/>
                  </a:lnTo>
                  <a:lnTo>
                    <a:pt x="145" y="160"/>
                  </a:lnTo>
                  <a:lnTo>
                    <a:pt x="133" y="151"/>
                  </a:lnTo>
                  <a:lnTo>
                    <a:pt x="126" y="137"/>
                  </a:lnTo>
                  <a:lnTo>
                    <a:pt x="123" y="115"/>
                  </a:lnTo>
                  <a:lnTo>
                    <a:pt x="126" y="93"/>
                  </a:lnTo>
                  <a:lnTo>
                    <a:pt x="133" y="80"/>
                  </a:lnTo>
                  <a:lnTo>
                    <a:pt x="145" y="70"/>
                  </a:lnTo>
                  <a:lnTo>
                    <a:pt x="162" y="69"/>
                  </a:lnTo>
                  <a:lnTo>
                    <a:pt x="181" y="70"/>
                  </a:lnTo>
                  <a:lnTo>
                    <a:pt x="191" y="80"/>
                  </a:lnTo>
                  <a:lnTo>
                    <a:pt x="199" y="93"/>
                  </a:lnTo>
                  <a:lnTo>
                    <a:pt x="201" y="115"/>
                  </a:lnTo>
                  <a:close/>
                  <a:moveTo>
                    <a:pt x="58" y="46"/>
                  </a:moveTo>
                  <a:lnTo>
                    <a:pt x="58" y="30"/>
                  </a:lnTo>
                  <a:lnTo>
                    <a:pt x="54" y="20"/>
                  </a:lnTo>
                  <a:lnTo>
                    <a:pt x="48" y="14"/>
                  </a:lnTo>
                  <a:lnTo>
                    <a:pt x="39" y="13"/>
                  </a:lnTo>
                  <a:lnTo>
                    <a:pt x="29" y="14"/>
                  </a:lnTo>
                  <a:lnTo>
                    <a:pt x="24" y="20"/>
                  </a:lnTo>
                  <a:lnTo>
                    <a:pt x="19" y="30"/>
                  </a:lnTo>
                  <a:lnTo>
                    <a:pt x="19" y="46"/>
                  </a:lnTo>
                  <a:lnTo>
                    <a:pt x="19" y="62"/>
                  </a:lnTo>
                  <a:lnTo>
                    <a:pt x="24" y="72"/>
                  </a:lnTo>
                  <a:lnTo>
                    <a:pt x="29" y="78"/>
                  </a:lnTo>
                  <a:lnTo>
                    <a:pt x="39" y="78"/>
                  </a:lnTo>
                  <a:lnTo>
                    <a:pt x="48" y="78"/>
                  </a:lnTo>
                  <a:lnTo>
                    <a:pt x="54" y="72"/>
                  </a:lnTo>
                  <a:lnTo>
                    <a:pt x="58" y="62"/>
                  </a:lnTo>
                  <a:lnTo>
                    <a:pt x="58" y="46"/>
                  </a:lnTo>
                  <a:close/>
                  <a:moveTo>
                    <a:pt x="182" y="115"/>
                  </a:moveTo>
                  <a:lnTo>
                    <a:pt x="182" y="99"/>
                  </a:lnTo>
                  <a:lnTo>
                    <a:pt x="178" y="90"/>
                  </a:lnTo>
                  <a:lnTo>
                    <a:pt x="172" y="85"/>
                  </a:lnTo>
                  <a:lnTo>
                    <a:pt x="162" y="83"/>
                  </a:lnTo>
                  <a:lnTo>
                    <a:pt x="153" y="85"/>
                  </a:lnTo>
                  <a:lnTo>
                    <a:pt x="147" y="90"/>
                  </a:lnTo>
                  <a:lnTo>
                    <a:pt x="143" y="99"/>
                  </a:lnTo>
                  <a:lnTo>
                    <a:pt x="142" y="115"/>
                  </a:lnTo>
                  <a:lnTo>
                    <a:pt x="143" y="132"/>
                  </a:lnTo>
                  <a:lnTo>
                    <a:pt x="147" y="141"/>
                  </a:lnTo>
                  <a:lnTo>
                    <a:pt x="153" y="147"/>
                  </a:lnTo>
                  <a:lnTo>
                    <a:pt x="162" y="148"/>
                  </a:lnTo>
                  <a:lnTo>
                    <a:pt x="172" y="147"/>
                  </a:lnTo>
                  <a:lnTo>
                    <a:pt x="178" y="141"/>
                  </a:lnTo>
                  <a:lnTo>
                    <a:pt x="182" y="132"/>
                  </a:lnTo>
                  <a:lnTo>
                    <a:pt x="182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7" name="Line 2548"/>
            <p:cNvSpPr>
              <a:spLocks noChangeShapeType="1"/>
            </p:cNvSpPr>
            <p:nvPr/>
          </p:nvSpPr>
          <p:spPr bwMode="auto">
            <a:xfrm flipV="1">
              <a:off x="4992" y="582"/>
              <a:ext cx="1677" cy="1"/>
            </a:xfrm>
            <a:prstGeom prst="line">
              <a:avLst/>
            </a:prstGeom>
            <a:noFill/>
            <a:ln w="30163">
              <a:solidFill>
                <a:srgbClr val="00A0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8" name="Rectangle 2549"/>
            <p:cNvSpPr>
              <a:spLocks noChangeArrowheads="1"/>
            </p:cNvSpPr>
            <p:nvPr/>
          </p:nvSpPr>
          <p:spPr bwMode="auto">
            <a:xfrm>
              <a:off x="4966" y="512"/>
              <a:ext cx="22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9" name="Freeform 2550"/>
            <p:cNvSpPr>
              <a:spLocks noEditPoints="1"/>
            </p:cNvSpPr>
            <p:nvPr/>
          </p:nvSpPr>
          <p:spPr bwMode="auto">
            <a:xfrm>
              <a:off x="5019" y="486"/>
              <a:ext cx="48" cy="52"/>
            </a:xfrm>
            <a:custGeom>
              <a:avLst/>
              <a:gdLst>
                <a:gd name="T0" fmla="*/ 142 w 142"/>
                <a:gd name="T1" fmla="*/ 157 h 157"/>
                <a:gd name="T2" fmla="*/ 121 w 142"/>
                <a:gd name="T3" fmla="*/ 157 h 157"/>
                <a:gd name="T4" fmla="*/ 105 w 142"/>
                <a:gd name="T5" fmla="*/ 114 h 157"/>
                <a:gd name="T6" fmla="*/ 37 w 142"/>
                <a:gd name="T7" fmla="*/ 114 h 157"/>
                <a:gd name="T8" fmla="*/ 21 w 142"/>
                <a:gd name="T9" fmla="*/ 157 h 157"/>
                <a:gd name="T10" fmla="*/ 0 w 142"/>
                <a:gd name="T11" fmla="*/ 157 h 157"/>
                <a:gd name="T12" fmla="*/ 57 w 142"/>
                <a:gd name="T13" fmla="*/ 0 h 157"/>
                <a:gd name="T14" fmla="*/ 85 w 142"/>
                <a:gd name="T15" fmla="*/ 0 h 157"/>
                <a:gd name="T16" fmla="*/ 142 w 142"/>
                <a:gd name="T17" fmla="*/ 157 h 157"/>
                <a:gd name="T18" fmla="*/ 98 w 142"/>
                <a:gd name="T19" fmla="*/ 95 h 157"/>
                <a:gd name="T20" fmla="*/ 70 w 142"/>
                <a:gd name="T21" fmla="*/ 19 h 157"/>
                <a:gd name="T22" fmla="*/ 43 w 142"/>
                <a:gd name="T23" fmla="*/ 95 h 157"/>
                <a:gd name="T24" fmla="*/ 98 w 142"/>
                <a:gd name="T25" fmla="*/ 9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57">
                  <a:moveTo>
                    <a:pt x="142" y="157"/>
                  </a:moveTo>
                  <a:lnTo>
                    <a:pt x="121" y="157"/>
                  </a:lnTo>
                  <a:lnTo>
                    <a:pt x="105" y="114"/>
                  </a:lnTo>
                  <a:lnTo>
                    <a:pt x="37" y="114"/>
                  </a:lnTo>
                  <a:lnTo>
                    <a:pt x="21" y="157"/>
                  </a:lnTo>
                  <a:lnTo>
                    <a:pt x="0" y="157"/>
                  </a:lnTo>
                  <a:lnTo>
                    <a:pt x="57" y="0"/>
                  </a:lnTo>
                  <a:lnTo>
                    <a:pt x="85" y="0"/>
                  </a:lnTo>
                  <a:lnTo>
                    <a:pt x="142" y="157"/>
                  </a:lnTo>
                  <a:close/>
                  <a:moveTo>
                    <a:pt x="98" y="95"/>
                  </a:moveTo>
                  <a:lnTo>
                    <a:pt x="70" y="19"/>
                  </a:lnTo>
                  <a:lnTo>
                    <a:pt x="43" y="95"/>
                  </a:lnTo>
                  <a:lnTo>
                    <a:pt x="98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0" name="Freeform 2551"/>
            <p:cNvSpPr>
              <a:spLocks/>
            </p:cNvSpPr>
            <p:nvPr/>
          </p:nvSpPr>
          <p:spPr bwMode="auto">
            <a:xfrm>
              <a:off x="5074" y="498"/>
              <a:ext cx="33" cy="40"/>
            </a:xfrm>
            <a:custGeom>
              <a:avLst/>
              <a:gdLst>
                <a:gd name="T0" fmla="*/ 99 w 99"/>
                <a:gd name="T1" fmla="*/ 121 h 121"/>
                <a:gd name="T2" fmla="*/ 79 w 99"/>
                <a:gd name="T3" fmla="*/ 121 h 121"/>
                <a:gd name="T4" fmla="*/ 79 w 99"/>
                <a:gd name="T5" fmla="*/ 54 h 121"/>
                <a:gd name="T6" fmla="*/ 79 w 99"/>
                <a:gd name="T7" fmla="*/ 46 h 121"/>
                <a:gd name="T8" fmla="*/ 78 w 99"/>
                <a:gd name="T9" fmla="*/ 39 h 121"/>
                <a:gd name="T10" fmla="*/ 78 w 99"/>
                <a:gd name="T11" fmla="*/ 32 h 121"/>
                <a:gd name="T12" fmla="*/ 75 w 99"/>
                <a:gd name="T13" fmla="*/ 28 h 121"/>
                <a:gd name="T14" fmla="*/ 72 w 99"/>
                <a:gd name="T15" fmla="*/ 23 h 121"/>
                <a:gd name="T16" fmla="*/ 68 w 99"/>
                <a:gd name="T17" fmla="*/ 22 h 121"/>
                <a:gd name="T18" fmla="*/ 62 w 99"/>
                <a:gd name="T19" fmla="*/ 19 h 121"/>
                <a:gd name="T20" fmla="*/ 55 w 99"/>
                <a:gd name="T21" fmla="*/ 19 h 121"/>
                <a:gd name="T22" fmla="*/ 46 w 99"/>
                <a:gd name="T23" fmla="*/ 19 h 121"/>
                <a:gd name="T24" fmla="*/ 37 w 99"/>
                <a:gd name="T25" fmla="*/ 23 h 121"/>
                <a:gd name="T26" fmla="*/ 29 w 99"/>
                <a:gd name="T27" fmla="*/ 28 h 121"/>
                <a:gd name="T28" fmla="*/ 20 w 99"/>
                <a:gd name="T29" fmla="*/ 33 h 121"/>
                <a:gd name="T30" fmla="*/ 20 w 99"/>
                <a:gd name="T31" fmla="*/ 121 h 121"/>
                <a:gd name="T32" fmla="*/ 0 w 99"/>
                <a:gd name="T33" fmla="*/ 121 h 121"/>
                <a:gd name="T34" fmla="*/ 0 w 99"/>
                <a:gd name="T35" fmla="*/ 3 h 121"/>
                <a:gd name="T36" fmla="*/ 20 w 99"/>
                <a:gd name="T37" fmla="*/ 3 h 121"/>
                <a:gd name="T38" fmla="*/ 20 w 99"/>
                <a:gd name="T39" fmla="*/ 16 h 121"/>
                <a:gd name="T40" fmla="*/ 30 w 99"/>
                <a:gd name="T41" fmla="*/ 9 h 121"/>
                <a:gd name="T42" fmla="*/ 40 w 99"/>
                <a:gd name="T43" fmla="*/ 5 h 121"/>
                <a:gd name="T44" fmla="*/ 49 w 99"/>
                <a:gd name="T45" fmla="*/ 0 h 121"/>
                <a:gd name="T46" fmla="*/ 60 w 99"/>
                <a:gd name="T47" fmla="*/ 0 h 121"/>
                <a:gd name="T48" fmla="*/ 78 w 99"/>
                <a:gd name="T49" fmla="*/ 2 h 121"/>
                <a:gd name="T50" fmla="*/ 89 w 99"/>
                <a:gd name="T51" fmla="*/ 12 h 121"/>
                <a:gd name="T52" fmla="*/ 98 w 99"/>
                <a:gd name="T53" fmla="*/ 25 h 121"/>
                <a:gd name="T54" fmla="*/ 99 w 99"/>
                <a:gd name="T55" fmla="*/ 45 h 121"/>
                <a:gd name="T56" fmla="*/ 99 w 99"/>
                <a:gd name="T5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121">
                  <a:moveTo>
                    <a:pt x="99" y="121"/>
                  </a:moveTo>
                  <a:lnTo>
                    <a:pt x="79" y="121"/>
                  </a:lnTo>
                  <a:lnTo>
                    <a:pt x="79" y="54"/>
                  </a:lnTo>
                  <a:lnTo>
                    <a:pt x="79" y="46"/>
                  </a:lnTo>
                  <a:lnTo>
                    <a:pt x="78" y="39"/>
                  </a:lnTo>
                  <a:lnTo>
                    <a:pt x="78" y="32"/>
                  </a:lnTo>
                  <a:lnTo>
                    <a:pt x="75" y="28"/>
                  </a:lnTo>
                  <a:lnTo>
                    <a:pt x="72" y="23"/>
                  </a:lnTo>
                  <a:lnTo>
                    <a:pt x="68" y="22"/>
                  </a:lnTo>
                  <a:lnTo>
                    <a:pt x="62" y="19"/>
                  </a:lnTo>
                  <a:lnTo>
                    <a:pt x="55" y="19"/>
                  </a:lnTo>
                  <a:lnTo>
                    <a:pt x="46" y="19"/>
                  </a:lnTo>
                  <a:lnTo>
                    <a:pt x="37" y="23"/>
                  </a:lnTo>
                  <a:lnTo>
                    <a:pt x="29" y="28"/>
                  </a:lnTo>
                  <a:lnTo>
                    <a:pt x="20" y="33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30" y="9"/>
                  </a:lnTo>
                  <a:lnTo>
                    <a:pt x="40" y="5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8" y="2"/>
                  </a:lnTo>
                  <a:lnTo>
                    <a:pt x="89" y="12"/>
                  </a:lnTo>
                  <a:lnTo>
                    <a:pt x="98" y="25"/>
                  </a:lnTo>
                  <a:lnTo>
                    <a:pt x="99" y="45"/>
                  </a:lnTo>
                  <a:lnTo>
                    <a:pt x="99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1" name="Freeform 2552"/>
            <p:cNvSpPr>
              <a:spLocks noEditPoints="1"/>
            </p:cNvSpPr>
            <p:nvPr/>
          </p:nvSpPr>
          <p:spPr bwMode="auto">
            <a:xfrm>
              <a:off x="5117" y="498"/>
              <a:ext cx="33" cy="41"/>
            </a:xfrm>
            <a:custGeom>
              <a:avLst/>
              <a:gdLst>
                <a:gd name="T0" fmla="*/ 81 w 101"/>
                <a:gd name="T1" fmla="*/ 121 h 124"/>
                <a:gd name="T2" fmla="*/ 78 w 101"/>
                <a:gd name="T3" fmla="*/ 111 h 124"/>
                <a:gd name="T4" fmla="*/ 69 w 101"/>
                <a:gd name="T5" fmla="*/ 117 h 124"/>
                <a:gd name="T6" fmla="*/ 60 w 101"/>
                <a:gd name="T7" fmla="*/ 121 h 124"/>
                <a:gd name="T8" fmla="*/ 48 w 101"/>
                <a:gd name="T9" fmla="*/ 124 h 124"/>
                <a:gd name="T10" fmla="*/ 23 w 101"/>
                <a:gd name="T11" fmla="*/ 123 h 124"/>
                <a:gd name="T12" fmla="*/ 3 w 101"/>
                <a:gd name="T13" fmla="*/ 103 h 124"/>
                <a:gd name="T14" fmla="*/ 1 w 101"/>
                <a:gd name="T15" fmla="*/ 75 h 124"/>
                <a:gd name="T16" fmla="*/ 13 w 101"/>
                <a:gd name="T17" fmla="*/ 58 h 124"/>
                <a:gd name="T18" fmla="*/ 35 w 101"/>
                <a:gd name="T19" fmla="*/ 48 h 124"/>
                <a:gd name="T20" fmla="*/ 63 w 101"/>
                <a:gd name="T21" fmla="*/ 45 h 124"/>
                <a:gd name="T22" fmla="*/ 81 w 101"/>
                <a:gd name="T23" fmla="*/ 41 h 124"/>
                <a:gd name="T24" fmla="*/ 79 w 101"/>
                <a:gd name="T25" fmla="*/ 29 h 124"/>
                <a:gd name="T26" fmla="*/ 72 w 101"/>
                <a:gd name="T27" fmla="*/ 22 h 124"/>
                <a:gd name="T28" fmla="*/ 62 w 101"/>
                <a:gd name="T29" fmla="*/ 19 h 124"/>
                <a:gd name="T30" fmla="*/ 49 w 101"/>
                <a:gd name="T31" fmla="*/ 18 h 124"/>
                <a:gd name="T32" fmla="*/ 32 w 101"/>
                <a:gd name="T33" fmla="*/ 20 h 124"/>
                <a:gd name="T34" fmla="*/ 12 w 101"/>
                <a:gd name="T35" fmla="*/ 26 h 124"/>
                <a:gd name="T36" fmla="*/ 12 w 101"/>
                <a:gd name="T37" fmla="*/ 6 h 124"/>
                <a:gd name="T38" fmla="*/ 27 w 101"/>
                <a:gd name="T39" fmla="*/ 3 h 124"/>
                <a:gd name="T40" fmla="*/ 49 w 101"/>
                <a:gd name="T41" fmla="*/ 0 h 124"/>
                <a:gd name="T42" fmla="*/ 71 w 101"/>
                <a:gd name="T43" fmla="*/ 3 h 124"/>
                <a:gd name="T44" fmla="*/ 86 w 101"/>
                <a:gd name="T45" fmla="*/ 10 h 124"/>
                <a:gd name="T46" fmla="*/ 96 w 101"/>
                <a:gd name="T47" fmla="*/ 22 h 124"/>
                <a:gd name="T48" fmla="*/ 101 w 101"/>
                <a:gd name="T49" fmla="*/ 41 h 124"/>
                <a:gd name="T50" fmla="*/ 81 w 101"/>
                <a:gd name="T51" fmla="*/ 92 h 124"/>
                <a:gd name="T52" fmla="*/ 72 w 101"/>
                <a:gd name="T53" fmla="*/ 61 h 124"/>
                <a:gd name="T54" fmla="*/ 48 w 101"/>
                <a:gd name="T55" fmla="*/ 62 h 124"/>
                <a:gd name="T56" fmla="*/ 32 w 101"/>
                <a:gd name="T57" fmla="*/ 67 h 124"/>
                <a:gd name="T58" fmla="*/ 22 w 101"/>
                <a:gd name="T59" fmla="*/ 78 h 124"/>
                <a:gd name="T60" fmla="*/ 22 w 101"/>
                <a:gd name="T61" fmla="*/ 95 h 124"/>
                <a:gd name="T62" fmla="*/ 35 w 101"/>
                <a:gd name="T63" fmla="*/ 105 h 124"/>
                <a:gd name="T64" fmla="*/ 56 w 101"/>
                <a:gd name="T65" fmla="*/ 105 h 124"/>
                <a:gd name="T66" fmla="*/ 73 w 101"/>
                <a:gd name="T67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4">
                  <a:moveTo>
                    <a:pt x="101" y="121"/>
                  </a:moveTo>
                  <a:lnTo>
                    <a:pt x="81" y="121"/>
                  </a:lnTo>
                  <a:lnTo>
                    <a:pt x="81" y="108"/>
                  </a:lnTo>
                  <a:lnTo>
                    <a:pt x="78" y="111"/>
                  </a:lnTo>
                  <a:lnTo>
                    <a:pt x="73" y="114"/>
                  </a:lnTo>
                  <a:lnTo>
                    <a:pt x="69" y="117"/>
                  </a:lnTo>
                  <a:lnTo>
                    <a:pt x="65" y="118"/>
                  </a:lnTo>
                  <a:lnTo>
                    <a:pt x="60" y="121"/>
                  </a:lnTo>
                  <a:lnTo>
                    <a:pt x="53" y="123"/>
                  </a:lnTo>
                  <a:lnTo>
                    <a:pt x="48" y="124"/>
                  </a:lnTo>
                  <a:lnTo>
                    <a:pt x="39" y="124"/>
                  </a:lnTo>
                  <a:lnTo>
                    <a:pt x="23" y="123"/>
                  </a:lnTo>
                  <a:lnTo>
                    <a:pt x="12" y="114"/>
                  </a:lnTo>
                  <a:lnTo>
                    <a:pt x="3" y="103"/>
                  </a:lnTo>
                  <a:lnTo>
                    <a:pt x="0" y="87"/>
                  </a:lnTo>
                  <a:lnTo>
                    <a:pt x="1" y="75"/>
                  </a:lnTo>
                  <a:lnTo>
                    <a:pt x="6" y="65"/>
                  </a:lnTo>
                  <a:lnTo>
                    <a:pt x="13" y="58"/>
                  </a:lnTo>
                  <a:lnTo>
                    <a:pt x="23" y="52"/>
                  </a:lnTo>
                  <a:lnTo>
                    <a:pt x="35" y="48"/>
                  </a:lnTo>
                  <a:lnTo>
                    <a:pt x="49" y="46"/>
                  </a:lnTo>
                  <a:lnTo>
                    <a:pt x="63" y="45"/>
                  </a:lnTo>
                  <a:lnTo>
                    <a:pt x="81" y="43"/>
                  </a:lnTo>
                  <a:lnTo>
                    <a:pt x="81" y="41"/>
                  </a:lnTo>
                  <a:lnTo>
                    <a:pt x="81" y="33"/>
                  </a:lnTo>
                  <a:lnTo>
                    <a:pt x="79" y="29"/>
                  </a:lnTo>
                  <a:lnTo>
                    <a:pt x="76" y="25"/>
                  </a:lnTo>
                  <a:lnTo>
                    <a:pt x="72" y="22"/>
                  </a:lnTo>
                  <a:lnTo>
                    <a:pt x="68" y="20"/>
                  </a:lnTo>
                  <a:lnTo>
                    <a:pt x="62" y="19"/>
                  </a:lnTo>
                  <a:lnTo>
                    <a:pt x="56" y="18"/>
                  </a:lnTo>
                  <a:lnTo>
                    <a:pt x="49" y="18"/>
                  </a:lnTo>
                  <a:lnTo>
                    <a:pt x="42" y="19"/>
                  </a:lnTo>
                  <a:lnTo>
                    <a:pt x="32" y="20"/>
                  </a:lnTo>
                  <a:lnTo>
                    <a:pt x="22" y="22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6"/>
                  </a:lnTo>
                  <a:lnTo>
                    <a:pt x="17" y="5"/>
                  </a:lnTo>
                  <a:lnTo>
                    <a:pt x="27" y="3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2" y="0"/>
                  </a:lnTo>
                  <a:lnTo>
                    <a:pt x="71" y="3"/>
                  </a:lnTo>
                  <a:lnTo>
                    <a:pt x="79" y="5"/>
                  </a:lnTo>
                  <a:lnTo>
                    <a:pt x="86" y="10"/>
                  </a:lnTo>
                  <a:lnTo>
                    <a:pt x="94" y="15"/>
                  </a:lnTo>
                  <a:lnTo>
                    <a:pt x="96" y="22"/>
                  </a:lnTo>
                  <a:lnTo>
                    <a:pt x="101" y="31"/>
                  </a:lnTo>
                  <a:lnTo>
                    <a:pt x="101" y="41"/>
                  </a:lnTo>
                  <a:lnTo>
                    <a:pt x="101" y="121"/>
                  </a:lnTo>
                  <a:close/>
                  <a:moveTo>
                    <a:pt x="81" y="92"/>
                  </a:moveTo>
                  <a:lnTo>
                    <a:pt x="81" y="59"/>
                  </a:lnTo>
                  <a:lnTo>
                    <a:pt x="72" y="61"/>
                  </a:lnTo>
                  <a:lnTo>
                    <a:pt x="59" y="61"/>
                  </a:lnTo>
                  <a:lnTo>
                    <a:pt x="48" y="62"/>
                  </a:lnTo>
                  <a:lnTo>
                    <a:pt x="40" y="64"/>
                  </a:lnTo>
                  <a:lnTo>
                    <a:pt x="32" y="67"/>
                  </a:lnTo>
                  <a:lnTo>
                    <a:pt x="26" y="72"/>
                  </a:lnTo>
                  <a:lnTo>
                    <a:pt x="22" y="78"/>
                  </a:lnTo>
                  <a:lnTo>
                    <a:pt x="22" y="85"/>
                  </a:lnTo>
                  <a:lnTo>
                    <a:pt x="22" y="95"/>
                  </a:lnTo>
                  <a:lnTo>
                    <a:pt x="27" y="101"/>
                  </a:lnTo>
                  <a:lnTo>
                    <a:pt x="35" y="105"/>
                  </a:lnTo>
                  <a:lnTo>
                    <a:pt x="46" y="105"/>
                  </a:lnTo>
                  <a:lnTo>
                    <a:pt x="56" y="105"/>
                  </a:lnTo>
                  <a:lnTo>
                    <a:pt x="65" y="103"/>
                  </a:lnTo>
                  <a:lnTo>
                    <a:pt x="73" y="98"/>
                  </a:lnTo>
                  <a:lnTo>
                    <a:pt x="81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2" name="Rectangle 2553"/>
            <p:cNvSpPr>
              <a:spLocks noChangeArrowheads="1"/>
            </p:cNvSpPr>
            <p:nvPr/>
          </p:nvSpPr>
          <p:spPr bwMode="auto">
            <a:xfrm>
              <a:off x="5163" y="484"/>
              <a:ext cx="6" cy="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3" name="Freeform 2554"/>
            <p:cNvSpPr>
              <a:spLocks noEditPoints="1"/>
            </p:cNvSpPr>
            <p:nvPr/>
          </p:nvSpPr>
          <p:spPr bwMode="auto">
            <a:xfrm>
              <a:off x="5180" y="498"/>
              <a:ext cx="36" cy="41"/>
            </a:xfrm>
            <a:custGeom>
              <a:avLst/>
              <a:gdLst>
                <a:gd name="T0" fmla="*/ 108 w 108"/>
                <a:gd name="T1" fmla="*/ 62 h 124"/>
                <a:gd name="T2" fmla="*/ 108 w 108"/>
                <a:gd name="T3" fmla="*/ 77 h 124"/>
                <a:gd name="T4" fmla="*/ 99 w 108"/>
                <a:gd name="T5" fmla="*/ 100 h 124"/>
                <a:gd name="T6" fmla="*/ 94 w 108"/>
                <a:gd name="T7" fmla="*/ 108 h 124"/>
                <a:gd name="T8" fmla="*/ 85 w 108"/>
                <a:gd name="T9" fmla="*/ 115 h 124"/>
                <a:gd name="T10" fmla="*/ 66 w 108"/>
                <a:gd name="T11" fmla="*/ 124 h 124"/>
                <a:gd name="T12" fmla="*/ 53 w 108"/>
                <a:gd name="T13" fmla="*/ 124 h 124"/>
                <a:gd name="T14" fmla="*/ 42 w 108"/>
                <a:gd name="T15" fmla="*/ 124 h 124"/>
                <a:gd name="T16" fmla="*/ 22 w 108"/>
                <a:gd name="T17" fmla="*/ 115 h 124"/>
                <a:gd name="T18" fmla="*/ 14 w 108"/>
                <a:gd name="T19" fmla="*/ 108 h 124"/>
                <a:gd name="T20" fmla="*/ 7 w 108"/>
                <a:gd name="T21" fmla="*/ 100 h 124"/>
                <a:gd name="T22" fmla="*/ 0 w 108"/>
                <a:gd name="T23" fmla="*/ 77 h 124"/>
                <a:gd name="T24" fmla="*/ 0 w 108"/>
                <a:gd name="T25" fmla="*/ 62 h 124"/>
                <a:gd name="T26" fmla="*/ 0 w 108"/>
                <a:gd name="T27" fmla="*/ 48 h 124"/>
                <a:gd name="T28" fmla="*/ 7 w 108"/>
                <a:gd name="T29" fmla="*/ 26 h 124"/>
                <a:gd name="T30" fmla="*/ 14 w 108"/>
                <a:gd name="T31" fmla="*/ 18 h 124"/>
                <a:gd name="T32" fmla="*/ 22 w 108"/>
                <a:gd name="T33" fmla="*/ 9 h 124"/>
                <a:gd name="T34" fmla="*/ 42 w 108"/>
                <a:gd name="T35" fmla="*/ 0 h 124"/>
                <a:gd name="T36" fmla="*/ 53 w 108"/>
                <a:gd name="T37" fmla="*/ 0 h 124"/>
                <a:gd name="T38" fmla="*/ 66 w 108"/>
                <a:gd name="T39" fmla="*/ 0 h 124"/>
                <a:gd name="T40" fmla="*/ 85 w 108"/>
                <a:gd name="T41" fmla="*/ 9 h 124"/>
                <a:gd name="T42" fmla="*/ 94 w 108"/>
                <a:gd name="T43" fmla="*/ 18 h 124"/>
                <a:gd name="T44" fmla="*/ 99 w 108"/>
                <a:gd name="T45" fmla="*/ 26 h 124"/>
                <a:gd name="T46" fmla="*/ 108 w 108"/>
                <a:gd name="T47" fmla="*/ 48 h 124"/>
                <a:gd name="T48" fmla="*/ 108 w 108"/>
                <a:gd name="T49" fmla="*/ 62 h 124"/>
                <a:gd name="T50" fmla="*/ 88 w 108"/>
                <a:gd name="T51" fmla="*/ 62 h 124"/>
                <a:gd name="T52" fmla="*/ 87 w 108"/>
                <a:gd name="T53" fmla="*/ 42 h 124"/>
                <a:gd name="T54" fmla="*/ 79 w 108"/>
                <a:gd name="T55" fmla="*/ 29 h 124"/>
                <a:gd name="T56" fmla="*/ 69 w 108"/>
                <a:gd name="T57" fmla="*/ 19 h 124"/>
                <a:gd name="T58" fmla="*/ 53 w 108"/>
                <a:gd name="T59" fmla="*/ 18 h 124"/>
                <a:gd name="T60" fmla="*/ 39 w 108"/>
                <a:gd name="T61" fmla="*/ 19 h 124"/>
                <a:gd name="T62" fmla="*/ 29 w 108"/>
                <a:gd name="T63" fmla="*/ 29 h 124"/>
                <a:gd name="T64" fmla="*/ 22 w 108"/>
                <a:gd name="T65" fmla="*/ 42 h 124"/>
                <a:gd name="T66" fmla="*/ 20 w 108"/>
                <a:gd name="T67" fmla="*/ 62 h 124"/>
                <a:gd name="T68" fmla="*/ 22 w 108"/>
                <a:gd name="T69" fmla="*/ 82 h 124"/>
                <a:gd name="T70" fmla="*/ 29 w 108"/>
                <a:gd name="T71" fmla="*/ 95 h 124"/>
                <a:gd name="T72" fmla="*/ 39 w 108"/>
                <a:gd name="T73" fmla="*/ 105 h 124"/>
                <a:gd name="T74" fmla="*/ 53 w 108"/>
                <a:gd name="T75" fmla="*/ 107 h 124"/>
                <a:gd name="T76" fmla="*/ 68 w 108"/>
                <a:gd name="T77" fmla="*/ 105 h 124"/>
                <a:gd name="T78" fmla="*/ 79 w 108"/>
                <a:gd name="T79" fmla="*/ 97 h 124"/>
                <a:gd name="T80" fmla="*/ 87 w 108"/>
                <a:gd name="T81" fmla="*/ 82 h 124"/>
                <a:gd name="T82" fmla="*/ 88 w 108"/>
                <a:gd name="T83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24">
                  <a:moveTo>
                    <a:pt x="108" y="62"/>
                  </a:moveTo>
                  <a:lnTo>
                    <a:pt x="108" y="77"/>
                  </a:lnTo>
                  <a:lnTo>
                    <a:pt x="99" y="100"/>
                  </a:lnTo>
                  <a:lnTo>
                    <a:pt x="94" y="108"/>
                  </a:lnTo>
                  <a:lnTo>
                    <a:pt x="85" y="115"/>
                  </a:lnTo>
                  <a:lnTo>
                    <a:pt x="66" y="124"/>
                  </a:lnTo>
                  <a:lnTo>
                    <a:pt x="53" y="124"/>
                  </a:lnTo>
                  <a:lnTo>
                    <a:pt x="42" y="124"/>
                  </a:lnTo>
                  <a:lnTo>
                    <a:pt x="22" y="115"/>
                  </a:lnTo>
                  <a:lnTo>
                    <a:pt x="14" y="108"/>
                  </a:lnTo>
                  <a:lnTo>
                    <a:pt x="7" y="100"/>
                  </a:lnTo>
                  <a:lnTo>
                    <a:pt x="0" y="77"/>
                  </a:lnTo>
                  <a:lnTo>
                    <a:pt x="0" y="62"/>
                  </a:lnTo>
                  <a:lnTo>
                    <a:pt x="0" y="48"/>
                  </a:lnTo>
                  <a:lnTo>
                    <a:pt x="7" y="26"/>
                  </a:lnTo>
                  <a:lnTo>
                    <a:pt x="14" y="18"/>
                  </a:lnTo>
                  <a:lnTo>
                    <a:pt x="22" y="9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6" y="0"/>
                  </a:lnTo>
                  <a:lnTo>
                    <a:pt x="85" y="9"/>
                  </a:lnTo>
                  <a:lnTo>
                    <a:pt x="94" y="18"/>
                  </a:lnTo>
                  <a:lnTo>
                    <a:pt x="99" y="26"/>
                  </a:lnTo>
                  <a:lnTo>
                    <a:pt x="108" y="48"/>
                  </a:lnTo>
                  <a:lnTo>
                    <a:pt x="108" y="62"/>
                  </a:lnTo>
                  <a:close/>
                  <a:moveTo>
                    <a:pt x="88" y="62"/>
                  </a:moveTo>
                  <a:lnTo>
                    <a:pt x="87" y="42"/>
                  </a:lnTo>
                  <a:lnTo>
                    <a:pt x="79" y="29"/>
                  </a:lnTo>
                  <a:lnTo>
                    <a:pt x="69" y="19"/>
                  </a:lnTo>
                  <a:lnTo>
                    <a:pt x="53" y="18"/>
                  </a:lnTo>
                  <a:lnTo>
                    <a:pt x="39" y="19"/>
                  </a:lnTo>
                  <a:lnTo>
                    <a:pt x="29" y="29"/>
                  </a:lnTo>
                  <a:lnTo>
                    <a:pt x="22" y="42"/>
                  </a:lnTo>
                  <a:lnTo>
                    <a:pt x="20" y="62"/>
                  </a:lnTo>
                  <a:lnTo>
                    <a:pt x="22" y="82"/>
                  </a:lnTo>
                  <a:lnTo>
                    <a:pt x="29" y="95"/>
                  </a:lnTo>
                  <a:lnTo>
                    <a:pt x="39" y="105"/>
                  </a:lnTo>
                  <a:lnTo>
                    <a:pt x="53" y="107"/>
                  </a:lnTo>
                  <a:lnTo>
                    <a:pt x="68" y="105"/>
                  </a:lnTo>
                  <a:lnTo>
                    <a:pt x="79" y="97"/>
                  </a:lnTo>
                  <a:lnTo>
                    <a:pt x="87" y="82"/>
                  </a:lnTo>
                  <a:lnTo>
                    <a:pt x="88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4" name="Freeform 2555"/>
            <p:cNvSpPr>
              <a:spLocks noEditPoints="1"/>
            </p:cNvSpPr>
            <p:nvPr/>
          </p:nvSpPr>
          <p:spPr bwMode="auto">
            <a:xfrm>
              <a:off x="5224" y="498"/>
              <a:ext cx="34" cy="55"/>
            </a:xfrm>
            <a:custGeom>
              <a:avLst/>
              <a:gdLst>
                <a:gd name="T0" fmla="*/ 102 w 104"/>
                <a:gd name="T1" fmla="*/ 123 h 166"/>
                <a:gd name="T2" fmla="*/ 89 w 104"/>
                <a:gd name="T3" fmla="*/ 151 h 166"/>
                <a:gd name="T4" fmla="*/ 62 w 104"/>
                <a:gd name="T5" fmla="*/ 166 h 166"/>
                <a:gd name="T6" fmla="*/ 39 w 104"/>
                <a:gd name="T7" fmla="*/ 166 h 166"/>
                <a:gd name="T8" fmla="*/ 20 w 104"/>
                <a:gd name="T9" fmla="*/ 163 h 166"/>
                <a:gd name="T10" fmla="*/ 12 w 104"/>
                <a:gd name="T11" fmla="*/ 140 h 166"/>
                <a:gd name="T12" fmla="*/ 19 w 104"/>
                <a:gd name="T13" fmla="*/ 143 h 166"/>
                <a:gd name="T14" fmla="*/ 39 w 104"/>
                <a:gd name="T15" fmla="*/ 147 h 166"/>
                <a:gd name="T16" fmla="*/ 59 w 104"/>
                <a:gd name="T17" fmla="*/ 147 h 166"/>
                <a:gd name="T18" fmla="*/ 72 w 104"/>
                <a:gd name="T19" fmla="*/ 143 h 166"/>
                <a:gd name="T20" fmla="*/ 81 w 104"/>
                <a:gd name="T21" fmla="*/ 134 h 166"/>
                <a:gd name="T22" fmla="*/ 84 w 104"/>
                <a:gd name="T23" fmla="*/ 123 h 166"/>
                <a:gd name="T24" fmla="*/ 84 w 104"/>
                <a:gd name="T25" fmla="*/ 105 h 166"/>
                <a:gd name="T26" fmla="*/ 66 w 104"/>
                <a:gd name="T27" fmla="*/ 115 h 166"/>
                <a:gd name="T28" fmla="*/ 46 w 104"/>
                <a:gd name="T29" fmla="*/ 120 h 166"/>
                <a:gd name="T30" fmla="*/ 19 w 104"/>
                <a:gd name="T31" fmla="*/ 111 h 166"/>
                <a:gd name="T32" fmla="*/ 6 w 104"/>
                <a:gd name="T33" fmla="*/ 97 h 166"/>
                <a:gd name="T34" fmla="*/ 0 w 104"/>
                <a:gd name="T35" fmla="*/ 61 h 166"/>
                <a:gd name="T36" fmla="*/ 4 w 104"/>
                <a:gd name="T37" fmla="*/ 35 h 166"/>
                <a:gd name="T38" fmla="*/ 16 w 104"/>
                <a:gd name="T39" fmla="*/ 16 h 166"/>
                <a:gd name="T40" fmla="*/ 32 w 104"/>
                <a:gd name="T41" fmla="*/ 5 h 166"/>
                <a:gd name="T42" fmla="*/ 52 w 104"/>
                <a:gd name="T43" fmla="*/ 0 h 166"/>
                <a:gd name="T44" fmla="*/ 69 w 104"/>
                <a:gd name="T45" fmla="*/ 2 h 166"/>
                <a:gd name="T46" fmla="*/ 84 w 104"/>
                <a:gd name="T47" fmla="*/ 9 h 166"/>
                <a:gd name="T48" fmla="*/ 104 w 104"/>
                <a:gd name="T49" fmla="*/ 3 h 166"/>
                <a:gd name="T50" fmla="*/ 84 w 104"/>
                <a:gd name="T51" fmla="*/ 90 h 166"/>
                <a:gd name="T52" fmla="*/ 76 w 104"/>
                <a:gd name="T53" fmla="*/ 22 h 166"/>
                <a:gd name="T54" fmla="*/ 62 w 104"/>
                <a:gd name="T55" fmla="*/ 18 h 166"/>
                <a:gd name="T56" fmla="*/ 40 w 104"/>
                <a:gd name="T57" fmla="*/ 20 h 166"/>
                <a:gd name="T58" fmla="*/ 22 w 104"/>
                <a:gd name="T59" fmla="*/ 42 h 166"/>
                <a:gd name="T60" fmla="*/ 22 w 104"/>
                <a:gd name="T61" fmla="*/ 79 h 166"/>
                <a:gd name="T62" fmla="*/ 36 w 104"/>
                <a:gd name="T63" fmla="*/ 100 h 166"/>
                <a:gd name="T64" fmla="*/ 59 w 104"/>
                <a:gd name="T65" fmla="*/ 101 h 166"/>
                <a:gd name="T66" fmla="*/ 76 w 104"/>
                <a:gd name="T67" fmla="*/ 9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" h="166">
                  <a:moveTo>
                    <a:pt x="104" y="108"/>
                  </a:moveTo>
                  <a:lnTo>
                    <a:pt x="102" y="123"/>
                  </a:lnTo>
                  <a:lnTo>
                    <a:pt x="97" y="144"/>
                  </a:lnTo>
                  <a:lnTo>
                    <a:pt x="89" y="151"/>
                  </a:lnTo>
                  <a:lnTo>
                    <a:pt x="82" y="159"/>
                  </a:lnTo>
                  <a:lnTo>
                    <a:pt x="62" y="166"/>
                  </a:lnTo>
                  <a:lnTo>
                    <a:pt x="48" y="166"/>
                  </a:lnTo>
                  <a:lnTo>
                    <a:pt x="39" y="166"/>
                  </a:lnTo>
                  <a:lnTo>
                    <a:pt x="29" y="164"/>
                  </a:lnTo>
                  <a:lnTo>
                    <a:pt x="20" y="163"/>
                  </a:lnTo>
                  <a:lnTo>
                    <a:pt x="12" y="160"/>
                  </a:lnTo>
                  <a:lnTo>
                    <a:pt x="12" y="140"/>
                  </a:lnTo>
                  <a:lnTo>
                    <a:pt x="13" y="140"/>
                  </a:lnTo>
                  <a:lnTo>
                    <a:pt x="19" y="143"/>
                  </a:lnTo>
                  <a:lnTo>
                    <a:pt x="29" y="146"/>
                  </a:lnTo>
                  <a:lnTo>
                    <a:pt x="39" y="147"/>
                  </a:lnTo>
                  <a:lnTo>
                    <a:pt x="49" y="149"/>
                  </a:lnTo>
                  <a:lnTo>
                    <a:pt x="59" y="147"/>
                  </a:lnTo>
                  <a:lnTo>
                    <a:pt x="66" y="146"/>
                  </a:lnTo>
                  <a:lnTo>
                    <a:pt x="72" y="143"/>
                  </a:lnTo>
                  <a:lnTo>
                    <a:pt x="76" y="139"/>
                  </a:lnTo>
                  <a:lnTo>
                    <a:pt x="81" y="134"/>
                  </a:lnTo>
                  <a:lnTo>
                    <a:pt x="82" y="128"/>
                  </a:lnTo>
                  <a:lnTo>
                    <a:pt x="84" y="123"/>
                  </a:lnTo>
                  <a:lnTo>
                    <a:pt x="84" y="115"/>
                  </a:lnTo>
                  <a:lnTo>
                    <a:pt x="84" y="105"/>
                  </a:lnTo>
                  <a:lnTo>
                    <a:pt x="75" y="111"/>
                  </a:lnTo>
                  <a:lnTo>
                    <a:pt x="66" y="115"/>
                  </a:lnTo>
                  <a:lnTo>
                    <a:pt x="58" y="118"/>
                  </a:lnTo>
                  <a:lnTo>
                    <a:pt x="46" y="120"/>
                  </a:lnTo>
                  <a:lnTo>
                    <a:pt x="36" y="118"/>
                  </a:lnTo>
                  <a:lnTo>
                    <a:pt x="19" y="111"/>
                  </a:lnTo>
                  <a:lnTo>
                    <a:pt x="12" y="104"/>
                  </a:lnTo>
                  <a:lnTo>
                    <a:pt x="6" y="97"/>
                  </a:lnTo>
                  <a:lnTo>
                    <a:pt x="0" y="75"/>
                  </a:lnTo>
                  <a:lnTo>
                    <a:pt x="0" y="61"/>
                  </a:lnTo>
                  <a:lnTo>
                    <a:pt x="0" y="46"/>
                  </a:lnTo>
                  <a:lnTo>
                    <a:pt x="4" y="35"/>
                  </a:lnTo>
                  <a:lnTo>
                    <a:pt x="9" y="25"/>
                  </a:lnTo>
                  <a:lnTo>
                    <a:pt x="16" y="16"/>
                  </a:lnTo>
                  <a:lnTo>
                    <a:pt x="23" y="9"/>
                  </a:lnTo>
                  <a:lnTo>
                    <a:pt x="32" y="5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69" y="2"/>
                  </a:lnTo>
                  <a:lnTo>
                    <a:pt x="76" y="5"/>
                  </a:lnTo>
                  <a:lnTo>
                    <a:pt x="84" y="9"/>
                  </a:lnTo>
                  <a:lnTo>
                    <a:pt x="85" y="3"/>
                  </a:lnTo>
                  <a:lnTo>
                    <a:pt x="104" y="3"/>
                  </a:lnTo>
                  <a:lnTo>
                    <a:pt x="104" y="108"/>
                  </a:lnTo>
                  <a:close/>
                  <a:moveTo>
                    <a:pt x="84" y="90"/>
                  </a:moveTo>
                  <a:lnTo>
                    <a:pt x="84" y="25"/>
                  </a:lnTo>
                  <a:lnTo>
                    <a:pt x="76" y="22"/>
                  </a:lnTo>
                  <a:lnTo>
                    <a:pt x="69" y="19"/>
                  </a:lnTo>
                  <a:lnTo>
                    <a:pt x="62" y="18"/>
                  </a:lnTo>
                  <a:lnTo>
                    <a:pt x="55" y="18"/>
                  </a:lnTo>
                  <a:lnTo>
                    <a:pt x="40" y="20"/>
                  </a:lnTo>
                  <a:lnTo>
                    <a:pt x="29" y="29"/>
                  </a:lnTo>
                  <a:lnTo>
                    <a:pt x="22" y="42"/>
                  </a:lnTo>
                  <a:lnTo>
                    <a:pt x="20" y="61"/>
                  </a:lnTo>
                  <a:lnTo>
                    <a:pt x="22" y="79"/>
                  </a:lnTo>
                  <a:lnTo>
                    <a:pt x="28" y="91"/>
                  </a:lnTo>
                  <a:lnTo>
                    <a:pt x="36" y="100"/>
                  </a:lnTo>
                  <a:lnTo>
                    <a:pt x="51" y="101"/>
                  </a:lnTo>
                  <a:lnTo>
                    <a:pt x="59" y="101"/>
                  </a:lnTo>
                  <a:lnTo>
                    <a:pt x="68" y="98"/>
                  </a:lnTo>
                  <a:lnTo>
                    <a:pt x="76" y="94"/>
                  </a:lnTo>
                  <a:lnTo>
                    <a:pt x="84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5" name="Freeform 2556"/>
            <p:cNvSpPr>
              <a:spLocks/>
            </p:cNvSpPr>
            <p:nvPr/>
          </p:nvSpPr>
          <p:spPr bwMode="auto">
            <a:xfrm>
              <a:off x="5292" y="499"/>
              <a:ext cx="38" cy="39"/>
            </a:xfrm>
            <a:custGeom>
              <a:avLst/>
              <a:gdLst>
                <a:gd name="T0" fmla="*/ 114 w 114"/>
                <a:gd name="T1" fmla="*/ 0 h 118"/>
                <a:gd name="T2" fmla="*/ 66 w 114"/>
                <a:gd name="T3" fmla="*/ 118 h 118"/>
                <a:gd name="T4" fmla="*/ 46 w 114"/>
                <a:gd name="T5" fmla="*/ 118 h 118"/>
                <a:gd name="T6" fmla="*/ 0 w 114"/>
                <a:gd name="T7" fmla="*/ 0 h 118"/>
                <a:gd name="T8" fmla="*/ 20 w 114"/>
                <a:gd name="T9" fmla="*/ 0 h 118"/>
                <a:gd name="T10" fmla="*/ 58 w 114"/>
                <a:gd name="T11" fmla="*/ 94 h 118"/>
                <a:gd name="T12" fmla="*/ 94 w 114"/>
                <a:gd name="T13" fmla="*/ 0 h 118"/>
                <a:gd name="T14" fmla="*/ 114 w 114"/>
                <a:gd name="T1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18">
                  <a:moveTo>
                    <a:pt x="114" y="0"/>
                  </a:moveTo>
                  <a:lnTo>
                    <a:pt x="66" y="118"/>
                  </a:lnTo>
                  <a:lnTo>
                    <a:pt x="46" y="11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58" y="94"/>
                  </a:lnTo>
                  <a:lnTo>
                    <a:pt x="94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6" name="Freeform 2557"/>
            <p:cNvSpPr>
              <a:spLocks noEditPoints="1"/>
            </p:cNvSpPr>
            <p:nvPr/>
          </p:nvSpPr>
          <p:spPr bwMode="auto">
            <a:xfrm>
              <a:off x="5339" y="486"/>
              <a:ext cx="7" cy="52"/>
            </a:xfrm>
            <a:custGeom>
              <a:avLst/>
              <a:gdLst>
                <a:gd name="T0" fmla="*/ 21 w 21"/>
                <a:gd name="T1" fmla="*/ 20 h 158"/>
                <a:gd name="T2" fmla="*/ 0 w 21"/>
                <a:gd name="T3" fmla="*/ 20 h 158"/>
                <a:gd name="T4" fmla="*/ 0 w 21"/>
                <a:gd name="T5" fmla="*/ 0 h 158"/>
                <a:gd name="T6" fmla="*/ 21 w 21"/>
                <a:gd name="T7" fmla="*/ 0 h 158"/>
                <a:gd name="T8" fmla="*/ 21 w 21"/>
                <a:gd name="T9" fmla="*/ 20 h 158"/>
                <a:gd name="T10" fmla="*/ 20 w 21"/>
                <a:gd name="T11" fmla="*/ 158 h 158"/>
                <a:gd name="T12" fmla="*/ 1 w 21"/>
                <a:gd name="T13" fmla="*/ 158 h 158"/>
                <a:gd name="T14" fmla="*/ 1 w 21"/>
                <a:gd name="T15" fmla="*/ 40 h 158"/>
                <a:gd name="T16" fmla="*/ 20 w 21"/>
                <a:gd name="T17" fmla="*/ 40 h 158"/>
                <a:gd name="T18" fmla="*/ 20 w 21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58">
                  <a:moveTo>
                    <a:pt x="21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0"/>
                  </a:lnTo>
                  <a:close/>
                  <a:moveTo>
                    <a:pt x="20" y="158"/>
                  </a:moveTo>
                  <a:lnTo>
                    <a:pt x="1" y="158"/>
                  </a:lnTo>
                  <a:lnTo>
                    <a:pt x="1" y="40"/>
                  </a:lnTo>
                  <a:lnTo>
                    <a:pt x="20" y="40"/>
                  </a:lnTo>
                  <a:lnTo>
                    <a:pt x="20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7" name="Freeform 2558"/>
            <p:cNvSpPr>
              <a:spLocks noEditPoints="1"/>
            </p:cNvSpPr>
            <p:nvPr/>
          </p:nvSpPr>
          <p:spPr bwMode="auto">
            <a:xfrm>
              <a:off x="5356" y="484"/>
              <a:ext cx="34" cy="55"/>
            </a:xfrm>
            <a:custGeom>
              <a:avLst/>
              <a:gdLst>
                <a:gd name="T0" fmla="*/ 104 w 104"/>
                <a:gd name="T1" fmla="*/ 164 h 167"/>
                <a:gd name="T2" fmla="*/ 85 w 104"/>
                <a:gd name="T3" fmla="*/ 164 h 167"/>
                <a:gd name="T4" fmla="*/ 85 w 104"/>
                <a:gd name="T5" fmla="*/ 151 h 167"/>
                <a:gd name="T6" fmla="*/ 77 w 104"/>
                <a:gd name="T7" fmla="*/ 158 h 167"/>
                <a:gd name="T8" fmla="*/ 66 w 104"/>
                <a:gd name="T9" fmla="*/ 163 h 167"/>
                <a:gd name="T10" fmla="*/ 58 w 104"/>
                <a:gd name="T11" fmla="*/ 167 h 167"/>
                <a:gd name="T12" fmla="*/ 46 w 104"/>
                <a:gd name="T13" fmla="*/ 167 h 167"/>
                <a:gd name="T14" fmla="*/ 36 w 104"/>
                <a:gd name="T15" fmla="*/ 167 h 167"/>
                <a:gd name="T16" fmla="*/ 20 w 104"/>
                <a:gd name="T17" fmla="*/ 158 h 167"/>
                <a:gd name="T18" fmla="*/ 13 w 104"/>
                <a:gd name="T19" fmla="*/ 151 h 167"/>
                <a:gd name="T20" fmla="*/ 7 w 104"/>
                <a:gd name="T21" fmla="*/ 143 h 167"/>
                <a:gd name="T22" fmla="*/ 2 w 104"/>
                <a:gd name="T23" fmla="*/ 120 h 167"/>
                <a:gd name="T24" fmla="*/ 0 w 104"/>
                <a:gd name="T25" fmla="*/ 107 h 167"/>
                <a:gd name="T26" fmla="*/ 2 w 104"/>
                <a:gd name="T27" fmla="*/ 92 h 167"/>
                <a:gd name="T28" fmla="*/ 4 w 104"/>
                <a:gd name="T29" fmla="*/ 79 h 167"/>
                <a:gd name="T30" fmla="*/ 10 w 104"/>
                <a:gd name="T31" fmla="*/ 68 h 167"/>
                <a:gd name="T32" fmla="*/ 16 w 104"/>
                <a:gd name="T33" fmla="*/ 59 h 167"/>
                <a:gd name="T34" fmla="*/ 25 w 104"/>
                <a:gd name="T35" fmla="*/ 52 h 167"/>
                <a:gd name="T36" fmla="*/ 33 w 104"/>
                <a:gd name="T37" fmla="*/ 48 h 167"/>
                <a:gd name="T38" fmla="*/ 43 w 104"/>
                <a:gd name="T39" fmla="*/ 43 h 167"/>
                <a:gd name="T40" fmla="*/ 53 w 104"/>
                <a:gd name="T41" fmla="*/ 43 h 167"/>
                <a:gd name="T42" fmla="*/ 62 w 104"/>
                <a:gd name="T43" fmla="*/ 43 h 167"/>
                <a:gd name="T44" fmla="*/ 69 w 104"/>
                <a:gd name="T45" fmla="*/ 45 h 167"/>
                <a:gd name="T46" fmla="*/ 77 w 104"/>
                <a:gd name="T47" fmla="*/ 48 h 167"/>
                <a:gd name="T48" fmla="*/ 85 w 104"/>
                <a:gd name="T49" fmla="*/ 51 h 167"/>
                <a:gd name="T50" fmla="*/ 85 w 104"/>
                <a:gd name="T51" fmla="*/ 0 h 167"/>
                <a:gd name="T52" fmla="*/ 104 w 104"/>
                <a:gd name="T53" fmla="*/ 0 h 167"/>
                <a:gd name="T54" fmla="*/ 104 w 104"/>
                <a:gd name="T55" fmla="*/ 164 h 167"/>
                <a:gd name="T56" fmla="*/ 85 w 104"/>
                <a:gd name="T57" fmla="*/ 135 h 167"/>
                <a:gd name="T58" fmla="*/ 85 w 104"/>
                <a:gd name="T59" fmla="*/ 68 h 167"/>
                <a:gd name="T60" fmla="*/ 77 w 104"/>
                <a:gd name="T61" fmla="*/ 65 h 167"/>
                <a:gd name="T62" fmla="*/ 71 w 104"/>
                <a:gd name="T63" fmla="*/ 62 h 167"/>
                <a:gd name="T64" fmla="*/ 64 w 104"/>
                <a:gd name="T65" fmla="*/ 62 h 167"/>
                <a:gd name="T66" fmla="*/ 56 w 104"/>
                <a:gd name="T67" fmla="*/ 62 h 167"/>
                <a:gd name="T68" fmla="*/ 41 w 104"/>
                <a:gd name="T69" fmla="*/ 63 h 167"/>
                <a:gd name="T70" fmla="*/ 30 w 104"/>
                <a:gd name="T71" fmla="*/ 74 h 167"/>
                <a:gd name="T72" fmla="*/ 23 w 104"/>
                <a:gd name="T73" fmla="*/ 86 h 167"/>
                <a:gd name="T74" fmla="*/ 22 w 104"/>
                <a:gd name="T75" fmla="*/ 105 h 167"/>
                <a:gd name="T76" fmla="*/ 22 w 104"/>
                <a:gd name="T77" fmla="*/ 125 h 167"/>
                <a:gd name="T78" fmla="*/ 29 w 104"/>
                <a:gd name="T79" fmla="*/ 138 h 167"/>
                <a:gd name="T80" fmla="*/ 38 w 104"/>
                <a:gd name="T81" fmla="*/ 147 h 167"/>
                <a:gd name="T82" fmla="*/ 52 w 104"/>
                <a:gd name="T83" fmla="*/ 148 h 167"/>
                <a:gd name="T84" fmla="*/ 59 w 104"/>
                <a:gd name="T85" fmla="*/ 148 h 167"/>
                <a:gd name="T86" fmla="*/ 68 w 104"/>
                <a:gd name="T87" fmla="*/ 146 h 167"/>
                <a:gd name="T88" fmla="*/ 77 w 104"/>
                <a:gd name="T89" fmla="*/ 141 h 167"/>
                <a:gd name="T90" fmla="*/ 85 w 104"/>
                <a:gd name="T91" fmla="*/ 13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7">
                  <a:moveTo>
                    <a:pt x="104" y="164"/>
                  </a:moveTo>
                  <a:lnTo>
                    <a:pt x="85" y="164"/>
                  </a:lnTo>
                  <a:lnTo>
                    <a:pt x="85" y="151"/>
                  </a:lnTo>
                  <a:lnTo>
                    <a:pt x="77" y="158"/>
                  </a:lnTo>
                  <a:lnTo>
                    <a:pt x="66" y="163"/>
                  </a:lnTo>
                  <a:lnTo>
                    <a:pt x="58" y="167"/>
                  </a:lnTo>
                  <a:lnTo>
                    <a:pt x="46" y="167"/>
                  </a:lnTo>
                  <a:lnTo>
                    <a:pt x="36" y="167"/>
                  </a:lnTo>
                  <a:lnTo>
                    <a:pt x="20" y="158"/>
                  </a:lnTo>
                  <a:lnTo>
                    <a:pt x="13" y="151"/>
                  </a:lnTo>
                  <a:lnTo>
                    <a:pt x="7" y="143"/>
                  </a:lnTo>
                  <a:lnTo>
                    <a:pt x="2" y="120"/>
                  </a:lnTo>
                  <a:lnTo>
                    <a:pt x="0" y="107"/>
                  </a:lnTo>
                  <a:lnTo>
                    <a:pt x="2" y="92"/>
                  </a:lnTo>
                  <a:lnTo>
                    <a:pt x="4" y="79"/>
                  </a:lnTo>
                  <a:lnTo>
                    <a:pt x="10" y="68"/>
                  </a:lnTo>
                  <a:lnTo>
                    <a:pt x="16" y="59"/>
                  </a:lnTo>
                  <a:lnTo>
                    <a:pt x="25" y="52"/>
                  </a:lnTo>
                  <a:lnTo>
                    <a:pt x="33" y="48"/>
                  </a:lnTo>
                  <a:lnTo>
                    <a:pt x="43" y="43"/>
                  </a:lnTo>
                  <a:lnTo>
                    <a:pt x="53" y="43"/>
                  </a:lnTo>
                  <a:lnTo>
                    <a:pt x="62" y="43"/>
                  </a:lnTo>
                  <a:lnTo>
                    <a:pt x="69" y="45"/>
                  </a:lnTo>
                  <a:lnTo>
                    <a:pt x="77" y="48"/>
                  </a:lnTo>
                  <a:lnTo>
                    <a:pt x="85" y="51"/>
                  </a:lnTo>
                  <a:lnTo>
                    <a:pt x="85" y="0"/>
                  </a:lnTo>
                  <a:lnTo>
                    <a:pt x="104" y="0"/>
                  </a:lnTo>
                  <a:lnTo>
                    <a:pt x="104" y="164"/>
                  </a:lnTo>
                  <a:close/>
                  <a:moveTo>
                    <a:pt x="85" y="135"/>
                  </a:moveTo>
                  <a:lnTo>
                    <a:pt x="85" y="68"/>
                  </a:lnTo>
                  <a:lnTo>
                    <a:pt x="77" y="65"/>
                  </a:lnTo>
                  <a:lnTo>
                    <a:pt x="71" y="62"/>
                  </a:lnTo>
                  <a:lnTo>
                    <a:pt x="64" y="62"/>
                  </a:lnTo>
                  <a:lnTo>
                    <a:pt x="56" y="62"/>
                  </a:lnTo>
                  <a:lnTo>
                    <a:pt x="41" y="63"/>
                  </a:lnTo>
                  <a:lnTo>
                    <a:pt x="30" y="74"/>
                  </a:lnTo>
                  <a:lnTo>
                    <a:pt x="23" y="86"/>
                  </a:lnTo>
                  <a:lnTo>
                    <a:pt x="22" y="105"/>
                  </a:lnTo>
                  <a:lnTo>
                    <a:pt x="22" y="125"/>
                  </a:lnTo>
                  <a:lnTo>
                    <a:pt x="29" y="138"/>
                  </a:lnTo>
                  <a:lnTo>
                    <a:pt x="38" y="147"/>
                  </a:lnTo>
                  <a:lnTo>
                    <a:pt x="52" y="148"/>
                  </a:lnTo>
                  <a:lnTo>
                    <a:pt x="59" y="148"/>
                  </a:lnTo>
                  <a:lnTo>
                    <a:pt x="68" y="146"/>
                  </a:lnTo>
                  <a:lnTo>
                    <a:pt x="77" y="141"/>
                  </a:lnTo>
                  <a:lnTo>
                    <a:pt x="85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8" name="Freeform 2559"/>
            <p:cNvSpPr>
              <a:spLocks noEditPoints="1"/>
            </p:cNvSpPr>
            <p:nvPr/>
          </p:nvSpPr>
          <p:spPr bwMode="auto">
            <a:xfrm>
              <a:off x="5401" y="498"/>
              <a:ext cx="35" cy="41"/>
            </a:xfrm>
            <a:custGeom>
              <a:avLst/>
              <a:gdLst>
                <a:gd name="T0" fmla="*/ 106 w 106"/>
                <a:gd name="T1" fmla="*/ 65 h 124"/>
                <a:gd name="T2" fmla="*/ 20 w 106"/>
                <a:gd name="T3" fmla="*/ 65 h 124"/>
                <a:gd name="T4" fmla="*/ 20 w 106"/>
                <a:gd name="T5" fmla="*/ 75 h 124"/>
                <a:gd name="T6" fmla="*/ 23 w 106"/>
                <a:gd name="T7" fmla="*/ 84 h 124"/>
                <a:gd name="T8" fmla="*/ 27 w 106"/>
                <a:gd name="T9" fmla="*/ 91 h 124"/>
                <a:gd name="T10" fmla="*/ 31 w 106"/>
                <a:gd name="T11" fmla="*/ 97 h 124"/>
                <a:gd name="T12" fmla="*/ 37 w 106"/>
                <a:gd name="T13" fmla="*/ 101 h 124"/>
                <a:gd name="T14" fmla="*/ 44 w 106"/>
                <a:gd name="T15" fmla="*/ 104 h 124"/>
                <a:gd name="T16" fmla="*/ 53 w 106"/>
                <a:gd name="T17" fmla="*/ 107 h 124"/>
                <a:gd name="T18" fmla="*/ 61 w 106"/>
                <a:gd name="T19" fmla="*/ 107 h 124"/>
                <a:gd name="T20" fmla="*/ 73 w 106"/>
                <a:gd name="T21" fmla="*/ 105 h 124"/>
                <a:gd name="T22" fmla="*/ 86 w 106"/>
                <a:gd name="T23" fmla="*/ 103 h 124"/>
                <a:gd name="T24" fmla="*/ 96 w 106"/>
                <a:gd name="T25" fmla="*/ 97 h 124"/>
                <a:gd name="T26" fmla="*/ 103 w 106"/>
                <a:gd name="T27" fmla="*/ 92 h 124"/>
                <a:gd name="T28" fmla="*/ 103 w 106"/>
                <a:gd name="T29" fmla="*/ 92 h 124"/>
                <a:gd name="T30" fmla="*/ 103 w 106"/>
                <a:gd name="T31" fmla="*/ 114 h 124"/>
                <a:gd name="T32" fmla="*/ 93 w 106"/>
                <a:gd name="T33" fmla="*/ 118 h 124"/>
                <a:gd name="T34" fmla="*/ 83 w 106"/>
                <a:gd name="T35" fmla="*/ 121 h 124"/>
                <a:gd name="T36" fmla="*/ 73 w 106"/>
                <a:gd name="T37" fmla="*/ 124 h 124"/>
                <a:gd name="T38" fmla="*/ 61 w 106"/>
                <a:gd name="T39" fmla="*/ 124 h 124"/>
                <a:gd name="T40" fmla="*/ 47 w 106"/>
                <a:gd name="T41" fmla="*/ 123 h 124"/>
                <a:gd name="T42" fmla="*/ 24 w 106"/>
                <a:gd name="T43" fmla="*/ 115 h 124"/>
                <a:gd name="T44" fmla="*/ 15 w 106"/>
                <a:gd name="T45" fmla="*/ 108 h 124"/>
                <a:gd name="T46" fmla="*/ 8 w 106"/>
                <a:gd name="T47" fmla="*/ 100 h 124"/>
                <a:gd name="T48" fmla="*/ 0 w 106"/>
                <a:gd name="T49" fmla="*/ 77 h 124"/>
                <a:gd name="T50" fmla="*/ 0 w 106"/>
                <a:gd name="T51" fmla="*/ 64 h 124"/>
                <a:gd name="T52" fmla="*/ 0 w 106"/>
                <a:gd name="T53" fmla="*/ 49 h 124"/>
                <a:gd name="T54" fmla="*/ 8 w 106"/>
                <a:gd name="T55" fmla="*/ 26 h 124"/>
                <a:gd name="T56" fmla="*/ 15 w 106"/>
                <a:gd name="T57" fmla="*/ 18 h 124"/>
                <a:gd name="T58" fmla="*/ 23 w 106"/>
                <a:gd name="T59" fmla="*/ 9 h 124"/>
                <a:gd name="T60" fmla="*/ 44 w 106"/>
                <a:gd name="T61" fmla="*/ 0 h 124"/>
                <a:gd name="T62" fmla="*/ 57 w 106"/>
                <a:gd name="T63" fmla="*/ 0 h 124"/>
                <a:gd name="T64" fmla="*/ 67 w 106"/>
                <a:gd name="T65" fmla="*/ 0 h 124"/>
                <a:gd name="T66" fmla="*/ 86 w 106"/>
                <a:gd name="T67" fmla="*/ 8 h 124"/>
                <a:gd name="T68" fmla="*/ 93 w 106"/>
                <a:gd name="T69" fmla="*/ 15 h 124"/>
                <a:gd name="T70" fmla="*/ 99 w 106"/>
                <a:gd name="T71" fmla="*/ 22 h 124"/>
                <a:gd name="T72" fmla="*/ 106 w 106"/>
                <a:gd name="T73" fmla="*/ 41 h 124"/>
                <a:gd name="T74" fmla="*/ 106 w 106"/>
                <a:gd name="T75" fmla="*/ 54 h 124"/>
                <a:gd name="T76" fmla="*/ 106 w 106"/>
                <a:gd name="T77" fmla="*/ 65 h 124"/>
                <a:gd name="T78" fmla="*/ 87 w 106"/>
                <a:gd name="T79" fmla="*/ 49 h 124"/>
                <a:gd name="T80" fmla="*/ 86 w 106"/>
                <a:gd name="T81" fmla="*/ 35 h 124"/>
                <a:gd name="T82" fmla="*/ 79 w 106"/>
                <a:gd name="T83" fmla="*/ 25 h 124"/>
                <a:gd name="T84" fmla="*/ 70 w 106"/>
                <a:gd name="T85" fmla="*/ 18 h 124"/>
                <a:gd name="T86" fmla="*/ 56 w 106"/>
                <a:gd name="T87" fmla="*/ 16 h 124"/>
                <a:gd name="T88" fmla="*/ 40 w 106"/>
                <a:gd name="T89" fmla="*/ 18 h 124"/>
                <a:gd name="T90" fmla="*/ 30 w 106"/>
                <a:gd name="T91" fmla="*/ 26 h 124"/>
                <a:gd name="T92" fmla="*/ 23 w 106"/>
                <a:gd name="T93" fmla="*/ 36 h 124"/>
                <a:gd name="T94" fmla="*/ 20 w 106"/>
                <a:gd name="T95" fmla="*/ 49 h 124"/>
                <a:gd name="T96" fmla="*/ 87 w 106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4">
                  <a:moveTo>
                    <a:pt x="106" y="65"/>
                  </a:moveTo>
                  <a:lnTo>
                    <a:pt x="20" y="65"/>
                  </a:lnTo>
                  <a:lnTo>
                    <a:pt x="20" y="75"/>
                  </a:lnTo>
                  <a:lnTo>
                    <a:pt x="23" y="84"/>
                  </a:lnTo>
                  <a:lnTo>
                    <a:pt x="27" y="91"/>
                  </a:lnTo>
                  <a:lnTo>
                    <a:pt x="31" y="97"/>
                  </a:lnTo>
                  <a:lnTo>
                    <a:pt x="37" y="101"/>
                  </a:lnTo>
                  <a:lnTo>
                    <a:pt x="44" y="104"/>
                  </a:lnTo>
                  <a:lnTo>
                    <a:pt x="53" y="107"/>
                  </a:lnTo>
                  <a:lnTo>
                    <a:pt x="61" y="107"/>
                  </a:lnTo>
                  <a:lnTo>
                    <a:pt x="73" y="105"/>
                  </a:lnTo>
                  <a:lnTo>
                    <a:pt x="86" y="103"/>
                  </a:lnTo>
                  <a:lnTo>
                    <a:pt x="96" y="97"/>
                  </a:lnTo>
                  <a:lnTo>
                    <a:pt x="103" y="92"/>
                  </a:lnTo>
                  <a:lnTo>
                    <a:pt x="103" y="92"/>
                  </a:lnTo>
                  <a:lnTo>
                    <a:pt x="103" y="114"/>
                  </a:lnTo>
                  <a:lnTo>
                    <a:pt x="93" y="118"/>
                  </a:lnTo>
                  <a:lnTo>
                    <a:pt x="83" y="121"/>
                  </a:lnTo>
                  <a:lnTo>
                    <a:pt x="73" y="124"/>
                  </a:lnTo>
                  <a:lnTo>
                    <a:pt x="61" y="124"/>
                  </a:lnTo>
                  <a:lnTo>
                    <a:pt x="47" y="123"/>
                  </a:lnTo>
                  <a:lnTo>
                    <a:pt x="24" y="115"/>
                  </a:lnTo>
                  <a:lnTo>
                    <a:pt x="15" y="108"/>
                  </a:lnTo>
                  <a:lnTo>
                    <a:pt x="8" y="100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49"/>
                  </a:lnTo>
                  <a:lnTo>
                    <a:pt x="8" y="26"/>
                  </a:lnTo>
                  <a:lnTo>
                    <a:pt x="15" y="18"/>
                  </a:lnTo>
                  <a:lnTo>
                    <a:pt x="23" y="9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86" y="8"/>
                  </a:lnTo>
                  <a:lnTo>
                    <a:pt x="93" y="15"/>
                  </a:lnTo>
                  <a:lnTo>
                    <a:pt x="99" y="22"/>
                  </a:lnTo>
                  <a:lnTo>
                    <a:pt x="106" y="41"/>
                  </a:lnTo>
                  <a:lnTo>
                    <a:pt x="106" y="54"/>
                  </a:lnTo>
                  <a:lnTo>
                    <a:pt x="106" y="65"/>
                  </a:lnTo>
                  <a:close/>
                  <a:moveTo>
                    <a:pt x="87" y="49"/>
                  </a:moveTo>
                  <a:lnTo>
                    <a:pt x="86" y="35"/>
                  </a:lnTo>
                  <a:lnTo>
                    <a:pt x="79" y="25"/>
                  </a:lnTo>
                  <a:lnTo>
                    <a:pt x="70" y="18"/>
                  </a:lnTo>
                  <a:lnTo>
                    <a:pt x="56" y="16"/>
                  </a:lnTo>
                  <a:lnTo>
                    <a:pt x="40" y="18"/>
                  </a:lnTo>
                  <a:lnTo>
                    <a:pt x="30" y="26"/>
                  </a:lnTo>
                  <a:lnTo>
                    <a:pt x="23" y="36"/>
                  </a:lnTo>
                  <a:lnTo>
                    <a:pt x="20" y="49"/>
                  </a:lnTo>
                  <a:lnTo>
                    <a:pt x="87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9" name="Freeform 2560"/>
            <p:cNvSpPr>
              <a:spLocks noEditPoints="1"/>
            </p:cNvSpPr>
            <p:nvPr/>
          </p:nvSpPr>
          <p:spPr bwMode="auto">
            <a:xfrm>
              <a:off x="5444" y="498"/>
              <a:ext cx="36" cy="41"/>
            </a:xfrm>
            <a:custGeom>
              <a:avLst/>
              <a:gdLst>
                <a:gd name="T0" fmla="*/ 109 w 109"/>
                <a:gd name="T1" fmla="*/ 62 h 124"/>
                <a:gd name="T2" fmla="*/ 108 w 109"/>
                <a:gd name="T3" fmla="*/ 77 h 124"/>
                <a:gd name="T4" fmla="*/ 101 w 109"/>
                <a:gd name="T5" fmla="*/ 100 h 124"/>
                <a:gd name="T6" fmla="*/ 93 w 109"/>
                <a:gd name="T7" fmla="*/ 108 h 124"/>
                <a:gd name="T8" fmla="*/ 86 w 109"/>
                <a:gd name="T9" fmla="*/ 115 h 124"/>
                <a:gd name="T10" fmla="*/ 66 w 109"/>
                <a:gd name="T11" fmla="*/ 124 h 124"/>
                <a:gd name="T12" fmla="*/ 54 w 109"/>
                <a:gd name="T13" fmla="*/ 124 h 124"/>
                <a:gd name="T14" fmla="*/ 43 w 109"/>
                <a:gd name="T15" fmla="*/ 124 h 124"/>
                <a:gd name="T16" fmla="*/ 23 w 109"/>
                <a:gd name="T17" fmla="*/ 115 h 124"/>
                <a:gd name="T18" fmla="*/ 14 w 109"/>
                <a:gd name="T19" fmla="*/ 108 h 124"/>
                <a:gd name="T20" fmla="*/ 8 w 109"/>
                <a:gd name="T21" fmla="*/ 100 h 124"/>
                <a:gd name="T22" fmla="*/ 1 w 109"/>
                <a:gd name="T23" fmla="*/ 77 h 124"/>
                <a:gd name="T24" fmla="*/ 0 w 109"/>
                <a:gd name="T25" fmla="*/ 62 h 124"/>
                <a:gd name="T26" fmla="*/ 1 w 109"/>
                <a:gd name="T27" fmla="*/ 48 h 124"/>
                <a:gd name="T28" fmla="*/ 8 w 109"/>
                <a:gd name="T29" fmla="*/ 26 h 124"/>
                <a:gd name="T30" fmla="*/ 14 w 109"/>
                <a:gd name="T31" fmla="*/ 18 h 124"/>
                <a:gd name="T32" fmla="*/ 23 w 109"/>
                <a:gd name="T33" fmla="*/ 9 h 124"/>
                <a:gd name="T34" fmla="*/ 43 w 109"/>
                <a:gd name="T35" fmla="*/ 0 h 124"/>
                <a:gd name="T36" fmla="*/ 54 w 109"/>
                <a:gd name="T37" fmla="*/ 0 h 124"/>
                <a:gd name="T38" fmla="*/ 66 w 109"/>
                <a:gd name="T39" fmla="*/ 0 h 124"/>
                <a:gd name="T40" fmla="*/ 86 w 109"/>
                <a:gd name="T41" fmla="*/ 9 h 124"/>
                <a:gd name="T42" fmla="*/ 93 w 109"/>
                <a:gd name="T43" fmla="*/ 18 h 124"/>
                <a:gd name="T44" fmla="*/ 101 w 109"/>
                <a:gd name="T45" fmla="*/ 26 h 124"/>
                <a:gd name="T46" fmla="*/ 108 w 109"/>
                <a:gd name="T47" fmla="*/ 48 h 124"/>
                <a:gd name="T48" fmla="*/ 109 w 109"/>
                <a:gd name="T49" fmla="*/ 62 h 124"/>
                <a:gd name="T50" fmla="*/ 88 w 109"/>
                <a:gd name="T51" fmla="*/ 62 h 124"/>
                <a:gd name="T52" fmla="*/ 86 w 109"/>
                <a:gd name="T53" fmla="*/ 42 h 124"/>
                <a:gd name="T54" fmla="*/ 79 w 109"/>
                <a:gd name="T55" fmla="*/ 29 h 124"/>
                <a:gd name="T56" fmla="*/ 69 w 109"/>
                <a:gd name="T57" fmla="*/ 19 h 124"/>
                <a:gd name="T58" fmla="*/ 54 w 109"/>
                <a:gd name="T59" fmla="*/ 18 h 124"/>
                <a:gd name="T60" fmla="*/ 40 w 109"/>
                <a:gd name="T61" fmla="*/ 19 h 124"/>
                <a:gd name="T62" fmla="*/ 29 w 109"/>
                <a:gd name="T63" fmla="*/ 29 h 124"/>
                <a:gd name="T64" fmla="*/ 21 w 109"/>
                <a:gd name="T65" fmla="*/ 42 h 124"/>
                <a:gd name="T66" fmla="*/ 20 w 109"/>
                <a:gd name="T67" fmla="*/ 62 h 124"/>
                <a:gd name="T68" fmla="*/ 21 w 109"/>
                <a:gd name="T69" fmla="*/ 82 h 124"/>
                <a:gd name="T70" fmla="*/ 30 w 109"/>
                <a:gd name="T71" fmla="*/ 95 h 124"/>
                <a:gd name="T72" fmla="*/ 40 w 109"/>
                <a:gd name="T73" fmla="*/ 105 h 124"/>
                <a:gd name="T74" fmla="*/ 54 w 109"/>
                <a:gd name="T75" fmla="*/ 107 h 124"/>
                <a:gd name="T76" fmla="*/ 69 w 109"/>
                <a:gd name="T77" fmla="*/ 105 h 124"/>
                <a:gd name="T78" fmla="*/ 79 w 109"/>
                <a:gd name="T79" fmla="*/ 97 h 124"/>
                <a:gd name="T80" fmla="*/ 86 w 109"/>
                <a:gd name="T81" fmla="*/ 82 h 124"/>
                <a:gd name="T82" fmla="*/ 88 w 109"/>
                <a:gd name="T83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124">
                  <a:moveTo>
                    <a:pt x="109" y="62"/>
                  </a:moveTo>
                  <a:lnTo>
                    <a:pt x="108" y="77"/>
                  </a:lnTo>
                  <a:lnTo>
                    <a:pt x="101" y="100"/>
                  </a:lnTo>
                  <a:lnTo>
                    <a:pt x="93" y="108"/>
                  </a:lnTo>
                  <a:lnTo>
                    <a:pt x="86" y="115"/>
                  </a:lnTo>
                  <a:lnTo>
                    <a:pt x="66" y="124"/>
                  </a:lnTo>
                  <a:lnTo>
                    <a:pt x="54" y="124"/>
                  </a:lnTo>
                  <a:lnTo>
                    <a:pt x="43" y="124"/>
                  </a:lnTo>
                  <a:lnTo>
                    <a:pt x="23" y="115"/>
                  </a:lnTo>
                  <a:lnTo>
                    <a:pt x="14" y="108"/>
                  </a:lnTo>
                  <a:lnTo>
                    <a:pt x="8" y="100"/>
                  </a:lnTo>
                  <a:lnTo>
                    <a:pt x="1" y="77"/>
                  </a:lnTo>
                  <a:lnTo>
                    <a:pt x="0" y="62"/>
                  </a:lnTo>
                  <a:lnTo>
                    <a:pt x="1" y="48"/>
                  </a:lnTo>
                  <a:lnTo>
                    <a:pt x="8" y="26"/>
                  </a:lnTo>
                  <a:lnTo>
                    <a:pt x="14" y="18"/>
                  </a:lnTo>
                  <a:lnTo>
                    <a:pt x="23" y="9"/>
                  </a:lnTo>
                  <a:lnTo>
                    <a:pt x="43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86" y="9"/>
                  </a:lnTo>
                  <a:lnTo>
                    <a:pt x="93" y="18"/>
                  </a:lnTo>
                  <a:lnTo>
                    <a:pt x="101" y="26"/>
                  </a:lnTo>
                  <a:lnTo>
                    <a:pt x="108" y="48"/>
                  </a:lnTo>
                  <a:lnTo>
                    <a:pt x="109" y="62"/>
                  </a:lnTo>
                  <a:close/>
                  <a:moveTo>
                    <a:pt x="88" y="62"/>
                  </a:moveTo>
                  <a:lnTo>
                    <a:pt x="86" y="42"/>
                  </a:lnTo>
                  <a:lnTo>
                    <a:pt x="79" y="29"/>
                  </a:lnTo>
                  <a:lnTo>
                    <a:pt x="69" y="19"/>
                  </a:lnTo>
                  <a:lnTo>
                    <a:pt x="54" y="18"/>
                  </a:lnTo>
                  <a:lnTo>
                    <a:pt x="40" y="19"/>
                  </a:lnTo>
                  <a:lnTo>
                    <a:pt x="29" y="29"/>
                  </a:lnTo>
                  <a:lnTo>
                    <a:pt x="21" y="42"/>
                  </a:lnTo>
                  <a:lnTo>
                    <a:pt x="20" y="62"/>
                  </a:lnTo>
                  <a:lnTo>
                    <a:pt x="21" y="82"/>
                  </a:lnTo>
                  <a:lnTo>
                    <a:pt x="30" y="95"/>
                  </a:lnTo>
                  <a:lnTo>
                    <a:pt x="40" y="105"/>
                  </a:lnTo>
                  <a:lnTo>
                    <a:pt x="54" y="107"/>
                  </a:lnTo>
                  <a:lnTo>
                    <a:pt x="69" y="105"/>
                  </a:lnTo>
                  <a:lnTo>
                    <a:pt x="79" y="97"/>
                  </a:lnTo>
                  <a:lnTo>
                    <a:pt x="86" y="82"/>
                  </a:lnTo>
                  <a:lnTo>
                    <a:pt x="88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0" name="Freeform 2561"/>
            <p:cNvSpPr>
              <a:spLocks/>
            </p:cNvSpPr>
            <p:nvPr/>
          </p:nvSpPr>
          <p:spPr bwMode="auto">
            <a:xfrm>
              <a:off x="5486" y="488"/>
              <a:ext cx="25" cy="51"/>
            </a:xfrm>
            <a:custGeom>
              <a:avLst/>
              <a:gdLst>
                <a:gd name="T0" fmla="*/ 75 w 75"/>
                <a:gd name="T1" fmla="*/ 150 h 154"/>
                <a:gd name="T2" fmla="*/ 68 w 75"/>
                <a:gd name="T3" fmla="*/ 151 h 154"/>
                <a:gd name="T4" fmla="*/ 62 w 75"/>
                <a:gd name="T5" fmla="*/ 153 h 154"/>
                <a:gd name="T6" fmla="*/ 57 w 75"/>
                <a:gd name="T7" fmla="*/ 154 h 154"/>
                <a:gd name="T8" fmla="*/ 51 w 75"/>
                <a:gd name="T9" fmla="*/ 154 h 154"/>
                <a:gd name="T10" fmla="*/ 34 w 75"/>
                <a:gd name="T11" fmla="*/ 151 h 154"/>
                <a:gd name="T12" fmla="*/ 23 w 75"/>
                <a:gd name="T13" fmla="*/ 144 h 154"/>
                <a:gd name="T14" fmla="*/ 15 w 75"/>
                <a:gd name="T15" fmla="*/ 133 h 154"/>
                <a:gd name="T16" fmla="*/ 13 w 75"/>
                <a:gd name="T17" fmla="*/ 112 h 154"/>
                <a:gd name="T18" fmla="*/ 13 w 75"/>
                <a:gd name="T19" fmla="*/ 50 h 154"/>
                <a:gd name="T20" fmla="*/ 0 w 75"/>
                <a:gd name="T21" fmla="*/ 50 h 154"/>
                <a:gd name="T22" fmla="*/ 0 w 75"/>
                <a:gd name="T23" fmla="*/ 33 h 154"/>
                <a:gd name="T24" fmla="*/ 13 w 75"/>
                <a:gd name="T25" fmla="*/ 33 h 154"/>
                <a:gd name="T26" fmla="*/ 13 w 75"/>
                <a:gd name="T27" fmla="*/ 0 h 154"/>
                <a:gd name="T28" fmla="*/ 34 w 75"/>
                <a:gd name="T29" fmla="*/ 0 h 154"/>
                <a:gd name="T30" fmla="*/ 34 w 75"/>
                <a:gd name="T31" fmla="*/ 33 h 154"/>
                <a:gd name="T32" fmla="*/ 75 w 75"/>
                <a:gd name="T33" fmla="*/ 33 h 154"/>
                <a:gd name="T34" fmla="*/ 75 w 75"/>
                <a:gd name="T35" fmla="*/ 50 h 154"/>
                <a:gd name="T36" fmla="*/ 34 w 75"/>
                <a:gd name="T37" fmla="*/ 50 h 154"/>
                <a:gd name="T38" fmla="*/ 34 w 75"/>
                <a:gd name="T39" fmla="*/ 104 h 154"/>
                <a:gd name="T40" fmla="*/ 34 w 75"/>
                <a:gd name="T41" fmla="*/ 112 h 154"/>
                <a:gd name="T42" fmla="*/ 34 w 75"/>
                <a:gd name="T43" fmla="*/ 118 h 154"/>
                <a:gd name="T44" fmla="*/ 35 w 75"/>
                <a:gd name="T45" fmla="*/ 124 h 154"/>
                <a:gd name="T46" fmla="*/ 36 w 75"/>
                <a:gd name="T47" fmla="*/ 128 h 154"/>
                <a:gd name="T48" fmla="*/ 39 w 75"/>
                <a:gd name="T49" fmla="*/ 133 h 154"/>
                <a:gd name="T50" fmla="*/ 44 w 75"/>
                <a:gd name="T51" fmla="*/ 134 h 154"/>
                <a:gd name="T52" fmla="*/ 48 w 75"/>
                <a:gd name="T53" fmla="*/ 135 h 154"/>
                <a:gd name="T54" fmla="*/ 55 w 75"/>
                <a:gd name="T55" fmla="*/ 137 h 154"/>
                <a:gd name="T56" fmla="*/ 61 w 75"/>
                <a:gd name="T57" fmla="*/ 135 h 154"/>
                <a:gd name="T58" fmla="*/ 65 w 75"/>
                <a:gd name="T59" fmla="*/ 135 h 154"/>
                <a:gd name="T60" fmla="*/ 71 w 75"/>
                <a:gd name="T61" fmla="*/ 134 h 154"/>
                <a:gd name="T62" fmla="*/ 74 w 75"/>
                <a:gd name="T63" fmla="*/ 133 h 154"/>
                <a:gd name="T64" fmla="*/ 75 w 75"/>
                <a:gd name="T65" fmla="*/ 133 h 154"/>
                <a:gd name="T66" fmla="*/ 75 w 75"/>
                <a:gd name="T67" fmla="*/ 15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5" h="154">
                  <a:moveTo>
                    <a:pt x="75" y="150"/>
                  </a:moveTo>
                  <a:lnTo>
                    <a:pt x="68" y="151"/>
                  </a:lnTo>
                  <a:lnTo>
                    <a:pt x="62" y="153"/>
                  </a:lnTo>
                  <a:lnTo>
                    <a:pt x="57" y="154"/>
                  </a:lnTo>
                  <a:lnTo>
                    <a:pt x="51" y="154"/>
                  </a:lnTo>
                  <a:lnTo>
                    <a:pt x="34" y="151"/>
                  </a:lnTo>
                  <a:lnTo>
                    <a:pt x="23" y="144"/>
                  </a:lnTo>
                  <a:lnTo>
                    <a:pt x="15" y="133"/>
                  </a:lnTo>
                  <a:lnTo>
                    <a:pt x="13" y="112"/>
                  </a:lnTo>
                  <a:lnTo>
                    <a:pt x="13" y="50"/>
                  </a:lnTo>
                  <a:lnTo>
                    <a:pt x="0" y="50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0"/>
                  </a:lnTo>
                  <a:lnTo>
                    <a:pt x="34" y="0"/>
                  </a:lnTo>
                  <a:lnTo>
                    <a:pt x="34" y="33"/>
                  </a:lnTo>
                  <a:lnTo>
                    <a:pt x="75" y="33"/>
                  </a:lnTo>
                  <a:lnTo>
                    <a:pt x="75" y="50"/>
                  </a:lnTo>
                  <a:lnTo>
                    <a:pt x="34" y="50"/>
                  </a:lnTo>
                  <a:lnTo>
                    <a:pt x="34" y="104"/>
                  </a:lnTo>
                  <a:lnTo>
                    <a:pt x="34" y="112"/>
                  </a:lnTo>
                  <a:lnTo>
                    <a:pt x="34" y="118"/>
                  </a:lnTo>
                  <a:lnTo>
                    <a:pt x="35" y="124"/>
                  </a:lnTo>
                  <a:lnTo>
                    <a:pt x="36" y="128"/>
                  </a:lnTo>
                  <a:lnTo>
                    <a:pt x="39" y="133"/>
                  </a:lnTo>
                  <a:lnTo>
                    <a:pt x="44" y="134"/>
                  </a:lnTo>
                  <a:lnTo>
                    <a:pt x="48" y="135"/>
                  </a:lnTo>
                  <a:lnTo>
                    <a:pt x="55" y="137"/>
                  </a:lnTo>
                  <a:lnTo>
                    <a:pt x="61" y="135"/>
                  </a:lnTo>
                  <a:lnTo>
                    <a:pt x="65" y="135"/>
                  </a:lnTo>
                  <a:lnTo>
                    <a:pt x="71" y="134"/>
                  </a:lnTo>
                  <a:lnTo>
                    <a:pt x="74" y="133"/>
                  </a:lnTo>
                  <a:lnTo>
                    <a:pt x="75" y="133"/>
                  </a:lnTo>
                  <a:lnTo>
                    <a:pt x="75" y="1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1" name="Freeform 2562"/>
            <p:cNvSpPr>
              <a:spLocks noEditPoints="1"/>
            </p:cNvSpPr>
            <p:nvPr/>
          </p:nvSpPr>
          <p:spPr bwMode="auto">
            <a:xfrm>
              <a:off x="5516" y="498"/>
              <a:ext cx="33" cy="41"/>
            </a:xfrm>
            <a:custGeom>
              <a:avLst/>
              <a:gdLst>
                <a:gd name="T0" fmla="*/ 80 w 101"/>
                <a:gd name="T1" fmla="*/ 121 h 124"/>
                <a:gd name="T2" fmla="*/ 78 w 101"/>
                <a:gd name="T3" fmla="*/ 111 h 124"/>
                <a:gd name="T4" fmla="*/ 69 w 101"/>
                <a:gd name="T5" fmla="*/ 117 h 124"/>
                <a:gd name="T6" fmla="*/ 59 w 101"/>
                <a:gd name="T7" fmla="*/ 121 h 124"/>
                <a:gd name="T8" fmla="*/ 46 w 101"/>
                <a:gd name="T9" fmla="*/ 124 h 124"/>
                <a:gd name="T10" fmla="*/ 23 w 101"/>
                <a:gd name="T11" fmla="*/ 123 h 124"/>
                <a:gd name="T12" fmla="*/ 3 w 101"/>
                <a:gd name="T13" fmla="*/ 103 h 124"/>
                <a:gd name="T14" fmla="*/ 1 w 101"/>
                <a:gd name="T15" fmla="*/ 75 h 124"/>
                <a:gd name="T16" fmla="*/ 13 w 101"/>
                <a:gd name="T17" fmla="*/ 58 h 124"/>
                <a:gd name="T18" fmla="*/ 34 w 101"/>
                <a:gd name="T19" fmla="*/ 48 h 124"/>
                <a:gd name="T20" fmla="*/ 63 w 101"/>
                <a:gd name="T21" fmla="*/ 45 h 124"/>
                <a:gd name="T22" fmla="*/ 80 w 101"/>
                <a:gd name="T23" fmla="*/ 41 h 124"/>
                <a:gd name="T24" fmla="*/ 78 w 101"/>
                <a:gd name="T25" fmla="*/ 29 h 124"/>
                <a:gd name="T26" fmla="*/ 72 w 101"/>
                <a:gd name="T27" fmla="*/ 22 h 124"/>
                <a:gd name="T28" fmla="*/ 62 w 101"/>
                <a:gd name="T29" fmla="*/ 19 h 124"/>
                <a:gd name="T30" fmla="*/ 49 w 101"/>
                <a:gd name="T31" fmla="*/ 18 h 124"/>
                <a:gd name="T32" fmla="*/ 31 w 101"/>
                <a:gd name="T33" fmla="*/ 20 h 124"/>
                <a:gd name="T34" fmla="*/ 11 w 101"/>
                <a:gd name="T35" fmla="*/ 26 h 124"/>
                <a:gd name="T36" fmla="*/ 11 w 101"/>
                <a:gd name="T37" fmla="*/ 6 h 124"/>
                <a:gd name="T38" fmla="*/ 27 w 101"/>
                <a:gd name="T39" fmla="*/ 3 h 124"/>
                <a:gd name="T40" fmla="*/ 49 w 101"/>
                <a:gd name="T41" fmla="*/ 0 h 124"/>
                <a:gd name="T42" fmla="*/ 70 w 101"/>
                <a:gd name="T43" fmla="*/ 3 h 124"/>
                <a:gd name="T44" fmla="*/ 86 w 101"/>
                <a:gd name="T45" fmla="*/ 10 h 124"/>
                <a:gd name="T46" fmla="*/ 96 w 101"/>
                <a:gd name="T47" fmla="*/ 22 h 124"/>
                <a:gd name="T48" fmla="*/ 101 w 101"/>
                <a:gd name="T49" fmla="*/ 41 h 124"/>
                <a:gd name="T50" fmla="*/ 80 w 101"/>
                <a:gd name="T51" fmla="*/ 92 h 124"/>
                <a:gd name="T52" fmla="*/ 70 w 101"/>
                <a:gd name="T53" fmla="*/ 61 h 124"/>
                <a:gd name="T54" fmla="*/ 47 w 101"/>
                <a:gd name="T55" fmla="*/ 62 h 124"/>
                <a:gd name="T56" fmla="*/ 31 w 101"/>
                <a:gd name="T57" fmla="*/ 67 h 124"/>
                <a:gd name="T58" fmla="*/ 21 w 101"/>
                <a:gd name="T59" fmla="*/ 78 h 124"/>
                <a:gd name="T60" fmla="*/ 21 w 101"/>
                <a:gd name="T61" fmla="*/ 95 h 124"/>
                <a:gd name="T62" fmla="*/ 34 w 101"/>
                <a:gd name="T63" fmla="*/ 105 h 124"/>
                <a:gd name="T64" fmla="*/ 56 w 101"/>
                <a:gd name="T65" fmla="*/ 105 h 124"/>
                <a:gd name="T66" fmla="*/ 73 w 101"/>
                <a:gd name="T67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4">
                  <a:moveTo>
                    <a:pt x="101" y="121"/>
                  </a:moveTo>
                  <a:lnTo>
                    <a:pt x="80" y="121"/>
                  </a:lnTo>
                  <a:lnTo>
                    <a:pt x="80" y="108"/>
                  </a:lnTo>
                  <a:lnTo>
                    <a:pt x="78" y="111"/>
                  </a:lnTo>
                  <a:lnTo>
                    <a:pt x="73" y="114"/>
                  </a:lnTo>
                  <a:lnTo>
                    <a:pt x="69" y="117"/>
                  </a:lnTo>
                  <a:lnTo>
                    <a:pt x="65" y="118"/>
                  </a:lnTo>
                  <a:lnTo>
                    <a:pt x="59" y="121"/>
                  </a:lnTo>
                  <a:lnTo>
                    <a:pt x="53" y="123"/>
                  </a:lnTo>
                  <a:lnTo>
                    <a:pt x="46" y="124"/>
                  </a:lnTo>
                  <a:lnTo>
                    <a:pt x="39" y="124"/>
                  </a:lnTo>
                  <a:lnTo>
                    <a:pt x="23" y="123"/>
                  </a:lnTo>
                  <a:lnTo>
                    <a:pt x="11" y="114"/>
                  </a:lnTo>
                  <a:lnTo>
                    <a:pt x="3" y="103"/>
                  </a:lnTo>
                  <a:lnTo>
                    <a:pt x="0" y="87"/>
                  </a:lnTo>
                  <a:lnTo>
                    <a:pt x="1" y="75"/>
                  </a:lnTo>
                  <a:lnTo>
                    <a:pt x="5" y="65"/>
                  </a:lnTo>
                  <a:lnTo>
                    <a:pt x="13" y="58"/>
                  </a:lnTo>
                  <a:lnTo>
                    <a:pt x="23" y="52"/>
                  </a:lnTo>
                  <a:lnTo>
                    <a:pt x="34" y="48"/>
                  </a:lnTo>
                  <a:lnTo>
                    <a:pt x="49" y="46"/>
                  </a:lnTo>
                  <a:lnTo>
                    <a:pt x="63" y="45"/>
                  </a:lnTo>
                  <a:lnTo>
                    <a:pt x="80" y="43"/>
                  </a:lnTo>
                  <a:lnTo>
                    <a:pt x="80" y="41"/>
                  </a:lnTo>
                  <a:lnTo>
                    <a:pt x="80" y="33"/>
                  </a:lnTo>
                  <a:lnTo>
                    <a:pt x="78" y="29"/>
                  </a:lnTo>
                  <a:lnTo>
                    <a:pt x="76" y="25"/>
                  </a:lnTo>
                  <a:lnTo>
                    <a:pt x="72" y="22"/>
                  </a:lnTo>
                  <a:lnTo>
                    <a:pt x="67" y="20"/>
                  </a:lnTo>
                  <a:lnTo>
                    <a:pt x="62" y="19"/>
                  </a:lnTo>
                  <a:lnTo>
                    <a:pt x="56" y="18"/>
                  </a:lnTo>
                  <a:lnTo>
                    <a:pt x="49" y="18"/>
                  </a:lnTo>
                  <a:lnTo>
                    <a:pt x="40" y="19"/>
                  </a:lnTo>
                  <a:lnTo>
                    <a:pt x="31" y="20"/>
                  </a:lnTo>
                  <a:lnTo>
                    <a:pt x="21" y="22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6"/>
                  </a:lnTo>
                  <a:lnTo>
                    <a:pt x="17" y="5"/>
                  </a:lnTo>
                  <a:lnTo>
                    <a:pt x="27" y="3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3"/>
                  </a:lnTo>
                  <a:lnTo>
                    <a:pt x="79" y="5"/>
                  </a:lnTo>
                  <a:lnTo>
                    <a:pt x="86" y="10"/>
                  </a:lnTo>
                  <a:lnTo>
                    <a:pt x="93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101" y="41"/>
                  </a:lnTo>
                  <a:lnTo>
                    <a:pt x="101" y="121"/>
                  </a:lnTo>
                  <a:close/>
                  <a:moveTo>
                    <a:pt x="80" y="92"/>
                  </a:moveTo>
                  <a:lnTo>
                    <a:pt x="80" y="59"/>
                  </a:lnTo>
                  <a:lnTo>
                    <a:pt x="70" y="61"/>
                  </a:lnTo>
                  <a:lnTo>
                    <a:pt x="59" y="61"/>
                  </a:lnTo>
                  <a:lnTo>
                    <a:pt x="47" y="62"/>
                  </a:lnTo>
                  <a:lnTo>
                    <a:pt x="40" y="64"/>
                  </a:lnTo>
                  <a:lnTo>
                    <a:pt x="31" y="67"/>
                  </a:lnTo>
                  <a:lnTo>
                    <a:pt x="26" y="72"/>
                  </a:lnTo>
                  <a:lnTo>
                    <a:pt x="21" y="78"/>
                  </a:lnTo>
                  <a:lnTo>
                    <a:pt x="20" y="85"/>
                  </a:lnTo>
                  <a:lnTo>
                    <a:pt x="21" y="95"/>
                  </a:lnTo>
                  <a:lnTo>
                    <a:pt x="27" y="101"/>
                  </a:lnTo>
                  <a:lnTo>
                    <a:pt x="34" y="105"/>
                  </a:lnTo>
                  <a:lnTo>
                    <a:pt x="46" y="105"/>
                  </a:lnTo>
                  <a:lnTo>
                    <a:pt x="56" y="105"/>
                  </a:lnTo>
                  <a:lnTo>
                    <a:pt x="65" y="103"/>
                  </a:lnTo>
                  <a:lnTo>
                    <a:pt x="73" y="98"/>
                  </a:lnTo>
                  <a:lnTo>
                    <a:pt x="8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2" name="Freeform 2563"/>
            <p:cNvSpPr>
              <a:spLocks noEditPoints="1"/>
            </p:cNvSpPr>
            <p:nvPr/>
          </p:nvSpPr>
          <p:spPr bwMode="auto">
            <a:xfrm>
              <a:off x="5562" y="498"/>
              <a:ext cx="34" cy="55"/>
            </a:xfrm>
            <a:custGeom>
              <a:avLst/>
              <a:gdLst>
                <a:gd name="T0" fmla="*/ 104 w 104"/>
                <a:gd name="T1" fmla="*/ 61 h 164"/>
                <a:gd name="T2" fmla="*/ 104 w 104"/>
                <a:gd name="T3" fmla="*/ 75 h 164"/>
                <a:gd name="T4" fmla="*/ 101 w 104"/>
                <a:gd name="T5" fmla="*/ 87 h 164"/>
                <a:gd name="T6" fmla="*/ 95 w 104"/>
                <a:gd name="T7" fmla="*/ 98 h 164"/>
                <a:gd name="T8" fmla="*/ 89 w 104"/>
                <a:gd name="T9" fmla="*/ 107 h 164"/>
                <a:gd name="T10" fmla="*/ 81 w 104"/>
                <a:gd name="T11" fmla="*/ 114 h 164"/>
                <a:gd name="T12" fmla="*/ 72 w 104"/>
                <a:gd name="T13" fmla="*/ 120 h 164"/>
                <a:gd name="T14" fmla="*/ 62 w 104"/>
                <a:gd name="T15" fmla="*/ 123 h 164"/>
                <a:gd name="T16" fmla="*/ 52 w 104"/>
                <a:gd name="T17" fmla="*/ 124 h 164"/>
                <a:gd name="T18" fmla="*/ 43 w 104"/>
                <a:gd name="T19" fmla="*/ 123 h 164"/>
                <a:gd name="T20" fmla="*/ 36 w 104"/>
                <a:gd name="T21" fmla="*/ 121 h 164"/>
                <a:gd name="T22" fmla="*/ 29 w 104"/>
                <a:gd name="T23" fmla="*/ 120 h 164"/>
                <a:gd name="T24" fmla="*/ 20 w 104"/>
                <a:gd name="T25" fmla="*/ 115 h 164"/>
                <a:gd name="T26" fmla="*/ 20 w 104"/>
                <a:gd name="T27" fmla="*/ 164 h 164"/>
                <a:gd name="T28" fmla="*/ 0 w 104"/>
                <a:gd name="T29" fmla="*/ 164 h 164"/>
                <a:gd name="T30" fmla="*/ 0 w 104"/>
                <a:gd name="T31" fmla="*/ 3 h 164"/>
                <a:gd name="T32" fmla="*/ 20 w 104"/>
                <a:gd name="T33" fmla="*/ 3 h 164"/>
                <a:gd name="T34" fmla="*/ 20 w 104"/>
                <a:gd name="T35" fmla="*/ 16 h 164"/>
                <a:gd name="T36" fmla="*/ 29 w 104"/>
                <a:gd name="T37" fmla="*/ 9 h 164"/>
                <a:gd name="T38" fmla="*/ 39 w 104"/>
                <a:gd name="T39" fmla="*/ 5 h 164"/>
                <a:gd name="T40" fmla="*/ 49 w 104"/>
                <a:gd name="T41" fmla="*/ 0 h 164"/>
                <a:gd name="T42" fmla="*/ 59 w 104"/>
                <a:gd name="T43" fmla="*/ 0 h 164"/>
                <a:gd name="T44" fmla="*/ 69 w 104"/>
                <a:gd name="T45" fmla="*/ 0 h 164"/>
                <a:gd name="T46" fmla="*/ 86 w 104"/>
                <a:gd name="T47" fmla="*/ 9 h 164"/>
                <a:gd name="T48" fmla="*/ 92 w 104"/>
                <a:gd name="T49" fmla="*/ 16 h 164"/>
                <a:gd name="T50" fmla="*/ 98 w 104"/>
                <a:gd name="T51" fmla="*/ 25 h 164"/>
                <a:gd name="T52" fmla="*/ 104 w 104"/>
                <a:gd name="T53" fmla="*/ 48 h 164"/>
                <a:gd name="T54" fmla="*/ 104 w 104"/>
                <a:gd name="T55" fmla="*/ 61 h 164"/>
                <a:gd name="T56" fmla="*/ 84 w 104"/>
                <a:gd name="T57" fmla="*/ 61 h 164"/>
                <a:gd name="T58" fmla="*/ 82 w 104"/>
                <a:gd name="T59" fmla="*/ 42 h 164"/>
                <a:gd name="T60" fmla="*/ 76 w 104"/>
                <a:gd name="T61" fmla="*/ 29 h 164"/>
                <a:gd name="T62" fmla="*/ 68 w 104"/>
                <a:gd name="T63" fmla="*/ 20 h 164"/>
                <a:gd name="T64" fmla="*/ 55 w 104"/>
                <a:gd name="T65" fmla="*/ 19 h 164"/>
                <a:gd name="T66" fmla="*/ 46 w 104"/>
                <a:gd name="T67" fmla="*/ 19 h 164"/>
                <a:gd name="T68" fmla="*/ 37 w 104"/>
                <a:gd name="T69" fmla="*/ 23 h 164"/>
                <a:gd name="T70" fmla="*/ 29 w 104"/>
                <a:gd name="T71" fmla="*/ 26 h 164"/>
                <a:gd name="T72" fmla="*/ 20 w 104"/>
                <a:gd name="T73" fmla="*/ 32 h 164"/>
                <a:gd name="T74" fmla="*/ 20 w 104"/>
                <a:gd name="T75" fmla="*/ 100 h 164"/>
                <a:gd name="T76" fmla="*/ 29 w 104"/>
                <a:gd name="T77" fmla="*/ 103 h 164"/>
                <a:gd name="T78" fmla="*/ 35 w 104"/>
                <a:gd name="T79" fmla="*/ 104 h 164"/>
                <a:gd name="T80" fmla="*/ 42 w 104"/>
                <a:gd name="T81" fmla="*/ 105 h 164"/>
                <a:gd name="T82" fmla="*/ 49 w 104"/>
                <a:gd name="T83" fmla="*/ 105 h 164"/>
                <a:gd name="T84" fmla="*/ 63 w 104"/>
                <a:gd name="T85" fmla="*/ 104 h 164"/>
                <a:gd name="T86" fmla="*/ 75 w 104"/>
                <a:gd name="T87" fmla="*/ 94 h 164"/>
                <a:gd name="T88" fmla="*/ 82 w 104"/>
                <a:gd name="T89" fmla="*/ 81 h 164"/>
                <a:gd name="T90" fmla="*/ 84 w 104"/>
                <a:gd name="T91" fmla="*/ 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4">
                  <a:moveTo>
                    <a:pt x="104" y="61"/>
                  </a:moveTo>
                  <a:lnTo>
                    <a:pt x="104" y="75"/>
                  </a:lnTo>
                  <a:lnTo>
                    <a:pt x="101" y="87"/>
                  </a:lnTo>
                  <a:lnTo>
                    <a:pt x="95" y="98"/>
                  </a:lnTo>
                  <a:lnTo>
                    <a:pt x="89" y="107"/>
                  </a:lnTo>
                  <a:lnTo>
                    <a:pt x="81" y="114"/>
                  </a:lnTo>
                  <a:lnTo>
                    <a:pt x="72" y="120"/>
                  </a:lnTo>
                  <a:lnTo>
                    <a:pt x="62" y="123"/>
                  </a:lnTo>
                  <a:lnTo>
                    <a:pt x="52" y="124"/>
                  </a:lnTo>
                  <a:lnTo>
                    <a:pt x="43" y="123"/>
                  </a:lnTo>
                  <a:lnTo>
                    <a:pt x="36" y="121"/>
                  </a:lnTo>
                  <a:lnTo>
                    <a:pt x="29" y="120"/>
                  </a:lnTo>
                  <a:lnTo>
                    <a:pt x="20" y="115"/>
                  </a:lnTo>
                  <a:lnTo>
                    <a:pt x="20" y="164"/>
                  </a:lnTo>
                  <a:lnTo>
                    <a:pt x="0" y="164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9" y="9"/>
                  </a:lnTo>
                  <a:lnTo>
                    <a:pt x="39" y="5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69" y="0"/>
                  </a:lnTo>
                  <a:lnTo>
                    <a:pt x="86" y="9"/>
                  </a:lnTo>
                  <a:lnTo>
                    <a:pt x="92" y="16"/>
                  </a:lnTo>
                  <a:lnTo>
                    <a:pt x="98" y="25"/>
                  </a:lnTo>
                  <a:lnTo>
                    <a:pt x="104" y="48"/>
                  </a:lnTo>
                  <a:lnTo>
                    <a:pt x="104" y="61"/>
                  </a:lnTo>
                  <a:close/>
                  <a:moveTo>
                    <a:pt x="84" y="61"/>
                  </a:moveTo>
                  <a:lnTo>
                    <a:pt x="82" y="42"/>
                  </a:lnTo>
                  <a:lnTo>
                    <a:pt x="76" y="29"/>
                  </a:lnTo>
                  <a:lnTo>
                    <a:pt x="68" y="20"/>
                  </a:lnTo>
                  <a:lnTo>
                    <a:pt x="55" y="19"/>
                  </a:lnTo>
                  <a:lnTo>
                    <a:pt x="46" y="19"/>
                  </a:lnTo>
                  <a:lnTo>
                    <a:pt x="37" y="23"/>
                  </a:lnTo>
                  <a:lnTo>
                    <a:pt x="29" y="26"/>
                  </a:lnTo>
                  <a:lnTo>
                    <a:pt x="20" y="32"/>
                  </a:lnTo>
                  <a:lnTo>
                    <a:pt x="20" y="100"/>
                  </a:lnTo>
                  <a:lnTo>
                    <a:pt x="29" y="103"/>
                  </a:lnTo>
                  <a:lnTo>
                    <a:pt x="35" y="104"/>
                  </a:lnTo>
                  <a:lnTo>
                    <a:pt x="42" y="105"/>
                  </a:lnTo>
                  <a:lnTo>
                    <a:pt x="49" y="105"/>
                  </a:lnTo>
                  <a:lnTo>
                    <a:pt x="63" y="104"/>
                  </a:lnTo>
                  <a:lnTo>
                    <a:pt x="75" y="94"/>
                  </a:lnTo>
                  <a:lnTo>
                    <a:pt x="82" y="81"/>
                  </a:lnTo>
                  <a:lnTo>
                    <a:pt x="84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3" name="Freeform 2564"/>
            <p:cNvSpPr>
              <a:spLocks noEditPoints="1"/>
            </p:cNvSpPr>
            <p:nvPr/>
          </p:nvSpPr>
          <p:spPr bwMode="auto">
            <a:xfrm>
              <a:off x="5604" y="498"/>
              <a:ext cx="35" cy="41"/>
            </a:xfrm>
            <a:custGeom>
              <a:avLst/>
              <a:gdLst>
                <a:gd name="T0" fmla="*/ 106 w 106"/>
                <a:gd name="T1" fmla="*/ 65 h 124"/>
                <a:gd name="T2" fmla="*/ 20 w 106"/>
                <a:gd name="T3" fmla="*/ 65 h 124"/>
                <a:gd name="T4" fmla="*/ 20 w 106"/>
                <a:gd name="T5" fmla="*/ 75 h 124"/>
                <a:gd name="T6" fmla="*/ 23 w 106"/>
                <a:gd name="T7" fmla="*/ 84 h 124"/>
                <a:gd name="T8" fmla="*/ 27 w 106"/>
                <a:gd name="T9" fmla="*/ 91 h 124"/>
                <a:gd name="T10" fmla="*/ 33 w 106"/>
                <a:gd name="T11" fmla="*/ 97 h 124"/>
                <a:gd name="T12" fmla="*/ 39 w 106"/>
                <a:gd name="T13" fmla="*/ 101 h 124"/>
                <a:gd name="T14" fmla="*/ 46 w 106"/>
                <a:gd name="T15" fmla="*/ 104 h 124"/>
                <a:gd name="T16" fmla="*/ 53 w 106"/>
                <a:gd name="T17" fmla="*/ 107 h 124"/>
                <a:gd name="T18" fmla="*/ 62 w 106"/>
                <a:gd name="T19" fmla="*/ 107 h 124"/>
                <a:gd name="T20" fmla="*/ 75 w 106"/>
                <a:gd name="T21" fmla="*/ 105 h 124"/>
                <a:gd name="T22" fmla="*/ 86 w 106"/>
                <a:gd name="T23" fmla="*/ 103 h 124"/>
                <a:gd name="T24" fmla="*/ 98 w 106"/>
                <a:gd name="T25" fmla="*/ 97 h 124"/>
                <a:gd name="T26" fmla="*/ 103 w 106"/>
                <a:gd name="T27" fmla="*/ 92 h 124"/>
                <a:gd name="T28" fmla="*/ 105 w 106"/>
                <a:gd name="T29" fmla="*/ 92 h 124"/>
                <a:gd name="T30" fmla="*/ 105 w 106"/>
                <a:gd name="T31" fmla="*/ 114 h 124"/>
                <a:gd name="T32" fmla="*/ 95 w 106"/>
                <a:gd name="T33" fmla="*/ 118 h 124"/>
                <a:gd name="T34" fmla="*/ 85 w 106"/>
                <a:gd name="T35" fmla="*/ 121 h 124"/>
                <a:gd name="T36" fmla="*/ 73 w 106"/>
                <a:gd name="T37" fmla="*/ 124 h 124"/>
                <a:gd name="T38" fmla="*/ 62 w 106"/>
                <a:gd name="T39" fmla="*/ 124 h 124"/>
                <a:gd name="T40" fmla="*/ 49 w 106"/>
                <a:gd name="T41" fmla="*/ 123 h 124"/>
                <a:gd name="T42" fmla="*/ 26 w 106"/>
                <a:gd name="T43" fmla="*/ 115 h 124"/>
                <a:gd name="T44" fmla="*/ 17 w 106"/>
                <a:gd name="T45" fmla="*/ 108 h 124"/>
                <a:gd name="T46" fmla="*/ 8 w 106"/>
                <a:gd name="T47" fmla="*/ 100 h 124"/>
                <a:gd name="T48" fmla="*/ 1 w 106"/>
                <a:gd name="T49" fmla="*/ 77 h 124"/>
                <a:gd name="T50" fmla="*/ 0 w 106"/>
                <a:gd name="T51" fmla="*/ 64 h 124"/>
                <a:gd name="T52" fmla="*/ 1 w 106"/>
                <a:gd name="T53" fmla="*/ 49 h 124"/>
                <a:gd name="T54" fmla="*/ 8 w 106"/>
                <a:gd name="T55" fmla="*/ 26 h 124"/>
                <a:gd name="T56" fmla="*/ 16 w 106"/>
                <a:gd name="T57" fmla="*/ 18 h 124"/>
                <a:gd name="T58" fmla="*/ 24 w 106"/>
                <a:gd name="T59" fmla="*/ 9 h 124"/>
                <a:gd name="T60" fmla="*/ 44 w 106"/>
                <a:gd name="T61" fmla="*/ 0 h 124"/>
                <a:gd name="T62" fmla="*/ 57 w 106"/>
                <a:gd name="T63" fmla="*/ 0 h 124"/>
                <a:gd name="T64" fmla="*/ 69 w 106"/>
                <a:gd name="T65" fmla="*/ 0 h 124"/>
                <a:gd name="T66" fmla="*/ 88 w 106"/>
                <a:gd name="T67" fmla="*/ 8 h 124"/>
                <a:gd name="T68" fmla="*/ 93 w 106"/>
                <a:gd name="T69" fmla="*/ 15 h 124"/>
                <a:gd name="T70" fmla="*/ 99 w 106"/>
                <a:gd name="T71" fmla="*/ 22 h 124"/>
                <a:gd name="T72" fmla="*/ 106 w 106"/>
                <a:gd name="T73" fmla="*/ 41 h 124"/>
                <a:gd name="T74" fmla="*/ 106 w 106"/>
                <a:gd name="T75" fmla="*/ 54 h 124"/>
                <a:gd name="T76" fmla="*/ 106 w 106"/>
                <a:gd name="T77" fmla="*/ 65 h 124"/>
                <a:gd name="T78" fmla="*/ 88 w 106"/>
                <a:gd name="T79" fmla="*/ 49 h 124"/>
                <a:gd name="T80" fmla="*/ 86 w 106"/>
                <a:gd name="T81" fmla="*/ 35 h 124"/>
                <a:gd name="T82" fmla="*/ 79 w 106"/>
                <a:gd name="T83" fmla="*/ 25 h 124"/>
                <a:gd name="T84" fmla="*/ 70 w 106"/>
                <a:gd name="T85" fmla="*/ 18 h 124"/>
                <a:gd name="T86" fmla="*/ 56 w 106"/>
                <a:gd name="T87" fmla="*/ 16 h 124"/>
                <a:gd name="T88" fmla="*/ 41 w 106"/>
                <a:gd name="T89" fmla="*/ 18 h 124"/>
                <a:gd name="T90" fmla="*/ 30 w 106"/>
                <a:gd name="T91" fmla="*/ 26 h 124"/>
                <a:gd name="T92" fmla="*/ 23 w 106"/>
                <a:gd name="T93" fmla="*/ 36 h 124"/>
                <a:gd name="T94" fmla="*/ 20 w 106"/>
                <a:gd name="T95" fmla="*/ 49 h 124"/>
                <a:gd name="T96" fmla="*/ 88 w 106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4">
                  <a:moveTo>
                    <a:pt x="106" y="65"/>
                  </a:moveTo>
                  <a:lnTo>
                    <a:pt x="20" y="65"/>
                  </a:lnTo>
                  <a:lnTo>
                    <a:pt x="20" y="75"/>
                  </a:lnTo>
                  <a:lnTo>
                    <a:pt x="23" y="84"/>
                  </a:lnTo>
                  <a:lnTo>
                    <a:pt x="27" y="91"/>
                  </a:lnTo>
                  <a:lnTo>
                    <a:pt x="33" y="97"/>
                  </a:lnTo>
                  <a:lnTo>
                    <a:pt x="39" y="101"/>
                  </a:lnTo>
                  <a:lnTo>
                    <a:pt x="46" y="104"/>
                  </a:lnTo>
                  <a:lnTo>
                    <a:pt x="53" y="107"/>
                  </a:lnTo>
                  <a:lnTo>
                    <a:pt x="62" y="107"/>
                  </a:lnTo>
                  <a:lnTo>
                    <a:pt x="75" y="105"/>
                  </a:lnTo>
                  <a:lnTo>
                    <a:pt x="86" y="103"/>
                  </a:lnTo>
                  <a:lnTo>
                    <a:pt x="98" y="97"/>
                  </a:lnTo>
                  <a:lnTo>
                    <a:pt x="103" y="92"/>
                  </a:lnTo>
                  <a:lnTo>
                    <a:pt x="105" y="92"/>
                  </a:lnTo>
                  <a:lnTo>
                    <a:pt x="105" y="114"/>
                  </a:lnTo>
                  <a:lnTo>
                    <a:pt x="95" y="118"/>
                  </a:lnTo>
                  <a:lnTo>
                    <a:pt x="85" y="121"/>
                  </a:lnTo>
                  <a:lnTo>
                    <a:pt x="73" y="124"/>
                  </a:lnTo>
                  <a:lnTo>
                    <a:pt x="62" y="124"/>
                  </a:lnTo>
                  <a:lnTo>
                    <a:pt x="49" y="123"/>
                  </a:lnTo>
                  <a:lnTo>
                    <a:pt x="26" y="115"/>
                  </a:lnTo>
                  <a:lnTo>
                    <a:pt x="17" y="108"/>
                  </a:lnTo>
                  <a:lnTo>
                    <a:pt x="8" y="100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49"/>
                  </a:lnTo>
                  <a:lnTo>
                    <a:pt x="8" y="26"/>
                  </a:lnTo>
                  <a:lnTo>
                    <a:pt x="16" y="18"/>
                  </a:lnTo>
                  <a:lnTo>
                    <a:pt x="24" y="9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69" y="0"/>
                  </a:lnTo>
                  <a:lnTo>
                    <a:pt x="88" y="8"/>
                  </a:lnTo>
                  <a:lnTo>
                    <a:pt x="93" y="15"/>
                  </a:lnTo>
                  <a:lnTo>
                    <a:pt x="99" y="22"/>
                  </a:lnTo>
                  <a:lnTo>
                    <a:pt x="106" y="41"/>
                  </a:lnTo>
                  <a:lnTo>
                    <a:pt x="106" y="54"/>
                  </a:lnTo>
                  <a:lnTo>
                    <a:pt x="106" y="65"/>
                  </a:lnTo>
                  <a:close/>
                  <a:moveTo>
                    <a:pt x="88" y="49"/>
                  </a:moveTo>
                  <a:lnTo>
                    <a:pt x="86" y="35"/>
                  </a:lnTo>
                  <a:lnTo>
                    <a:pt x="79" y="25"/>
                  </a:lnTo>
                  <a:lnTo>
                    <a:pt x="70" y="18"/>
                  </a:lnTo>
                  <a:lnTo>
                    <a:pt x="56" y="16"/>
                  </a:lnTo>
                  <a:lnTo>
                    <a:pt x="41" y="18"/>
                  </a:lnTo>
                  <a:lnTo>
                    <a:pt x="30" y="26"/>
                  </a:lnTo>
                  <a:lnTo>
                    <a:pt x="23" y="36"/>
                  </a:lnTo>
                  <a:lnTo>
                    <a:pt x="20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4" name="Freeform 2565"/>
            <p:cNvSpPr>
              <a:spLocks/>
            </p:cNvSpPr>
            <p:nvPr/>
          </p:nvSpPr>
          <p:spPr bwMode="auto">
            <a:xfrm>
              <a:off x="5647" y="498"/>
              <a:ext cx="31" cy="41"/>
            </a:xfrm>
            <a:custGeom>
              <a:avLst/>
              <a:gdLst>
                <a:gd name="T0" fmla="*/ 91 w 92"/>
                <a:gd name="T1" fmla="*/ 95 h 124"/>
                <a:gd name="T2" fmla="*/ 78 w 92"/>
                <a:gd name="T3" fmla="*/ 114 h 124"/>
                <a:gd name="T4" fmla="*/ 42 w 92"/>
                <a:gd name="T5" fmla="*/ 124 h 124"/>
                <a:gd name="T6" fmla="*/ 18 w 92"/>
                <a:gd name="T7" fmla="*/ 121 h 124"/>
                <a:gd name="T8" fmla="*/ 0 w 92"/>
                <a:gd name="T9" fmla="*/ 114 h 124"/>
                <a:gd name="T10" fmla="*/ 0 w 92"/>
                <a:gd name="T11" fmla="*/ 92 h 124"/>
                <a:gd name="T12" fmla="*/ 22 w 92"/>
                <a:gd name="T13" fmla="*/ 103 h 124"/>
                <a:gd name="T14" fmla="*/ 44 w 92"/>
                <a:gd name="T15" fmla="*/ 107 h 124"/>
                <a:gd name="T16" fmla="*/ 65 w 92"/>
                <a:gd name="T17" fmla="*/ 103 h 124"/>
                <a:gd name="T18" fmla="*/ 72 w 92"/>
                <a:gd name="T19" fmla="*/ 90 h 124"/>
                <a:gd name="T20" fmla="*/ 68 w 92"/>
                <a:gd name="T21" fmla="*/ 79 h 124"/>
                <a:gd name="T22" fmla="*/ 52 w 92"/>
                <a:gd name="T23" fmla="*/ 74 h 124"/>
                <a:gd name="T24" fmla="*/ 41 w 92"/>
                <a:gd name="T25" fmla="*/ 71 h 124"/>
                <a:gd name="T26" fmla="*/ 29 w 92"/>
                <a:gd name="T27" fmla="*/ 68 h 124"/>
                <a:gd name="T28" fmla="*/ 8 w 92"/>
                <a:gd name="T29" fmla="*/ 56 h 124"/>
                <a:gd name="T30" fmla="*/ 0 w 92"/>
                <a:gd name="T31" fmla="*/ 36 h 124"/>
                <a:gd name="T32" fmla="*/ 3 w 92"/>
                <a:gd name="T33" fmla="*/ 23 h 124"/>
                <a:gd name="T34" fmla="*/ 13 w 92"/>
                <a:gd name="T35" fmla="*/ 12 h 124"/>
                <a:gd name="T36" fmla="*/ 28 w 92"/>
                <a:gd name="T37" fmla="*/ 3 h 124"/>
                <a:gd name="T38" fmla="*/ 48 w 92"/>
                <a:gd name="T39" fmla="*/ 0 h 124"/>
                <a:gd name="T40" fmla="*/ 69 w 92"/>
                <a:gd name="T41" fmla="*/ 3 h 124"/>
                <a:gd name="T42" fmla="*/ 87 w 92"/>
                <a:gd name="T43" fmla="*/ 9 h 124"/>
                <a:gd name="T44" fmla="*/ 87 w 92"/>
                <a:gd name="T45" fmla="*/ 31 h 124"/>
                <a:gd name="T46" fmla="*/ 68 w 92"/>
                <a:gd name="T47" fmla="*/ 22 h 124"/>
                <a:gd name="T48" fmla="*/ 46 w 92"/>
                <a:gd name="T49" fmla="*/ 18 h 124"/>
                <a:gd name="T50" fmla="*/ 28 w 92"/>
                <a:gd name="T51" fmla="*/ 22 h 124"/>
                <a:gd name="T52" fmla="*/ 20 w 92"/>
                <a:gd name="T53" fmla="*/ 33 h 124"/>
                <a:gd name="T54" fmla="*/ 25 w 92"/>
                <a:gd name="T55" fmla="*/ 45 h 124"/>
                <a:gd name="T56" fmla="*/ 39 w 92"/>
                <a:gd name="T57" fmla="*/ 51 h 124"/>
                <a:gd name="T58" fmla="*/ 52 w 92"/>
                <a:gd name="T59" fmla="*/ 54 h 124"/>
                <a:gd name="T60" fmla="*/ 64 w 92"/>
                <a:gd name="T61" fmla="*/ 56 h 124"/>
                <a:gd name="T62" fmla="*/ 84 w 92"/>
                <a:gd name="T63" fmla="*/ 67 h 124"/>
                <a:gd name="T64" fmla="*/ 92 w 92"/>
                <a:gd name="T6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4">
                  <a:moveTo>
                    <a:pt x="92" y="87"/>
                  </a:moveTo>
                  <a:lnTo>
                    <a:pt x="91" y="95"/>
                  </a:lnTo>
                  <a:lnTo>
                    <a:pt x="85" y="108"/>
                  </a:lnTo>
                  <a:lnTo>
                    <a:pt x="78" y="114"/>
                  </a:lnTo>
                  <a:lnTo>
                    <a:pt x="64" y="123"/>
                  </a:lnTo>
                  <a:lnTo>
                    <a:pt x="42" y="124"/>
                  </a:lnTo>
                  <a:lnTo>
                    <a:pt x="29" y="124"/>
                  </a:lnTo>
                  <a:lnTo>
                    <a:pt x="18" y="121"/>
                  </a:lnTo>
                  <a:lnTo>
                    <a:pt x="8" y="118"/>
                  </a:lnTo>
                  <a:lnTo>
                    <a:pt x="0" y="114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0" y="98"/>
                  </a:lnTo>
                  <a:lnTo>
                    <a:pt x="22" y="103"/>
                  </a:lnTo>
                  <a:lnTo>
                    <a:pt x="33" y="107"/>
                  </a:lnTo>
                  <a:lnTo>
                    <a:pt x="44" y="107"/>
                  </a:lnTo>
                  <a:lnTo>
                    <a:pt x="56" y="107"/>
                  </a:lnTo>
                  <a:lnTo>
                    <a:pt x="65" y="103"/>
                  </a:lnTo>
                  <a:lnTo>
                    <a:pt x="71" y="98"/>
                  </a:lnTo>
                  <a:lnTo>
                    <a:pt x="72" y="90"/>
                  </a:lnTo>
                  <a:lnTo>
                    <a:pt x="71" y="84"/>
                  </a:lnTo>
                  <a:lnTo>
                    <a:pt x="68" y="79"/>
                  </a:lnTo>
                  <a:lnTo>
                    <a:pt x="62" y="75"/>
                  </a:lnTo>
                  <a:lnTo>
                    <a:pt x="52" y="74"/>
                  </a:lnTo>
                  <a:lnTo>
                    <a:pt x="48" y="72"/>
                  </a:lnTo>
                  <a:lnTo>
                    <a:pt x="41" y="71"/>
                  </a:lnTo>
                  <a:lnTo>
                    <a:pt x="35" y="69"/>
                  </a:lnTo>
                  <a:lnTo>
                    <a:pt x="29" y="68"/>
                  </a:lnTo>
                  <a:lnTo>
                    <a:pt x="15" y="64"/>
                  </a:lnTo>
                  <a:lnTo>
                    <a:pt x="8" y="56"/>
                  </a:lnTo>
                  <a:lnTo>
                    <a:pt x="2" y="48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3" y="23"/>
                  </a:lnTo>
                  <a:lnTo>
                    <a:pt x="8" y="16"/>
                  </a:lnTo>
                  <a:lnTo>
                    <a:pt x="13" y="12"/>
                  </a:lnTo>
                  <a:lnTo>
                    <a:pt x="19" y="6"/>
                  </a:lnTo>
                  <a:lnTo>
                    <a:pt x="28" y="3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59" y="2"/>
                  </a:lnTo>
                  <a:lnTo>
                    <a:pt x="69" y="3"/>
                  </a:lnTo>
                  <a:lnTo>
                    <a:pt x="80" y="6"/>
                  </a:lnTo>
                  <a:lnTo>
                    <a:pt x="87" y="9"/>
                  </a:lnTo>
                  <a:lnTo>
                    <a:pt x="87" y="31"/>
                  </a:lnTo>
                  <a:lnTo>
                    <a:pt x="87" y="31"/>
                  </a:lnTo>
                  <a:lnTo>
                    <a:pt x="78" y="25"/>
                  </a:lnTo>
                  <a:lnTo>
                    <a:pt x="68" y="22"/>
                  </a:lnTo>
                  <a:lnTo>
                    <a:pt x="56" y="18"/>
                  </a:lnTo>
                  <a:lnTo>
                    <a:pt x="46" y="18"/>
                  </a:lnTo>
                  <a:lnTo>
                    <a:pt x="36" y="18"/>
                  </a:lnTo>
                  <a:lnTo>
                    <a:pt x="28" y="22"/>
                  </a:lnTo>
                  <a:lnTo>
                    <a:pt x="22" y="26"/>
                  </a:lnTo>
                  <a:lnTo>
                    <a:pt x="20" y="33"/>
                  </a:lnTo>
                  <a:lnTo>
                    <a:pt x="22" y="41"/>
                  </a:lnTo>
                  <a:lnTo>
                    <a:pt x="25" y="45"/>
                  </a:lnTo>
                  <a:lnTo>
                    <a:pt x="31" y="48"/>
                  </a:lnTo>
                  <a:lnTo>
                    <a:pt x="39" y="51"/>
                  </a:lnTo>
                  <a:lnTo>
                    <a:pt x="45" y="52"/>
                  </a:lnTo>
                  <a:lnTo>
                    <a:pt x="52" y="54"/>
                  </a:lnTo>
                  <a:lnTo>
                    <a:pt x="58" y="55"/>
                  </a:lnTo>
                  <a:lnTo>
                    <a:pt x="64" y="56"/>
                  </a:lnTo>
                  <a:lnTo>
                    <a:pt x="77" y="59"/>
                  </a:lnTo>
                  <a:lnTo>
                    <a:pt x="84" y="67"/>
                  </a:lnTo>
                  <a:lnTo>
                    <a:pt x="91" y="75"/>
                  </a:lnTo>
                  <a:lnTo>
                    <a:pt x="92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5" name="Freeform 2566"/>
            <p:cNvSpPr>
              <a:spLocks/>
            </p:cNvSpPr>
            <p:nvPr/>
          </p:nvSpPr>
          <p:spPr bwMode="auto">
            <a:xfrm>
              <a:off x="5712" y="484"/>
              <a:ext cx="22" cy="69"/>
            </a:xfrm>
            <a:custGeom>
              <a:avLst/>
              <a:gdLst>
                <a:gd name="T0" fmla="*/ 64 w 64"/>
                <a:gd name="T1" fmla="*/ 207 h 207"/>
                <a:gd name="T2" fmla="*/ 39 w 64"/>
                <a:gd name="T3" fmla="*/ 207 h 207"/>
                <a:gd name="T4" fmla="*/ 22 w 64"/>
                <a:gd name="T5" fmla="*/ 186 h 207"/>
                <a:gd name="T6" fmla="*/ 10 w 64"/>
                <a:gd name="T7" fmla="*/ 161 h 207"/>
                <a:gd name="T8" fmla="*/ 2 w 64"/>
                <a:gd name="T9" fmla="*/ 134 h 207"/>
                <a:gd name="T10" fmla="*/ 0 w 64"/>
                <a:gd name="T11" fmla="*/ 104 h 207"/>
                <a:gd name="T12" fmla="*/ 2 w 64"/>
                <a:gd name="T13" fmla="*/ 74 h 207"/>
                <a:gd name="T14" fmla="*/ 10 w 64"/>
                <a:gd name="T15" fmla="*/ 46 h 207"/>
                <a:gd name="T16" fmla="*/ 22 w 64"/>
                <a:gd name="T17" fmla="*/ 22 h 207"/>
                <a:gd name="T18" fmla="*/ 39 w 64"/>
                <a:gd name="T19" fmla="*/ 0 h 207"/>
                <a:gd name="T20" fmla="*/ 64 w 64"/>
                <a:gd name="T21" fmla="*/ 0 h 207"/>
                <a:gd name="T22" fmla="*/ 64 w 64"/>
                <a:gd name="T23" fmla="*/ 2 h 207"/>
                <a:gd name="T24" fmla="*/ 55 w 64"/>
                <a:gd name="T25" fmla="*/ 9 h 207"/>
                <a:gd name="T26" fmla="*/ 48 w 64"/>
                <a:gd name="T27" fmla="*/ 19 h 207"/>
                <a:gd name="T28" fmla="*/ 39 w 64"/>
                <a:gd name="T29" fmla="*/ 29 h 207"/>
                <a:gd name="T30" fmla="*/ 33 w 64"/>
                <a:gd name="T31" fmla="*/ 42 h 207"/>
                <a:gd name="T32" fmla="*/ 28 w 64"/>
                <a:gd name="T33" fmla="*/ 56 h 207"/>
                <a:gd name="T34" fmla="*/ 23 w 64"/>
                <a:gd name="T35" fmla="*/ 71 h 207"/>
                <a:gd name="T36" fmla="*/ 19 w 64"/>
                <a:gd name="T37" fmla="*/ 86 h 207"/>
                <a:gd name="T38" fmla="*/ 19 w 64"/>
                <a:gd name="T39" fmla="*/ 104 h 207"/>
                <a:gd name="T40" fmla="*/ 19 w 64"/>
                <a:gd name="T41" fmla="*/ 121 h 207"/>
                <a:gd name="T42" fmla="*/ 22 w 64"/>
                <a:gd name="T43" fmla="*/ 137 h 207"/>
                <a:gd name="T44" fmla="*/ 26 w 64"/>
                <a:gd name="T45" fmla="*/ 151 h 207"/>
                <a:gd name="T46" fmla="*/ 33 w 64"/>
                <a:gd name="T47" fmla="*/ 166 h 207"/>
                <a:gd name="T48" fmla="*/ 39 w 64"/>
                <a:gd name="T49" fmla="*/ 179 h 207"/>
                <a:gd name="T50" fmla="*/ 48 w 64"/>
                <a:gd name="T51" fmla="*/ 189 h 207"/>
                <a:gd name="T52" fmla="*/ 55 w 64"/>
                <a:gd name="T53" fmla="*/ 199 h 207"/>
                <a:gd name="T54" fmla="*/ 64 w 64"/>
                <a:gd name="T55" fmla="*/ 206 h 207"/>
                <a:gd name="T56" fmla="*/ 64 w 64"/>
                <a:gd name="T5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" h="207">
                  <a:moveTo>
                    <a:pt x="64" y="207"/>
                  </a:moveTo>
                  <a:lnTo>
                    <a:pt x="39" y="207"/>
                  </a:lnTo>
                  <a:lnTo>
                    <a:pt x="22" y="186"/>
                  </a:lnTo>
                  <a:lnTo>
                    <a:pt x="10" y="161"/>
                  </a:lnTo>
                  <a:lnTo>
                    <a:pt x="2" y="134"/>
                  </a:lnTo>
                  <a:lnTo>
                    <a:pt x="0" y="104"/>
                  </a:lnTo>
                  <a:lnTo>
                    <a:pt x="2" y="74"/>
                  </a:lnTo>
                  <a:lnTo>
                    <a:pt x="10" y="46"/>
                  </a:lnTo>
                  <a:lnTo>
                    <a:pt x="22" y="22"/>
                  </a:lnTo>
                  <a:lnTo>
                    <a:pt x="39" y="0"/>
                  </a:lnTo>
                  <a:lnTo>
                    <a:pt x="64" y="0"/>
                  </a:lnTo>
                  <a:lnTo>
                    <a:pt x="64" y="2"/>
                  </a:lnTo>
                  <a:lnTo>
                    <a:pt x="55" y="9"/>
                  </a:lnTo>
                  <a:lnTo>
                    <a:pt x="48" y="19"/>
                  </a:lnTo>
                  <a:lnTo>
                    <a:pt x="39" y="29"/>
                  </a:lnTo>
                  <a:lnTo>
                    <a:pt x="33" y="42"/>
                  </a:lnTo>
                  <a:lnTo>
                    <a:pt x="28" y="56"/>
                  </a:lnTo>
                  <a:lnTo>
                    <a:pt x="23" y="71"/>
                  </a:lnTo>
                  <a:lnTo>
                    <a:pt x="19" y="86"/>
                  </a:lnTo>
                  <a:lnTo>
                    <a:pt x="19" y="104"/>
                  </a:lnTo>
                  <a:lnTo>
                    <a:pt x="19" y="121"/>
                  </a:lnTo>
                  <a:lnTo>
                    <a:pt x="22" y="137"/>
                  </a:lnTo>
                  <a:lnTo>
                    <a:pt x="26" y="151"/>
                  </a:lnTo>
                  <a:lnTo>
                    <a:pt x="33" y="166"/>
                  </a:lnTo>
                  <a:lnTo>
                    <a:pt x="39" y="179"/>
                  </a:lnTo>
                  <a:lnTo>
                    <a:pt x="48" y="189"/>
                  </a:lnTo>
                  <a:lnTo>
                    <a:pt x="55" y="199"/>
                  </a:lnTo>
                  <a:lnTo>
                    <a:pt x="64" y="206"/>
                  </a:lnTo>
                  <a:lnTo>
                    <a:pt x="64" y="2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6" name="Freeform 2567"/>
            <p:cNvSpPr>
              <a:spLocks/>
            </p:cNvSpPr>
            <p:nvPr/>
          </p:nvSpPr>
          <p:spPr bwMode="auto">
            <a:xfrm>
              <a:off x="5740" y="486"/>
              <a:ext cx="47" cy="52"/>
            </a:xfrm>
            <a:custGeom>
              <a:avLst/>
              <a:gdLst>
                <a:gd name="T0" fmla="*/ 143 w 143"/>
                <a:gd name="T1" fmla="*/ 0 h 157"/>
                <a:gd name="T2" fmla="*/ 85 w 143"/>
                <a:gd name="T3" fmla="*/ 157 h 157"/>
                <a:gd name="T4" fmla="*/ 58 w 143"/>
                <a:gd name="T5" fmla="*/ 157 h 157"/>
                <a:gd name="T6" fmla="*/ 0 w 143"/>
                <a:gd name="T7" fmla="*/ 0 h 157"/>
                <a:gd name="T8" fmla="*/ 22 w 143"/>
                <a:gd name="T9" fmla="*/ 0 h 157"/>
                <a:gd name="T10" fmla="*/ 72 w 143"/>
                <a:gd name="T11" fmla="*/ 139 h 157"/>
                <a:gd name="T12" fmla="*/ 121 w 143"/>
                <a:gd name="T13" fmla="*/ 0 h 157"/>
                <a:gd name="T14" fmla="*/ 143 w 143"/>
                <a:gd name="T1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157">
                  <a:moveTo>
                    <a:pt x="143" y="0"/>
                  </a:moveTo>
                  <a:lnTo>
                    <a:pt x="85" y="157"/>
                  </a:lnTo>
                  <a:lnTo>
                    <a:pt x="58" y="157"/>
                  </a:lnTo>
                  <a:lnTo>
                    <a:pt x="0" y="0"/>
                  </a:lnTo>
                  <a:lnTo>
                    <a:pt x="22" y="0"/>
                  </a:lnTo>
                  <a:lnTo>
                    <a:pt x="72" y="139"/>
                  </a:lnTo>
                  <a:lnTo>
                    <a:pt x="121" y="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7" name="Freeform 2568"/>
            <p:cNvSpPr>
              <a:spLocks/>
            </p:cNvSpPr>
            <p:nvPr/>
          </p:nvSpPr>
          <p:spPr bwMode="auto">
            <a:xfrm>
              <a:off x="5795" y="486"/>
              <a:ext cx="40" cy="52"/>
            </a:xfrm>
            <a:custGeom>
              <a:avLst/>
              <a:gdLst>
                <a:gd name="T0" fmla="*/ 121 w 121"/>
                <a:gd name="T1" fmla="*/ 157 h 157"/>
                <a:gd name="T2" fmla="*/ 99 w 121"/>
                <a:gd name="T3" fmla="*/ 157 h 157"/>
                <a:gd name="T4" fmla="*/ 99 w 121"/>
                <a:gd name="T5" fmla="*/ 81 h 157"/>
                <a:gd name="T6" fmla="*/ 21 w 121"/>
                <a:gd name="T7" fmla="*/ 81 h 157"/>
                <a:gd name="T8" fmla="*/ 21 w 121"/>
                <a:gd name="T9" fmla="*/ 157 h 157"/>
                <a:gd name="T10" fmla="*/ 0 w 121"/>
                <a:gd name="T11" fmla="*/ 157 h 157"/>
                <a:gd name="T12" fmla="*/ 0 w 121"/>
                <a:gd name="T13" fmla="*/ 0 h 157"/>
                <a:gd name="T14" fmla="*/ 21 w 121"/>
                <a:gd name="T15" fmla="*/ 0 h 157"/>
                <a:gd name="T16" fmla="*/ 21 w 121"/>
                <a:gd name="T17" fmla="*/ 62 h 157"/>
                <a:gd name="T18" fmla="*/ 99 w 121"/>
                <a:gd name="T19" fmla="*/ 62 h 157"/>
                <a:gd name="T20" fmla="*/ 99 w 121"/>
                <a:gd name="T21" fmla="*/ 0 h 157"/>
                <a:gd name="T22" fmla="*/ 121 w 121"/>
                <a:gd name="T23" fmla="*/ 0 h 157"/>
                <a:gd name="T24" fmla="*/ 121 w 121"/>
                <a:gd name="T2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" h="157">
                  <a:moveTo>
                    <a:pt x="121" y="157"/>
                  </a:moveTo>
                  <a:lnTo>
                    <a:pt x="99" y="157"/>
                  </a:lnTo>
                  <a:lnTo>
                    <a:pt x="99" y="81"/>
                  </a:lnTo>
                  <a:lnTo>
                    <a:pt x="21" y="81"/>
                  </a:lnTo>
                  <a:lnTo>
                    <a:pt x="21" y="157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62"/>
                  </a:lnTo>
                  <a:lnTo>
                    <a:pt x="99" y="62"/>
                  </a:lnTo>
                  <a:lnTo>
                    <a:pt x="99" y="0"/>
                  </a:lnTo>
                  <a:lnTo>
                    <a:pt x="121" y="0"/>
                  </a:lnTo>
                  <a:lnTo>
                    <a:pt x="121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8" name="Freeform 2569"/>
            <p:cNvSpPr>
              <a:spLocks/>
            </p:cNvSpPr>
            <p:nvPr/>
          </p:nvSpPr>
          <p:spPr bwMode="auto">
            <a:xfrm>
              <a:off x="5847" y="485"/>
              <a:ext cx="40" cy="54"/>
            </a:xfrm>
            <a:custGeom>
              <a:avLst/>
              <a:gdLst>
                <a:gd name="T0" fmla="*/ 121 w 121"/>
                <a:gd name="T1" fmla="*/ 124 h 163"/>
                <a:gd name="T2" fmla="*/ 113 w 121"/>
                <a:gd name="T3" fmla="*/ 142 h 163"/>
                <a:gd name="T4" fmla="*/ 97 w 121"/>
                <a:gd name="T5" fmla="*/ 154 h 163"/>
                <a:gd name="T6" fmla="*/ 74 w 121"/>
                <a:gd name="T7" fmla="*/ 163 h 163"/>
                <a:gd name="T8" fmla="*/ 42 w 121"/>
                <a:gd name="T9" fmla="*/ 163 h 163"/>
                <a:gd name="T10" fmla="*/ 15 w 121"/>
                <a:gd name="T11" fmla="*/ 156 h 163"/>
                <a:gd name="T12" fmla="*/ 0 w 121"/>
                <a:gd name="T13" fmla="*/ 124 h 163"/>
                <a:gd name="T14" fmla="*/ 15 w 121"/>
                <a:gd name="T15" fmla="*/ 133 h 163"/>
                <a:gd name="T16" fmla="*/ 45 w 121"/>
                <a:gd name="T17" fmla="*/ 144 h 163"/>
                <a:gd name="T18" fmla="*/ 77 w 121"/>
                <a:gd name="T19" fmla="*/ 144 h 163"/>
                <a:gd name="T20" fmla="*/ 98 w 121"/>
                <a:gd name="T21" fmla="*/ 130 h 163"/>
                <a:gd name="T22" fmla="*/ 98 w 121"/>
                <a:gd name="T23" fmla="*/ 108 h 163"/>
                <a:gd name="T24" fmla="*/ 88 w 121"/>
                <a:gd name="T25" fmla="*/ 98 h 163"/>
                <a:gd name="T26" fmla="*/ 71 w 121"/>
                <a:gd name="T27" fmla="*/ 94 h 163"/>
                <a:gd name="T28" fmla="*/ 52 w 121"/>
                <a:gd name="T29" fmla="*/ 90 h 163"/>
                <a:gd name="T30" fmla="*/ 23 w 121"/>
                <a:gd name="T31" fmla="*/ 82 h 163"/>
                <a:gd name="T32" fmla="*/ 3 w 121"/>
                <a:gd name="T33" fmla="*/ 61 h 163"/>
                <a:gd name="T34" fmla="*/ 2 w 121"/>
                <a:gd name="T35" fmla="*/ 36 h 163"/>
                <a:gd name="T36" fmla="*/ 18 w 121"/>
                <a:gd name="T37" fmla="*/ 13 h 163"/>
                <a:gd name="T38" fmla="*/ 48 w 121"/>
                <a:gd name="T39" fmla="*/ 0 h 163"/>
                <a:gd name="T40" fmla="*/ 77 w 121"/>
                <a:gd name="T41" fmla="*/ 0 h 163"/>
                <a:gd name="T42" fmla="*/ 104 w 121"/>
                <a:gd name="T43" fmla="*/ 8 h 163"/>
                <a:gd name="T44" fmla="*/ 116 w 121"/>
                <a:gd name="T45" fmla="*/ 36 h 163"/>
                <a:gd name="T46" fmla="*/ 104 w 121"/>
                <a:gd name="T47" fmla="*/ 29 h 163"/>
                <a:gd name="T48" fmla="*/ 75 w 121"/>
                <a:gd name="T49" fmla="*/ 19 h 163"/>
                <a:gd name="T50" fmla="*/ 45 w 121"/>
                <a:gd name="T51" fmla="*/ 19 h 163"/>
                <a:gd name="T52" fmla="*/ 25 w 121"/>
                <a:gd name="T53" fmla="*/ 34 h 163"/>
                <a:gd name="T54" fmla="*/ 23 w 121"/>
                <a:gd name="T55" fmla="*/ 52 h 163"/>
                <a:gd name="T56" fmla="*/ 35 w 121"/>
                <a:gd name="T57" fmla="*/ 64 h 163"/>
                <a:gd name="T58" fmla="*/ 54 w 121"/>
                <a:gd name="T59" fmla="*/ 68 h 163"/>
                <a:gd name="T60" fmla="*/ 77 w 121"/>
                <a:gd name="T61" fmla="*/ 72 h 163"/>
                <a:gd name="T62" fmla="*/ 103 w 121"/>
                <a:gd name="T63" fmla="*/ 81 h 163"/>
                <a:gd name="T64" fmla="*/ 120 w 121"/>
                <a:gd name="T65" fmla="*/ 10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63">
                  <a:moveTo>
                    <a:pt x="121" y="116"/>
                  </a:moveTo>
                  <a:lnTo>
                    <a:pt x="121" y="124"/>
                  </a:lnTo>
                  <a:lnTo>
                    <a:pt x="117" y="133"/>
                  </a:lnTo>
                  <a:lnTo>
                    <a:pt x="113" y="142"/>
                  </a:lnTo>
                  <a:lnTo>
                    <a:pt x="106" y="149"/>
                  </a:lnTo>
                  <a:lnTo>
                    <a:pt x="97" y="154"/>
                  </a:lnTo>
                  <a:lnTo>
                    <a:pt x="85" y="159"/>
                  </a:lnTo>
                  <a:lnTo>
                    <a:pt x="74" y="163"/>
                  </a:lnTo>
                  <a:lnTo>
                    <a:pt x="58" y="163"/>
                  </a:lnTo>
                  <a:lnTo>
                    <a:pt x="42" y="163"/>
                  </a:lnTo>
                  <a:lnTo>
                    <a:pt x="28" y="160"/>
                  </a:lnTo>
                  <a:lnTo>
                    <a:pt x="15" y="156"/>
                  </a:lnTo>
                  <a:lnTo>
                    <a:pt x="0" y="150"/>
                  </a:lnTo>
                  <a:lnTo>
                    <a:pt x="0" y="124"/>
                  </a:lnTo>
                  <a:lnTo>
                    <a:pt x="2" y="124"/>
                  </a:lnTo>
                  <a:lnTo>
                    <a:pt x="15" y="133"/>
                  </a:lnTo>
                  <a:lnTo>
                    <a:pt x="29" y="140"/>
                  </a:lnTo>
                  <a:lnTo>
                    <a:pt x="45" y="144"/>
                  </a:lnTo>
                  <a:lnTo>
                    <a:pt x="59" y="144"/>
                  </a:lnTo>
                  <a:lnTo>
                    <a:pt x="77" y="144"/>
                  </a:lnTo>
                  <a:lnTo>
                    <a:pt x="90" y="137"/>
                  </a:lnTo>
                  <a:lnTo>
                    <a:pt x="98" y="130"/>
                  </a:lnTo>
                  <a:lnTo>
                    <a:pt x="100" y="118"/>
                  </a:lnTo>
                  <a:lnTo>
                    <a:pt x="98" y="108"/>
                  </a:lnTo>
                  <a:lnTo>
                    <a:pt x="94" y="103"/>
                  </a:lnTo>
                  <a:lnTo>
                    <a:pt x="88" y="98"/>
                  </a:lnTo>
                  <a:lnTo>
                    <a:pt x="80" y="95"/>
                  </a:lnTo>
                  <a:lnTo>
                    <a:pt x="71" y="94"/>
                  </a:lnTo>
                  <a:lnTo>
                    <a:pt x="62" y="91"/>
                  </a:lnTo>
                  <a:lnTo>
                    <a:pt x="52" y="90"/>
                  </a:lnTo>
                  <a:lnTo>
                    <a:pt x="42" y="88"/>
                  </a:lnTo>
                  <a:lnTo>
                    <a:pt x="23" y="82"/>
                  </a:lnTo>
                  <a:lnTo>
                    <a:pt x="12" y="74"/>
                  </a:lnTo>
                  <a:lnTo>
                    <a:pt x="3" y="61"/>
                  </a:lnTo>
                  <a:lnTo>
                    <a:pt x="2" y="45"/>
                  </a:lnTo>
                  <a:lnTo>
                    <a:pt x="2" y="36"/>
                  </a:lnTo>
                  <a:lnTo>
                    <a:pt x="11" y="19"/>
                  </a:lnTo>
                  <a:lnTo>
                    <a:pt x="18" y="13"/>
                  </a:lnTo>
                  <a:lnTo>
                    <a:pt x="26" y="8"/>
                  </a:lnTo>
                  <a:lnTo>
                    <a:pt x="48" y="0"/>
                  </a:lnTo>
                  <a:lnTo>
                    <a:pt x="61" y="0"/>
                  </a:lnTo>
                  <a:lnTo>
                    <a:pt x="77" y="0"/>
                  </a:lnTo>
                  <a:lnTo>
                    <a:pt x="91" y="3"/>
                  </a:lnTo>
                  <a:lnTo>
                    <a:pt x="104" y="8"/>
                  </a:lnTo>
                  <a:lnTo>
                    <a:pt x="116" y="12"/>
                  </a:lnTo>
                  <a:lnTo>
                    <a:pt x="116" y="36"/>
                  </a:lnTo>
                  <a:lnTo>
                    <a:pt x="114" y="36"/>
                  </a:lnTo>
                  <a:lnTo>
                    <a:pt x="104" y="29"/>
                  </a:lnTo>
                  <a:lnTo>
                    <a:pt x="90" y="23"/>
                  </a:lnTo>
                  <a:lnTo>
                    <a:pt x="75" y="19"/>
                  </a:lnTo>
                  <a:lnTo>
                    <a:pt x="61" y="18"/>
                  </a:lnTo>
                  <a:lnTo>
                    <a:pt x="45" y="19"/>
                  </a:lnTo>
                  <a:lnTo>
                    <a:pt x="34" y="25"/>
                  </a:lnTo>
                  <a:lnTo>
                    <a:pt x="25" y="34"/>
                  </a:lnTo>
                  <a:lnTo>
                    <a:pt x="23" y="44"/>
                  </a:lnTo>
                  <a:lnTo>
                    <a:pt x="23" y="52"/>
                  </a:lnTo>
                  <a:lnTo>
                    <a:pt x="28" y="58"/>
                  </a:lnTo>
                  <a:lnTo>
                    <a:pt x="35" y="64"/>
                  </a:lnTo>
                  <a:lnTo>
                    <a:pt x="47" y="67"/>
                  </a:lnTo>
                  <a:lnTo>
                    <a:pt x="54" y="68"/>
                  </a:lnTo>
                  <a:lnTo>
                    <a:pt x="65" y="71"/>
                  </a:lnTo>
                  <a:lnTo>
                    <a:pt x="77" y="72"/>
                  </a:lnTo>
                  <a:lnTo>
                    <a:pt x="87" y="75"/>
                  </a:lnTo>
                  <a:lnTo>
                    <a:pt x="103" y="81"/>
                  </a:lnTo>
                  <a:lnTo>
                    <a:pt x="113" y="90"/>
                  </a:lnTo>
                  <a:lnTo>
                    <a:pt x="120" y="100"/>
                  </a:lnTo>
                  <a:lnTo>
                    <a:pt x="121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9" name="Freeform 2570"/>
            <p:cNvSpPr>
              <a:spLocks/>
            </p:cNvSpPr>
            <p:nvPr/>
          </p:nvSpPr>
          <p:spPr bwMode="auto">
            <a:xfrm>
              <a:off x="5896" y="528"/>
              <a:ext cx="15" cy="23"/>
            </a:xfrm>
            <a:custGeom>
              <a:avLst/>
              <a:gdLst>
                <a:gd name="T0" fmla="*/ 45 w 45"/>
                <a:gd name="T1" fmla="*/ 0 h 69"/>
                <a:gd name="T2" fmla="*/ 16 w 45"/>
                <a:gd name="T3" fmla="*/ 69 h 69"/>
                <a:gd name="T4" fmla="*/ 0 w 45"/>
                <a:gd name="T5" fmla="*/ 69 h 69"/>
                <a:gd name="T6" fmla="*/ 19 w 45"/>
                <a:gd name="T7" fmla="*/ 0 h 69"/>
                <a:gd name="T8" fmla="*/ 45 w 45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9">
                  <a:moveTo>
                    <a:pt x="45" y="0"/>
                  </a:moveTo>
                  <a:lnTo>
                    <a:pt x="16" y="69"/>
                  </a:lnTo>
                  <a:lnTo>
                    <a:pt x="0" y="69"/>
                  </a:lnTo>
                  <a:lnTo>
                    <a:pt x="19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0" name="Freeform 2571"/>
            <p:cNvSpPr>
              <a:spLocks noEditPoints="1"/>
            </p:cNvSpPr>
            <p:nvPr/>
          </p:nvSpPr>
          <p:spPr bwMode="auto">
            <a:xfrm>
              <a:off x="5946" y="498"/>
              <a:ext cx="36" cy="41"/>
            </a:xfrm>
            <a:custGeom>
              <a:avLst/>
              <a:gdLst>
                <a:gd name="T0" fmla="*/ 108 w 108"/>
                <a:gd name="T1" fmla="*/ 65 h 124"/>
                <a:gd name="T2" fmla="*/ 20 w 108"/>
                <a:gd name="T3" fmla="*/ 65 h 124"/>
                <a:gd name="T4" fmla="*/ 22 w 108"/>
                <a:gd name="T5" fmla="*/ 75 h 124"/>
                <a:gd name="T6" fmla="*/ 25 w 108"/>
                <a:gd name="T7" fmla="*/ 84 h 124"/>
                <a:gd name="T8" fmla="*/ 27 w 108"/>
                <a:gd name="T9" fmla="*/ 91 h 124"/>
                <a:gd name="T10" fmla="*/ 33 w 108"/>
                <a:gd name="T11" fmla="*/ 97 h 124"/>
                <a:gd name="T12" fmla="*/ 39 w 108"/>
                <a:gd name="T13" fmla="*/ 101 h 124"/>
                <a:gd name="T14" fmla="*/ 46 w 108"/>
                <a:gd name="T15" fmla="*/ 104 h 124"/>
                <a:gd name="T16" fmla="*/ 53 w 108"/>
                <a:gd name="T17" fmla="*/ 107 h 124"/>
                <a:gd name="T18" fmla="*/ 62 w 108"/>
                <a:gd name="T19" fmla="*/ 107 h 124"/>
                <a:gd name="T20" fmla="*/ 75 w 108"/>
                <a:gd name="T21" fmla="*/ 105 h 124"/>
                <a:gd name="T22" fmla="*/ 86 w 108"/>
                <a:gd name="T23" fmla="*/ 103 h 124"/>
                <a:gd name="T24" fmla="*/ 98 w 108"/>
                <a:gd name="T25" fmla="*/ 97 h 124"/>
                <a:gd name="T26" fmla="*/ 104 w 108"/>
                <a:gd name="T27" fmla="*/ 92 h 124"/>
                <a:gd name="T28" fmla="*/ 105 w 108"/>
                <a:gd name="T29" fmla="*/ 92 h 124"/>
                <a:gd name="T30" fmla="*/ 105 w 108"/>
                <a:gd name="T31" fmla="*/ 114 h 124"/>
                <a:gd name="T32" fmla="*/ 95 w 108"/>
                <a:gd name="T33" fmla="*/ 118 h 124"/>
                <a:gd name="T34" fmla="*/ 85 w 108"/>
                <a:gd name="T35" fmla="*/ 121 h 124"/>
                <a:gd name="T36" fmla="*/ 74 w 108"/>
                <a:gd name="T37" fmla="*/ 124 h 124"/>
                <a:gd name="T38" fmla="*/ 63 w 108"/>
                <a:gd name="T39" fmla="*/ 124 h 124"/>
                <a:gd name="T40" fmla="*/ 49 w 108"/>
                <a:gd name="T41" fmla="*/ 123 h 124"/>
                <a:gd name="T42" fmla="*/ 26 w 108"/>
                <a:gd name="T43" fmla="*/ 115 h 124"/>
                <a:gd name="T44" fmla="*/ 17 w 108"/>
                <a:gd name="T45" fmla="*/ 108 h 124"/>
                <a:gd name="T46" fmla="*/ 10 w 108"/>
                <a:gd name="T47" fmla="*/ 100 h 124"/>
                <a:gd name="T48" fmla="*/ 2 w 108"/>
                <a:gd name="T49" fmla="*/ 77 h 124"/>
                <a:gd name="T50" fmla="*/ 0 w 108"/>
                <a:gd name="T51" fmla="*/ 64 h 124"/>
                <a:gd name="T52" fmla="*/ 2 w 108"/>
                <a:gd name="T53" fmla="*/ 49 h 124"/>
                <a:gd name="T54" fmla="*/ 9 w 108"/>
                <a:gd name="T55" fmla="*/ 26 h 124"/>
                <a:gd name="T56" fmla="*/ 16 w 108"/>
                <a:gd name="T57" fmla="*/ 18 h 124"/>
                <a:gd name="T58" fmla="*/ 25 w 108"/>
                <a:gd name="T59" fmla="*/ 9 h 124"/>
                <a:gd name="T60" fmla="*/ 45 w 108"/>
                <a:gd name="T61" fmla="*/ 0 h 124"/>
                <a:gd name="T62" fmla="*/ 58 w 108"/>
                <a:gd name="T63" fmla="*/ 0 h 124"/>
                <a:gd name="T64" fmla="*/ 69 w 108"/>
                <a:gd name="T65" fmla="*/ 0 h 124"/>
                <a:gd name="T66" fmla="*/ 88 w 108"/>
                <a:gd name="T67" fmla="*/ 8 h 124"/>
                <a:gd name="T68" fmla="*/ 95 w 108"/>
                <a:gd name="T69" fmla="*/ 15 h 124"/>
                <a:gd name="T70" fmla="*/ 101 w 108"/>
                <a:gd name="T71" fmla="*/ 22 h 124"/>
                <a:gd name="T72" fmla="*/ 107 w 108"/>
                <a:gd name="T73" fmla="*/ 41 h 124"/>
                <a:gd name="T74" fmla="*/ 108 w 108"/>
                <a:gd name="T75" fmla="*/ 54 h 124"/>
                <a:gd name="T76" fmla="*/ 108 w 108"/>
                <a:gd name="T77" fmla="*/ 65 h 124"/>
                <a:gd name="T78" fmla="*/ 88 w 108"/>
                <a:gd name="T79" fmla="*/ 49 h 124"/>
                <a:gd name="T80" fmla="*/ 86 w 108"/>
                <a:gd name="T81" fmla="*/ 35 h 124"/>
                <a:gd name="T82" fmla="*/ 81 w 108"/>
                <a:gd name="T83" fmla="*/ 25 h 124"/>
                <a:gd name="T84" fmla="*/ 71 w 108"/>
                <a:gd name="T85" fmla="*/ 18 h 124"/>
                <a:gd name="T86" fmla="*/ 56 w 108"/>
                <a:gd name="T87" fmla="*/ 16 h 124"/>
                <a:gd name="T88" fmla="*/ 42 w 108"/>
                <a:gd name="T89" fmla="*/ 18 h 124"/>
                <a:gd name="T90" fmla="*/ 32 w 108"/>
                <a:gd name="T91" fmla="*/ 26 h 124"/>
                <a:gd name="T92" fmla="*/ 23 w 108"/>
                <a:gd name="T93" fmla="*/ 36 h 124"/>
                <a:gd name="T94" fmla="*/ 20 w 108"/>
                <a:gd name="T95" fmla="*/ 49 h 124"/>
                <a:gd name="T96" fmla="*/ 88 w 108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124">
                  <a:moveTo>
                    <a:pt x="108" y="65"/>
                  </a:moveTo>
                  <a:lnTo>
                    <a:pt x="20" y="65"/>
                  </a:lnTo>
                  <a:lnTo>
                    <a:pt x="22" y="75"/>
                  </a:lnTo>
                  <a:lnTo>
                    <a:pt x="25" y="84"/>
                  </a:lnTo>
                  <a:lnTo>
                    <a:pt x="27" y="91"/>
                  </a:lnTo>
                  <a:lnTo>
                    <a:pt x="33" y="97"/>
                  </a:lnTo>
                  <a:lnTo>
                    <a:pt x="39" y="101"/>
                  </a:lnTo>
                  <a:lnTo>
                    <a:pt x="46" y="104"/>
                  </a:lnTo>
                  <a:lnTo>
                    <a:pt x="53" y="107"/>
                  </a:lnTo>
                  <a:lnTo>
                    <a:pt x="62" y="107"/>
                  </a:lnTo>
                  <a:lnTo>
                    <a:pt x="75" y="105"/>
                  </a:lnTo>
                  <a:lnTo>
                    <a:pt x="86" y="103"/>
                  </a:lnTo>
                  <a:lnTo>
                    <a:pt x="98" y="97"/>
                  </a:lnTo>
                  <a:lnTo>
                    <a:pt x="104" y="92"/>
                  </a:lnTo>
                  <a:lnTo>
                    <a:pt x="105" y="92"/>
                  </a:lnTo>
                  <a:lnTo>
                    <a:pt x="105" y="114"/>
                  </a:lnTo>
                  <a:lnTo>
                    <a:pt x="95" y="118"/>
                  </a:lnTo>
                  <a:lnTo>
                    <a:pt x="85" y="121"/>
                  </a:lnTo>
                  <a:lnTo>
                    <a:pt x="74" y="124"/>
                  </a:lnTo>
                  <a:lnTo>
                    <a:pt x="63" y="124"/>
                  </a:lnTo>
                  <a:lnTo>
                    <a:pt x="49" y="123"/>
                  </a:lnTo>
                  <a:lnTo>
                    <a:pt x="26" y="115"/>
                  </a:lnTo>
                  <a:lnTo>
                    <a:pt x="17" y="108"/>
                  </a:lnTo>
                  <a:lnTo>
                    <a:pt x="10" y="100"/>
                  </a:lnTo>
                  <a:lnTo>
                    <a:pt x="2" y="77"/>
                  </a:lnTo>
                  <a:lnTo>
                    <a:pt x="0" y="64"/>
                  </a:lnTo>
                  <a:lnTo>
                    <a:pt x="2" y="49"/>
                  </a:lnTo>
                  <a:lnTo>
                    <a:pt x="9" y="26"/>
                  </a:lnTo>
                  <a:lnTo>
                    <a:pt x="16" y="18"/>
                  </a:lnTo>
                  <a:lnTo>
                    <a:pt x="25" y="9"/>
                  </a:lnTo>
                  <a:lnTo>
                    <a:pt x="45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88" y="8"/>
                  </a:lnTo>
                  <a:lnTo>
                    <a:pt x="95" y="15"/>
                  </a:lnTo>
                  <a:lnTo>
                    <a:pt x="101" y="22"/>
                  </a:lnTo>
                  <a:lnTo>
                    <a:pt x="107" y="41"/>
                  </a:lnTo>
                  <a:lnTo>
                    <a:pt x="108" y="54"/>
                  </a:lnTo>
                  <a:lnTo>
                    <a:pt x="108" y="65"/>
                  </a:lnTo>
                  <a:close/>
                  <a:moveTo>
                    <a:pt x="88" y="49"/>
                  </a:moveTo>
                  <a:lnTo>
                    <a:pt x="86" y="35"/>
                  </a:lnTo>
                  <a:lnTo>
                    <a:pt x="81" y="25"/>
                  </a:lnTo>
                  <a:lnTo>
                    <a:pt x="71" y="18"/>
                  </a:lnTo>
                  <a:lnTo>
                    <a:pt x="56" y="16"/>
                  </a:lnTo>
                  <a:lnTo>
                    <a:pt x="42" y="18"/>
                  </a:lnTo>
                  <a:lnTo>
                    <a:pt x="32" y="26"/>
                  </a:lnTo>
                  <a:lnTo>
                    <a:pt x="23" y="36"/>
                  </a:lnTo>
                  <a:lnTo>
                    <a:pt x="20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1" name="Freeform 2572"/>
            <p:cNvSpPr>
              <a:spLocks/>
            </p:cNvSpPr>
            <p:nvPr/>
          </p:nvSpPr>
          <p:spPr bwMode="auto">
            <a:xfrm>
              <a:off x="5987" y="488"/>
              <a:ext cx="25" cy="51"/>
            </a:xfrm>
            <a:custGeom>
              <a:avLst/>
              <a:gdLst>
                <a:gd name="T0" fmla="*/ 75 w 75"/>
                <a:gd name="T1" fmla="*/ 150 h 154"/>
                <a:gd name="T2" fmla="*/ 69 w 75"/>
                <a:gd name="T3" fmla="*/ 151 h 154"/>
                <a:gd name="T4" fmla="*/ 62 w 75"/>
                <a:gd name="T5" fmla="*/ 153 h 154"/>
                <a:gd name="T6" fmla="*/ 56 w 75"/>
                <a:gd name="T7" fmla="*/ 154 h 154"/>
                <a:gd name="T8" fmla="*/ 50 w 75"/>
                <a:gd name="T9" fmla="*/ 154 h 154"/>
                <a:gd name="T10" fmla="*/ 34 w 75"/>
                <a:gd name="T11" fmla="*/ 151 h 154"/>
                <a:gd name="T12" fmla="*/ 23 w 75"/>
                <a:gd name="T13" fmla="*/ 144 h 154"/>
                <a:gd name="T14" fmla="*/ 16 w 75"/>
                <a:gd name="T15" fmla="*/ 133 h 154"/>
                <a:gd name="T16" fmla="*/ 14 w 75"/>
                <a:gd name="T17" fmla="*/ 112 h 154"/>
                <a:gd name="T18" fmla="*/ 14 w 75"/>
                <a:gd name="T19" fmla="*/ 50 h 154"/>
                <a:gd name="T20" fmla="*/ 0 w 75"/>
                <a:gd name="T21" fmla="*/ 50 h 154"/>
                <a:gd name="T22" fmla="*/ 0 w 75"/>
                <a:gd name="T23" fmla="*/ 33 h 154"/>
                <a:gd name="T24" fmla="*/ 14 w 75"/>
                <a:gd name="T25" fmla="*/ 33 h 154"/>
                <a:gd name="T26" fmla="*/ 14 w 75"/>
                <a:gd name="T27" fmla="*/ 0 h 154"/>
                <a:gd name="T28" fmla="*/ 34 w 75"/>
                <a:gd name="T29" fmla="*/ 0 h 154"/>
                <a:gd name="T30" fmla="*/ 34 w 75"/>
                <a:gd name="T31" fmla="*/ 33 h 154"/>
                <a:gd name="T32" fmla="*/ 75 w 75"/>
                <a:gd name="T33" fmla="*/ 33 h 154"/>
                <a:gd name="T34" fmla="*/ 75 w 75"/>
                <a:gd name="T35" fmla="*/ 50 h 154"/>
                <a:gd name="T36" fmla="*/ 34 w 75"/>
                <a:gd name="T37" fmla="*/ 50 h 154"/>
                <a:gd name="T38" fmla="*/ 34 w 75"/>
                <a:gd name="T39" fmla="*/ 104 h 154"/>
                <a:gd name="T40" fmla="*/ 34 w 75"/>
                <a:gd name="T41" fmla="*/ 112 h 154"/>
                <a:gd name="T42" fmla="*/ 34 w 75"/>
                <a:gd name="T43" fmla="*/ 118 h 154"/>
                <a:gd name="T44" fmla="*/ 34 w 75"/>
                <a:gd name="T45" fmla="*/ 124 h 154"/>
                <a:gd name="T46" fmla="*/ 37 w 75"/>
                <a:gd name="T47" fmla="*/ 128 h 154"/>
                <a:gd name="T48" fmla="*/ 40 w 75"/>
                <a:gd name="T49" fmla="*/ 133 h 154"/>
                <a:gd name="T50" fmla="*/ 43 w 75"/>
                <a:gd name="T51" fmla="*/ 134 h 154"/>
                <a:gd name="T52" fmla="*/ 49 w 75"/>
                <a:gd name="T53" fmla="*/ 135 h 154"/>
                <a:gd name="T54" fmla="*/ 56 w 75"/>
                <a:gd name="T55" fmla="*/ 137 h 154"/>
                <a:gd name="T56" fmla="*/ 60 w 75"/>
                <a:gd name="T57" fmla="*/ 135 h 154"/>
                <a:gd name="T58" fmla="*/ 66 w 75"/>
                <a:gd name="T59" fmla="*/ 135 h 154"/>
                <a:gd name="T60" fmla="*/ 71 w 75"/>
                <a:gd name="T61" fmla="*/ 134 h 154"/>
                <a:gd name="T62" fmla="*/ 73 w 75"/>
                <a:gd name="T63" fmla="*/ 133 h 154"/>
                <a:gd name="T64" fmla="*/ 75 w 75"/>
                <a:gd name="T65" fmla="*/ 133 h 154"/>
                <a:gd name="T66" fmla="*/ 75 w 75"/>
                <a:gd name="T67" fmla="*/ 15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5" h="154">
                  <a:moveTo>
                    <a:pt x="75" y="150"/>
                  </a:moveTo>
                  <a:lnTo>
                    <a:pt x="69" y="151"/>
                  </a:lnTo>
                  <a:lnTo>
                    <a:pt x="62" y="153"/>
                  </a:lnTo>
                  <a:lnTo>
                    <a:pt x="56" y="154"/>
                  </a:lnTo>
                  <a:lnTo>
                    <a:pt x="50" y="154"/>
                  </a:lnTo>
                  <a:lnTo>
                    <a:pt x="34" y="151"/>
                  </a:lnTo>
                  <a:lnTo>
                    <a:pt x="23" y="144"/>
                  </a:lnTo>
                  <a:lnTo>
                    <a:pt x="16" y="133"/>
                  </a:lnTo>
                  <a:lnTo>
                    <a:pt x="14" y="112"/>
                  </a:lnTo>
                  <a:lnTo>
                    <a:pt x="14" y="50"/>
                  </a:lnTo>
                  <a:lnTo>
                    <a:pt x="0" y="50"/>
                  </a:lnTo>
                  <a:lnTo>
                    <a:pt x="0" y="33"/>
                  </a:lnTo>
                  <a:lnTo>
                    <a:pt x="14" y="33"/>
                  </a:lnTo>
                  <a:lnTo>
                    <a:pt x="14" y="0"/>
                  </a:lnTo>
                  <a:lnTo>
                    <a:pt x="34" y="0"/>
                  </a:lnTo>
                  <a:lnTo>
                    <a:pt x="34" y="33"/>
                  </a:lnTo>
                  <a:lnTo>
                    <a:pt x="75" y="33"/>
                  </a:lnTo>
                  <a:lnTo>
                    <a:pt x="75" y="50"/>
                  </a:lnTo>
                  <a:lnTo>
                    <a:pt x="34" y="50"/>
                  </a:lnTo>
                  <a:lnTo>
                    <a:pt x="34" y="104"/>
                  </a:lnTo>
                  <a:lnTo>
                    <a:pt x="34" y="112"/>
                  </a:lnTo>
                  <a:lnTo>
                    <a:pt x="34" y="118"/>
                  </a:lnTo>
                  <a:lnTo>
                    <a:pt x="34" y="124"/>
                  </a:lnTo>
                  <a:lnTo>
                    <a:pt x="37" y="128"/>
                  </a:lnTo>
                  <a:lnTo>
                    <a:pt x="40" y="133"/>
                  </a:lnTo>
                  <a:lnTo>
                    <a:pt x="43" y="134"/>
                  </a:lnTo>
                  <a:lnTo>
                    <a:pt x="49" y="135"/>
                  </a:lnTo>
                  <a:lnTo>
                    <a:pt x="56" y="137"/>
                  </a:lnTo>
                  <a:lnTo>
                    <a:pt x="60" y="135"/>
                  </a:lnTo>
                  <a:lnTo>
                    <a:pt x="66" y="135"/>
                  </a:lnTo>
                  <a:lnTo>
                    <a:pt x="71" y="134"/>
                  </a:lnTo>
                  <a:lnTo>
                    <a:pt x="73" y="133"/>
                  </a:lnTo>
                  <a:lnTo>
                    <a:pt x="75" y="133"/>
                  </a:lnTo>
                  <a:lnTo>
                    <a:pt x="75" y="1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2" name="Freeform 2573"/>
            <p:cNvSpPr>
              <a:spLocks/>
            </p:cNvSpPr>
            <p:nvPr/>
          </p:nvSpPr>
          <p:spPr bwMode="auto">
            <a:xfrm>
              <a:off x="6017" y="498"/>
              <a:ext cx="32" cy="41"/>
            </a:xfrm>
            <a:custGeom>
              <a:avLst/>
              <a:gdLst>
                <a:gd name="T0" fmla="*/ 95 w 95"/>
                <a:gd name="T1" fmla="*/ 114 h 124"/>
                <a:gd name="T2" fmla="*/ 85 w 95"/>
                <a:gd name="T3" fmla="*/ 118 h 124"/>
                <a:gd name="T4" fmla="*/ 76 w 95"/>
                <a:gd name="T5" fmla="*/ 121 h 124"/>
                <a:gd name="T6" fmla="*/ 67 w 95"/>
                <a:gd name="T7" fmla="*/ 124 h 124"/>
                <a:gd name="T8" fmla="*/ 57 w 95"/>
                <a:gd name="T9" fmla="*/ 124 h 124"/>
                <a:gd name="T10" fmla="*/ 44 w 95"/>
                <a:gd name="T11" fmla="*/ 123 h 124"/>
                <a:gd name="T12" fmla="*/ 34 w 95"/>
                <a:gd name="T13" fmla="*/ 120 h 124"/>
                <a:gd name="T14" fmla="*/ 24 w 95"/>
                <a:gd name="T15" fmla="*/ 115 h 124"/>
                <a:gd name="T16" fmla="*/ 16 w 95"/>
                <a:gd name="T17" fmla="*/ 108 h 124"/>
                <a:gd name="T18" fmla="*/ 8 w 95"/>
                <a:gd name="T19" fmla="*/ 101 h 124"/>
                <a:gd name="T20" fmla="*/ 4 w 95"/>
                <a:gd name="T21" fmla="*/ 90 h 124"/>
                <a:gd name="T22" fmla="*/ 0 w 95"/>
                <a:gd name="T23" fmla="*/ 78 h 124"/>
                <a:gd name="T24" fmla="*/ 0 w 95"/>
                <a:gd name="T25" fmla="*/ 62 h 124"/>
                <a:gd name="T26" fmla="*/ 0 w 95"/>
                <a:gd name="T27" fmla="*/ 49 h 124"/>
                <a:gd name="T28" fmla="*/ 8 w 95"/>
                <a:gd name="T29" fmla="*/ 26 h 124"/>
                <a:gd name="T30" fmla="*/ 16 w 95"/>
                <a:gd name="T31" fmla="*/ 18 h 124"/>
                <a:gd name="T32" fmla="*/ 24 w 95"/>
                <a:gd name="T33" fmla="*/ 9 h 124"/>
                <a:gd name="T34" fmla="*/ 44 w 95"/>
                <a:gd name="T35" fmla="*/ 2 h 124"/>
                <a:gd name="T36" fmla="*/ 57 w 95"/>
                <a:gd name="T37" fmla="*/ 0 h 124"/>
                <a:gd name="T38" fmla="*/ 67 w 95"/>
                <a:gd name="T39" fmla="*/ 2 h 124"/>
                <a:gd name="T40" fmla="*/ 77 w 95"/>
                <a:gd name="T41" fmla="*/ 3 h 124"/>
                <a:gd name="T42" fmla="*/ 86 w 95"/>
                <a:gd name="T43" fmla="*/ 6 h 124"/>
                <a:gd name="T44" fmla="*/ 95 w 95"/>
                <a:gd name="T45" fmla="*/ 10 h 124"/>
                <a:gd name="T46" fmla="*/ 95 w 95"/>
                <a:gd name="T47" fmla="*/ 32 h 124"/>
                <a:gd name="T48" fmla="*/ 93 w 95"/>
                <a:gd name="T49" fmla="*/ 32 h 124"/>
                <a:gd name="T50" fmla="*/ 85 w 95"/>
                <a:gd name="T51" fmla="*/ 26 h 124"/>
                <a:gd name="T52" fmla="*/ 75 w 95"/>
                <a:gd name="T53" fmla="*/ 22 h 124"/>
                <a:gd name="T54" fmla="*/ 66 w 95"/>
                <a:gd name="T55" fmla="*/ 19 h 124"/>
                <a:gd name="T56" fmla="*/ 56 w 95"/>
                <a:gd name="T57" fmla="*/ 18 h 124"/>
                <a:gd name="T58" fmla="*/ 40 w 95"/>
                <a:gd name="T59" fmla="*/ 20 h 124"/>
                <a:gd name="T60" fmla="*/ 30 w 95"/>
                <a:gd name="T61" fmla="*/ 29 h 124"/>
                <a:gd name="T62" fmla="*/ 21 w 95"/>
                <a:gd name="T63" fmla="*/ 42 h 124"/>
                <a:gd name="T64" fmla="*/ 20 w 95"/>
                <a:gd name="T65" fmla="*/ 62 h 124"/>
                <a:gd name="T66" fmla="*/ 21 w 95"/>
                <a:gd name="T67" fmla="*/ 82 h 124"/>
                <a:gd name="T68" fmla="*/ 30 w 95"/>
                <a:gd name="T69" fmla="*/ 95 h 124"/>
                <a:gd name="T70" fmla="*/ 40 w 95"/>
                <a:gd name="T71" fmla="*/ 105 h 124"/>
                <a:gd name="T72" fmla="*/ 56 w 95"/>
                <a:gd name="T73" fmla="*/ 107 h 124"/>
                <a:gd name="T74" fmla="*/ 63 w 95"/>
                <a:gd name="T75" fmla="*/ 107 h 124"/>
                <a:gd name="T76" fmla="*/ 69 w 95"/>
                <a:gd name="T77" fmla="*/ 105 h 124"/>
                <a:gd name="T78" fmla="*/ 75 w 95"/>
                <a:gd name="T79" fmla="*/ 104 h 124"/>
                <a:gd name="T80" fmla="*/ 80 w 95"/>
                <a:gd name="T81" fmla="*/ 101 h 124"/>
                <a:gd name="T82" fmla="*/ 85 w 95"/>
                <a:gd name="T83" fmla="*/ 98 h 124"/>
                <a:gd name="T84" fmla="*/ 88 w 95"/>
                <a:gd name="T85" fmla="*/ 97 h 124"/>
                <a:gd name="T86" fmla="*/ 92 w 95"/>
                <a:gd name="T87" fmla="*/ 94 h 124"/>
                <a:gd name="T88" fmla="*/ 93 w 95"/>
                <a:gd name="T89" fmla="*/ 92 h 124"/>
                <a:gd name="T90" fmla="*/ 95 w 95"/>
                <a:gd name="T91" fmla="*/ 92 h 124"/>
                <a:gd name="T92" fmla="*/ 95 w 95"/>
                <a:gd name="T93" fmla="*/ 11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" h="124">
                  <a:moveTo>
                    <a:pt x="95" y="114"/>
                  </a:moveTo>
                  <a:lnTo>
                    <a:pt x="85" y="118"/>
                  </a:lnTo>
                  <a:lnTo>
                    <a:pt x="76" y="121"/>
                  </a:lnTo>
                  <a:lnTo>
                    <a:pt x="67" y="124"/>
                  </a:lnTo>
                  <a:lnTo>
                    <a:pt x="57" y="124"/>
                  </a:lnTo>
                  <a:lnTo>
                    <a:pt x="44" y="123"/>
                  </a:lnTo>
                  <a:lnTo>
                    <a:pt x="34" y="120"/>
                  </a:lnTo>
                  <a:lnTo>
                    <a:pt x="24" y="115"/>
                  </a:lnTo>
                  <a:lnTo>
                    <a:pt x="16" y="108"/>
                  </a:lnTo>
                  <a:lnTo>
                    <a:pt x="8" y="101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8" y="26"/>
                  </a:lnTo>
                  <a:lnTo>
                    <a:pt x="16" y="18"/>
                  </a:lnTo>
                  <a:lnTo>
                    <a:pt x="24" y="9"/>
                  </a:lnTo>
                  <a:lnTo>
                    <a:pt x="44" y="2"/>
                  </a:lnTo>
                  <a:lnTo>
                    <a:pt x="57" y="0"/>
                  </a:lnTo>
                  <a:lnTo>
                    <a:pt x="67" y="2"/>
                  </a:lnTo>
                  <a:lnTo>
                    <a:pt x="77" y="3"/>
                  </a:lnTo>
                  <a:lnTo>
                    <a:pt x="86" y="6"/>
                  </a:lnTo>
                  <a:lnTo>
                    <a:pt x="95" y="10"/>
                  </a:lnTo>
                  <a:lnTo>
                    <a:pt x="95" y="32"/>
                  </a:lnTo>
                  <a:lnTo>
                    <a:pt x="93" y="32"/>
                  </a:lnTo>
                  <a:lnTo>
                    <a:pt x="85" y="26"/>
                  </a:lnTo>
                  <a:lnTo>
                    <a:pt x="75" y="22"/>
                  </a:lnTo>
                  <a:lnTo>
                    <a:pt x="66" y="19"/>
                  </a:lnTo>
                  <a:lnTo>
                    <a:pt x="56" y="18"/>
                  </a:lnTo>
                  <a:lnTo>
                    <a:pt x="40" y="20"/>
                  </a:lnTo>
                  <a:lnTo>
                    <a:pt x="30" y="29"/>
                  </a:lnTo>
                  <a:lnTo>
                    <a:pt x="21" y="42"/>
                  </a:lnTo>
                  <a:lnTo>
                    <a:pt x="20" y="62"/>
                  </a:lnTo>
                  <a:lnTo>
                    <a:pt x="21" y="82"/>
                  </a:lnTo>
                  <a:lnTo>
                    <a:pt x="30" y="95"/>
                  </a:lnTo>
                  <a:lnTo>
                    <a:pt x="40" y="105"/>
                  </a:lnTo>
                  <a:lnTo>
                    <a:pt x="56" y="107"/>
                  </a:lnTo>
                  <a:lnTo>
                    <a:pt x="63" y="107"/>
                  </a:lnTo>
                  <a:lnTo>
                    <a:pt x="69" y="105"/>
                  </a:lnTo>
                  <a:lnTo>
                    <a:pt x="75" y="104"/>
                  </a:lnTo>
                  <a:lnTo>
                    <a:pt x="80" y="101"/>
                  </a:lnTo>
                  <a:lnTo>
                    <a:pt x="85" y="98"/>
                  </a:lnTo>
                  <a:lnTo>
                    <a:pt x="88" y="97"/>
                  </a:lnTo>
                  <a:lnTo>
                    <a:pt x="92" y="94"/>
                  </a:lnTo>
                  <a:lnTo>
                    <a:pt x="93" y="92"/>
                  </a:lnTo>
                  <a:lnTo>
                    <a:pt x="95" y="92"/>
                  </a:lnTo>
                  <a:lnTo>
                    <a:pt x="95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3" name="Freeform 2574"/>
            <p:cNvSpPr>
              <a:spLocks/>
            </p:cNvSpPr>
            <p:nvPr/>
          </p:nvSpPr>
          <p:spPr bwMode="auto">
            <a:xfrm>
              <a:off x="6056" y="484"/>
              <a:ext cx="21" cy="69"/>
            </a:xfrm>
            <a:custGeom>
              <a:avLst/>
              <a:gdLst>
                <a:gd name="T0" fmla="*/ 64 w 64"/>
                <a:gd name="T1" fmla="*/ 104 h 207"/>
                <a:gd name="T2" fmla="*/ 62 w 64"/>
                <a:gd name="T3" fmla="*/ 134 h 207"/>
                <a:gd name="T4" fmla="*/ 54 w 64"/>
                <a:gd name="T5" fmla="*/ 161 h 207"/>
                <a:gd name="T6" fmla="*/ 42 w 64"/>
                <a:gd name="T7" fmla="*/ 186 h 207"/>
                <a:gd name="T8" fmla="*/ 25 w 64"/>
                <a:gd name="T9" fmla="*/ 207 h 207"/>
                <a:gd name="T10" fmla="*/ 0 w 64"/>
                <a:gd name="T11" fmla="*/ 207 h 207"/>
                <a:gd name="T12" fmla="*/ 0 w 64"/>
                <a:gd name="T13" fmla="*/ 206 h 207"/>
                <a:gd name="T14" fmla="*/ 9 w 64"/>
                <a:gd name="T15" fmla="*/ 199 h 207"/>
                <a:gd name="T16" fmla="*/ 16 w 64"/>
                <a:gd name="T17" fmla="*/ 189 h 207"/>
                <a:gd name="T18" fmla="*/ 25 w 64"/>
                <a:gd name="T19" fmla="*/ 179 h 207"/>
                <a:gd name="T20" fmla="*/ 31 w 64"/>
                <a:gd name="T21" fmla="*/ 166 h 207"/>
                <a:gd name="T22" fmla="*/ 38 w 64"/>
                <a:gd name="T23" fmla="*/ 151 h 207"/>
                <a:gd name="T24" fmla="*/ 42 w 64"/>
                <a:gd name="T25" fmla="*/ 137 h 207"/>
                <a:gd name="T26" fmla="*/ 45 w 64"/>
                <a:gd name="T27" fmla="*/ 121 h 207"/>
                <a:gd name="T28" fmla="*/ 45 w 64"/>
                <a:gd name="T29" fmla="*/ 104 h 207"/>
                <a:gd name="T30" fmla="*/ 45 w 64"/>
                <a:gd name="T31" fmla="*/ 86 h 207"/>
                <a:gd name="T32" fmla="*/ 42 w 64"/>
                <a:gd name="T33" fmla="*/ 71 h 207"/>
                <a:gd name="T34" fmla="*/ 38 w 64"/>
                <a:gd name="T35" fmla="*/ 56 h 207"/>
                <a:gd name="T36" fmla="*/ 31 w 64"/>
                <a:gd name="T37" fmla="*/ 42 h 207"/>
                <a:gd name="T38" fmla="*/ 25 w 64"/>
                <a:gd name="T39" fmla="*/ 29 h 207"/>
                <a:gd name="T40" fmla="*/ 16 w 64"/>
                <a:gd name="T41" fmla="*/ 19 h 207"/>
                <a:gd name="T42" fmla="*/ 9 w 64"/>
                <a:gd name="T43" fmla="*/ 9 h 207"/>
                <a:gd name="T44" fmla="*/ 0 w 64"/>
                <a:gd name="T45" fmla="*/ 2 h 207"/>
                <a:gd name="T46" fmla="*/ 0 w 64"/>
                <a:gd name="T47" fmla="*/ 0 h 207"/>
                <a:gd name="T48" fmla="*/ 25 w 64"/>
                <a:gd name="T49" fmla="*/ 0 h 207"/>
                <a:gd name="T50" fmla="*/ 42 w 64"/>
                <a:gd name="T51" fmla="*/ 22 h 207"/>
                <a:gd name="T52" fmla="*/ 54 w 64"/>
                <a:gd name="T53" fmla="*/ 46 h 207"/>
                <a:gd name="T54" fmla="*/ 62 w 64"/>
                <a:gd name="T55" fmla="*/ 74 h 207"/>
                <a:gd name="T56" fmla="*/ 64 w 64"/>
                <a:gd name="T57" fmla="*/ 10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" h="207">
                  <a:moveTo>
                    <a:pt x="64" y="104"/>
                  </a:moveTo>
                  <a:lnTo>
                    <a:pt x="62" y="134"/>
                  </a:lnTo>
                  <a:lnTo>
                    <a:pt x="54" y="161"/>
                  </a:lnTo>
                  <a:lnTo>
                    <a:pt x="42" y="186"/>
                  </a:lnTo>
                  <a:lnTo>
                    <a:pt x="25" y="207"/>
                  </a:lnTo>
                  <a:lnTo>
                    <a:pt x="0" y="207"/>
                  </a:lnTo>
                  <a:lnTo>
                    <a:pt x="0" y="206"/>
                  </a:lnTo>
                  <a:lnTo>
                    <a:pt x="9" y="199"/>
                  </a:lnTo>
                  <a:lnTo>
                    <a:pt x="16" y="189"/>
                  </a:lnTo>
                  <a:lnTo>
                    <a:pt x="25" y="179"/>
                  </a:lnTo>
                  <a:lnTo>
                    <a:pt x="31" y="166"/>
                  </a:lnTo>
                  <a:lnTo>
                    <a:pt x="38" y="151"/>
                  </a:lnTo>
                  <a:lnTo>
                    <a:pt x="42" y="137"/>
                  </a:lnTo>
                  <a:lnTo>
                    <a:pt x="45" y="121"/>
                  </a:lnTo>
                  <a:lnTo>
                    <a:pt x="45" y="104"/>
                  </a:lnTo>
                  <a:lnTo>
                    <a:pt x="45" y="86"/>
                  </a:lnTo>
                  <a:lnTo>
                    <a:pt x="42" y="71"/>
                  </a:lnTo>
                  <a:lnTo>
                    <a:pt x="38" y="56"/>
                  </a:lnTo>
                  <a:lnTo>
                    <a:pt x="31" y="42"/>
                  </a:lnTo>
                  <a:lnTo>
                    <a:pt x="25" y="29"/>
                  </a:lnTo>
                  <a:lnTo>
                    <a:pt x="16" y="19"/>
                  </a:lnTo>
                  <a:lnTo>
                    <a:pt x="9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2" y="22"/>
                  </a:lnTo>
                  <a:lnTo>
                    <a:pt x="54" y="46"/>
                  </a:lnTo>
                  <a:lnTo>
                    <a:pt x="62" y="74"/>
                  </a:lnTo>
                  <a:lnTo>
                    <a:pt x="64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4" name="Freeform 2575"/>
            <p:cNvSpPr>
              <a:spLocks noEditPoints="1"/>
            </p:cNvSpPr>
            <p:nvPr/>
          </p:nvSpPr>
          <p:spPr bwMode="auto">
            <a:xfrm>
              <a:off x="6096" y="499"/>
              <a:ext cx="8" cy="39"/>
            </a:xfrm>
            <a:custGeom>
              <a:avLst/>
              <a:gdLst>
                <a:gd name="T0" fmla="*/ 24 w 24"/>
                <a:gd name="T1" fmla="*/ 30 h 118"/>
                <a:gd name="T2" fmla="*/ 0 w 24"/>
                <a:gd name="T3" fmla="*/ 30 h 118"/>
                <a:gd name="T4" fmla="*/ 0 w 24"/>
                <a:gd name="T5" fmla="*/ 0 h 118"/>
                <a:gd name="T6" fmla="*/ 24 w 24"/>
                <a:gd name="T7" fmla="*/ 0 h 118"/>
                <a:gd name="T8" fmla="*/ 24 w 24"/>
                <a:gd name="T9" fmla="*/ 30 h 118"/>
                <a:gd name="T10" fmla="*/ 24 w 24"/>
                <a:gd name="T11" fmla="*/ 118 h 118"/>
                <a:gd name="T12" fmla="*/ 0 w 24"/>
                <a:gd name="T13" fmla="*/ 118 h 118"/>
                <a:gd name="T14" fmla="*/ 0 w 24"/>
                <a:gd name="T15" fmla="*/ 88 h 118"/>
                <a:gd name="T16" fmla="*/ 24 w 24"/>
                <a:gd name="T17" fmla="*/ 88 h 118"/>
                <a:gd name="T18" fmla="*/ 24 w 24"/>
                <a:gd name="T1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18">
                  <a:moveTo>
                    <a:pt x="24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30"/>
                  </a:lnTo>
                  <a:close/>
                  <a:moveTo>
                    <a:pt x="24" y="118"/>
                  </a:moveTo>
                  <a:lnTo>
                    <a:pt x="0" y="118"/>
                  </a:lnTo>
                  <a:lnTo>
                    <a:pt x="0" y="88"/>
                  </a:lnTo>
                  <a:lnTo>
                    <a:pt x="24" y="88"/>
                  </a:lnTo>
                  <a:lnTo>
                    <a:pt x="24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5" name="Freeform 2576"/>
            <p:cNvSpPr>
              <a:spLocks noEditPoints="1"/>
            </p:cNvSpPr>
            <p:nvPr/>
          </p:nvSpPr>
          <p:spPr bwMode="auto">
            <a:xfrm>
              <a:off x="6146" y="485"/>
              <a:ext cx="37" cy="54"/>
            </a:xfrm>
            <a:custGeom>
              <a:avLst/>
              <a:gdLst>
                <a:gd name="T0" fmla="*/ 109 w 111"/>
                <a:gd name="T1" fmla="*/ 93 h 163"/>
                <a:gd name="T2" fmla="*/ 100 w 111"/>
                <a:gd name="T3" fmla="*/ 126 h 163"/>
                <a:gd name="T4" fmla="*/ 82 w 111"/>
                <a:gd name="T5" fmla="*/ 149 h 163"/>
                <a:gd name="T6" fmla="*/ 53 w 111"/>
                <a:gd name="T7" fmla="*/ 162 h 163"/>
                <a:gd name="T8" fmla="*/ 28 w 111"/>
                <a:gd name="T9" fmla="*/ 163 h 163"/>
                <a:gd name="T10" fmla="*/ 18 w 111"/>
                <a:gd name="T11" fmla="*/ 162 h 163"/>
                <a:gd name="T12" fmla="*/ 14 w 111"/>
                <a:gd name="T13" fmla="*/ 140 h 163"/>
                <a:gd name="T14" fmla="*/ 20 w 111"/>
                <a:gd name="T15" fmla="*/ 143 h 163"/>
                <a:gd name="T16" fmla="*/ 30 w 111"/>
                <a:gd name="T17" fmla="*/ 144 h 163"/>
                <a:gd name="T18" fmla="*/ 49 w 111"/>
                <a:gd name="T19" fmla="*/ 144 h 163"/>
                <a:gd name="T20" fmla="*/ 73 w 111"/>
                <a:gd name="T21" fmla="*/ 131 h 163"/>
                <a:gd name="T22" fmla="*/ 89 w 111"/>
                <a:gd name="T23" fmla="*/ 93 h 163"/>
                <a:gd name="T24" fmla="*/ 70 w 111"/>
                <a:gd name="T25" fmla="*/ 101 h 163"/>
                <a:gd name="T26" fmla="*/ 51 w 111"/>
                <a:gd name="T27" fmla="*/ 104 h 163"/>
                <a:gd name="T28" fmla="*/ 34 w 111"/>
                <a:gd name="T29" fmla="*/ 101 h 163"/>
                <a:gd name="T30" fmla="*/ 18 w 111"/>
                <a:gd name="T31" fmla="*/ 94 h 163"/>
                <a:gd name="T32" fmla="*/ 4 w 111"/>
                <a:gd name="T33" fmla="*/ 78 h 163"/>
                <a:gd name="T34" fmla="*/ 0 w 111"/>
                <a:gd name="T35" fmla="*/ 54 h 163"/>
                <a:gd name="T36" fmla="*/ 8 w 111"/>
                <a:gd name="T37" fmla="*/ 23 h 163"/>
                <a:gd name="T38" fmla="*/ 24 w 111"/>
                <a:gd name="T39" fmla="*/ 8 h 163"/>
                <a:gd name="T40" fmla="*/ 54 w 111"/>
                <a:gd name="T41" fmla="*/ 0 h 163"/>
                <a:gd name="T42" fmla="*/ 75 w 111"/>
                <a:gd name="T43" fmla="*/ 3 h 163"/>
                <a:gd name="T44" fmla="*/ 92 w 111"/>
                <a:gd name="T45" fmla="*/ 15 h 163"/>
                <a:gd name="T46" fmla="*/ 106 w 111"/>
                <a:gd name="T47" fmla="*/ 36 h 163"/>
                <a:gd name="T48" fmla="*/ 111 w 111"/>
                <a:gd name="T49" fmla="*/ 72 h 163"/>
                <a:gd name="T50" fmla="*/ 89 w 111"/>
                <a:gd name="T51" fmla="*/ 52 h 163"/>
                <a:gd name="T52" fmla="*/ 82 w 111"/>
                <a:gd name="T53" fmla="*/ 32 h 163"/>
                <a:gd name="T54" fmla="*/ 72 w 111"/>
                <a:gd name="T55" fmla="*/ 22 h 163"/>
                <a:gd name="T56" fmla="*/ 60 w 111"/>
                <a:gd name="T57" fmla="*/ 18 h 163"/>
                <a:gd name="T58" fmla="*/ 40 w 111"/>
                <a:gd name="T59" fmla="*/ 19 h 163"/>
                <a:gd name="T60" fmla="*/ 23 w 111"/>
                <a:gd name="T61" fmla="*/ 38 h 163"/>
                <a:gd name="T62" fmla="*/ 21 w 111"/>
                <a:gd name="T63" fmla="*/ 62 h 163"/>
                <a:gd name="T64" fmla="*/ 27 w 111"/>
                <a:gd name="T65" fmla="*/ 75 h 163"/>
                <a:gd name="T66" fmla="*/ 38 w 111"/>
                <a:gd name="T67" fmla="*/ 84 h 163"/>
                <a:gd name="T68" fmla="*/ 50 w 111"/>
                <a:gd name="T69" fmla="*/ 87 h 163"/>
                <a:gd name="T70" fmla="*/ 64 w 111"/>
                <a:gd name="T71" fmla="*/ 85 h 163"/>
                <a:gd name="T72" fmla="*/ 82 w 111"/>
                <a:gd name="T73" fmla="*/ 81 h 163"/>
                <a:gd name="T74" fmla="*/ 89 w 111"/>
                <a:gd name="T75" fmla="*/ 75 h 163"/>
                <a:gd name="T76" fmla="*/ 89 w 111"/>
                <a:gd name="T77" fmla="*/ 7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1" h="163">
                  <a:moveTo>
                    <a:pt x="111" y="72"/>
                  </a:moveTo>
                  <a:lnTo>
                    <a:pt x="109" y="93"/>
                  </a:lnTo>
                  <a:lnTo>
                    <a:pt x="106" y="110"/>
                  </a:lnTo>
                  <a:lnTo>
                    <a:pt x="100" y="126"/>
                  </a:lnTo>
                  <a:lnTo>
                    <a:pt x="92" y="139"/>
                  </a:lnTo>
                  <a:lnTo>
                    <a:pt x="82" y="149"/>
                  </a:lnTo>
                  <a:lnTo>
                    <a:pt x="67" y="157"/>
                  </a:lnTo>
                  <a:lnTo>
                    <a:pt x="53" y="162"/>
                  </a:lnTo>
                  <a:lnTo>
                    <a:pt x="34" y="163"/>
                  </a:lnTo>
                  <a:lnTo>
                    <a:pt x="28" y="163"/>
                  </a:lnTo>
                  <a:lnTo>
                    <a:pt x="23" y="163"/>
                  </a:lnTo>
                  <a:lnTo>
                    <a:pt x="18" y="162"/>
                  </a:lnTo>
                  <a:lnTo>
                    <a:pt x="14" y="160"/>
                  </a:lnTo>
                  <a:lnTo>
                    <a:pt x="14" y="140"/>
                  </a:lnTo>
                  <a:lnTo>
                    <a:pt x="15" y="140"/>
                  </a:lnTo>
                  <a:lnTo>
                    <a:pt x="20" y="143"/>
                  </a:lnTo>
                  <a:lnTo>
                    <a:pt x="24" y="144"/>
                  </a:lnTo>
                  <a:lnTo>
                    <a:pt x="30" y="144"/>
                  </a:lnTo>
                  <a:lnTo>
                    <a:pt x="37" y="146"/>
                  </a:lnTo>
                  <a:lnTo>
                    <a:pt x="49" y="144"/>
                  </a:lnTo>
                  <a:lnTo>
                    <a:pt x="66" y="137"/>
                  </a:lnTo>
                  <a:lnTo>
                    <a:pt x="73" y="131"/>
                  </a:lnTo>
                  <a:lnTo>
                    <a:pt x="85" y="116"/>
                  </a:lnTo>
                  <a:lnTo>
                    <a:pt x="89" y="93"/>
                  </a:lnTo>
                  <a:lnTo>
                    <a:pt x="79" y="98"/>
                  </a:lnTo>
                  <a:lnTo>
                    <a:pt x="70" y="101"/>
                  </a:lnTo>
                  <a:lnTo>
                    <a:pt x="62" y="103"/>
                  </a:lnTo>
                  <a:lnTo>
                    <a:pt x="51" y="104"/>
                  </a:lnTo>
                  <a:lnTo>
                    <a:pt x="41" y="103"/>
                  </a:lnTo>
                  <a:lnTo>
                    <a:pt x="34" y="101"/>
                  </a:lnTo>
                  <a:lnTo>
                    <a:pt x="26" y="100"/>
                  </a:lnTo>
                  <a:lnTo>
                    <a:pt x="18" y="94"/>
                  </a:lnTo>
                  <a:lnTo>
                    <a:pt x="10" y="87"/>
                  </a:lnTo>
                  <a:lnTo>
                    <a:pt x="4" y="78"/>
                  </a:lnTo>
                  <a:lnTo>
                    <a:pt x="0" y="68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8" y="23"/>
                  </a:lnTo>
                  <a:lnTo>
                    <a:pt x="15" y="15"/>
                  </a:lnTo>
                  <a:lnTo>
                    <a:pt x="24" y="8"/>
                  </a:lnTo>
                  <a:lnTo>
                    <a:pt x="43" y="0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75" y="3"/>
                  </a:lnTo>
                  <a:lnTo>
                    <a:pt x="85" y="8"/>
                  </a:lnTo>
                  <a:lnTo>
                    <a:pt x="92" y="15"/>
                  </a:lnTo>
                  <a:lnTo>
                    <a:pt x="100" y="23"/>
                  </a:lnTo>
                  <a:lnTo>
                    <a:pt x="106" y="36"/>
                  </a:lnTo>
                  <a:lnTo>
                    <a:pt x="109" y="52"/>
                  </a:lnTo>
                  <a:lnTo>
                    <a:pt x="111" y="72"/>
                  </a:lnTo>
                  <a:close/>
                  <a:moveTo>
                    <a:pt x="89" y="68"/>
                  </a:moveTo>
                  <a:lnTo>
                    <a:pt x="89" y="52"/>
                  </a:lnTo>
                  <a:lnTo>
                    <a:pt x="86" y="42"/>
                  </a:lnTo>
                  <a:lnTo>
                    <a:pt x="82" y="32"/>
                  </a:lnTo>
                  <a:lnTo>
                    <a:pt x="76" y="26"/>
                  </a:lnTo>
                  <a:lnTo>
                    <a:pt x="72" y="22"/>
                  </a:lnTo>
                  <a:lnTo>
                    <a:pt x="66" y="19"/>
                  </a:lnTo>
                  <a:lnTo>
                    <a:pt x="60" y="18"/>
                  </a:lnTo>
                  <a:lnTo>
                    <a:pt x="53" y="18"/>
                  </a:lnTo>
                  <a:lnTo>
                    <a:pt x="40" y="19"/>
                  </a:lnTo>
                  <a:lnTo>
                    <a:pt x="30" y="26"/>
                  </a:lnTo>
                  <a:lnTo>
                    <a:pt x="23" y="38"/>
                  </a:lnTo>
                  <a:lnTo>
                    <a:pt x="21" y="54"/>
                  </a:lnTo>
                  <a:lnTo>
                    <a:pt x="21" y="62"/>
                  </a:lnTo>
                  <a:lnTo>
                    <a:pt x="24" y="70"/>
                  </a:lnTo>
                  <a:lnTo>
                    <a:pt x="27" y="75"/>
                  </a:lnTo>
                  <a:lnTo>
                    <a:pt x="33" y="81"/>
                  </a:lnTo>
                  <a:lnTo>
                    <a:pt x="38" y="84"/>
                  </a:lnTo>
                  <a:lnTo>
                    <a:pt x="44" y="85"/>
                  </a:lnTo>
                  <a:lnTo>
                    <a:pt x="50" y="87"/>
                  </a:lnTo>
                  <a:lnTo>
                    <a:pt x="56" y="87"/>
                  </a:lnTo>
                  <a:lnTo>
                    <a:pt x="64" y="85"/>
                  </a:lnTo>
                  <a:lnTo>
                    <a:pt x="73" y="84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9" y="75"/>
                  </a:lnTo>
                  <a:lnTo>
                    <a:pt x="89" y="74"/>
                  </a:lnTo>
                  <a:lnTo>
                    <a:pt x="89" y="71"/>
                  </a:lnTo>
                  <a:lnTo>
                    <a:pt x="89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6" name="Freeform 2577"/>
            <p:cNvSpPr>
              <a:spLocks noEditPoints="1"/>
            </p:cNvSpPr>
            <p:nvPr/>
          </p:nvSpPr>
          <p:spPr bwMode="auto">
            <a:xfrm>
              <a:off x="6191" y="486"/>
              <a:ext cx="39" cy="52"/>
            </a:xfrm>
            <a:custGeom>
              <a:avLst/>
              <a:gdLst>
                <a:gd name="T0" fmla="*/ 118 w 118"/>
                <a:gd name="T1" fmla="*/ 113 h 157"/>
                <a:gd name="T2" fmla="*/ 95 w 118"/>
                <a:gd name="T3" fmla="*/ 113 h 157"/>
                <a:gd name="T4" fmla="*/ 95 w 118"/>
                <a:gd name="T5" fmla="*/ 157 h 157"/>
                <a:gd name="T6" fmla="*/ 74 w 118"/>
                <a:gd name="T7" fmla="*/ 157 h 157"/>
                <a:gd name="T8" fmla="*/ 74 w 118"/>
                <a:gd name="T9" fmla="*/ 113 h 157"/>
                <a:gd name="T10" fmla="*/ 0 w 118"/>
                <a:gd name="T11" fmla="*/ 113 h 157"/>
                <a:gd name="T12" fmla="*/ 0 w 118"/>
                <a:gd name="T13" fmla="*/ 88 h 157"/>
                <a:gd name="T14" fmla="*/ 76 w 118"/>
                <a:gd name="T15" fmla="*/ 0 h 157"/>
                <a:gd name="T16" fmla="*/ 95 w 118"/>
                <a:gd name="T17" fmla="*/ 0 h 157"/>
                <a:gd name="T18" fmla="*/ 95 w 118"/>
                <a:gd name="T19" fmla="*/ 97 h 157"/>
                <a:gd name="T20" fmla="*/ 118 w 118"/>
                <a:gd name="T21" fmla="*/ 97 h 157"/>
                <a:gd name="T22" fmla="*/ 118 w 118"/>
                <a:gd name="T23" fmla="*/ 113 h 157"/>
                <a:gd name="T24" fmla="*/ 74 w 118"/>
                <a:gd name="T25" fmla="*/ 97 h 157"/>
                <a:gd name="T26" fmla="*/ 74 w 118"/>
                <a:gd name="T27" fmla="*/ 25 h 157"/>
                <a:gd name="T28" fmla="*/ 14 w 118"/>
                <a:gd name="T29" fmla="*/ 97 h 157"/>
                <a:gd name="T30" fmla="*/ 74 w 118"/>
                <a:gd name="T31" fmla="*/ 9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7">
                  <a:moveTo>
                    <a:pt x="118" y="113"/>
                  </a:moveTo>
                  <a:lnTo>
                    <a:pt x="95" y="113"/>
                  </a:lnTo>
                  <a:lnTo>
                    <a:pt x="95" y="157"/>
                  </a:lnTo>
                  <a:lnTo>
                    <a:pt x="74" y="157"/>
                  </a:lnTo>
                  <a:lnTo>
                    <a:pt x="74" y="113"/>
                  </a:lnTo>
                  <a:lnTo>
                    <a:pt x="0" y="113"/>
                  </a:lnTo>
                  <a:lnTo>
                    <a:pt x="0" y="88"/>
                  </a:lnTo>
                  <a:lnTo>
                    <a:pt x="76" y="0"/>
                  </a:lnTo>
                  <a:lnTo>
                    <a:pt x="95" y="0"/>
                  </a:lnTo>
                  <a:lnTo>
                    <a:pt x="95" y="97"/>
                  </a:lnTo>
                  <a:lnTo>
                    <a:pt x="118" y="97"/>
                  </a:lnTo>
                  <a:lnTo>
                    <a:pt x="118" y="113"/>
                  </a:lnTo>
                  <a:close/>
                  <a:moveTo>
                    <a:pt x="74" y="97"/>
                  </a:moveTo>
                  <a:lnTo>
                    <a:pt x="74" y="25"/>
                  </a:lnTo>
                  <a:lnTo>
                    <a:pt x="14" y="97"/>
                  </a:lnTo>
                  <a:lnTo>
                    <a:pt x="74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7" name="Freeform 2578"/>
            <p:cNvSpPr>
              <a:spLocks noEditPoints="1"/>
            </p:cNvSpPr>
            <p:nvPr/>
          </p:nvSpPr>
          <p:spPr bwMode="auto">
            <a:xfrm>
              <a:off x="6239" y="485"/>
              <a:ext cx="67" cy="54"/>
            </a:xfrm>
            <a:custGeom>
              <a:avLst/>
              <a:gdLst>
                <a:gd name="T0" fmla="*/ 76 w 201"/>
                <a:gd name="T1" fmla="*/ 68 h 163"/>
                <a:gd name="T2" fmla="*/ 56 w 201"/>
                <a:gd name="T3" fmla="*/ 91 h 163"/>
                <a:gd name="T4" fmla="*/ 21 w 201"/>
                <a:gd name="T5" fmla="*/ 91 h 163"/>
                <a:gd name="T6" fmla="*/ 2 w 201"/>
                <a:gd name="T7" fmla="*/ 68 h 163"/>
                <a:gd name="T8" fmla="*/ 2 w 201"/>
                <a:gd name="T9" fmla="*/ 25 h 163"/>
                <a:gd name="T10" fmla="*/ 21 w 201"/>
                <a:gd name="T11" fmla="*/ 2 h 163"/>
                <a:gd name="T12" fmla="*/ 57 w 201"/>
                <a:gd name="T13" fmla="*/ 2 h 163"/>
                <a:gd name="T14" fmla="*/ 76 w 201"/>
                <a:gd name="T15" fmla="*/ 25 h 163"/>
                <a:gd name="T16" fmla="*/ 151 w 201"/>
                <a:gd name="T17" fmla="*/ 3 h 163"/>
                <a:gd name="T18" fmla="*/ 51 w 201"/>
                <a:gd name="T19" fmla="*/ 160 h 163"/>
                <a:gd name="T20" fmla="*/ 151 w 201"/>
                <a:gd name="T21" fmla="*/ 3 h 163"/>
                <a:gd name="T22" fmla="*/ 200 w 201"/>
                <a:gd name="T23" fmla="*/ 139 h 163"/>
                <a:gd name="T24" fmla="*/ 180 w 201"/>
                <a:gd name="T25" fmla="*/ 162 h 163"/>
                <a:gd name="T26" fmla="*/ 145 w 201"/>
                <a:gd name="T27" fmla="*/ 162 h 163"/>
                <a:gd name="T28" fmla="*/ 125 w 201"/>
                <a:gd name="T29" fmla="*/ 139 h 163"/>
                <a:gd name="T30" fmla="*/ 125 w 201"/>
                <a:gd name="T31" fmla="*/ 95 h 163"/>
                <a:gd name="T32" fmla="*/ 145 w 201"/>
                <a:gd name="T33" fmla="*/ 72 h 163"/>
                <a:gd name="T34" fmla="*/ 180 w 201"/>
                <a:gd name="T35" fmla="*/ 72 h 163"/>
                <a:gd name="T36" fmla="*/ 200 w 201"/>
                <a:gd name="T37" fmla="*/ 95 h 163"/>
                <a:gd name="T38" fmla="*/ 59 w 201"/>
                <a:gd name="T39" fmla="*/ 47 h 163"/>
                <a:gd name="T40" fmla="*/ 54 w 201"/>
                <a:gd name="T41" fmla="*/ 22 h 163"/>
                <a:gd name="T42" fmla="*/ 38 w 201"/>
                <a:gd name="T43" fmla="*/ 15 h 163"/>
                <a:gd name="T44" fmla="*/ 24 w 201"/>
                <a:gd name="T45" fmla="*/ 22 h 163"/>
                <a:gd name="T46" fmla="*/ 20 w 201"/>
                <a:gd name="T47" fmla="*/ 47 h 163"/>
                <a:gd name="T48" fmla="*/ 24 w 201"/>
                <a:gd name="T49" fmla="*/ 72 h 163"/>
                <a:gd name="T50" fmla="*/ 38 w 201"/>
                <a:gd name="T51" fmla="*/ 80 h 163"/>
                <a:gd name="T52" fmla="*/ 54 w 201"/>
                <a:gd name="T53" fmla="*/ 72 h 163"/>
                <a:gd name="T54" fmla="*/ 59 w 201"/>
                <a:gd name="T55" fmla="*/ 47 h 163"/>
                <a:gd name="T56" fmla="*/ 182 w 201"/>
                <a:gd name="T57" fmla="*/ 100 h 163"/>
                <a:gd name="T58" fmla="*/ 172 w 201"/>
                <a:gd name="T59" fmla="*/ 85 h 163"/>
                <a:gd name="T60" fmla="*/ 152 w 201"/>
                <a:gd name="T61" fmla="*/ 85 h 163"/>
                <a:gd name="T62" fmla="*/ 144 w 201"/>
                <a:gd name="T63" fmla="*/ 100 h 163"/>
                <a:gd name="T64" fmla="*/ 144 w 201"/>
                <a:gd name="T65" fmla="*/ 133 h 163"/>
                <a:gd name="T66" fmla="*/ 152 w 201"/>
                <a:gd name="T67" fmla="*/ 149 h 163"/>
                <a:gd name="T68" fmla="*/ 172 w 201"/>
                <a:gd name="T69" fmla="*/ 149 h 163"/>
                <a:gd name="T70" fmla="*/ 182 w 201"/>
                <a:gd name="T71" fmla="*/ 13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1" h="163">
                  <a:moveTo>
                    <a:pt x="77" y="47"/>
                  </a:moveTo>
                  <a:lnTo>
                    <a:pt x="76" y="68"/>
                  </a:lnTo>
                  <a:lnTo>
                    <a:pt x="67" y="82"/>
                  </a:lnTo>
                  <a:lnTo>
                    <a:pt x="56" y="91"/>
                  </a:lnTo>
                  <a:lnTo>
                    <a:pt x="38" y="94"/>
                  </a:lnTo>
                  <a:lnTo>
                    <a:pt x="21" y="91"/>
                  </a:lnTo>
                  <a:lnTo>
                    <a:pt x="10" y="82"/>
                  </a:lnTo>
                  <a:lnTo>
                    <a:pt x="2" y="68"/>
                  </a:lnTo>
                  <a:lnTo>
                    <a:pt x="0" y="47"/>
                  </a:lnTo>
                  <a:lnTo>
                    <a:pt x="2" y="25"/>
                  </a:lnTo>
                  <a:lnTo>
                    <a:pt x="10" y="12"/>
                  </a:lnTo>
                  <a:lnTo>
                    <a:pt x="21" y="2"/>
                  </a:lnTo>
                  <a:lnTo>
                    <a:pt x="38" y="0"/>
                  </a:lnTo>
                  <a:lnTo>
                    <a:pt x="57" y="2"/>
                  </a:lnTo>
                  <a:lnTo>
                    <a:pt x="69" y="12"/>
                  </a:lnTo>
                  <a:lnTo>
                    <a:pt x="76" y="25"/>
                  </a:lnTo>
                  <a:lnTo>
                    <a:pt x="77" y="47"/>
                  </a:lnTo>
                  <a:close/>
                  <a:moveTo>
                    <a:pt x="151" y="3"/>
                  </a:moveTo>
                  <a:lnTo>
                    <a:pt x="69" y="160"/>
                  </a:lnTo>
                  <a:lnTo>
                    <a:pt x="51" y="160"/>
                  </a:lnTo>
                  <a:lnTo>
                    <a:pt x="133" y="3"/>
                  </a:lnTo>
                  <a:lnTo>
                    <a:pt x="151" y="3"/>
                  </a:lnTo>
                  <a:close/>
                  <a:moveTo>
                    <a:pt x="201" y="117"/>
                  </a:moveTo>
                  <a:lnTo>
                    <a:pt x="200" y="139"/>
                  </a:lnTo>
                  <a:lnTo>
                    <a:pt x="191" y="152"/>
                  </a:lnTo>
                  <a:lnTo>
                    <a:pt x="180" y="162"/>
                  </a:lnTo>
                  <a:lnTo>
                    <a:pt x="162" y="163"/>
                  </a:lnTo>
                  <a:lnTo>
                    <a:pt x="145" y="162"/>
                  </a:lnTo>
                  <a:lnTo>
                    <a:pt x="133" y="152"/>
                  </a:lnTo>
                  <a:lnTo>
                    <a:pt x="125" y="139"/>
                  </a:lnTo>
                  <a:lnTo>
                    <a:pt x="123" y="117"/>
                  </a:lnTo>
                  <a:lnTo>
                    <a:pt x="125" y="95"/>
                  </a:lnTo>
                  <a:lnTo>
                    <a:pt x="133" y="81"/>
                  </a:lnTo>
                  <a:lnTo>
                    <a:pt x="145" y="72"/>
                  </a:lnTo>
                  <a:lnTo>
                    <a:pt x="162" y="70"/>
                  </a:lnTo>
                  <a:lnTo>
                    <a:pt x="180" y="72"/>
                  </a:lnTo>
                  <a:lnTo>
                    <a:pt x="191" y="81"/>
                  </a:lnTo>
                  <a:lnTo>
                    <a:pt x="200" y="95"/>
                  </a:lnTo>
                  <a:lnTo>
                    <a:pt x="201" y="117"/>
                  </a:lnTo>
                  <a:close/>
                  <a:moveTo>
                    <a:pt x="59" y="47"/>
                  </a:moveTo>
                  <a:lnTo>
                    <a:pt x="59" y="31"/>
                  </a:lnTo>
                  <a:lnTo>
                    <a:pt x="54" y="22"/>
                  </a:lnTo>
                  <a:lnTo>
                    <a:pt x="49" y="15"/>
                  </a:lnTo>
                  <a:lnTo>
                    <a:pt x="38" y="15"/>
                  </a:lnTo>
                  <a:lnTo>
                    <a:pt x="30" y="15"/>
                  </a:lnTo>
                  <a:lnTo>
                    <a:pt x="24" y="22"/>
                  </a:lnTo>
                  <a:lnTo>
                    <a:pt x="20" y="31"/>
                  </a:lnTo>
                  <a:lnTo>
                    <a:pt x="20" y="47"/>
                  </a:lnTo>
                  <a:lnTo>
                    <a:pt x="20" y="64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8" y="80"/>
                  </a:lnTo>
                  <a:lnTo>
                    <a:pt x="49" y="78"/>
                  </a:lnTo>
                  <a:lnTo>
                    <a:pt x="54" y="72"/>
                  </a:lnTo>
                  <a:lnTo>
                    <a:pt x="59" y="64"/>
                  </a:lnTo>
                  <a:lnTo>
                    <a:pt x="59" y="47"/>
                  </a:lnTo>
                  <a:close/>
                  <a:moveTo>
                    <a:pt x="182" y="117"/>
                  </a:moveTo>
                  <a:lnTo>
                    <a:pt x="182" y="100"/>
                  </a:lnTo>
                  <a:lnTo>
                    <a:pt x="178" y="91"/>
                  </a:lnTo>
                  <a:lnTo>
                    <a:pt x="172" y="85"/>
                  </a:lnTo>
                  <a:lnTo>
                    <a:pt x="162" y="84"/>
                  </a:lnTo>
                  <a:lnTo>
                    <a:pt x="152" y="85"/>
                  </a:lnTo>
                  <a:lnTo>
                    <a:pt x="148" y="91"/>
                  </a:lnTo>
                  <a:lnTo>
                    <a:pt x="144" y="100"/>
                  </a:lnTo>
                  <a:lnTo>
                    <a:pt x="142" y="117"/>
                  </a:lnTo>
                  <a:lnTo>
                    <a:pt x="144" y="133"/>
                  </a:lnTo>
                  <a:lnTo>
                    <a:pt x="148" y="142"/>
                  </a:lnTo>
                  <a:lnTo>
                    <a:pt x="152" y="149"/>
                  </a:lnTo>
                  <a:lnTo>
                    <a:pt x="162" y="149"/>
                  </a:lnTo>
                  <a:lnTo>
                    <a:pt x="172" y="149"/>
                  </a:lnTo>
                  <a:lnTo>
                    <a:pt x="178" y="142"/>
                  </a:lnTo>
                  <a:lnTo>
                    <a:pt x="182" y="133"/>
                  </a:lnTo>
                  <a:lnTo>
                    <a:pt x="182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8" name="Rectangle 2579"/>
            <p:cNvSpPr>
              <a:spLocks noChangeArrowheads="1"/>
            </p:cNvSpPr>
            <p:nvPr/>
          </p:nvSpPr>
          <p:spPr bwMode="auto">
            <a:xfrm>
              <a:off x="4966" y="417"/>
              <a:ext cx="22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9" name="Freeform 2580"/>
            <p:cNvSpPr>
              <a:spLocks noEditPoints="1"/>
            </p:cNvSpPr>
            <p:nvPr/>
          </p:nvSpPr>
          <p:spPr bwMode="auto">
            <a:xfrm>
              <a:off x="5025" y="390"/>
              <a:ext cx="35" cy="52"/>
            </a:xfrm>
            <a:custGeom>
              <a:avLst/>
              <a:gdLst>
                <a:gd name="T0" fmla="*/ 103 w 103"/>
                <a:gd name="T1" fmla="*/ 48 h 157"/>
                <a:gd name="T2" fmla="*/ 103 w 103"/>
                <a:gd name="T3" fmla="*/ 58 h 157"/>
                <a:gd name="T4" fmla="*/ 100 w 103"/>
                <a:gd name="T5" fmla="*/ 67 h 157"/>
                <a:gd name="T6" fmla="*/ 95 w 103"/>
                <a:gd name="T7" fmla="*/ 75 h 157"/>
                <a:gd name="T8" fmla="*/ 90 w 103"/>
                <a:gd name="T9" fmla="*/ 82 h 157"/>
                <a:gd name="T10" fmla="*/ 81 w 103"/>
                <a:gd name="T11" fmla="*/ 90 h 157"/>
                <a:gd name="T12" fmla="*/ 70 w 103"/>
                <a:gd name="T13" fmla="*/ 95 h 157"/>
                <a:gd name="T14" fmla="*/ 58 w 103"/>
                <a:gd name="T15" fmla="*/ 98 h 157"/>
                <a:gd name="T16" fmla="*/ 42 w 103"/>
                <a:gd name="T17" fmla="*/ 98 h 157"/>
                <a:gd name="T18" fmla="*/ 21 w 103"/>
                <a:gd name="T19" fmla="*/ 98 h 157"/>
                <a:gd name="T20" fmla="*/ 21 w 103"/>
                <a:gd name="T21" fmla="*/ 157 h 157"/>
                <a:gd name="T22" fmla="*/ 0 w 103"/>
                <a:gd name="T23" fmla="*/ 157 h 157"/>
                <a:gd name="T24" fmla="*/ 0 w 103"/>
                <a:gd name="T25" fmla="*/ 0 h 157"/>
                <a:gd name="T26" fmla="*/ 44 w 103"/>
                <a:gd name="T27" fmla="*/ 0 h 157"/>
                <a:gd name="T28" fmla="*/ 57 w 103"/>
                <a:gd name="T29" fmla="*/ 0 h 157"/>
                <a:gd name="T30" fmla="*/ 67 w 103"/>
                <a:gd name="T31" fmla="*/ 3 h 157"/>
                <a:gd name="T32" fmla="*/ 77 w 103"/>
                <a:gd name="T33" fmla="*/ 6 h 157"/>
                <a:gd name="T34" fmla="*/ 84 w 103"/>
                <a:gd name="T35" fmla="*/ 11 h 157"/>
                <a:gd name="T36" fmla="*/ 93 w 103"/>
                <a:gd name="T37" fmla="*/ 16 h 157"/>
                <a:gd name="T38" fmla="*/ 98 w 103"/>
                <a:gd name="T39" fmla="*/ 25 h 157"/>
                <a:gd name="T40" fmla="*/ 103 w 103"/>
                <a:gd name="T41" fmla="*/ 35 h 157"/>
                <a:gd name="T42" fmla="*/ 103 w 103"/>
                <a:gd name="T43" fmla="*/ 48 h 157"/>
                <a:gd name="T44" fmla="*/ 81 w 103"/>
                <a:gd name="T45" fmla="*/ 48 h 157"/>
                <a:gd name="T46" fmla="*/ 81 w 103"/>
                <a:gd name="T47" fmla="*/ 41 h 157"/>
                <a:gd name="T48" fmla="*/ 78 w 103"/>
                <a:gd name="T49" fmla="*/ 34 h 157"/>
                <a:gd name="T50" fmla="*/ 75 w 103"/>
                <a:gd name="T51" fmla="*/ 29 h 157"/>
                <a:gd name="T52" fmla="*/ 70 w 103"/>
                <a:gd name="T53" fmla="*/ 25 h 157"/>
                <a:gd name="T54" fmla="*/ 65 w 103"/>
                <a:gd name="T55" fmla="*/ 22 h 157"/>
                <a:gd name="T56" fmla="*/ 58 w 103"/>
                <a:gd name="T57" fmla="*/ 19 h 157"/>
                <a:gd name="T58" fmla="*/ 51 w 103"/>
                <a:gd name="T59" fmla="*/ 19 h 157"/>
                <a:gd name="T60" fmla="*/ 42 w 103"/>
                <a:gd name="T61" fmla="*/ 18 h 157"/>
                <a:gd name="T62" fmla="*/ 21 w 103"/>
                <a:gd name="T63" fmla="*/ 18 h 157"/>
                <a:gd name="T64" fmla="*/ 21 w 103"/>
                <a:gd name="T65" fmla="*/ 81 h 157"/>
                <a:gd name="T66" fmla="*/ 39 w 103"/>
                <a:gd name="T67" fmla="*/ 81 h 157"/>
                <a:gd name="T68" fmla="*/ 51 w 103"/>
                <a:gd name="T69" fmla="*/ 81 h 157"/>
                <a:gd name="T70" fmla="*/ 59 w 103"/>
                <a:gd name="T71" fmla="*/ 78 h 157"/>
                <a:gd name="T72" fmla="*/ 67 w 103"/>
                <a:gd name="T73" fmla="*/ 77 h 157"/>
                <a:gd name="T74" fmla="*/ 72 w 103"/>
                <a:gd name="T75" fmla="*/ 71 h 157"/>
                <a:gd name="T76" fmla="*/ 77 w 103"/>
                <a:gd name="T77" fmla="*/ 67 h 157"/>
                <a:gd name="T78" fmla="*/ 80 w 103"/>
                <a:gd name="T79" fmla="*/ 61 h 157"/>
                <a:gd name="T80" fmla="*/ 81 w 103"/>
                <a:gd name="T81" fmla="*/ 55 h 157"/>
                <a:gd name="T82" fmla="*/ 81 w 103"/>
                <a:gd name="T83" fmla="*/ 4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3" h="157">
                  <a:moveTo>
                    <a:pt x="103" y="48"/>
                  </a:moveTo>
                  <a:lnTo>
                    <a:pt x="103" y="58"/>
                  </a:lnTo>
                  <a:lnTo>
                    <a:pt x="100" y="67"/>
                  </a:lnTo>
                  <a:lnTo>
                    <a:pt x="95" y="75"/>
                  </a:lnTo>
                  <a:lnTo>
                    <a:pt x="90" y="82"/>
                  </a:lnTo>
                  <a:lnTo>
                    <a:pt x="81" y="90"/>
                  </a:lnTo>
                  <a:lnTo>
                    <a:pt x="70" y="95"/>
                  </a:lnTo>
                  <a:lnTo>
                    <a:pt x="58" y="98"/>
                  </a:lnTo>
                  <a:lnTo>
                    <a:pt x="42" y="98"/>
                  </a:lnTo>
                  <a:lnTo>
                    <a:pt x="21" y="98"/>
                  </a:lnTo>
                  <a:lnTo>
                    <a:pt x="21" y="157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67" y="3"/>
                  </a:lnTo>
                  <a:lnTo>
                    <a:pt x="77" y="6"/>
                  </a:lnTo>
                  <a:lnTo>
                    <a:pt x="84" y="11"/>
                  </a:lnTo>
                  <a:lnTo>
                    <a:pt x="93" y="16"/>
                  </a:lnTo>
                  <a:lnTo>
                    <a:pt x="98" y="25"/>
                  </a:lnTo>
                  <a:lnTo>
                    <a:pt x="103" y="35"/>
                  </a:lnTo>
                  <a:lnTo>
                    <a:pt x="103" y="48"/>
                  </a:lnTo>
                  <a:close/>
                  <a:moveTo>
                    <a:pt x="81" y="48"/>
                  </a:moveTo>
                  <a:lnTo>
                    <a:pt x="81" y="41"/>
                  </a:lnTo>
                  <a:lnTo>
                    <a:pt x="78" y="34"/>
                  </a:lnTo>
                  <a:lnTo>
                    <a:pt x="75" y="29"/>
                  </a:lnTo>
                  <a:lnTo>
                    <a:pt x="70" y="25"/>
                  </a:lnTo>
                  <a:lnTo>
                    <a:pt x="65" y="22"/>
                  </a:lnTo>
                  <a:lnTo>
                    <a:pt x="58" y="19"/>
                  </a:lnTo>
                  <a:lnTo>
                    <a:pt x="51" y="19"/>
                  </a:lnTo>
                  <a:lnTo>
                    <a:pt x="42" y="18"/>
                  </a:lnTo>
                  <a:lnTo>
                    <a:pt x="21" y="18"/>
                  </a:lnTo>
                  <a:lnTo>
                    <a:pt x="21" y="81"/>
                  </a:lnTo>
                  <a:lnTo>
                    <a:pt x="39" y="81"/>
                  </a:lnTo>
                  <a:lnTo>
                    <a:pt x="51" y="81"/>
                  </a:lnTo>
                  <a:lnTo>
                    <a:pt x="59" y="78"/>
                  </a:lnTo>
                  <a:lnTo>
                    <a:pt x="67" y="77"/>
                  </a:lnTo>
                  <a:lnTo>
                    <a:pt x="72" y="71"/>
                  </a:lnTo>
                  <a:lnTo>
                    <a:pt x="77" y="67"/>
                  </a:lnTo>
                  <a:lnTo>
                    <a:pt x="80" y="61"/>
                  </a:lnTo>
                  <a:lnTo>
                    <a:pt x="81" y="55"/>
                  </a:lnTo>
                  <a:lnTo>
                    <a:pt x="81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0" name="Freeform 2581"/>
            <p:cNvSpPr>
              <a:spLocks noEditPoints="1"/>
            </p:cNvSpPr>
            <p:nvPr/>
          </p:nvSpPr>
          <p:spPr bwMode="auto">
            <a:xfrm>
              <a:off x="5064" y="402"/>
              <a:ext cx="33" cy="41"/>
            </a:xfrm>
            <a:custGeom>
              <a:avLst/>
              <a:gdLst>
                <a:gd name="T0" fmla="*/ 80 w 99"/>
                <a:gd name="T1" fmla="*/ 121 h 124"/>
                <a:gd name="T2" fmla="*/ 77 w 99"/>
                <a:gd name="T3" fmla="*/ 111 h 124"/>
                <a:gd name="T4" fmla="*/ 69 w 99"/>
                <a:gd name="T5" fmla="*/ 117 h 124"/>
                <a:gd name="T6" fmla="*/ 59 w 99"/>
                <a:gd name="T7" fmla="*/ 121 h 124"/>
                <a:gd name="T8" fmla="*/ 46 w 99"/>
                <a:gd name="T9" fmla="*/ 124 h 124"/>
                <a:gd name="T10" fmla="*/ 23 w 99"/>
                <a:gd name="T11" fmla="*/ 123 h 124"/>
                <a:gd name="T12" fmla="*/ 1 w 99"/>
                <a:gd name="T13" fmla="*/ 103 h 124"/>
                <a:gd name="T14" fmla="*/ 1 w 99"/>
                <a:gd name="T15" fmla="*/ 75 h 124"/>
                <a:gd name="T16" fmla="*/ 13 w 99"/>
                <a:gd name="T17" fmla="*/ 58 h 124"/>
                <a:gd name="T18" fmla="*/ 33 w 99"/>
                <a:gd name="T19" fmla="*/ 48 h 124"/>
                <a:gd name="T20" fmla="*/ 63 w 99"/>
                <a:gd name="T21" fmla="*/ 45 h 124"/>
                <a:gd name="T22" fmla="*/ 80 w 99"/>
                <a:gd name="T23" fmla="*/ 41 h 124"/>
                <a:gd name="T24" fmla="*/ 77 w 99"/>
                <a:gd name="T25" fmla="*/ 29 h 124"/>
                <a:gd name="T26" fmla="*/ 70 w 99"/>
                <a:gd name="T27" fmla="*/ 22 h 124"/>
                <a:gd name="T28" fmla="*/ 60 w 99"/>
                <a:gd name="T29" fmla="*/ 19 h 124"/>
                <a:gd name="T30" fmla="*/ 49 w 99"/>
                <a:gd name="T31" fmla="*/ 18 h 124"/>
                <a:gd name="T32" fmla="*/ 31 w 99"/>
                <a:gd name="T33" fmla="*/ 21 h 124"/>
                <a:gd name="T34" fmla="*/ 11 w 99"/>
                <a:gd name="T35" fmla="*/ 26 h 124"/>
                <a:gd name="T36" fmla="*/ 10 w 99"/>
                <a:gd name="T37" fmla="*/ 6 h 124"/>
                <a:gd name="T38" fmla="*/ 27 w 99"/>
                <a:gd name="T39" fmla="*/ 3 h 124"/>
                <a:gd name="T40" fmla="*/ 49 w 99"/>
                <a:gd name="T41" fmla="*/ 0 h 124"/>
                <a:gd name="T42" fmla="*/ 70 w 99"/>
                <a:gd name="T43" fmla="*/ 3 h 124"/>
                <a:gd name="T44" fmla="*/ 86 w 99"/>
                <a:gd name="T45" fmla="*/ 10 h 124"/>
                <a:gd name="T46" fmla="*/ 96 w 99"/>
                <a:gd name="T47" fmla="*/ 22 h 124"/>
                <a:gd name="T48" fmla="*/ 99 w 99"/>
                <a:gd name="T49" fmla="*/ 41 h 124"/>
                <a:gd name="T50" fmla="*/ 80 w 99"/>
                <a:gd name="T51" fmla="*/ 93 h 124"/>
                <a:gd name="T52" fmla="*/ 70 w 99"/>
                <a:gd name="T53" fmla="*/ 61 h 124"/>
                <a:gd name="T54" fmla="*/ 47 w 99"/>
                <a:gd name="T55" fmla="*/ 62 h 124"/>
                <a:gd name="T56" fmla="*/ 31 w 99"/>
                <a:gd name="T57" fmla="*/ 67 h 124"/>
                <a:gd name="T58" fmla="*/ 21 w 99"/>
                <a:gd name="T59" fmla="*/ 78 h 124"/>
                <a:gd name="T60" fmla="*/ 21 w 99"/>
                <a:gd name="T61" fmla="*/ 95 h 124"/>
                <a:gd name="T62" fmla="*/ 33 w 99"/>
                <a:gd name="T63" fmla="*/ 105 h 124"/>
                <a:gd name="T64" fmla="*/ 54 w 99"/>
                <a:gd name="T65" fmla="*/ 105 h 124"/>
                <a:gd name="T66" fmla="*/ 72 w 99"/>
                <a:gd name="T67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24">
                  <a:moveTo>
                    <a:pt x="99" y="121"/>
                  </a:moveTo>
                  <a:lnTo>
                    <a:pt x="80" y="121"/>
                  </a:lnTo>
                  <a:lnTo>
                    <a:pt x="80" y="108"/>
                  </a:lnTo>
                  <a:lnTo>
                    <a:pt x="77" y="111"/>
                  </a:lnTo>
                  <a:lnTo>
                    <a:pt x="73" y="114"/>
                  </a:lnTo>
                  <a:lnTo>
                    <a:pt x="69" y="117"/>
                  </a:lnTo>
                  <a:lnTo>
                    <a:pt x="64" y="118"/>
                  </a:lnTo>
                  <a:lnTo>
                    <a:pt x="59" y="121"/>
                  </a:lnTo>
                  <a:lnTo>
                    <a:pt x="53" y="123"/>
                  </a:lnTo>
                  <a:lnTo>
                    <a:pt x="46" y="124"/>
                  </a:lnTo>
                  <a:lnTo>
                    <a:pt x="37" y="124"/>
                  </a:lnTo>
                  <a:lnTo>
                    <a:pt x="23" y="123"/>
                  </a:lnTo>
                  <a:lnTo>
                    <a:pt x="11" y="114"/>
                  </a:lnTo>
                  <a:lnTo>
                    <a:pt x="1" y="103"/>
                  </a:lnTo>
                  <a:lnTo>
                    <a:pt x="0" y="87"/>
                  </a:lnTo>
                  <a:lnTo>
                    <a:pt x="1" y="75"/>
                  </a:lnTo>
                  <a:lnTo>
                    <a:pt x="5" y="65"/>
                  </a:lnTo>
                  <a:lnTo>
                    <a:pt x="13" y="58"/>
                  </a:lnTo>
                  <a:lnTo>
                    <a:pt x="21" y="52"/>
                  </a:lnTo>
                  <a:lnTo>
                    <a:pt x="33" y="48"/>
                  </a:lnTo>
                  <a:lnTo>
                    <a:pt x="47" y="46"/>
                  </a:lnTo>
                  <a:lnTo>
                    <a:pt x="63" y="45"/>
                  </a:lnTo>
                  <a:lnTo>
                    <a:pt x="80" y="44"/>
                  </a:lnTo>
                  <a:lnTo>
                    <a:pt x="80" y="41"/>
                  </a:lnTo>
                  <a:lnTo>
                    <a:pt x="79" y="34"/>
                  </a:lnTo>
                  <a:lnTo>
                    <a:pt x="77" y="29"/>
                  </a:lnTo>
                  <a:lnTo>
                    <a:pt x="74" y="25"/>
                  </a:lnTo>
                  <a:lnTo>
                    <a:pt x="70" y="22"/>
                  </a:lnTo>
                  <a:lnTo>
                    <a:pt x="66" y="21"/>
                  </a:lnTo>
                  <a:lnTo>
                    <a:pt x="60" y="19"/>
                  </a:lnTo>
                  <a:lnTo>
                    <a:pt x="54" y="18"/>
                  </a:lnTo>
                  <a:lnTo>
                    <a:pt x="49" y="18"/>
                  </a:lnTo>
                  <a:lnTo>
                    <a:pt x="40" y="19"/>
                  </a:lnTo>
                  <a:lnTo>
                    <a:pt x="31" y="21"/>
                  </a:lnTo>
                  <a:lnTo>
                    <a:pt x="21" y="22"/>
                  </a:lnTo>
                  <a:lnTo>
                    <a:pt x="11" y="26"/>
                  </a:lnTo>
                  <a:lnTo>
                    <a:pt x="10" y="26"/>
                  </a:lnTo>
                  <a:lnTo>
                    <a:pt x="10" y="6"/>
                  </a:lnTo>
                  <a:lnTo>
                    <a:pt x="17" y="5"/>
                  </a:lnTo>
                  <a:lnTo>
                    <a:pt x="27" y="3"/>
                  </a:lnTo>
                  <a:lnTo>
                    <a:pt x="37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3"/>
                  </a:lnTo>
                  <a:lnTo>
                    <a:pt x="79" y="5"/>
                  </a:lnTo>
                  <a:lnTo>
                    <a:pt x="86" y="10"/>
                  </a:lnTo>
                  <a:lnTo>
                    <a:pt x="92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99" y="41"/>
                  </a:lnTo>
                  <a:lnTo>
                    <a:pt x="99" y="121"/>
                  </a:lnTo>
                  <a:close/>
                  <a:moveTo>
                    <a:pt x="80" y="93"/>
                  </a:moveTo>
                  <a:lnTo>
                    <a:pt x="80" y="59"/>
                  </a:lnTo>
                  <a:lnTo>
                    <a:pt x="70" y="61"/>
                  </a:lnTo>
                  <a:lnTo>
                    <a:pt x="59" y="61"/>
                  </a:lnTo>
                  <a:lnTo>
                    <a:pt x="47" y="62"/>
                  </a:lnTo>
                  <a:lnTo>
                    <a:pt x="38" y="64"/>
                  </a:lnTo>
                  <a:lnTo>
                    <a:pt x="31" y="67"/>
                  </a:lnTo>
                  <a:lnTo>
                    <a:pt x="26" y="72"/>
                  </a:lnTo>
                  <a:lnTo>
                    <a:pt x="21" y="78"/>
                  </a:lnTo>
                  <a:lnTo>
                    <a:pt x="20" y="85"/>
                  </a:lnTo>
                  <a:lnTo>
                    <a:pt x="21" y="95"/>
                  </a:lnTo>
                  <a:lnTo>
                    <a:pt x="26" y="101"/>
                  </a:lnTo>
                  <a:lnTo>
                    <a:pt x="33" y="105"/>
                  </a:lnTo>
                  <a:lnTo>
                    <a:pt x="44" y="105"/>
                  </a:lnTo>
                  <a:lnTo>
                    <a:pt x="54" y="105"/>
                  </a:lnTo>
                  <a:lnTo>
                    <a:pt x="64" y="103"/>
                  </a:lnTo>
                  <a:lnTo>
                    <a:pt x="72" y="98"/>
                  </a:lnTo>
                  <a:lnTo>
                    <a:pt x="80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1" name="Freeform 2582"/>
            <p:cNvSpPr>
              <a:spLocks noEditPoints="1"/>
            </p:cNvSpPr>
            <p:nvPr/>
          </p:nvSpPr>
          <p:spPr bwMode="auto">
            <a:xfrm>
              <a:off x="5110" y="402"/>
              <a:ext cx="35" cy="55"/>
            </a:xfrm>
            <a:custGeom>
              <a:avLst/>
              <a:gdLst>
                <a:gd name="T0" fmla="*/ 104 w 104"/>
                <a:gd name="T1" fmla="*/ 61 h 165"/>
                <a:gd name="T2" fmla="*/ 104 w 104"/>
                <a:gd name="T3" fmla="*/ 75 h 165"/>
                <a:gd name="T4" fmla="*/ 99 w 104"/>
                <a:gd name="T5" fmla="*/ 87 h 165"/>
                <a:gd name="T6" fmla="*/ 95 w 104"/>
                <a:gd name="T7" fmla="*/ 98 h 165"/>
                <a:gd name="T8" fmla="*/ 88 w 104"/>
                <a:gd name="T9" fmla="*/ 107 h 165"/>
                <a:gd name="T10" fmla="*/ 80 w 104"/>
                <a:gd name="T11" fmla="*/ 114 h 165"/>
                <a:gd name="T12" fmla="*/ 72 w 104"/>
                <a:gd name="T13" fmla="*/ 120 h 165"/>
                <a:gd name="T14" fmla="*/ 62 w 104"/>
                <a:gd name="T15" fmla="*/ 123 h 165"/>
                <a:gd name="T16" fmla="*/ 52 w 104"/>
                <a:gd name="T17" fmla="*/ 124 h 165"/>
                <a:gd name="T18" fmla="*/ 43 w 104"/>
                <a:gd name="T19" fmla="*/ 123 h 165"/>
                <a:gd name="T20" fmla="*/ 34 w 104"/>
                <a:gd name="T21" fmla="*/ 121 h 165"/>
                <a:gd name="T22" fmla="*/ 27 w 104"/>
                <a:gd name="T23" fmla="*/ 120 h 165"/>
                <a:gd name="T24" fmla="*/ 20 w 104"/>
                <a:gd name="T25" fmla="*/ 116 h 165"/>
                <a:gd name="T26" fmla="*/ 20 w 104"/>
                <a:gd name="T27" fmla="*/ 165 h 165"/>
                <a:gd name="T28" fmla="*/ 0 w 104"/>
                <a:gd name="T29" fmla="*/ 165 h 165"/>
                <a:gd name="T30" fmla="*/ 0 w 104"/>
                <a:gd name="T31" fmla="*/ 3 h 165"/>
                <a:gd name="T32" fmla="*/ 20 w 104"/>
                <a:gd name="T33" fmla="*/ 3 h 165"/>
                <a:gd name="T34" fmla="*/ 20 w 104"/>
                <a:gd name="T35" fmla="*/ 16 h 165"/>
                <a:gd name="T36" fmla="*/ 29 w 104"/>
                <a:gd name="T37" fmla="*/ 9 h 165"/>
                <a:gd name="T38" fmla="*/ 37 w 104"/>
                <a:gd name="T39" fmla="*/ 5 h 165"/>
                <a:gd name="T40" fmla="*/ 47 w 104"/>
                <a:gd name="T41" fmla="*/ 0 h 165"/>
                <a:gd name="T42" fmla="*/ 59 w 104"/>
                <a:gd name="T43" fmla="*/ 0 h 165"/>
                <a:gd name="T44" fmla="*/ 69 w 104"/>
                <a:gd name="T45" fmla="*/ 0 h 165"/>
                <a:gd name="T46" fmla="*/ 85 w 104"/>
                <a:gd name="T47" fmla="*/ 9 h 165"/>
                <a:gd name="T48" fmla="*/ 92 w 104"/>
                <a:gd name="T49" fmla="*/ 16 h 165"/>
                <a:gd name="T50" fmla="*/ 98 w 104"/>
                <a:gd name="T51" fmla="*/ 25 h 165"/>
                <a:gd name="T52" fmla="*/ 104 w 104"/>
                <a:gd name="T53" fmla="*/ 48 h 165"/>
                <a:gd name="T54" fmla="*/ 104 w 104"/>
                <a:gd name="T55" fmla="*/ 61 h 165"/>
                <a:gd name="T56" fmla="*/ 83 w 104"/>
                <a:gd name="T57" fmla="*/ 61 h 165"/>
                <a:gd name="T58" fmla="*/ 82 w 104"/>
                <a:gd name="T59" fmla="*/ 42 h 165"/>
                <a:gd name="T60" fmla="*/ 76 w 104"/>
                <a:gd name="T61" fmla="*/ 29 h 165"/>
                <a:gd name="T62" fmla="*/ 68 w 104"/>
                <a:gd name="T63" fmla="*/ 21 h 165"/>
                <a:gd name="T64" fmla="*/ 53 w 104"/>
                <a:gd name="T65" fmla="*/ 19 h 165"/>
                <a:gd name="T66" fmla="*/ 44 w 104"/>
                <a:gd name="T67" fmla="*/ 19 h 165"/>
                <a:gd name="T68" fmla="*/ 36 w 104"/>
                <a:gd name="T69" fmla="*/ 23 h 165"/>
                <a:gd name="T70" fmla="*/ 27 w 104"/>
                <a:gd name="T71" fmla="*/ 26 h 165"/>
                <a:gd name="T72" fmla="*/ 20 w 104"/>
                <a:gd name="T73" fmla="*/ 32 h 165"/>
                <a:gd name="T74" fmla="*/ 20 w 104"/>
                <a:gd name="T75" fmla="*/ 100 h 165"/>
                <a:gd name="T76" fmla="*/ 27 w 104"/>
                <a:gd name="T77" fmla="*/ 103 h 165"/>
                <a:gd name="T78" fmla="*/ 34 w 104"/>
                <a:gd name="T79" fmla="*/ 104 h 165"/>
                <a:gd name="T80" fmla="*/ 40 w 104"/>
                <a:gd name="T81" fmla="*/ 105 h 165"/>
                <a:gd name="T82" fmla="*/ 49 w 104"/>
                <a:gd name="T83" fmla="*/ 105 h 165"/>
                <a:gd name="T84" fmla="*/ 63 w 104"/>
                <a:gd name="T85" fmla="*/ 104 h 165"/>
                <a:gd name="T86" fmla="*/ 73 w 104"/>
                <a:gd name="T87" fmla="*/ 94 h 165"/>
                <a:gd name="T88" fmla="*/ 82 w 104"/>
                <a:gd name="T89" fmla="*/ 81 h 165"/>
                <a:gd name="T90" fmla="*/ 83 w 104"/>
                <a:gd name="T91" fmla="*/ 6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5">
                  <a:moveTo>
                    <a:pt x="104" y="61"/>
                  </a:moveTo>
                  <a:lnTo>
                    <a:pt x="104" y="75"/>
                  </a:lnTo>
                  <a:lnTo>
                    <a:pt x="99" y="87"/>
                  </a:lnTo>
                  <a:lnTo>
                    <a:pt x="95" y="98"/>
                  </a:lnTo>
                  <a:lnTo>
                    <a:pt x="88" y="107"/>
                  </a:lnTo>
                  <a:lnTo>
                    <a:pt x="80" y="114"/>
                  </a:lnTo>
                  <a:lnTo>
                    <a:pt x="72" y="120"/>
                  </a:lnTo>
                  <a:lnTo>
                    <a:pt x="62" y="123"/>
                  </a:lnTo>
                  <a:lnTo>
                    <a:pt x="52" y="124"/>
                  </a:lnTo>
                  <a:lnTo>
                    <a:pt x="43" y="123"/>
                  </a:lnTo>
                  <a:lnTo>
                    <a:pt x="34" y="121"/>
                  </a:lnTo>
                  <a:lnTo>
                    <a:pt x="27" y="120"/>
                  </a:lnTo>
                  <a:lnTo>
                    <a:pt x="20" y="116"/>
                  </a:lnTo>
                  <a:lnTo>
                    <a:pt x="20" y="165"/>
                  </a:lnTo>
                  <a:lnTo>
                    <a:pt x="0" y="165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9" y="9"/>
                  </a:lnTo>
                  <a:lnTo>
                    <a:pt x="37" y="5"/>
                  </a:lnTo>
                  <a:lnTo>
                    <a:pt x="47" y="0"/>
                  </a:lnTo>
                  <a:lnTo>
                    <a:pt x="59" y="0"/>
                  </a:lnTo>
                  <a:lnTo>
                    <a:pt x="69" y="0"/>
                  </a:lnTo>
                  <a:lnTo>
                    <a:pt x="85" y="9"/>
                  </a:lnTo>
                  <a:lnTo>
                    <a:pt x="92" y="16"/>
                  </a:lnTo>
                  <a:lnTo>
                    <a:pt x="98" y="25"/>
                  </a:lnTo>
                  <a:lnTo>
                    <a:pt x="104" y="48"/>
                  </a:lnTo>
                  <a:lnTo>
                    <a:pt x="104" y="61"/>
                  </a:lnTo>
                  <a:close/>
                  <a:moveTo>
                    <a:pt x="83" y="61"/>
                  </a:moveTo>
                  <a:lnTo>
                    <a:pt x="82" y="42"/>
                  </a:lnTo>
                  <a:lnTo>
                    <a:pt x="76" y="29"/>
                  </a:lnTo>
                  <a:lnTo>
                    <a:pt x="68" y="21"/>
                  </a:lnTo>
                  <a:lnTo>
                    <a:pt x="53" y="19"/>
                  </a:lnTo>
                  <a:lnTo>
                    <a:pt x="44" y="19"/>
                  </a:lnTo>
                  <a:lnTo>
                    <a:pt x="36" y="23"/>
                  </a:lnTo>
                  <a:lnTo>
                    <a:pt x="27" y="26"/>
                  </a:lnTo>
                  <a:lnTo>
                    <a:pt x="20" y="32"/>
                  </a:lnTo>
                  <a:lnTo>
                    <a:pt x="20" y="100"/>
                  </a:lnTo>
                  <a:lnTo>
                    <a:pt x="27" y="103"/>
                  </a:lnTo>
                  <a:lnTo>
                    <a:pt x="34" y="104"/>
                  </a:lnTo>
                  <a:lnTo>
                    <a:pt x="40" y="105"/>
                  </a:lnTo>
                  <a:lnTo>
                    <a:pt x="49" y="105"/>
                  </a:lnTo>
                  <a:lnTo>
                    <a:pt x="63" y="104"/>
                  </a:lnTo>
                  <a:lnTo>
                    <a:pt x="73" y="94"/>
                  </a:lnTo>
                  <a:lnTo>
                    <a:pt x="82" y="81"/>
                  </a:lnTo>
                  <a:lnTo>
                    <a:pt x="83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2" name="Freeform 2583"/>
            <p:cNvSpPr>
              <a:spLocks noEditPoints="1"/>
            </p:cNvSpPr>
            <p:nvPr/>
          </p:nvSpPr>
          <p:spPr bwMode="auto">
            <a:xfrm>
              <a:off x="5152" y="402"/>
              <a:ext cx="36" cy="41"/>
            </a:xfrm>
            <a:custGeom>
              <a:avLst/>
              <a:gdLst>
                <a:gd name="T0" fmla="*/ 106 w 106"/>
                <a:gd name="T1" fmla="*/ 65 h 124"/>
                <a:gd name="T2" fmla="*/ 20 w 106"/>
                <a:gd name="T3" fmla="*/ 65 h 124"/>
                <a:gd name="T4" fmla="*/ 20 w 106"/>
                <a:gd name="T5" fmla="*/ 75 h 124"/>
                <a:gd name="T6" fmla="*/ 23 w 106"/>
                <a:gd name="T7" fmla="*/ 84 h 124"/>
                <a:gd name="T8" fmla="*/ 27 w 106"/>
                <a:gd name="T9" fmla="*/ 91 h 124"/>
                <a:gd name="T10" fmla="*/ 31 w 106"/>
                <a:gd name="T11" fmla="*/ 97 h 124"/>
                <a:gd name="T12" fmla="*/ 37 w 106"/>
                <a:gd name="T13" fmla="*/ 101 h 124"/>
                <a:gd name="T14" fmla="*/ 44 w 106"/>
                <a:gd name="T15" fmla="*/ 104 h 124"/>
                <a:gd name="T16" fmla="*/ 53 w 106"/>
                <a:gd name="T17" fmla="*/ 107 h 124"/>
                <a:gd name="T18" fmla="*/ 61 w 106"/>
                <a:gd name="T19" fmla="*/ 107 h 124"/>
                <a:gd name="T20" fmla="*/ 73 w 106"/>
                <a:gd name="T21" fmla="*/ 105 h 124"/>
                <a:gd name="T22" fmla="*/ 86 w 106"/>
                <a:gd name="T23" fmla="*/ 103 h 124"/>
                <a:gd name="T24" fmla="*/ 96 w 106"/>
                <a:gd name="T25" fmla="*/ 97 h 124"/>
                <a:gd name="T26" fmla="*/ 103 w 106"/>
                <a:gd name="T27" fmla="*/ 93 h 124"/>
                <a:gd name="T28" fmla="*/ 103 w 106"/>
                <a:gd name="T29" fmla="*/ 93 h 124"/>
                <a:gd name="T30" fmla="*/ 103 w 106"/>
                <a:gd name="T31" fmla="*/ 114 h 124"/>
                <a:gd name="T32" fmla="*/ 93 w 106"/>
                <a:gd name="T33" fmla="*/ 118 h 124"/>
                <a:gd name="T34" fmla="*/ 83 w 106"/>
                <a:gd name="T35" fmla="*/ 121 h 124"/>
                <a:gd name="T36" fmla="*/ 73 w 106"/>
                <a:gd name="T37" fmla="*/ 124 h 124"/>
                <a:gd name="T38" fmla="*/ 61 w 106"/>
                <a:gd name="T39" fmla="*/ 124 h 124"/>
                <a:gd name="T40" fmla="*/ 47 w 106"/>
                <a:gd name="T41" fmla="*/ 123 h 124"/>
                <a:gd name="T42" fmla="*/ 24 w 106"/>
                <a:gd name="T43" fmla="*/ 116 h 124"/>
                <a:gd name="T44" fmla="*/ 15 w 106"/>
                <a:gd name="T45" fmla="*/ 108 h 124"/>
                <a:gd name="T46" fmla="*/ 8 w 106"/>
                <a:gd name="T47" fmla="*/ 100 h 124"/>
                <a:gd name="T48" fmla="*/ 0 w 106"/>
                <a:gd name="T49" fmla="*/ 77 h 124"/>
                <a:gd name="T50" fmla="*/ 0 w 106"/>
                <a:gd name="T51" fmla="*/ 64 h 124"/>
                <a:gd name="T52" fmla="*/ 0 w 106"/>
                <a:gd name="T53" fmla="*/ 49 h 124"/>
                <a:gd name="T54" fmla="*/ 8 w 106"/>
                <a:gd name="T55" fmla="*/ 26 h 124"/>
                <a:gd name="T56" fmla="*/ 15 w 106"/>
                <a:gd name="T57" fmla="*/ 18 h 124"/>
                <a:gd name="T58" fmla="*/ 23 w 106"/>
                <a:gd name="T59" fmla="*/ 9 h 124"/>
                <a:gd name="T60" fmla="*/ 44 w 106"/>
                <a:gd name="T61" fmla="*/ 0 h 124"/>
                <a:gd name="T62" fmla="*/ 57 w 106"/>
                <a:gd name="T63" fmla="*/ 0 h 124"/>
                <a:gd name="T64" fmla="*/ 69 w 106"/>
                <a:gd name="T65" fmla="*/ 0 h 124"/>
                <a:gd name="T66" fmla="*/ 86 w 106"/>
                <a:gd name="T67" fmla="*/ 8 h 124"/>
                <a:gd name="T68" fmla="*/ 93 w 106"/>
                <a:gd name="T69" fmla="*/ 15 h 124"/>
                <a:gd name="T70" fmla="*/ 99 w 106"/>
                <a:gd name="T71" fmla="*/ 22 h 124"/>
                <a:gd name="T72" fmla="*/ 106 w 106"/>
                <a:gd name="T73" fmla="*/ 41 h 124"/>
                <a:gd name="T74" fmla="*/ 106 w 106"/>
                <a:gd name="T75" fmla="*/ 54 h 124"/>
                <a:gd name="T76" fmla="*/ 106 w 106"/>
                <a:gd name="T77" fmla="*/ 65 h 124"/>
                <a:gd name="T78" fmla="*/ 87 w 106"/>
                <a:gd name="T79" fmla="*/ 49 h 124"/>
                <a:gd name="T80" fmla="*/ 86 w 106"/>
                <a:gd name="T81" fmla="*/ 35 h 124"/>
                <a:gd name="T82" fmla="*/ 79 w 106"/>
                <a:gd name="T83" fmla="*/ 25 h 124"/>
                <a:gd name="T84" fmla="*/ 70 w 106"/>
                <a:gd name="T85" fmla="*/ 18 h 124"/>
                <a:gd name="T86" fmla="*/ 56 w 106"/>
                <a:gd name="T87" fmla="*/ 16 h 124"/>
                <a:gd name="T88" fmla="*/ 41 w 106"/>
                <a:gd name="T89" fmla="*/ 18 h 124"/>
                <a:gd name="T90" fmla="*/ 30 w 106"/>
                <a:gd name="T91" fmla="*/ 26 h 124"/>
                <a:gd name="T92" fmla="*/ 23 w 106"/>
                <a:gd name="T93" fmla="*/ 36 h 124"/>
                <a:gd name="T94" fmla="*/ 20 w 106"/>
                <a:gd name="T95" fmla="*/ 49 h 124"/>
                <a:gd name="T96" fmla="*/ 87 w 106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4">
                  <a:moveTo>
                    <a:pt x="106" y="65"/>
                  </a:moveTo>
                  <a:lnTo>
                    <a:pt x="20" y="65"/>
                  </a:lnTo>
                  <a:lnTo>
                    <a:pt x="20" y="75"/>
                  </a:lnTo>
                  <a:lnTo>
                    <a:pt x="23" y="84"/>
                  </a:lnTo>
                  <a:lnTo>
                    <a:pt x="27" y="91"/>
                  </a:lnTo>
                  <a:lnTo>
                    <a:pt x="31" y="97"/>
                  </a:lnTo>
                  <a:lnTo>
                    <a:pt x="37" y="101"/>
                  </a:lnTo>
                  <a:lnTo>
                    <a:pt x="44" y="104"/>
                  </a:lnTo>
                  <a:lnTo>
                    <a:pt x="53" y="107"/>
                  </a:lnTo>
                  <a:lnTo>
                    <a:pt x="61" y="107"/>
                  </a:lnTo>
                  <a:lnTo>
                    <a:pt x="73" y="105"/>
                  </a:lnTo>
                  <a:lnTo>
                    <a:pt x="86" y="103"/>
                  </a:lnTo>
                  <a:lnTo>
                    <a:pt x="96" y="97"/>
                  </a:lnTo>
                  <a:lnTo>
                    <a:pt x="103" y="93"/>
                  </a:lnTo>
                  <a:lnTo>
                    <a:pt x="103" y="93"/>
                  </a:lnTo>
                  <a:lnTo>
                    <a:pt x="103" y="114"/>
                  </a:lnTo>
                  <a:lnTo>
                    <a:pt x="93" y="118"/>
                  </a:lnTo>
                  <a:lnTo>
                    <a:pt x="83" y="121"/>
                  </a:lnTo>
                  <a:lnTo>
                    <a:pt x="73" y="124"/>
                  </a:lnTo>
                  <a:lnTo>
                    <a:pt x="61" y="124"/>
                  </a:lnTo>
                  <a:lnTo>
                    <a:pt x="47" y="123"/>
                  </a:lnTo>
                  <a:lnTo>
                    <a:pt x="24" y="116"/>
                  </a:lnTo>
                  <a:lnTo>
                    <a:pt x="15" y="108"/>
                  </a:lnTo>
                  <a:lnTo>
                    <a:pt x="8" y="100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49"/>
                  </a:lnTo>
                  <a:lnTo>
                    <a:pt x="8" y="26"/>
                  </a:lnTo>
                  <a:lnTo>
                    <a:pt x="15" y="18"/>
                  </a:lnTo>
                  <a:lnTo>
                    <a:pt x="23" y="9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69" y="0"/>
                  </a:lnTo>
                  <a:lnTo>
                    <a:pt x="86" y="8"/>
                  </a:lnTo>
                  <a:lnTo>
                    <a:pt x="93" y="15"/>
                  </a:lnTo>
                  <a:lnTo>
                    <a:pt x="99" y="22"/>
                  </a:lnTo>
                  <a:lnTo>
                    <a:pt x="106" y="41"/>
                  </a:lnTo>
                  <a:lnTo>
                    <a:pt x="106" y="54"/>
                  </a:lnTo>
                  <a:lnTo>
                    <a:pt x="106" y="65"/>
                  </a:lnTo>
                  <a:close/>
                  <a:moveTo>
                    <a:pt x="87" y="49"/>
                  </a:moveTo>
                  <a:lnTo>
                    <a:pt x="86" y="35"/>
                  </a:lnTo>
                  <a:lnTo>
                    <a:pt x="79" y="25"/>
                  </a:lnTo>
                  <a:lnTo>
                    <a:pt x="70" y="18"/>
                  </a:lnTo>
                  <a:lnTo>
                    <a:pt x="56" y="16"/>
                  </a:lnTo>
                  <a:lnTo>
                    <a:pt x="41" y="18"/>
                  </a:lnTo>
                  <a:lnTo>
                    <a:pt x="30" y="26"/>
                  </a:lnTo>
                  <a:lnTo>
                    <a:pt x="23" y="36"/>
                  </a:lnTo>
                  <a:lnTo>
                    <a:pt x="20" y="49"/>
                  </a:lnTo>
                  <a:lnTo>
                    <a:pt x="87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3" name="Freeform 2584"/>
            <p:cNvSpPr>
              <a:spLocks/>
            </p:cNvSpPr>
            <p:nvPr/>
          </p:nvSpPr>
          <p:spPr bwMode="auto">
            <a:xfrm>
              <a:off x="5198" y="403"/>
              <a:ext cx="24" cy="39"/>
            </a:xfrm>
            <a:custGeom>
              <a:avLst/>
              <a:gdLst>
                <a:gd name="T0" fmla="*/ 74 w 74"/>
                <a:gd name="T1" fmla="*/ 22 h 118"/>
                <a:gd name="T2" fmla="*/ 72 w 74"/>
                <a:gd name="T3" fmla="*/ 22 h 118"/>
                <a:gd name="T4" fmla="*/ 68 w 74"/>
                <a:gd name="T5" fmla="*/ 22 h 118"/>
                <a:gd name="T6" fmla="*/ 64 w 74"/>
                <a:gd name="T7" fmla="*/ 20 h 118"/>
                <a:gd name="T8" fmla="*/ 59 w 74"/>
                <a:gd name="T9" fmla="*/ 20 h 118"/>
                <a:gd name="T10" fmla="*/ 54 w 74"/>
                <a:gd name="T11" fmla="*/ 20 h 118"/>
                <a:gd name="T12" fmla="*/ 45 w 74"/>
                <a:gd name="T13" fmla="*/ 20 h 118"/>
                <a:gd name="T14" fmla="*/ 36 w 74"/>
                <a:gd name="T15" fmla="*/ 25 h 118"/>
                <a:gd name="T16" fmla="*/ 28 w 74"/>
                <a:gd name="T17" fmla="*/ 29 h 118"/>
                <a:gd name="T18" fmla="*/ 21 w 74"/>
                <a:gd name="T19" fmla="*/ 35 h 118"/>
                <a:gd name="T20" fmla="*/ 21 w 74"/>
                <a:gd name="T21" fmla="*/ 118 h 118"/>
                <a:gd name="T22" fmla="*/ 0 w 74"/>
                <a:gd name="T23" fmla="*/ 118 h 118"/>
                <a:gd name="T24" fmla="*/ 0 w 74"/>
                <a:gd name="T25" fmla="*/ 0 h 118"/>
                <a:gd name="T26" fmla="*/ 21 w 74"/>
                <a:gd name="T27" fmla="*/ 0 h 118"/>
                <a:gd name="T28" fmla="*/ 21 w 74"/>
                <a:gd name="T29" fmla="*/ 18 h 118"/>
                <a:gd name="T30" fmla="*/ 32 w 74"/>
                <a:gd name="T31" fmla="*/ 9 h 118"/>
                <a:gd name="T32" fmla="*/ 41 w 74"/>
                <a:gd name="T33" fmla="*/ 5 h 118"/>
                <a:gd name="T34" fmla="*/ 49 w 74"/>
                <a:gd name="T35" fmla="*/ 2 h 118"/>
                <a:gd name="T36" fmla="*/ 59 w 74"/>
                <a:gd name="T37" fmla="*/ 0 h 118"/>
                <a:gd name="T38" fmla="*/ 64 w 74"/>
                <a:gd name="T39" fmla="*/ 0 h 118"/>
                <a:gd name="T40" fmla="*/ 67 w 74"/>
                <a:gd name="T41" fmla="*/ 0 h 118"/>
                <a:gd name="T42" fmla="*/ 70 w 74"/>
                <a:gd name="T43" fmla="*/ 2 h 118"/>
                <a:gd name="T44" fmla="*/ 74 w 74"/>
                <a:gd name="T45" fmla="*/ 2 h 118"/>
                <a:gd name="T46" fmla="*/ 74 w 74"/>
                <a:gd name="T47" fmla="*/ 2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" h="118">
                  <a:moveTo>
                    <a:pt x="74" y="22"/>
                  </a:moveTo>
                  <a:lnTo>
                    <a:pt x="72" y="22"/>
                  </a:lnTo>
                  <a:lnTo>
                    <a:pt x="68" y="22"/>
                  </a:lnTo>
                  <a:lnTo>
                    <a:pt x="64" y="20"/>
                  </a:lnTo>
                  <a:lnTo>
                    <a:pt x="59" y="20"/>
                  </a:lnTo>
                  <a:lnTo>
                    <a:pt x="54" y="20"/>
                  </a:lnTo>
                  <a:lnTo>
                    <a:pt x="45" y="20"/>
                  </a:lnTo>
                  <a:lnTo>
                    <a:pt x="36" y="25"/>
                  </a:lnTo>
                  <a:lnTo>
                    <a:pt x="28" y="29"/>
                  </a:lnTo>
                  <a:lnTo>
                    <a:pt x="21" y="35"/>
                  </a:lnTo>
                  <a:lnTo>
                    <a:pt x="21" y="118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18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49" y="2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70" y="2"/>
                  </a:lnTo>
                  <a:lnTo>
                    <a:pt x="74" y="2"/>
                  </a:lnTo>
                  <a:lnTo>
                    <a:pt x="7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4" name="Freeform 2585"/>
            <p:cNvSpPr>
              <a:spLocks/>
            </p:cNvSpPr>
            <p:nvPr/>
          </p:nvSpPr>
          <p:spPr bwMode="auto">
            <a:xfrm>
              <a:off x="5217" y="432"/>
              <a:ext cx="15" cy="23"/>
            </a:xfrm>
            <a:custGeom>
              <a:avLst/>
              <a:gdLst>
                <a:gd name="T0" fmla="*/ 46 w 46"/>
                <a:gd name="T1" fmla="*/ 0 h 69"/>
                <a:gd name="T2" fmla="*/ 16 w 46"/>
                <a:gd name="T3" fmla="*/ 69 h 69"/>
                <a:gd name="T4" fmla="*/ 0 w 46"/>
                <a:gd name="T5" fmla="*/ 69 h 69"/>
                <a:gd name="T6" fmla="*/ 19 w 46"/>
                <a:gd name="T7" fmla="*/ 0 h 69"/>
                <a:gd name="T8" fmla="*/ 46 w 46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9">
                  <a:moveTo>
                    <a:pt x="46" y="0"/>
                  </a:moveTo>
                  <a:lnTo>
                    <a:pt x="16" y="69"/>
                  </a:lnTo>
                  <a:lnTo>
                    <a:pt x="0" y="69"/>
                  </a:lnTo>
                  <a:lnTo>
                    <a:pt x="19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5" name="Freeform 2586"/>
            <p:cNvSpPr>
              <a:spLocks/>
            </p:cNvSpPr>
            <p:nvPr/>
          </p:nvSpPr>
          <p:spPr bwMode="auto">
            <a:xfrm>
              <a:off x="5266" y="387"/>
              <a:ext cx="25" cy="55"/>
            </a:xfrm>
            <a:custGeom>
              <a:avLst/>
              <a:gdLst>
                <a:gd name="T0" fmla="*/ 75 w 75"/>
                <a:gd name="T1" fmla="*/ 20 h 165"/>
                <a:gd name="T2" fmla="*/ 75 w 75"/>
                <a:gd name="T3" fmla="*/ 20 h 165"/>
                <a:gd name="T4" fmla="*/ 70 w 75"/>
                <a:gd name="T5" fmla="*/ 20 h 165"/>
                <a:gd name="T6" fmla="*/ 66 w 75"/>
                <a:gd name="T7" fmla="*/ 19 h 165"/>
                <a:gd name="T8" fmla="*/ 60 w 75"/>
                <a:gd name="T9" fmla="*/ 17 h 165"/>
                <a:gd name="T10" fmla="*/ 56 w 75"/>
                <a:gd name="T11" fmla="*/ 17 h 165"/>
                <a:gd name="T12" fmla="*/ 45 w 75"/>
                <a:gd name="T13" fmla="*/ 19 h 165"/>
                <a:gd name="T14" fmla="*/ 37 w 75"/>
                <a:gd name="T15" fmla="*/ 23 h 165"/>
                <a:gd name="T16" fmla="*/ 33 w 75"/>
                <a:gd name="T17" fmla="*/ 30 h 165"/>
                <a:gd name="T18" fmla="*/ 32 w 75"/>
                <a:gd name="T19" fmla="*/ 43 h 165"/>
                <a:gd name="T20" fmla="*/ 32 w 75"/>
                <a:gd name="T21" fmla="*/ 47 h 165"/>
                <a:gd name="T22" fmla="*/ 68 w 75"/>
                <a:gd name="T23" fmla="*/ 47 h 165"/>
                <a:gd name="T24" fmla="*/ 68 w 75"/>
                <a:gd name="T25" fmla="*/ 65 h 165"/>
                <a:gd name="T26" fmla="*/ 33 w 75"/>
                <a:gd name="T27" fmla="*/ 65 h 165"/>
                <a:gd name="T28" fmla="*/ 33 w 75"/>
                <a:gd name="T29" fmla="*/ 165 h 165"/>
                <a:gd name="T30" fmla="*/ 13 w 75"/>
                <a:gd name="T31" fmla="*/ 165 h 165"/>
                <a:gd name="T32" fmla="*/ 13 w 75"/>
                <a:gd name="T33" fmla="*/ 65 h 165"/>
                <a:gd name="T34" fmla="*/ 0 w 75"/>
                <a:gd name="T35" fmla="*/ 65 h 165"/>
                <a:gd name="T36" fmla="*/ 0 w 75"/>
                <a:gd name="T37" fmla="*/ 47 h 165"/>
                <a:gd name="T38" fmla="*/ 13 w 75"/>
                <a:gd name="T39" fmla="*/ 47 h 165"/>
                <a:gd name="T40" fmla="*/ 13 w 75"/>
                <a:gd name="T41" fmla="*/ 43 h 165"/>
                <a:gd name="T42" fmla="*/ 14 w 75"/>
                <a:gd name="T43" fmla="*/ 24 h 165"/>
                <a:gd name="T44" fmla="*/ 23 w 75"/>
                <a:gd name="T45" fmla="*/ 11 h 165"/>
                <a:gd name="T46" fmla="*/ 36 w 75"/>
                <a:gd name="T47" fmla="*/ 3 h 165"/>
                <a:gd name="T48" fmla="*/ 53 w 75"/>
                <a:gd name="T49" fmla="*/ 0 h 165"/>
                <a:gd name="T50" fmla="*/ 60 w 75"/>
                <a:gd name="T51" fmla="*/ 0 h 165"/>
                <a:gd name="T52" fmla="*/ 65 w 75"/>
                <a:gd name="T53" fmla="*/ 1 h 165"/>
                <a:gd name="T54" fmla="*/ 70 w 75"/>
                <a:gd name="T55" fmla="*/ 1 h 165"/>
                <a:gd name="T56" fmla="*/ 75 w 75"/>
                <a:gd name="T57" fmla="*/ 3 h 165"/>
                <a:gd name="T58" fmla="*/ 75 w 75"/>
                <a:gd name="T59" fmla="*/ 2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5" h="165">
                  <a:moveTo>
                    <a:pt x="75" y="20"/>
                  </a:moveTo>
                  <a:lnTo>
                    <a:pt x="75" y="20"/>
                  </a:lnTo>
                  <a:lnTo>
                    <a:pt x="70" y="20"/>
                  </a:lnTo>
                  <a:lnTo>
                    <a:pt x="66" y="19"/>
                  </a:lnTo>
                  <a:lnTo>
                    <a:pt x="60" y="17"/>
                  </a:lnTo>
                  <a:lnTo>
                    <a:pt x="56" y="17"/>
                  </a:lnTo>
                  <a:lnTo>
                    <a:pt x="45" y="19"/>
                  </a:lnTo>
                  <a:lnTo>
                    <a:pt x="37" y="23"/>
                  </a:lnTo>
                  <a:lnTo>
                    <a:pt x="33" y="30"/>
                  </a:lnTo>
                  <a:lnTo>
                    <a:pt x="32" y="43"/>
                  </a:lnTo>
                  <a:lnTo>
                    <a:pt x="32" y="47"/>
                  </a:lnTo>
                  <a:lnTo>
                    <a:pt x="68" y="47"/>
                  </a:lnTo>
                  <a:lnTo>
                    <a:pt x="68" y="65"/>
                  </a:lnTo>
                  <a:lnTo>
                    <a:pt x="33" y="65"/>
                  </a:lnTo>
                  <a:lnTo>
                    <a:pt x="33" y="165"/>
                  </a:lnTo>
                  <a:lnTo>
                    <a:pt x="13" y="165"/>
                  </a:lnTo>
                  <a:lnTo>
                    <a:pt x="13" y="65"/>
                  </a:lnTo>
                  <a:lnTo>
                    <a:pt x="0" y="65"/>
                  </a:lnTo>
                  <a:lnTo>
                    <a:pt x="0" y="47"/>
                  </a:lnTo>
                  <a:lnTo>
                    <a:pt x="13" y="47"/>
                  </a:lnTo>
                  <a:lnTo>
                    <a:pt x="13" y="43"/>
                  </a:lnTo>
                  <a:lnTo>
                    <a:pt x="14" y="24"/>
                  </a:lnTo>
                  <a:lnTo>
                    <a:pt x="23" y="11"/>
                  </a:lnTo>
                  <a:lnTo>
                    <a:pt x="36" y="3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5" y="3"/>
                  </a:lnTo>
                  <a:lnTo>
                    <a:pt x="7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6" name="Freeform 2587"/>
            <p:cNvSpPr>
              <a:spLocks noEditPoints="1"/>
            </p:cNvSpPr>
            <p:nvPr/>
          </p:nvSpPr>
          <p:spPr bwMode="auto">
            <a:xfrm>
              <a:off x="5295" y="390"/>
              <a:ext cx="7" cy="52"/>
            </a:xfrm>
            <a:custGeom>
              <a:avLst/>
              <a:gdLst>
                <a:gd name="T0" fmla="*/ 23 w 23"/>
                <a:gd name="T1" fmla="*/ 20 h 158"/>
                <a:gd name="T2" fmla="*/ 0 w 23"/>
                <a:gd name="T3" fmla="*/ 20 h 158"/>
                <a:gd name="T4" fmla="*/ 0 w 23"/>
                <a:gd name="T5" fmla="*/ 0 h 158"/>
                <a:gd name="T6" fmla="*/ 23 w 23"/>
                <a:gd name="T7" fmla="*/ 0 h 158"/>
                <a:gd name="T8" fmla="*/ 23 w 23"/>
                <a:gd name="T9" fmla="*/ 20 h 158"/>
                <a:gd name="T10" fmla="*/ 22 w 23"/>
                <a:gd name="T11" fmla="*/ 158 h 158"/>
                <a:gd name="T12" fmla="*/ 2 w 23"/>
                <a:gd name="T13" fmla="*/ 158 h 158"/>
                <a:gd name="T14" fmla="*/ 2 w 23"/>
                <a:gd name="T15" fmla="*/ 40 h 158"/>
                <a:gd name="T16" fmla="*/ 22 w 23"/>
                <a:gd name="T17" fmla="*/ 40 h 158"/>
                <a:gd name="T18" fmla="*/ 22 w 23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58">
                  <a:moveTo>
                    <a:pt x="23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0"/>
                  </a:lnTo>
                  <a:close/>
                  <a:moveTo>
                    <a:pt x="22" y="158"/>
                  </a:moveTo>
                  <a:lnTo>
                    <a:pt x="2" y="158"/>
                  </a:lnTo>
                  <a:lnTo>
                    <a:pt x="2" y="40"/>
                  </a:lnTo>
                  <a:lnTo>
                    <a:pt x="22" y="40"/>
                  </a:lnTo>
                  <a:lnTo>
                    <a:pt x="22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7" name="Rectangle 2588"/>
            <p:cNvSpPr>
              <a:spLocks noChangeArrowheads="1"/>
            </p:cNvSpPr>
            <p:nvPr/>
          </p:nvSpPr>
          <p:spPr bwMode="auto">
            <a:xfrm>
              <a:off x="5315" y="388"/>
              <a:ext cx="7" cy="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8" name="Freeform 2589"/>
            <p:cNvSpPr>
              <a:spLocks/>
            </p:cNvSpPr>
            <p:nvPr/>
          </p:nvSpPr>
          <p:spPr bwMode="auto">
            <a:xfrm>
              <a:off x="5334" y="402"/>
              <a:ext cx="58" cy="40"/>
            </a:xfrm>
            <a:custGeom>
              <a:avLst/>
              <a:gdLst>
                <a:gd name="T0" fmla="*/ 173 w 173"/>
                <a:gd name="T1" fmla="*/ 121 h 121"/>
                <a:gd name="T2" fmla="*/ 153 w 173"/>
                <a:gd name="T3" fmla="*/ 121 h 121"/>
                <a:gd name="T4" fmla="*/ 153 w 173"/>
                <a:gd name="T5" fmla="*/ 54 h 121"/>
                <a:gd name="T6" fmla="*/ 153 w 173"/>
                <a:gd name="T7" fmla="*/ 46 h 121"/>
                <a:gd name="T8" fmla="*/ 153 w 173"/>
                <a:gd name="T9" fmla="*/ 39 h 121"/>
                <a:gd name="T10" fmla="*/ 152 w 173"/>
                <a:gd name="T11" fmla="*/ 34 h 121"/>
                <a:gd name="T12" fmla="*/ 150 w 173"/>
                <a:gd name="T13" fmla="*/ 28 h 121"/>
                <a:gd name="T14" fmla="*/ 147 w 173"/>
                <a:gd name="T15" fmla="*/ 25 h 121"/>
                <a:gd name="T16" fmla="*/ 143 w 173"/>
                <a:gd name="T17" fmla="*/ 22 h 121"/>
                <a:gd name="T18" fmla="*/ 137 w 173"/>
                <a:gd name="T19" fmla="*/ 19 h 121"/>
                <a:gd name="T20" fmla="*/ 130 w 173"/>
                <a:gd name="T21" fmla="*/ 19 h 121"/>
                <a:gd name="T22" fmla="*/ 121 w 173"/>
                <a:gd name="T23" fmla="*/ 21 h 121"/>
                <a:gd name="T24" fmla="*/ 113 w 173"/>
                <a:gd name="T25" fmla="*/ 23 h 121"/>
                <a:gd name="T26" fmla="*/ 104 w 173"/>
                <a:gd name="T27" fmla="*/ 28 h 121"/>
                <a:gd name="T28" fmla="*/ 95 w 173"/>
                <a:gd name="T29" fmla="*/ 34 h 121"/>
                <a:gd name="T30" fmla="*/ 97 w 173"/>
                <a:gd name="T31" fmla="*/ 36 h 121"/>
                <a:gd name="T32" fmla="*/ 97 w 173"/>
                <a:gd name="T33" fmla="*/ 39 h 121"/>
                <a:gd name="T34" fmla="*/ 97 w 173"/>
                <a:gd name="T35" fmla="*/ 42 h 121"/>
                <a:gd name="T36" fmla="*/ 97 w 173"/>
                <a:gd name="T37" fmla="*/ 46 h 121"/>
                <a:gd name="T38" fmla="*/ 97 w 173"/>
                <a:gd name="T39" fmla="*/ 121 h 121"/>
                <a:gd name="T40" fmla="*/ 77 w 173"/>
                <a:gd name="T41" fmla="*/ 121 h 121"/>
                <a:gd name="T42" fmla="*/ 77 w 173"/>
                <a:gd name="T43" fmla="*/ 54 h 121"/>
                <a:gd name="T44" fmla="*/ 77 w 173"/>
                <a:gd name="T45" fmla="*/ 46 h 121"/>
                <a:gd name="T46" fmla="*/ 77 w 173"/>
                <a:gd name="T47" fmla="*/ 39 h 121"/>
                <a:gd name="T48" fmla="*/ 75 w 173"/>
                <a:gd name="T49" fmla="*/ 34 h 121"/>
                <a:gd name="T50" fmla="*/ 74 w 173"/>
                <a:gd name="T51" fmla="*/ 28 h 121"/>
                <a:gd name="T52" fmla="*/ 71 w 173"/>
                <a:gd name="T53" fmla="*/ 23 h 121"/>
                <a:gd name="T54" fmla="*/ 67 w 173"/>
                <a:gd name="T55" fmla="*/ 22 h 121"/>
                <a:gd name="T56" fmla="*/ 61 w 173"/>
                <a:gd name="T57" fmla="*/ 19 h 121"/>
                <a:gd name="T58" fmla="*/ 54 w 173"/>
                <a:gd name="T59" fmla="*/ 19 h 121"/>
                <a:gd name="T60" fmla="*/ 45 w 173"/>
                <a:gd name="T61" fmla="*/ 19 h 121"/>
                <a:gd name="T62" fmla="*/ 36 w 173"/>
                <a:gd name="T63" fmla="*/ 23 h 121"/>
                <a:gd name="T64" fmla="*/ 29 w 173"/>
                <a:gd name="T65" fmla="*/ 28 h 121"/>
                <a:gd name="T66" fmla="*/ 21 w 173"/>
                <a:gd name="T67" fmla="*/ 34 h 121"/>
                <a:gd name="T68" fmla="*/ 21 w 173"/>
                <a:gd name="T69" fmla="*/ 121 h 121"/>
                <a:gd name="T70" fmla="*/ 0 w 173"/>
                <a:gd name="T71" fmla="*/ 121 h 121"/>
                <a:gd name="T72" fmla="*/ 0 w 173"/>
                <a:gd name="T73" fmla="*/ 3 h 121"/>
                <a:gd name="T74" fmla="*/ 21 w 173"/>
                <a:gd name="T75" fmla="*/ 3 h 121"/>
                <a:gd name="T76" fmla="*/ 21 w 173"/>
                <a:gd name="T77" fmla="*/ 16 h 121"/>
                <a:gd name="T78" fmla="*/ 31 w 173"/>
                <a:gd name="T79" fmla="*/ 9 h 121"/>
                <a:gd name="T80" fmla="*/ 39 w 173"/>
                <a:gd name="T81" fmla="*/ 5 h 121"/>
                <a:gd name="T82" fmla="*/ 49 w 173"/>
                <a:gd name="T83" fmla="*/ 0 h 121"/>
                <a:gd name="T84" fmla="*/ 59 w 173"/>
                <a:gd name="T85" fmla="*/ 0 h 121"/>
                <a:gd name="T86" fmla="*/ 71 w 173"/>
                <a:gd name="T87" fmla="*/ 2 h 121"/>
                <a:gd name="T88" fmla="*/ 80 w 173"/>
                <a:gd name="T89" fmla="*/ 5 h 121"/>
                <a:gd name="T90" fmla="*/ 87 w 173"/>
                <a:gd name="T91" fmla="*/ 10 h 121"/>
                <a:gd name="T92" fmla="*/ 93 w 173"/>
                <a:gd name="T93" fmla="*/ 19 h 121"/>
                <a:gd name="T94" fmla="*/ 104 w 173"/>
                <a:gd name="T95" fmla="*/ 10 h 121"/>
                <a:gd name="T96" fmla="*/ 114 w 173"/>
                <a:gd name="T97" fmla="*/ 5 h 121"/>
                <a:gd name="T98" fmla="*/ 124 w 173"/>
                <a:gd name="T99" fmla="*/ 0 h 121"/>
                <a:gd name="T100" fmla="*/ 136 w 173"/>
                <a:gd name="T101" fmla="*/ 0 h 121"/>
                <a:gd name="T102" fmla="*/ 144 w 173"/>
                <a:gd name="T103" fmla="*/ 0 h 121"/>
                <a:gd name="T104" fmla="*/ 159 w 173"/>
                <a:gd name="T105" fmla="*/ 6 h 121"/>
                <a:gd name="T106" fmla="*/ 163 w 173"/>
                <a:gd name="T107" fmla="*/ 12 h 121"/>
                <a:gd name="T108" fmla="*/ 172 w 173"/>
                <a:gd name="T109" fmla="*/ 25 h 121"/>
                <a:gd name="T110" fmla="*/ 173 w 173"/>
                <a:gd name="T111" fmla="*/ 45 h 121"/>
                <a:gd name="T112" fmla="*/ 173 w 173"/>
                <a:gd name="T11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3" h="121">
                  <a:moveTo>
                    <a:pt x="173" y="121"/>
                  </a:moveTo>
                  <a:lnTo>
                    <a:pt x="153" y="121"/>
                  </a:lnTo>
                  <a:lnTo>
                    <a:pt x="153" y="54"/>
                  </a:lnTo>
                  <a:lnTo>
                    <a:pt x="153" y="46"/>
                  </a:lnTo>
                  <a:lnTo>
                    <a:pt x="153" y="39"/>
                  </a:lnTo>
                  <a:lnTo>
                    <a:pt x="152" y="34"/>
                  </a:lnTo>
                  <a:lnTo>
                    <a:pt x="150" y="28"/>
                  </a:lnTo>
                  <a:lnTo>
                    <a:pt x="147" y="25"/>
                  </a:lnTo>
                  <a:lnTo>
                    <a:pt x="143" y="22"/>
                  </a:lnTo>
                  <a:lnTo>
                    <a:pt x="137" y="19"/>
                  </a:lnTo>
                  <a:lnTo>
                    <a:pt x="130" y="19"/>
                  </a:lnTo>
                  <a:lnTo>
                    <a:pt x="121" y="21"/>
                  </a:lnTo>
                  <a:lnTo>
                    <a:pt x="113" y="23"/>
                  </a:lnTo>
                  <a:lnTo>
                    <a:pt x="104" y="28"/>
                  </a:lnTo>
                  <a:lnTo>
                    <a:pt x="95" y="34"/>
                  </a:lnTo>
                  <a:lnTo>
                    <a:pt x="97" y="36"/>
                  </a:lnTo>
                  <a:lnTo>
                    <a:pt x="97" y="39"/>
                  </a:lnTo>
                  <a:lnTo>
                    <a:pt x="97" y="42"/>
                  </a:lnTo>
                  <a:lnTo>
                    <a:pt x="97" y="46"/>
                  </a:lnTo>
                  <a:lnTo>
                    <a:pt x="97" y="121"/>
                  </a:lnTo>
                  <a:lnTo>
                    <a:pt x="77" y="121"/>
                  </a:lnTo>
                  <a:lnTo>
                    <a:pt x="77" y="54"/>
                  </a:lnTo>
                  <a:lnTo>
                    <a:pt x="77" y="46"/>
                  </a:lnTo>
                  <a:lnTo>
                    <a:pt x="77" y="39"/>
                  </a:lnTo>
                  <a:lnTo>
                    <a:pt x="75" y="34"/>
                  </a:lnTo>
                  <a:lnTo>
                    <a:pt x="74" y="28"/>
                  </a:lnTo>
                  <a:lnTo>
                    <a:pt x="71" y="23"/>
                  </a:lnTo>
                  <a:lnTo>
                    <a:pt x="67" y="22"/>
                  </a:lnTo>
                  <a:lnTo>
                    <a:pt x="61" y="19"/>
                  </a:lnTo>
                  <a:lnTo>
                    <a:pt x="54" y="19"/>
                  </a:lnTo>
                  <a:lnTo>
                    <a:pt x="45" y="19"/>
                  </a:lnTo>
                  <a:lnTo>
                    <a:pt x="36" y="23"/>
                  </a:lnTo>
                  <a:lnTo>
                    <a:pt x="29" y="28"/>
                  </a:lnTo>
                  <a:lnTo>
                    <a:pt x="21" y="34"/>
                  </a:lnTo>
                  <a:lnTo>
                    <a:pt x="21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16"/>
                  </a:lnTo>
                  <a:lnTo>
                    <a:pt x="31" y="9"/>
                  </a:lnTo>
                  <a:lnTo>
                    <a:pt x="39" y="5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71" y="2"/>
                  </a:lnTo>
                  <a:lnTo>
                    <a:pt x="80" y="5"/>
                  </a:lnTo>
                  <a:lnTo>
                    <a:pt x="87" y="10"/>
                  </a:lnTo>
                  <a:lnTo>
                    <a:pt x="93" y="19"/>
                  </a:lnTo>
                  <a:lnTo>
                    <a:pt x="104" y="10"/>
                  </a:lnTo>
                  <a:lnTo>
                    <a:pt x="114" y="5"/>
                  </a:lnTo>
                  <a:lnTo>
                    <a:pt x="124" y="0"/>
                  </a:lnTo>
                  <a:lnTo>
                    <a:pt x="136" y="0"/>
                  </a:lnTo>
                  <a:lnTo>
                    <a:pt x="144" y="0"/>
                  </a:lnTo>
                  <a:lnTo>
                    <a:pt x="159" y="6"/>
                  </a:lnTo>
                  <a:lnTo>
                    <a:pt x="163" y="12"/>
                  </a:lnTo>
                  <a:lnTo>
                    <a:pt x="172" y="25"/>
                  </a:lnTo>
                  <a:lnTo>
                    <a:pt x="173" y="45"/>
                  </a:lnTo>
                  <a:lnTo>
                    <a:pt x="173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9" name="Freeform 2590"/>
            <p:cNvSpPr>
              <a:spLocks/>
            </p:cNvSpPr>
            <p:nvPr/>
          </p:nvSpPr>
          <p:spPr bwMode="auto">
            <a:xfrm>
              <a:off x="5403" y="432"/>
              <a:ext cx="15" cy="23"/>
            </a:xfrm>
            <a:custGeom>
              <a:avLst/>
              <a:gdLst>
                <a:gd name="T0" fmla="*/ 44 w 44"/>
                <a:gd name="T1" fmla="*/ 0 h 69"/>
                <a:gd name="T2" fmla="*/ 14 w 44"/>
                <a:gd name="T3" fmla="*/ 69 h 69"/>
                <a:gd name="T4" fmla="*/ 0 w 44"/>
                <a:gd name="T5" fmla="*/ 69 h 69"/>
                <a:gd name="T6" fmla="*/ 17 w 44"/>
                <a:gd name="T7" fmla="*/ 0 h 69"/>
                <a:gd name="T8" fmla="*/ 44 w 44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9">
                  <a:moveTo>
                    <a:pt x="44" y="0"/>
                  </a:moveTo>
                  <a:lnTo>
                    <a:pt x="14" y="69"/>
                  </a:lnTo>
                  <a:lnTo>
                    <a:pt x="0" y="69"/>
                  </a:lnTo>
                  <a:lnTo>
                    <a:pt x="17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0" name="Freeform 2591"/>
            <p:cNvSpPr>
              <a:spLocks noEditPoints="1"/>
            </p:cNvSpPr>
            <p:nvPr/>
          </p:nvSpPr>
          <p:spPr bwMode="auto">
            <a:xfrm>
              <a:off x="5453" y="402"/>
              <a:ext cx="33" cy="41"/>
            </a:xfrm>
            <a:custGeom>
              <a:avLst/>
              <a:gdLst>
                <a:gd name="T0" fmla="*/ 79 w 99"/>
                <a:gd name="T1" fmla="*/ 121 h 124"/>
                <a:gd name="T2" fmla="*/ 76 w 99"/>
                <a:gd name="T3" fmla="*/ 111 h 124"/>
                <a:gd name="T4" fmla="*/ 67 w 99"/>
                <a:gd name="T5" fmla="*/ 117 h 124"/>
                <a:gd name="T6" fmla="*/ 59 w 99"/>
                <a:gd name="T7" fmla="*/ 121 h 124"/>
                <a:gd name="T8" fmla="*/ 46 w 99"/>
                <a:gd name="T9" fmla="*/ 124 h 124"/>
                <a:gd name="T10" fmla="*/ 23 w 99"/>
                <a:gd name="T11" fmla="*/ 123 h 124"/>
                <a:gd name="T12" fmla="*/ 1 w 99"/>
                <a:gd name="T13" fmla="*/ 103 h 124"/>
                <a:gd name="T14" fmla="*/ 0 w 99"/>
                <a:gd name="T15" fmla="*/ 75 h 124"/>
                <a:gd name="T16" fmla="*/ 11 w 99"/>
                <a:gd name="T17" fmla="*/ 58 h 124"/>
                <a:gd name="T18" fmla="*/ 33 w 99"/>
                <a:gd name="T19" fmla="*/ 48 h 124"/>
                <a:gd name="T20" fmla="*/ 63 w 99"/>
                <a:gd name="T21" fmla="*/ 45 h 124"/>
                <a:gd name="T22" fmla="*/ 79 w 99"/>
                <a:gd name="T23" fmla="*/ 41 h 124"/>
                <a:gd name="T24" fmla="*/ 77 w 99"/>
                <a:gd name="T25" fmla="*/ 29 h 124"/>
                <a:gd name="T26" fmla="*/ 70 w 99"/>
                <a:gd name="T27" fmla="*/ 22 h 124"/>
                <a:gd name="T28" fmla="*/ 60 w 99"/>
                <a:gd name="T29" fmla="*/ 19 h 124"/>
                <a:gd name="T30" fmla="*/ 47 w 99"/>
                <a:gd name="T31" fmla="*/ 18 h 124"/>
                <a:gd name="T32" fmla="*/ 30 w 99"/>
                <a:gd name="T33" fmla="*/ 21 h 124"/>
                <a:gd name="T34" fmla="*/ 11 w 99"/>
                <a:gd name="T35" fmla="*/ 26 h 124"/>
                <a:gd name="T36" fmla="*/ 10 w 99"/>
                <a:gd name="T37" fmla="*/ 6 h 124"/>
                <a:gd name="T38" fmla="*/ 25 w 99"/>
                <a:gd name="T39" fmla="*/ 3 h 124"/>
                <a:gd name="T40" fmla="*/ 48 w 99"/>
                <a:gd name="T41" fmla="*/ 0 h 124"/>
                <a:gd name="T42" fmla="*/ 70 w 99"/>
                <a:gd name="T43" fmla="*/ 3 h 124"/>
                <a:gd name="T44" fmla="*/ 86 w 99"/>
                <a:gd name="T45" fmla="*/ 10 h 124"/>
                <a:gd name="T46" fmla="*/ 96 w 99"/>
                <a:gd name="T47" fmla="*/ 22 h 124"/>
                <a:gd name="T48" fmla="*/ 99 w 99"/>
                <a:gd name="T49" fmla="*/ 41 h 124"/>
                <a:gd name="T50" fmla="*/ 79 w 99"/>
                <a:gd name="T51" fmla="*/ 93 h 124"/>
                <a:gd name="T52" fmla="*/ 70 w 99"/>
                <a:gd name="T53" fmla="*/ 61 h 124"/>
                <a:gd name="T54" fmla="*/ 47 w 99"/>
                <a:gd name="T55" fmla="*/ 62 h 124"/>
                <a:gd name="T56" fmla="*/ 31 w 99"/>
                <a:gd name="T57" fmla="*/ 67 h 124"/>
                <a:gd name="T58" fmla="*/ 20 w 99"/>
                <a:gd name="T59" fmla="*/ 78 h 124"/>
                <a:gd name="T60" fmla="*/ 21 w 99"/>
                <a:gd name="T61" fmla="*/ 95 h 124"/>
                <a:gd name="T62" fmla="*/ 33 w 99"/>
                <a:gd name="T63" fmla="*/ 105 h 124"/>
                <a:gd name="T64" fmla="*/ 54 w 99"/>
                <a:gd name="T65" fmla="*/ 105 h 124"/>
                <a:gd name="T66" fmla="*/ 72 w 99"/>
                <a:gd name="T67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24">
                  <a:moveTo>
                    <a:pt x="99" y="121"/>
                  </a:moveTo>
                  <a:lnTo>
                    <a:pt x="79" y="121"/>
                  </a:lnTo>
                  <a:lnTo>
                    <a:pt x="79" y="108"/>
                  </a:lnTo>
                  <a:lnTo>
                    <a:pt x="76" y="111"/>
                  </a:lnTo>
                  <a:lnTo>
                    <a:pt x="72" y="114"/>
                  </a:lnTo>
                  <a:lnTo>
                    <a:pt x="67" y="117"/>
                  </a:lnTo>
                  <a:lnTo>
                    <a:pt x="63" y="118"/>
                  </a:lnTo>
                  <a:lnTo>
                    <a:pt x="59" y="121"/>
                  </a:lnTo>
                  <a:lnTo>
                    <a:pt x="53" y="123"/>
                  </a:lnTo>
                  <a:lnTo>
                    <a:pt x="46" y="124"/>
                  </a:lnTo>
                  <a:lnTo>
                    <a:pt x="37" y="124"/>
                  </a:lnTo>
                  <a:lnTo>
                    <a:pt x="23" y="123"/>
                  </a:lnTo>
                  <a:lnTo>
                    <a:pt x="10" y="114"/>
                  </a:lnTo>
                  <a:lnTo>
                    <a:pt x="1" y="103"/>
                  </a:lnTo>
                  <a:lnTo>
                    <a:pt x="0" y="87"/>
                  </a:lnTo>
                  <a:lnTo>
                    <a:pt x="0" y="75"/>
                  </a:lnTo>
                  <a:lnTo>
                    <a:pt x="5" y="65"/>
                  </a:lnTo>
                  <a:lnTo>
                    <a:pt x="11" y="58"/>
                  </a:lnTo>
                  <a:lnTo>
                    <a:pt x="21" y="52"/>
                  </a:lnTo>
                  <a:lnTo>
                    <a:pt x="33" y="48"/>
                  </a:lnTo>
                  <a:lnTo>
                    <a:pt x="47" y="46"/>
                  </a:lnTo>
                  <a:lnTo>
                    <a:pt x="63" y="45"/>
                  </a:lnTo>
                  <a:lnTo>
                    <a:pt x="79" y="44"/>
                  </a:lnTo>
                  <a:lnTo>
                    <a:pt x="79" y="41"/>
                  </a:lnTo>
                  <a:lnTo>
                    <a:pt x="79" y="34"/>
                  </a:lnTo>
                  <a:lnTo>
                    <a:pt x="77" y="29"/>
                  </a:lnTo>
                  <a:lnTo>
                    <a:pt x="74" y="25"/>
                  </a:lnTo>
                  <a:lnTo>
                    <a:pt x="70" y="22"/>
                  </a:lnTo>
                  <a:lnTo>
                    <a:pt x="66" y="21"/>
                  </a:lnTo>
                  <a:lnTo>
                    <a:pt x="60" y="19"/>
                  </a:lnTo>
                  <a:lnTo>
                    <a:pt x="54" y="18"/>
                  </a:lnTo>
                  <a:lnTo>
                    <a:pt x="47" y="18"/>
                  </a:lnTo>
                  <a:lnTo>
                    <a:pt x="40" y="19"/>
                  </a:lnTo>
                  <a:lnTo>
                    <a:pt x="30" y="21"/>
                  </a:lnTo>
                  <a:lnTo>
                    <a:pt x="21" y="22"/>
                  </a:lnTo>
                  <a:lnTo>
                    <a:pt x="11" y="26"/>
                  </a:lnTo>
                  <a:lnTo>
                    <a:pt x="10" y="26"/>
                  </a:lnTo>
                  <a:lnTo>
                    <a:pt x="10" y="6"/>
                  </a:lnTo>
                  <a:lnTo>
                    <a:pt x="15" y="5"/>
                  </a:lnTo>
                  <a:lnTo>
                    <a:pt x="25" y="3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0" y="3"/>
                  </a:lnTo>
                  <a:lnTo>
                    <a:pt x="79" y="5"/>
                  </a:lnTo>
                  <a:lnTo>
                    <a:pt x="86" y="10"/>
                  </a:lnTo>
                  <a:lnTo>
                    <a:pt x="92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99" y="41"/>
                  </a:lnTo>
                  <a:lnTo>
                    <a:pt x="99" y="121"/>
                  </a:lnTo>
                  <a:close/>
                  <a:moveTo>
                    <a:pt x="79" y="93"/>
                  </a:moveTo>
                  <a:lnTo>
                    <a:pt x="79" y="59"/>
                  </a:lnTo>
                  <a:lnTo>
                    <a:pt x="70" y="61"/>
                  </a:lnTo>
                  <a:lnTo>
                    <a:pt x="59" y="61"/>
                  </a:lnTo>
                  <a:lnTo>
                    <a:pt x="47" y="62"/>
                  </a:lnTo>
                  <a:lnTo>
                    <a:pt x="38" y="64"/>
                  </a:lnTo>
                  <a:lnTo>
                    <a:pt x="31" y="67"/>
                  </a:lnTo>
                  <a:lnTo>
                    <a:pt x="24" y="72"/>
                  </a:lnTo>
                  <a:lnTo>
                    <a:pt x="20" y="78"/>
                  </a:lnTo>
                  <a:lnTo>
                    <a:pt x="20" y="85"/>
                  </a:lnTo>
                  <a:lnTo>
                    <a:pt x="21" y="95"/>
                  </a:lnTo>
                  <a:lnTo>
                    <a:pt x="25" y="101"/>
                  </a:lnTo>
                  <a:lnTo>
                    <a:pt x="33" y="105"/>
                  </a:lnTo>
                  <a:lnTo>
                    <a:pt x="44" y="105"/>
                  </a:lnTo>
                  <a:lnTo>
                    <a:pt x="54" y="105"/>
                  </a:lnTo>
                  <a:lnTo>
                    <a:pt x="63" y="103"/>
                  </a:lnTo>
                  <a:lnTo>
                    <a:pt x="72" y="98"/>
                  </a:lnTo>
                  <a:lnTo>
                    <a:pt x="79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1" name="Freeform 2592"/>
            <p:cNvSpPr>
              <a:spLocks/>
            </p:cNvSpPr>
            <p:nvPr/>
          </p:nvSpPr>
          <p:spPr bwMode="auto">
            <a:xfrm>
              <a:off x="5499" y="403"/>
              <a:ext cx="33" cy="40"/>
            </a:xfrm>
            <a:custGeom>
              <a:avLst/>
              <a:gdLst>
                <a:gd name="T0" fmla="*/ 100 w 100"/>
                <a:gd name="T1" fmla="*/ 118 h 121"/>
                <a:gd name="T2" fmla="*/ 80 w 100"/>
                <a:gd name="T3" fmla="*/ 118 h 121"/>
                <a:gd name="T4" fmla="*/ 80 w 100"/>
                <a:gd name="T5" fmla="*/ 105 h 121"/>
                <a:gd name="T6" fmla="*/ 69 w 100"/>
                <a:gd name="T7" fmla="*/ 113 h 121"/>
                <a:gd name="T8" fmla="*/ 59 w 100"/>
                <a:gd name="T9" fmla="*/ 117 h 121"/>
                <a:gd name="T10" fmla="*/ 51 w 100"/>
                <a:gd name="T11" fmla="*/ 121 h 121"/>
                <a:gd name="T12" fmla="*/ 39 w 100"/>
                <a:gd name="T13" fmla="*/ 121 h 121"/>
                <a:gd name="T14" fmla="*/ 22 w 100"/>
                <a:gd name="T15" fmla="*/ 120 h 121"/>
                <a:gd name="T16" fmla="*/ 10 w 100"/>
                <a:gd name="T17" fmla="*/ 110 h 121"/>
                <a:gd name="T18" fmla="*/ 2 w 100"/>
                <a:gd name="T19" fmla="*/ 97 h 121"/>
                <a:gd name="T20" fmla="*/ 0 w 100"/>
                <a:gd name="T21" fmla="*/ 77 h 121"/>
                <a:gd name="T22" fmla="*/ 0 w 100"/>
                <a:gd name="T23" fmla="*/ 0 h 121"/>
                <a:gd name="T24" fmla="*/ 20 w 100"/>
                <a:gd name="T25" fmla="*/ 0 h 121"/>
                <a:gd name="T26" fmla="*/ 20 w 100"/>
                <a:gd name="T27" fmla="*/ 68 h 121"/>
                <a:gd name="T28" fmla="*/ 20 w 100"/>
                <a:gd name="T29" fmla="*/ 77 h 121"/>
                <a:gd name="T30" fmla="*/ 22 w 100"/>
                <a:gd name="T31" fmla="*/ 82 h 121"/>
                <a:gd name="T32" fmla="*/ 22 w 100"/>
                <a:gd name="T33" fmla="*/ 90 h 121"/>
                <a:gd name="T34" fmla="*/ 25 w 100"/>
                <a:gd name="T35" fmla="*/ 94 h 121"/>
                <a:gd name="T36" fmla="*/ 28 w 100"/>
                <a:gd name="T37" fmla="*/ 98 h 121"/>
                <a:gd name="T38" fmla="*/ 32 w 100"/>
                <a:gd name="T39" fmla="*/ 101 h 121"/>
                <a:gd name="T40" fmla="*/ 38 w 100"/>
                <a:gd name="T41" fmla="*/ 102 h 121"/>
                <a:gd name="T42" fmla="*/ 45 w 100"/>
                <a:gd name="T43" fmla="*/ 102 h 121"/>
                <a:gd name="T44" fmla="*/ 54 w 100"/>
                <a:gd name="T45" fmla="*/ 102 h 121"/>
                <a:gd name="T46" fmla="*/ 62 w 100"/>
                <a:gd name="T47" fmla="*/ 98 h 121"/>
                <a:gd name="T48" fmla="*/ 71 w 100"/>
                <a:gd name="T49" fmla="*/ 94 h 121"/>
                <a:gd name="T50" fmla="*/ 80 w 100"/>
                <a:gd name="T51" fmla="*/ 88 h 121"/>
                <a:gd name="T52" fmla="*/ 80 w 100"/>
                <a:gd name="T53" fmla="*/ 0 h 121"/>
                <a:gd name="T54" fmla="*/ 100 w 100"/>
                <a:gd name="T55" fmla="*/ 0 h 121"/>
                <a:gd name="T56" fmla="*/ 100 w 100"/>
                <a:gd name="T57" fmla="*/ 11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121">
                  <a:moveTo>
                    <a:pt x="100" y="118"/>
                  </a:moveTo>
                  <a:lnTo>
                    <a:pt x="80" y="118"/>
                  </a:lnTo>
                  <a:lnTo>
                    <a:pt x="80" y="105"/>
                  </a:lnTo>
                  <a:lnTo>
                    <a:pt x="69" y="113"/>
                  </a:lnTo>
                  <a:lnTo>
                    <a:pt x="59" y="117"/>
                  </a:lnTo>
                  <a:lnTo>
                    <a:pt x="51" y="121"/>
                  </a:lnTo>
                  <a:lnTo>
                    <a:pt x="39" y="121"/>
                  </a:lnTo>
                  <a:lnTo>
                    <a:pt x="22" y="120"/>
                  </a:lnTo>
                  <a:lnTo>
                    <a:pt x="10" y="110"/>
                  </a:lnTo>
                  <a:lnTo>
                    <a:pt x="2" y="97"/>
                  </a:lnTo>
                  <a:lnTo>
                    <a:pt x="0" y="7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8"/>
                  </a:lnTo>
                  <a:lnTo>
                    <a:pt x="20" y="77"/>
                  </a:lnTo>
                  <a:lnTo>
                    <a:pt x="22" y="82"/>
                  </a:lnTo>
                  <a:lnTo>
                    <a:pt x="22" y="90"/>
                  </a:lnTo>
                  <a:lnTo>
                    <a:pt x="25" y="94"/>
                  </a:lnTo>
                  <a:lnTo>
                    <a:pt x="28" y="98"/>
                  </a:lnTo>
                  <a:lnTo>
                    <a:pt x="32" y="101"/>
                  </a:lnTo>
                  <a:lnTo>
                    <a:pt x="38" y="102"/>
                  </a:lnTo>
                  <a:lnTo>
                    <a:pt x="45" y="102"/>
                  </a:lnTo>
                  <a:lnTo>
                    <a:pt x="54" y="102"/>
                  </a:lnTo>
                  <a:lnTo>
                    <a:pt x="62" y="98"/>
                  </a:lnTo>
                  <a:lnTo>
                    <a:pt x="71" y="94"/>
                  </a:lnTo>
                  <a:lnTo>
                    <a:pt x="80" y="88"/>
                  </a:lnTo>
                  <a:lnTo>
                    <a:pt x="80" y="0"/>
                  </a:lnTo>
                  <a:lnTo>
                    <a:pt x="100" y="0"/>
                  </a:lnTo>
                  <a:lnTo>
                    <a:pt x="10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2" name="Freeform 2593"/>
            <p:cNvSpPr>
              <a:spLocks noEditPoints="1"/>
            </p:cNvSpPr>
            <p:nvPr/>
          </p:nvSpPr>
          <p:spPr bwMode="auto">
            <a:xfrm>
              <a:off x="5542" y="388"/>
              <a:ext cx="35" cy="55"/>
            </a:xfrm>
            <a:custGeom>
              <a:avLst/>
              <a:gdLst>
                <a:gd name="T0" fmla="*/ 104 w 104"/>
                <a:gd name="T1" fmla="*/ 164 h 167"/>
                <a:gd name="T2" fmla="*/ 83 w 104"/>
                <a:gd name="T3" fmla="*/ 164 h 167"/>
                <a:gd name="T4" fmla="*/ 83 w 104"/>
                <a:gd name="T5" fmla="*/ 151 h 167"/>
                <a:gd name="T6" fmla="*/ 75 w 104"/>
                <a:gd name="T7" fmla="*/ 159 h 167"/>
                <a:gd name="T8" fmla="*/ 66 w 104"/>
                <a:gd name="T9" fmla="*/ 163 h 167"/>
                <a:gd name="T10" fmla="*/ 56 w 104"/>
                <a:gd name="T11" fmla="*/ 167 h 167"/>
                <a:gd name="T12" fmla="*/ 46 w 104"/>
                <a:gd name="T13" fmla="*/ 167 h 167"/>
                <a:gd name="T14" fmla="*/ 36 w 104"/>
                <a:gd name="T15" fmla="*/ 167 h 167"/>
                <a:gd name="T16" fmla="*/ 19 w 104"/>
                <a:gd name="T17" fmla="*/ 159 h 167"/>
                <a:gd name="T18" fmla="*/ 13 w 104"/>
                <a:gd name="T19" fmla="*/ 151 h 167"/>
                <a:gd name="T20" fmla="*/ 7 w 104"/>
                <a:gd name="T21" fmla="*/ 143 h 167"/>
                <a:gd name="T22" fmla="*/ 0 w 104"/>
                <a:gd name="T23" fmla="*/ 120 h 167"/>
                <a:gd name="T24" fmla="*/ 0 w 104"/>
                <a:gd name="T25" fmla="*/ 107 h 167"/>
                <a:gd name="T26" fmla="*/ 1 w 104"/>
                <a:gd name="T27" fmla="*/ 92 h 167"/>
                <a:gd name="T28" fmla="*/ 4 w 104"/>
                <a:gd name="T29" fmla="*/ 79 h 167"/>
                <a:gd name="T30" fmla="*/ 9 w 104"/>
                <a:gd name="T31" fmla="*/ 68 h 167"/>
                <a:gd name="T32" fmla="*/ 16 w 104"/>
                <a:gd name="T33" fmla="*/ 59 h 167"/>
                <a:gd name="T34" fmla="*/ 23 w 104"/>
                <a:gd name="T35" fmla="*/ 52 h 167"/>
                <a:gd name="T36" fmla="*/ 33 w 104"/>
                <a:gd name="T37" fmla="*/ 48 h 167"/>
                <a:gd name="T38" fmla="*/ 42 w 104"/>
                <a:gd name="T39" fmla="*/ 43 h 167"/>
                <a:gd name="T40" fmla="*/ 52 w 104"/>
                <a:gd name="T41" fmla="*/ 43 h 167"/>
                <a:gd name="T42" fmla="*/ 62 w 104"/>
                <a:gd name="T43" fmla="*/ 43 h 167"/>
                <a:gd name="T44" fmla="*/ 69 w 104"/>
                <a:gd name="T45" fmla="*/ 45 h 167"/>
                <a:gd name="T46" fmla="*/ 76 w 104"/>
                <a:gd name="T47" fmla="*/ 48 h 167"/>
                <a:gd name="T48" fmla="*/ 83 w 104"/>
                <a:gd name="T49" fmla="*/ 51 h 167"/>
                <a:gd name="T50" fmla="*/ 83 w 104"/>
                <a:gd name="T51" fmla="*/ 0 h 167"/>
                <a:gd name="T52" fmla="*/ 104 w 104"/>
                <a:gd name="T53" fmla="*/ 0 h 167"/>
                <a:gd name="T54" fmla="*/ 104 w 104"/>
                <a:gd name="T55" fmla="*/ 164 h 167"/>
                <a:gd name="T56" fmla="*/ 83 w 104"/>
                <a:gd name="T57" fmla="*/ 136 h 167"/>
                <a:gd name="T58" fmla="*/ 83 w 104"/>
                <a:gd name="T59" fmla="*/ 68 h 167"/>
                <a:gd name="T60" fmla="*/ 76 w 104"/>
                <a:gd name="T61" fmla="*/ 65 h 167"/>
                <a:gd name="T62" fmla="*/ 69 w 104"/>
                <a:gd name="T63" fmla="*/ 62 h 167"/>
                <a:gd name="T64" fmla="*/ 63 w 104"/>
                <a:gd name="T65" fmla="*/ 62 h 167"/>
                <a:gd name="T66" fmla="*/ 56 w 104"/>
                <a:gd name="T67" fmla="*/ 62 h 167"/>
                <a:gd name="T68" fmla="*/ 40 w 104"/>
                <a:gd name="T69" fmla="*/ 64 h 167"/>
                <a:gd name="T70" fmla="*/ 30 w 104"/>
                <a:gd name="T71" fmla="*/ 74 h 167"/>
                <a:gd name="T72" fmla="*/ 22 w 104"/>
                <a:gd name="T73" fmla="*/ 87 h 167"/>
                <a:gd name="T74" fmla="*/ 20 w 104"/>
                <a:gd name="T75" fmla="*/ 105 h 167"/>
                <a:gd name="T76" fmla="*/ 22 w 104"/>
                <a:gd name="T77" fmla="*/ 125 h 167"/>
                <a:gd name="T78" fmla="*/ 27 w 104"/>
                <a:gd name="T79" fmla="*/ 138 h 167"/>
                <a:gd name="T80" fmla="*/ 36 w 104"/>
                <a:gd name="T81" fmla="*/ 147 h 167"/>
                <a:gd name="T82" fmla="*/ 50 w 104"/>
                <a:gd name="T83" fmla="*/ 148 h 167"/>
                <a:gd name="T84" fmla="*/ 59 w 104"/>
                <a:gd name="T85" fmla="*/ 148 h 167"/>
                <a:gd name="T86" fmla="*/ 68 w 104"/>
                <a:gd name="T87" fmla="*/ 146 h 167"/>
                <a:gd name="T88" fmla="*/ 76 w 104"/>
                <a:gd name="T89" fmla="*/ 141 h 167"/>
                <a:gd name="T90" fmla="*/ 83 w 104"/>
                <a:gd name="T91" fmla="*/ 13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7">
                  <a:moveTo>
                    <a:pt x="104" y="164"/>
                  </a:moveTo>
                  <a:lnTo>
                    <a:pt x="83" y="164"/>
                  </a:lnTo>
                  <a:lnTo>
                    <a:pt x="83" y="151"/>
                  </a:lnTo>
                  <a:lnTo>
                    <a:pt x="75" y="159"/>
                  </a:lnTo>
                  <a:lnTo>
                    <a:pt x="66" y="163"/>
                  </a:lnTo>
                  <a:lnTo>
                    <a:pt x="56" y="167"/>
                  </a:lnTo>
                  <a:lnTo>
                    <a:pt x="46" y="167"/>
                  </a:lnTo>
                  <a:lnTo>
                    <a:pt x="36" y="167"/>
                  </a:lnTo>
                  <a:lnTo>
                    <a:pt x="19" y="159"/>
                  </a:lnTo>
                  <a:lnTo>
                    <a:pt x="13" y="151"/>
                  </a:lnTo>
                  <a:lnTo>
                    <a:pt x="7" y="143"/>
                  </a:lnTo>
                  <a:lnTo>
                    <a:pt x="0" y="120"/>
                  </a:lnTo>
                  <a:lnTo>
                    <a:pt x="0" y="107"/>
                  </a:lnTo>
                  <a:lnTo>
                    <a:pt x="1" y="92"/>
                  </a:lnTo>
                  <a:lnTo>
                    <a:pt x="4" y="79"/>
                  </a:lnTo>
                  <a:lnTo>
                    <a:pt x="9" y="68"/>
                  </a:lnTo>
                  <a:lnTo>
                    <a:pt x="16" y="59"/>
                  </a:lnTo>
                  <a:lnTo>
                    <a:pt x="23" y="52"/>
                  </a:lnTo>
                  <a:lnTo>
                    <a:pt x="33" y="48"/>
                  </a:lnTo>
                  <a:lnTo>
                    <a:pt x="42" y="43"/>
                  </a:lnTo>
                  <a:lnTo>
                    <a:pt x="52" y="43"/>
                  </a:lnTo>
                  <a:lnTo>
                    <a:pt x="62" y="43"/>
                  </a:lnTo>
                  <a:lnTo>
                    <a:pt x="69" y="45"/>
                  </a:lnTo>
                  <a:lnTo>
                    <a:pt x="76" y="48"/>
                  </a:lnTo>
                  <a:lnTo>
                    <a:pt x="83" y="51"/>
                  </a:lnTo>
                  <a:lnTo>
                    <a:pt x="83" y="0"/>
                  </a:lnTo>
                  <a:lnTo>
                    <a:pt x="104" y="0"/>
                  </a:lnTo>
                  <a:lnTo>
                    <a:pt x="104" y="164"/>
                  </a:lnTo>
                  <a:close/>
                  <a:moveTo>
                    <a:pt x="83" y="136"/>
                  </a:moveTo>
                  <a:lnTo>
                    <a:pt x="83" y="68"/>
                  </a:lnTo>
                  <a:lnTo>
                    <a:pt x="76" y="65"/>
                  </a:lnTo>
                  <a:lnTo>
                    <a:pt x="69" y="62"/>
                  </a:lnTo>
                  <a:lnTo>
                    <a:pt x="63" y="62"/>
                  </a:lnTo>
                  <a:lnTo>
                    <a:pt x="56" y="62"/>
                  </a:lnTo>
                  <a:lnTo>
                    <a:pt x="40" y="64"/>
                  </a:lnTo>
                  <a:lnTo>
                    <a:pt x="30" y="74"/>
                  </a:lnTo>
                  <a:lnTo>
                    <a:pt x="22" y="87"/>
                  </a:lnTo>
                  <a:lnTo>
                    <a:pt x="20" y="105"/>
                  </a:lnTo>
                  <a:lnTo>
                    <a:pt x="22" y="125"/>
                  </a:lnTo>
                  <a:lnTo>
                    <a:pt x="27" y="138"/>
                  </a:lnTo>
                  <a:lnTo>
                    <a:pt x="36" y="147"/>
                  </a:lnTo>
                  <a:lnTo>
                    <a:pt x="50" y="148"/>
                  </a:lnTo>
                  <a:lnTo>
                    <a:pt x="59" y="148"/>
                  </a:lnTo>
                  <a:lnTo>
                    <a:pt x="68" y="146"/>
                  </a:lnTo>
                  <a:lnTo>
                    <a:pt x="76" y="141"/>
                  </a:lnTo>
                  <a:lnTo>
                    <a:pt x="83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3" name="Freeform 2594"/>
            <p:cNvSpPr>
              <a:spLocks noEditPoints="1"/>
            </p:cNvSpPr>
            <p:nvPr/>
          </p:nvSpPr>
          <p:spPr bwMode="auto">
            <a:xfrm>
              <a:off x="5589" y="390"/>
              <a:ext cx="8" cy="52"/>
            </a:xfrm>
            <a:custGeom>
              <a:avLst/>
              <a:gdLst>
                <a:gd name="T0" fmla="*/ 23 w 23"/>
                <a:gd name="T1" fmla="*/ 20 h 158"/>
                <a:gd name="T2" fmla="*/ 0 w 23"/>
                <a:gd name="T3" fmla="*/ 20 h 158"/>
                <a:gd name="T4" fmla="*/ 0 w 23"/>
                <a:gd name="T5" fmla="*/ 0 h 158"/>
                <a:gd name="T6" fmla="*/ 23 w 23"/>
                <a:gd name="T7" fmla="*/ 0 h 158"/>
                <a:gd name="T8" fmla="*/ 23 w 23"/>
                <a:gd name="T9" fmla="*/ 20 h 158"/>
                <a:gd name="T10" fmla="*/ 22 w 23"/>
                <a:gd name="T11" fmla="*/ 158 h 158"/>
                <a:gd name="T12" fmla="*/ 2 w 23"/>
                <a:gd name="T13" fmla="*/ 158 h 158"/>
                <a:gd name="T14" fmla="*/ 2 w 23"/>
                <a:gd name="T15" fmla="*/ 40 h 158"/>
                <a:gd name="T16" fmla="*/ 22 w 23"/>
                <a:gd name="T17" fmla="*/ 40 h 158"/>
                <a:gd name="T18" fmla="*/ 22 w 23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58">
                  <a:moveTo>
                    <a:pt x="23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0"/>
                  </a:lnTo>
                  <a:close/>
                  <a:moveTo>
                    <a:pt x="22" y="158"/>
                  </a:moveTo>
                  <a:lnTo>
                    <a:pt x="2" y="158"/>
                  </a:lnTo>
                  <a:lnTo>
                    <a:pt x="2" y="40"/>
                  </a:lnTo>
                  <a:lnTo>
                    <a:pt x="22" y="40"/>
                  </a:lnTo>
                  <a:lnTo>
                    <a:pt x="22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4" name="Freeform 2595"/>
            <p:cNvSpPr>
              <a:spLocks noEditPoints="1"/>
            </p:cNvSpPr>
            <p:nvPr/>
          </p:nvSpPr>
          <p:spPr bwMode="auto">
            <a:xfrm>
              <a:off x="5606" y="402"/>
              <a:ext cx="37" cy="41"/>
            </a:xfrm>
            <a:custGeom>
              <a:avLst/>
              <a:gdLst>
                <a:gd name="T0" fmla="*/ 109 w 109"/>
                <a:gd name="T1" fmla="*/ 62 h 124"/>
                <a:gd name="T2" fmla="*/ 108 w 109"/>
                <a:gd name="T3" fmla="*/ 77 h 124"/>
                <a:gd name="T4" fmla="*/ 101 w 109"/>
                <a:gd name="T5" fmla="*/ 100 h 124"/>
                <a:gd name="T6" fmla="*/ 94 w 109"/>
                <a:gd name="T7" fmla="*/ 108 h 124"/>
                <a:gd name="T8" fmla="*/ 86 w 109"/>
                <a:gd name="T9" fmla="*/ 116 h 124"/>
                <a:gd name="T10" fmla="*/ 66 w 109"/>
                <a:gd name="T11" fmla="*/ 124 h 124"/>
                <a:gd name="T12" fmla="*/ 55 w 109"/>
                <a:gd name="T13" fmla="*/ 124 h 124"/>
                <a:gd name="T14" fmla="*/ 42 w 109"/>
                <a:gd name="T15" fmla="*/ 124 h 124"/>
                <a:gd name="T16" fmla="*/ 23 w 109"/>
                <a:gd name="T17" fmla="*/ 116 h 124"/>
                <a:gd name="T18" fmla="*/ 14 w 109"/>
                <a:gd name="T19" fmla="*/ 108 h 124"/>
                <a:gd name="T20" fmla="*/ 9 w 109"/>
                <a:gd name="T21" fmla="*/ 100 h 124"/>
                <a:gd name="T22" fmla="*/ 1 w 109"/>
                <a:gd name="T23" fmla="*/ 77 h 124"/>
                <a:gd name="T24" fmla="*/ 0 w 109"/>
                <a:gd name="T25" fmla="*/ 62 h 124"/>
                <a:gd name="T26" fmla="*/ 1 w 109"/>
                <a:gd name="T27" fmla="*/ 48 h 124"/>
                <a:gd name="T28" fmla="*/ 9 w 109"/>
                <a:gd name="T29" fmla="*/ 26 h 124"/>
                <a:gd name="T30" fmla="*/ 14 w 109"/>
                <a:gd name="T31" fmla="*/ 18 h 124"/>
                <a:gd name="T32" fmla="*/ 23 w 109"/>
                <a:gd name="T33" fmla="*/ 9 h 124"/>
                <a:gd name="T34" fmla="*/ 42 w 109"/>
                <a:gd name="T35" fmla="*/ 0 h 124"/>
                <a:gd name="T36" fmla="*/ 55 w 109"/>
                <a:gd name="T37" fmla="*/ 0 h 124"/>
                <a:gd name="T38" fmla="*/ 66 w 109"/>
                <a:gd name="T39" fmla="*/ 0 h 124"/>
                <a:gd name="T40" fmla="*/ 86 w 109"/>
                <a:gd name="T41" fmla="*/ 9 h 124"/>
                <a:gd name="T42" fmla="*/ 94 w 109"/>
                <a:gd name="T43" fmla="*/ 18 h 124"/>
                <a:gd name="T44" fmla="*/ 101 w 109"/>
                <a:gd name="T45" fmla="*/ 26 h 124"/>
                <a:gd name="T46" fmla="*/ 108 w 109"/>
                <a:gd name="T47" fmla="*/ 48 h 124"/>
                <a:gd name="T48" fmla="*/ 109 w 109"/>
                <a:gd name="T49" fmla="*/ 62 h 124"/>
                <a:gd name="T50" fmla="*/ 88 w 109"/>
                <a:gd name="T51" fmla="*/ 62 h 124"/>
                <a:gd name="T52" fmla="*/ 86 w 109"/>
                <a:gd name="T53" fmla="*/ 42 h 124"/>
                <a:gd name="T54" fmla="*/ 79 w 109"/>
                <a:gd name="T55" fmla="*/ 29 h 124"/>
                <a:gd name="T56" fmla="*/ 69 w 109"/>
                <a:gd name="T57" fmla="*/ 19 h 124"/>
                <a:gd name="T58" fmla="*/ 55 w 109"/>
                <a:gd name="T59" fmla="*/ 18 h 124"/>
                <a:gd name="T60" fmla="*/ 40 w 109"/>
                <a:gd name="T61" fmla="*/ 19 h 124"/>
                <a:gd name="T62" fmla="*/ 29 w 109"/>
                <a:gd name="T63" fmla="*/ 29 h 124"/>
                <a:gd name="T64" fmla="*/ 22 w 109"/>
                <a:gd name="T65" fmla="*/ 42 h 124"/>
                <a:gd name="T66" fmla="*/ 20 w 109"/>
                <a:gd name="T67" fmla="*/ 62 h 124"/>
                <a:gd name="T68" fmla="*/ 22 w 109"/>
                <a:gd name="T69" fmla="*/ 82 h 124"/>
                <a:gd name="T70" fmla="*/ 30 w 109"/>
                <a:gd name="T71" fmla="*/ 95 h 124"/>
                <a:gd name="T72" fmla="*/ 40 w 109"/>
                <a:gd name="T73" fmla="*/ 105 h 124"/>
                <a:gd name="T74" fmla="*/ 55 w 109"/>
                <a:gd name="T75" fmla="*/ 107 h 124"/>
                <a:gd name="T76" fmla="*/ 69 w 109"/>
                <a:gd name="T77" fmla="*/ 105 h 124"/>
                <a:gd name="T78" fmla="*/ 79 w 109"/>
                <a:gd name="T79" fmla="*/ 97 h 124"/>
                <a:gd name="T80" fmla="*/ 86 w 109"/>
                <a:gd name="T81" fmla="*/ 82 h 124"/>
                <a:gd name="T82" fmla="*/ 88 w 109"/>
                <a:gd name="T83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124">
                  <a:moveTo>
                    <a:pt x="109" y="62"/>
                  </a:moveTo>
                  <a:lnTo>
                    <a:pt x="108" y="77"/>
                  </a:lnTo>
                  <a:lnTo>
                    <a:pt x="101" y="100"/>
                  </a:lnTo>
                  <a:lnTo>
                    <a:pt x="94" y="108"/>
                  </a:lnTo>
                  <a:lnTo>
                    <a:pt x="86" y="116"/>
                  </a:lnTo>
                  <a:lnTo>
                    <a:pt x="66" y="124"/>
                  </a:lnTo>
                  <a:lnTo>
                    <a:pt x="55" y="124"/>
                  </a:lnTo>
                  <a:lnTo>
                    <a:pt x="42" y="124"/>
                  </a:lnTo>
                  <a:lnTo>
                    <a:pt x="23" y="116"/>
                  </a:lnTo>
                  <a:lnTo>
                    <a:pt x="14" y="108"/>
                  </a:lnTo>
                  <a:lnTo>
                    <a:pt x="9" y="100"/>
                  </a:lnTo>
                  <a:lnTo>
                    <a:pt x="1" y="77"/>
                  </a:lnTo>
                  <a:lnTo>
                    <a:pt x="0" y="62"/>
                  </a:lnTo>
                  <a:lnTo>
                    <a:pt x="1" y="48"/>
                  </a:lnTo>
                  <a:lnTo>
                    <a:pt x="9" y="26"/>
                  </a:lnTo>
                  <a:lnTo>
                    <a:pt x="14" y="18"/>
                  </a:lnTo>
                  <a:lnTo>
                    <a:pt x="23" y="9"/>
                  </a:lnTo>
                  <a:lnTo>
                    <a:pt x="42" y="0"/>
                  </a:lnTo>
                  <a:lnTo>
                    <a:pt x="55" y="0"/>
                  </a:lnTo>
                  <a:lnTo>
                    <a:pt x="66" y="0"/>
                  </a:lnTo>
                  <a:lnTo>
                    <a:pt x="86" y="9"/>
                  </a:lnTo>
                  <a:lnTo>
                    <a:pt x="94" y="18"/>
                  </a:lnTo>
                  <a:lnTo>
                    <a:pt x="101" y="26"/>
                  </a:lnTo>
                  <a:lnTo>
                    <a:pt x="108" y="48"/>
                  </a:lnTo>
                  <a:lnTo>
                    <a:pt x="109" y="62"/>
                  </a:lnTo>
                  <a:close/>
                  <a:moveTo>
                    <a:pt x="88" y="62"/>
                  </a:moveTo>
                  <a:lnTo>
                    <a:pt x="86" y="42"/>
                  </a:lnTo>
                  <a:lnTo>
                    <a:pt x="79" y="29"/>
                  </a:lnTo>
                  <a:lnTo>
                    <a:pt x="69" y="19"/>
                  </a:lnTo>
                  <a:lnTo>
                    <a:pt x="55" y="18"/>
                  </a:lnTo>
                  <a:lnTo>
                    <a:pt x="40" y="19"/>
                  </a:lnTo>
                  <a:lnTo>
                    <a:pt x="29" y="29"/>
                  </a:lnTo>
                  <a:lnTo>
                    <a:pt x="22" y="42"/>
                  </a:lnTo>
                  <a:lnTo>
                    <a:pt x="20" y="62"/>
                  </a:lnTo>
                  <a:lnTo>
                    <a:pt x="22" y="82"/>
                  </a:lnTo>
                  <a:lnTo>
                    <a:pt x="30" y="95"/>
                  </a:lnTo>
                  <a:lnTo>
                    <a:pt x="40" y="105"/>
                  </a:lnTo>
                  <a:lnTo>
                    <a:pt x="55" y="107"/>
                  </a:lnTo>
                  <a:lnTo>
                    <a:pt x="69" y="105"/>
                  </a:lnTo>
                  <a:lnTo>
                    <a:pt x="79" y="97"/>
                  </a:lnTo>
                  <a:lnTo>
                    <a:pt x="86" y="82"/>
                  </a:lnTo>
                  <a:lnTo>
                    <a:pt x="88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5" name="Freeform 2596"/>
            <p:cNvSpPr>
              <a:spLocks/>
            </p:cNvSpPr>
            <p:nvPr/>
          </p:nvSpPr>
          <p:spPr bwMode="auto">
            <a:xfrm>
              <a:off x="5649" y="392"/>
              <a:ext cx="24" cy="51"/>
            </a:xfrm>
            <a:custGeom>
              <a:avLst/>
              <a:gdLst>
                <a:gd name="T0" fmla="*/ 73 w 73"/>
                <a:gd name="T1" fmla="*/ 150 h 154"/>
                <a:gd name="T2" fmla="*/ 67 w 73"/>
                <a:gd name="T3" fmla="*/ 151 h 154"/>
                <a:gd name="T4" fmla="*/ 62 w 73"/>
                <a:gd name="T5" fmla="*/ 153 h 154"/>
                <a:gd name="T6" fmla="*/ 56 w 73"/>
                <a:gd name="T7" fmla="*/ 154 h 154"/>
                <a:gd name="T8" fmla="*/ 50 w 73"/>
                <a:gd name="T9" fmla="*/ 154 h 154"/>
                <a:gd name="T10" fmla="*/ 33 w 73"/>
                <a:gd name="T11" fmla="*/ 151 h 154"/>
                <a:gd name="T12" fmla="*/ 23 w 73"/>
                <a:gd name="T13" fmla="*/ 144 h 154"/>
                <a:gd name="T14" fmla="*/ 14 w 73"/>
                <a:gd name="T15" fmla="*/ 133 h 154"/>
                <a:gd name="T16" fmla="*/ 13 w 73"/>
                <a:gd name="T17" fmla="*/ 112 h 154"/>
                <a:gd name="T18" fmla="*/ 13 w 73"/>
                <a:gd name="T19" fmla="*/ 51 h 154"/>
                <a:gd name="T20" fmla="*/ 0 w 73"/>
                <a:gd name="T21" fmla="*/ 51 h 154"/>
                <a:gd name="T22" fmla="*/ 0 w 73"/>
                <a:gd name="T23" fmla="*/ 33 h 154"/>
                <a:gd name="T24" fmla="*/ 13 w 73"/>
                <a:gd name="T25" fmla="*/ 33 h 154"/>
                <a:gd name="T26" fmla="*/ 13 w 73"/>
                <a:gd name="T27" fmla="*/ 0 h 154"/>
                <a:gd name="T28" fmla="*/ 33 w 73"/>
                <a:gd name="T29" fmla="*/ 0 h 154"/>
                <a:gd name="T30" fmla="*/ 33 w 73"/>
                <a:gd name="T31" fmla="*/ 33 h 154"/>
                <a:gd name="T32" fmla="*/ 73 w 73"/>
                <a:gd name="T33" fmla="*/ 33 h 154"/>
                <a:gd name="T34" fmla="*/ 73 w 73"/>
                <a:gd name="T35" fmla="*/ 51 h 154"/>
                <a:gd name="T36" fmla="*/ 33 w 73"/>
                <a:gd name="T37" fmla="*/ 51 h 154"/>
                <a:gd name="T38" fmla="*/ 33 w 73"/>
                <a:gd name="T39" fmla="*/ 104 h 154"/>
                <a:gd name="T40" fmla="*/ 33 w 73"/>
                <a:gd name="T41" fmla="*/ 112 h 154"/>
                <a:gd name="T42" fmla="*/ 33 w 73"/>
                <a:gd name="T43" fmla="*/ 118 h 154"/>
                <a:gd name="T44" fmla="*/ 34 w 73"/>
                <a:gd name="T45" fmla="*/ 124 h 154"/>
                <a:gd name="T46" fmla="*/ 36 w 73"/>
                <a:gd name="T47" fmla="*/ 128 h 154"/>
                <a:gd name="T48" fmla="*/ 39 w 73"/>
                <a:gd name="T49" fmla="*/ 133 h 154"/>
                <a:gd name="T50" fmla="*/ 43 w 73"/>
                <a:gd name="T51" fmla="*/ 134 h 154"/>
                <a:gd name="T52" fmla="*/ 47 w 73"/>
                <a:gd name="T53" fmla="*/ 135 h 154"/>
                <a:gd name="T54" fmla="*/ 54 w 73"/>
                <a:gd name="T55" fmla="*/ 137 h 154"/>
                <a:gd name="T56" fmla="*/ 60 w 73"/>
                <a:gd name="T57" fmla="*/ 135 h 154"/>
                <a:gd name="T58" fmla="*/ 64 w 73"/>
                <a:gd name="T59" fmla="*/ 135 h 154"/>
                <a:gd name="T60" fmla="*/ 70 w 73"/>
                <a:gd name="T61" fmla="*/ 134 h 154"/>
                <a:gd name="T62" fmla="*/ 73 w 73"/>
                <a:gd name="T63" fmla="*/ 133 h 154"/>
                <a:gd name="T64" fmla="*/ 73 w 73"/>
                <a:gd name="T65" fmla="*/ 133 h 154"/>
                <a:gd name="T66" fmla="*/ 73 w 73"/>
                <a:gd name="T67" fmla="*/ 15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3" h="154">
                  <a:moveTo>
                    <a:pt x="73" y="150"/>
                  </a:moveTo>
                  <a:lnTo>
                    <a:pt x="67" y="151"/>
                  </a:lnTo>
                  <a:lnTo>
                    <a:pt x="62" y="153"/>
                  </a:lnTo>
                  <a:lnTo>
                    <a:pt x="56" y="154"/>
                  </a:lnTo>
                  <a:lnTo>
                    <a:pt x="50" y="154"/>
                  </a:lnTo>
                  <a:lnTo>
                    <a:pt x="33" y="151"/>
                  </a:lnTo>
                  <a:lnTo>
                    <a:pt x="23" y="144"/>
                  </a:lnTo>
                  <a:lnTo>
                    <a:pt x="14" y="133"/>
                  </a:lnTo>
                  <a:lnTo>
                    <a:pt x="13" y="112"/>
                  </a:lnTo>
                  <a:lnTo>
                    <a:pt x="13" y="51"/>
                  </a:lnTo>
                  <a:lnTo>
                    <a:pt x="0" y="51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0"/>
                  </a:lnTo>
                  <a:lnTo>
                    <a:pt x="33" y="0"/>
                  </a:lnTo>
                  <a:lnTo>
                    <a:pt x="33" y="33"/>
                  </a:lnTo>
                  <a:lnTo>
                    <a:pt x="73" y="33"/>
                  </a:lnTo>
                  <a:lnTo>
                    <a:pt x="73" y="51"/>
                  </a:lnTo>
                  <a:lnTo>
                    <a:pt x="33" y="51"/>
                  </a:lnTo>
                  <a:lnTo>
                    <a:pt x="33" y="104"/>
                  </a:lnTo>
                  <a:lnTo>
                    <a:pt x="33" y="112"/>
                  </a:lnTo>
                  <a:lnTo>
                    <a:pt x="33" y="118"/>
                  </a:lnTo>
                  <a:lnTo>
                    <a:pt x="34" y="124"/>
                  </a:lnTo>
                  <a:lnTo>
                    <a:pt x="36" y="128"/>
                  </a:lnTo>
                  <a:lnTo>
                    <a:pt x="39" y="133"/>
                  </a:lnTo>
                  <a:lnTo>
                    <a:pt x="43" y="134"/>
                  </a:lnTo>
                  <a:lnTo>
                    <a:pt x="47" y="135"/>
                  </a:lnTo>
                  <a:lnTo>
                    <a:pt x="54" y="137"/>
                  </a:lnTo>
                  <a:lnTo>
                    <a:pt x="60" y="135"/>
                  </a:lnTo>
                  <a:lnTo>
                    <a:pt x="64" y="135"/>
                  </a:lnTo>
                  <a:lnTo>
                    <a:pt x="70" y="134"/>
                  </a:lnTo>
                  <a:lnTo>
                    <a:pt x="73" y="133"/>
                  </a:lnTo>
                  <a:lnTo>
                    <a:pt x="73" y="133"/>
                  </a:lnTo>
                  <a:lnTo>
                    <a:pt x="73" y="1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6" name="Freeform 2597"/>
            <p:cNvSpPr>
              <a:spLocks noEditPoints="1"/>
            </p:cNvSpPr>
            <p:nvPr/>
          </p:nvSpPr>
          <p:spPr bwMode="auto">
            <a:xfrm>
              <a:off x="5678" y="402"/>
              <a:ext cx="34" cy="41"/>
            </a:xfrm>
            <a:custGeom>
              <a:avLst/>
              <a:gdLst>
                <a:gd name="T0" fmla="*/ 81 w 101"/>
                <a:gd name="T1" fmla="*/ 121 h 124"/>
                <a:gd name="T2" fmla="*/ 78 w 101"/>
                <a:gd name="T3" fmla="*/ 111 h 124"/>
                <a:gd name="T4" fmla="*/ 69 w 101"/>
                <a:gd name="T5" fmla="*/ 117 h 124"/>
                <a:gd name="T6" fmla="*/ 59 w 101"/>
                <a:gd name="T7" fmla="*/ 121 h 124"/>
                <a:gd name="T8" fmla="*/ 46 w 101"/>
                <a:gd name="T9" fmla="*/ 124 h 124"/>
                <a:gd name="T10" fmla="*/ 23 w 101"/>
                <a:gd name="T11" fmla="*/ 123 h 124"/>
                <a:gd name="T12" fmla="*/ 3 w 101"/>
                <a:gd name="T13" fmla="*/ 103 h 124"/>
                <a:gd name="T14" fmla="*/ 1 w 101"/>
                <a:gd name="T15" fmla="*/ 75 h 124"/>
                <a:gd name="T16" fmla="*/ 13 w 101"/>
                <a:gd name="T17" fmla="*/ 58 h 124"/>
                <a:gd name="T18" fmla="*/ 35 w 101"/>
                <a:gd name="T19" fmla="*/ 48 h 124"/>
                <a:gd name="T20" fmla="*/ 63 w 101"/>
                <a:gd name="T21" fmla="*/ 45 h 124"/>
                <a:gd name="T22" fmla="*/ 81 w 101"/>
                <a:gd name="T23" fmla="*/ 41 h 124"/>
                <a:gd name="T24" fmla="*/ 78 w 101"/>
                <a:gd name="T25" fmla="*/ 29 h 124"/>
                <a:gd name="T26" fmla="*/ 72 w 101"/>
                <a:gd name="T27" fmla="*/ 22 h 124"/>
                <a:gd name="T28" fmla="*/ 62 w 101"/>
                <a:gd name="T29" fmla="*/ 19 h 124"/>
                <a:gd name="T30" fmla="*/ 49 w 101"/>
                <a:gd name="T31" fmla="*/ 18 h 124"/>
                <a:gd name="T32" fmla="*/ 32 w 101"/>
                <a:gd name="T33" fmla="*/ 21 h 124"/>
                <a:gd name="T34" fmla="*/ 11 w 101"/>
                <a:gd name="T35" fmla="*/ 26 h 124"/>
                <a:gd name="T36" fmla="*/ 10 w 101"/>
                <a:gd name="T37" fmla="*/ 6 h 124"/>
                <a:gd name="T38" fmla="*/ 27 w 101"/>
                <a:gd name="T39" fmla="*/ 3 h 124"/>
                <a:gd name="T40" fmla="*/ 49 w 101"/>
                <a:gd name="T41" fmla="*/ 0 h 124"/>
                <a:gd name="T42" fmla="*/ 71 w 101"/>
                <a:gd name="T43" fmla="*/ 3 h 124"/>
                <a:gd name="T44" fmla="*/ 86 w 101"/>
                <a:gd name="T45" fmla="*/ 10 h 124"/>
                <a:gd name="T46" fmla="*/ 96 w 101"/>
                <a:gd name="T47" fmla="*/ 22 h 124"/>
                <a:gd name="T48" fmla="*/ 101 w 101"/>
                <a:gd name="T49" fmla="*/ 41 h 124"/>
                <a:gd name="T50" fmla="*/ 81 w 101"/>
                <a:gd name="T51" fmla="*/ 93 h 124"/>
                <a:gd name="T52" fmla="*/ 71 w 101"/>
                <a:gd name="T53" fmla="*/ 61 h 124"/>
                <a:gd name="T54" fmla="*/ 47 w 101"/>
                <a:gd name="T55" fmla="*/ 62 h 124"/>
                <a:gd name="T56" fmla="*/ 32 w 101"/>
                <a:gd name="T57" fmla="*/ 67 h 124"/>
                <a:gd name="T58" fmla="*/ 22 w 101"/>
                <a:gd name="T59" fmla="*/ 78 h 124"/>
                <a:gd name="T60" fmla="*/ 22 w 101"/>
                <a:gd name="T61" fmla="*/ 95 h 124"/>
                <a:gd name="T62" fmla="*/ 35 w 101"/>
                <a:gd name="T63" fmla="*/ 105 h 124"/>
                <a:gd name="T64" fmla="*/ 56 w 101"/>
                <a:gd name="T65" fmla="*/ 105 h 124"/>
                <a:gd name="T66" fmla="*/ 73 w 101"/>
                <a:gd name="T67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4">
                  <a:moveTo>
                    <a:pt x="101" y="121"/>
                  </a:moveTo>
                  <a:lnTo>
                    <a:pt x="81" y="121"/>
                  </a:lnTo>
                  <a:lnTo>
                    <a:pt x="81" y="108"/>
                  </a:lnTo>
                  <a:lnTo>
                    <a:pt x="78" y="111"/>
                  </a:lnTo>
                  <a:lnTo>
                    <a:pt x="73" y="114"/>
                  </a:lnTo>
                  <a:lnTo>
                    <a:pt x="69" y="117"/>
                  </a:lnTo>
                  <a:lnTo>
                    <a:pt x="65" y="118"/>
                  </a:lnTo>
                  <a:lnTo>
                    <a:pt x="59" y="121"/>
                  </a:lnTo>
                  <a:lnTo>
                    <a:pt x="53" y="123"/>
                  </a:lnTo>
                  <a:lnTo>
                    <a:pt x="46" y="124"/>
                  </a:lnTo>
                  <a:lnTo>
                    <a:pt x="39" y="124"/>
                  </a:lnTo>
                  <a:lnTo>
                    <a:pt x="23" y="123"/>
                  </a:lnTo>
                  <a:lnTo>
                    <a:pt x="11" y="114"/>
                  </a:lnTo>
                  <a:lnTo>
                    <a:pt x="3" y="103"/>
                  </a:lnTo>
                  <a:lnTo>
                    <a:pt x="0" y="87"/>
                  </a:lnTo>
                  <a:lnTo>
                    <a:pt x="1" y="75"/>
                  </a:lnTo>
                  <a:lnTo>
                    <a:pt x="6" y="65"/>
                  </a:lnTo>
                  <a:lnTo>
                    <a:pt x="13" y="58"/>
                  </a:lnTo>
                  <a:lnTo>
                    <a:pt x="23" y="52"/>
                  </a:lnTo>
                  <a:lnTo>
                    <a:pt x="35" y="48"/>
                  </a:lnTo>
                  <a:lnTo>
                    <a:pt x="49" y="46"/>
                  </a:lnTo>
                  <a:lnTo>
                    <a:pt x="63" y="45"/>
                  </a:lnTo>
                  <a:lnTo>
                    <a:pt x="81" y="44"/>
                  </a:lnTo>
                  <a:lnTo>
                    <a:pt x="81" y="41"/>
                  </a:lnTo>
                  <a:lnTo>
                    <a:pt x="81" y="34"/>
                  </a:lnTo>
                  <a:lnTo>
                    <a:pt x="78" y="29"/>
                  </a:lnTo>
                  <a:lnTo>
                    <a:pt x="76" y="25"/>
                  </a:lnTo>
                  <a:lnTo>
                    <a:pt x="72" y="22"/>
                  </a:lnTo>
                  <a:lnTo>
                    <a:pt x="68" y="21"/>
                  </a:lnTo>
                  <a:lnTo>
                    <a:pt x="62" y="19"/>
                  </a:lnTo>
                  <a:lnTo>
                    <a:pt x="55" y="18"/>
                  </a:lnTo>
                  <a:lnTo>
                    <a:pt x="49" y="18"/>
                  </a:lnTo>
                  <a:lnTo>
                    <a:pt x="40" y="19"/>
                  </a:lnTo>
                  <a:lnTo>
                    <a:pt x="32" y="21"/>
                  </a:lnTo>
                  <a:lnTo>
                    <a:pt x="22" y="22"/>
                  </a:lnTo>
                  <a:lnTo>
                    <a:pt x="11" y="26"/>
                  </a:lnTo>
                  <a:lnTo>
                    <a:pt x="10" y="26"/>
                  </a:lnTo>
                  <a:lnTo>
                    <a:pt x="10" y="6"/>
                  </a:lnTo>
                  <a:lnTo>
                    <a:pt x="17" y="5"/>
                  </a:lnTo>
                  <a:lnTo>
                    <a:pt x="27" y="3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1" y="3"/>
                  </a:lnTo>
                  <a:lnTo>
                    <a:pt x="79" y="5"/>
                  </a:lnTo>
                  <a:lnTo>
                    <a:pt x="86" y="10"/>
                  </a:lnTo>
                  <a:lnTo>
                    <a:pt x="94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101" y="41"/>
                  </a:lnTo>
                  <a:lnTo>
                    <a:pt x="101" y="121"/>
                  </a:lnTo>
                  <a:close/>
                  <a:moveTo>
                    <a:pt x="81" y="93"/>
                  </a:moveTo>
                  <a:lnTo>
                    <a:pt x="81" y="59"/>
                  </a:lnTo>
                  <a:lnTo>
                    <a:pt x="71" y="61"/>
                  </a:lnTo>
                  <a:lnTo>
                    <a:pt x="59" y="61"/>
                  </a:lnTo>
                  <a:lnTo>
                    <a:pt x="47" y="62"/>
                  </a:lnTo>
                  <a:lnTo>
                    <a:pt x="40" y="64"/>
                  </a:lnTo>
                  <a:lnTo>
                    <a:pt x="32" y="67"/>
                  </a:lnTo>
                  <a:lnTo>
                    <a:pt x="26" y="72"/>
                  </a:lnTo>
                  <a:lnTo>
                    <a:pt x="22" y="78"/>
                  </a:lnTo>
                  <a:lnTo>
                    <a:pt x="20" y="85"/>
                  </a:lnTo>
                  <a:lnTo>
                    <a:pt x="22" y="95"/>
                  </a:lnTo>
                  <a:lnTo>
                    <a:pt x="27" y="101"/>
                  </a:lnTo>
                  <a:lnTo>
                    <a:pt x="35" y="105"/>
                  </a:lnTo>
                  <a:lnTo>
                    <a:pt x="46" y="105"/>
                  </a:lnTo>
                  <a:lnTo>
                    <a:pt x="56" y="105"/>
                  </a:lnTo>
                  <a:lnTo>
                    <a:pt x="65" y="103"/>
                  </a:lnTo>
                  <a:lnTo>
                    <a:pt x="73" y="98"/>
                  </a:lnTo>
                  <a:lnTo>
                    <a:pt x="81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7" name="Freeform 2598"/>
            <p:cNvSpPr>
              <a:spLocks noEditPoints="1"/>
            </p:cNvSpPr>
            <p:nvPr/>
          </p:nvSpPr>
          <p:spPr bwMode="auto">
            <a:xfrm>
              <a:off x="5724" y="402"/>
              <a:ext cx="35" cy="55"/>
            </a:xfrm>
            <a:custGeom>
              <a:avLst/>
              <a:gdLst>
                <a:gd name="T0" fmla="*/ 104 w 104"/>
                <a:gd name="T1" fmla="*/ 61 h 165"/>
                <a:gd name="T2" fmla="*/ 104 w 104"/>
                <a:gd name="T3" fmla="*/ 75 h 165"/>
                <a:gd name="T4" fmla="*/ 101 w 104"/>
                <a:gd name="T5" fmla="*/ 87 h 165"/>
                <a:gd name="T6" fmla="*/ 95 w 104"/>
                <a:gd name="T7" fmla="*/ 98 h 165"/>
                <a:gd name="T8" fmla="*/ 88 w 104"/>
                <a:gd name="T9" fmla="*/ 107 h 165"/>
                <a:gd name="T10" fmla="*/ 81 w 104"/>
                <a:gd name="T11" fmla="*/ 114 h 165"/>
                <a:gd name="T12" fmla="*/ 72 w 104"/>
                <a:gd name="T13" fmla="*/ 120 h 165"/>
                <a:gd name="T14" fmla="*/ 62 w 104"/>
                <a:gd name="T15" fmla="*/ 123 h 165"/>
                <a:gd name="T16" fmla="*/ 52 w 104"/>
                <a:gd name="T17" fmla="*/ 124 h 165"/>
                <a:gd name="T18" fmla="*/ 43 w 104"/>
                <a:gd name="T19" fmla="*/ 123 h 165"/>
                <a:gd name="T20" fmla="*/ 36 w 104"/>
                <a:gd name="T21" fmla="*/ 121 h 165"/>
                <a:gd name="T22" fmla="*/ 28 w 104"/>
                <a:gd name="T23" fmla="*/ 120 h 165"/>
                <a:gd name="T24" fmla="*/ 20 w 104"/>
                <a:gd name="T25" fmla="*/ 116 h 165"/>
                <a:gd name="T26" fmla="*/ 20 w 104"/>
                <a:gd name="T27" fmla="*/ 165 h 165"/>
                <a:gd name="T28" fmla="*/ 0 w 104"/>
                <a:gd name="T29" fmla="*/ 165 h 165"/>
                <a:gd name="T30" fmla="*/ 0 w 104"/>
                <a:gd name="T31" fmla="*/ 3 h 165"/>
                <a:gd name="T32" fmla="*/ 20 w 104"/>
                <a:gd name="T33" fmla="*/ 3 h 165"/>
                <a:gd name="T34" fmla="*/ 20 w 104"/>
                <a:gd name="T35" fmla="*/ 16 h 165"/>
                <a:gd name="T36" fmla="*/ 29 w 104"/>
                <a:gd name="T37" fmla="*/ 9 h 165"/>
                <a:gd name="T38" fmla="*/ 38 w 104"/>
                <a:gd name="T39" fmla="*/ 5 h 165"/>
                <a:gd name="T40" fmla="*/ 49 w 104"/>
                <a:gd name="T41" fmla="*/ 0 h 165"/>
                <a:gd name="T42" fmla="*/ 59 w 104"/>
                <a:gd name="T43" fmla="*/ 0 h 165"/>
                <a:gd name="T44" fmla="*/ 69 w 104"/>
                <a:gd name="T45" fmla="*/ 0 h 165"/>
                <a:gd name="T46" fmla="*/ 87 w 104"/>
                <a:gd name="T47" fmla="*/ 9 h 165"/>
                <a:gd name="T48" fmla="*/ 92 w 104"/>
                <a:gd name="T49" fmla="*/ 16 h 165"/>
                <a:gd name="T50" fmla="*/ 98 w 104"/>
                <a:gd name="T51" fmla="*/ 25 h 165"/>
                <a:gd name="T52" fmla="*/ 104 w 104"/>
                <a:gd name="T53" fmla="*/ 48 h 165"/>
                <a:gd name="T54" fmla="*/ 104 w 104"/>
                <a:gd name="T55" fmla="*/ 61 h 165"/>
                <a:gd name="T56" fmla="*/ 84 w 104"/>
                <a:gd name="T57" fmla="*/ 61 h 165"/>
                <a:gd name="T58" fmla="*/ 82 w 104"/>
                <a:gd name="T59" fmla="*/ 42 h 165"/>
                <a:gd name="T60" fmla="*/ 77 w 104"/>
                <a:gd name="T61" fmla="*/ 29 h 165"/>
                <a:gd name="T62" fmla="*/ 68 w 104"/>
                <a:gd name="T63" fmla="*/ 21 h 165"/>
                <a:gd name="T64" fmla="*/ 55 w 104"/>
                <a:gd name="T65" fmla="*/ 19 h 165"/>
                <a:gd name="T66" fmla="*/ 46 w 104"/>
                <a:gd name="T67" fmla="*/ 19 h 165"/>
                <a:gd name="T68" fmla="*/ 38 w 104"/>
                <a:gd name="T69" fmla="*/ 23 h 165"/>
                <a:gd name="T70" fmla="*/ 29 w 104"/>
                <a:gd name="T71" fmla="*/ 26 h 165"/>
                <a:gd name="T72" fmla="*/ 20 w 104"/>
                <a:gd name="T73" fmla="*/ 32 h 165"/>
                <a:gd name="T74" fmla="*/ 20 w 104"/>
                <a:gd name="T75" fmla="*/ 100 h 165"/>
                <a:gd name="T76" fmla="*/ 29 w 104"/>
                <a:gd name="T77" fmla="*/ 103 h 165"/>
                <a:gd name="T78" fmla="*/ 35 w 104"/>
                <a:gd name="T79" fmla="*/ 104 h 165"/>
                <a:gd name="T80" fmla="*/ 42 w 104"/>
                <a:gd name="T81" fmla="*/ 105 h 165"/>
                <a:gd name="T82" fmla="*/ 49 w 104"/>
                <a:gd name="T83" fmla="*/ 105 h 165"/>
                <a:gd name="T84" fmla="*/ 64 w 104"/>
                <a:gd name="T85" fmla="*/ 104 h 165"/>
                <a:gd name="T86" fmla="*/ 75 w 104"/>
                <a:gd name="T87" fmla="*/ 94 h 165"/>
                <a:gd name="T88" fmla="*/ 82 w 104"/>
                <a:gd name="T89" fmla="*/ 81 h 165"/>
                <a:gd name="T90" fmla="*/ 84 w 104"/>
                <a:gd name="T91" fmla="*/ 6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5">
                  <a:moveTo>
                    <a:pt x="104" y="61"/>
                  </a:moveTo>
                  <a:lnTo>
                    <a:pt x="104" y="75"/>
                  </a:lnTo>
                  <a:lnTo>
                    <a:pt x="101" y="87"/>
                  </a:lnTo>
                  <a:lnTo>
                    <a:pt x="95" y="98"/>
                  </a:lnTo>
                  <a:lnTo>
                    <a:pt x="88" y="107"/>
                  </a:lnTo>
                  <a:lnTo>
                    <a:pt x="81" y="114"/>
                  </a:lnTo>
                  <a:lnTo>
                    <a:pt x="72" y="120"/>
                  </a:lnTo>
                  <a:lnTo>
                    <a:pt x="62" y="123"/>
                  </a:lnTo>
                  <a:lnTo>
                    <a:pt x="52" y="124"/>
                  </a:lnTo>
                  <a:lnTo>
                    <a:pt x="43" y="123"/>
                  </a:lnTo>
                  <a:lnTo>
                    <a:pt x="36" y="121"/>
                  </a:lnTo>
                  <a:lnTo>
                    <a:pt x="28" y="120"/>
                  </a:lnTo>
                  <a:lnTo>
                    <a:pt x="20" y="116"/>
                  </a:lnTo>
                  <a:lnTo>
                    <a:pt x="20" y="165"/>
                  </a:lnTo>
                  <a:lnTo>
                    <a:pt x="0" y="165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9" y="9"/>
                  </a:lnTo>
                  <a:lnTo>
                    <a:pt x="38" y="5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69" y="0"/>
                  </a:lnTo>
                  <a:lnTo>
                    <a:pt x="87" y="9"/>
                  </a:lnTo>
                  <a:lnTo>
                    <a:pt x="92" y="16"/>
                  </a:lnTo>
                  <a:lnTo>
                    <a:pt x="98" y="25"/>
                  </a:lnTo>
                  <a:lnTo>
                    <a:pt x="104" y="48"/>
                  </a:lnTo>
                  <a:lnTo>
                    <a:pt x="104" y="61"/>
                  </a:lnTo>
                  <a:close/>
                  <a:moveTo>
                    <a:pt x="84" y="61"/>
                  </a:moveTo>
                  <a:lnTo>
                    <a:pt x="82" y="42"/>
                  </a:lnTo>
                  <a:lnTo>
                    <a:pt x="77" y="29"/>
                  </a:lnTo>
                  <a:lnTo>
                    <a:pt x="68" y="21"/>
                  </a:lnTo>
                  <a:lnTo>
                    <a:pt x="55" y="19"/>
                  </a:lnTo>
                  <a:lnTo>
                    <a:pt x="46" y="19"/>
                  </a:lnTo>
                  <a:lnTo>
                    <a:pt x="38" y="23"/>
                  </a:lnTo>
                  <a:lnTo>
                    <a:pt x="29" y="26"/>
                  </a:lnTo>
                  <a:lnTo>
                    <a:pt x="20" y="32"/>
                  </a:lnTo>
                  <a:lnTo>
                    <a:pt x="20" y="100"/>
                  </a:lnTo>
                  <a:lnTo>
                    <a:pt x="29" y="103"/>
                  </a:lnTo>
                  <a:lnTo>
                    <a:pt x="35" y="104"/>
                  </a:lnTo>
                  <a:lnTo>
                    <a:pt x="42" y="105"/>
                  </a:lnTo>
                  <a:lnTo>
                    <a:pt x="49" y="105"/>
                  </a:lnTo>
                  <a:lnTo>
                    <a:pt x="64" y="104"/>
                  </a:lnTo>
                  <a:lnTo>
                    <a:pt x="75" y="94"/>
                  </a:lnTo>
                  <a:lnTo>
                    <a:pt x="82" y="81"/>
                  </a:lnTo>
                  <a:lnTo>
                    <a:pt x="84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8" name="Freeform 2599"/>
            <p:cNvSpPr>
              <a:spLocks noEditPoints="1"/>
            </p:cNvSpPr>
            <p:nvPr/>
          </p:nvSpPr>
          <p:spPr bwMode="auto">
            <a:xfrm>
              <a:off x="5767" y="402"/>
              <a:ext cx="35" cy="41"/>
            </a:xfrm>
            <a:custGeom>
              <a:avLst/>
              <a:gdLst>
                <a:gd name="T0" fmla="*/ 106 w 106"/>
                <a:gd name="T1" fmla="*/ 65 h 124"/>
                <a:gd name="T2" fmla="*/ 20 w 106"/>
                <a:gd name="T3" fmla="*/ 65 h 124"/>
                <a:gd name="T4" fmla="*/ 20 w 106"/>
                <a:gd name="T5" fmla="*/ 75 h 124"/>
                <a:gd name="T6" fmla="*/ 23 w 106"/>
                <a:gd name="T7" fmla="*/ 84 h 124"/>
                <a:gd name="T8" fmla="*/ 27 w 106"/>
                <a:gd name="T9" fmla="*/ 91 h 124"/>
                <a:gd name="T10" fmla="*/ 33 w 106"/>
                <a:gd name="T11" fmla="*/ 97 h 124"/>
                <a:gd name="T12" fmla="*/ 39 w 106"/>
                <a:gd name="T13" fmla="*/ 101 h 124"/>
                <a:gd name="T14" fmla="*/ 46 w 106"/>
                <a:gd name="T15" fmla="*/ 104 h 124"/>
                <a:gd name="T16" fmla="*/ 53 w 106"/>
                <a:gd name="T17" fmla="*/ 107 h 124"/>
                <a:gd name="T18" fmla="*/ 62 w 106"/>
                <a:gd name="T19" fmla="*/ 107 h 124"/>
                <a:gd name="T20" fmla="*/ 73 w 106"/>
                <a:gd name="T21" fmla="*/ 105 h 124"/>
                <a:gd name="T22" fmla="*/ 86 w 106"/>
                <a:gd name="T23" fmla="*/ 103 h 124"/>
                <a:gd name="T24" fmla="*/ 98 w 106"/>
                <a:gd name="T25" fmla="*/ 97 h 124"/>
                <a:gd name="T26" fmla="*/ 104 w 106"/>
                <a:gd name="T27" fmla="*/ 93 h 124"/>
                <a:gd name="T28" fmla="*/ 105 w 106"/>
                <a:gd name="T29" fmla="*/ 93 h 124"/>
                <a:gd name="T30" fmla="*/ 105 w 106"/>
                <a:gd name="T31" fmla="*/ 114 h 124"/>
                <a:gd name="T32" fmla="*/ 95 w 106"/>
                <a:gd name="T33" fmla="*/ 118 h 124"/>
                <a:gd name="T34" fmla="*/ 85 w 106"/>
                <a:gd name="T35" fmla="*/ 121 h 124"/>
                <a:gd name="T36" fmla="*/ 73 w 106"/>
                <a:gd name="T37" fmla="*/ 124 h 124"/>
                <a:gd name="T38" fmla="*/ 62 w 106"/>
                <a:gd name="T39" fmla="*/ 124 h 124"/>
                <a:gd name="T40" fmla="*/ 47 w 106"/>
                <a:gd name="T41" fmla="*/ 123 h 124"/>
                <a:gd name="T42" fmla="*/ 26 w 106"/>
                <a:gd name="T43" fmla="*/ 116 h 124"/>
                <a:gd name="T44" fmla="*/ 16 w 106"/>
                <a:gd name="T45" fmla="*/ 108 h 124"/>
                <a:gd name="T46" fmla="*/ 9 w 106"/>
                <a:gd name="T47" fmla="*/ 100 h 124"/>
                <a:gd name="T48" fmla="*/ 1 w 106"/>
                <a:gd name="T49" fmla="*/ 77 h 124"/>
                <a:gd name="T50" fmla="*/ 0 w 106"/>
                <a:gd name="T51" fmla="*/ 64 h 124"/>
                <a:gd name="T52" fmla="*/ 1 w 106"/>
                <a:gd name="T53" fmla="*/ 49 h 124"/>
                <a:gd name="T54" fmla="*/ 9 w 106"/>
                <a:gd name="T55" fmla="*/ 26 h 124"/>
                <a:gd name="T56" fmla="*/ 16 w 106"/>
                <a:gd name="T57" fmla="*/ 18 h 124"/>
                <a:gd name="T58" fmla="*/ 24 w 106"/>
                <a:gd name="T59" fmla="*/ 9 h 124"/>
                <a:gd name="T60" fmla="*/ 45 w 106"/>
                <a:gd name="T61" fmla="*/ 0 h 124"/>
                <a:gd name="T62" fmla="*/ 58 w 106"/>
                <a:gd name="T63" fmla="*/ 0 h 124"/>
                <a:gd name="T64" fmla="*/ 69 w 106"/>
                <a:gd name="T65" fmla="*/ 0 h 124"/>
                <a:gd name="T66" fmla="*/ 88 w 106"/>
                <a:gd name="T67" fmla="*/ 8 h 124"/>
                <a:gd name="T68" fmla="*/ 94 w 106"/>
                <a:gd name="T69" fmla="*/ 15 h 124"/>
                <a:gd name="T70" fmla="*/ 99 w 106"/>
                <a:gd name="T71" fmla="*/ 22 h 124"/>
                <a:gd name="T72" fmla="*/ 106 w 106"/>
                <a:gd name="T73" fmla="*/ 41 h 124"/>
                <a:gd name="T74" fmla="*/ 106 w 106"/>
                <a:gd name="T75" fmla="*/ 54 h 124"/>
                <a:gd name="T76" fmla="*/ 106 w 106"/>
                <a:gd name="T77" fmla="*/ 65 h 124"/>
                <a:gd name="T78" fmla="*/ 88 w 106"/>
                <a:gd name="T79" fmla="*/ 49 h 124"/>
                <a:gd name="T80" fmla="*/ 86 w 106"/>
                <a:gd name="T81" fmla="*/ 35 h 124"/>
                <a:gd name="T82" fmla="*/ 79 w 106"/>
                <a:gd name="T83" fmla="*/ 25 h 124"/>
                <a:gd name="T84" fmla="*/ 70 w 106"/>
                <a:gd name="T85" fmla="*/ 18 h 124"/>
                <a:gd name="T86" fmla="*/ 56 w 106"/>
                <a:gd name="T87" fmla="*/ 16 h 124"/>
                <a:gd name="T88" fmla="*/ 42 w 106"/>
                <a:gd name="T89" fmla="*/ 18 h 124"/>
                <a:gd name="T90" fmla="*/ 30 w 106"/>
                <a:gd name="T91" fmla="*/ 26 h 124"/>
                <a:gd name="T92" fmla="*/ 23 w 106"/>
                <a:gd name="T93" fmla="*/ 36 h 124"/>
                <a:gd name="T94" fmla="*/ 20 w 106"/>
                <a:gd name="T95" fmla="*/ 49 h 124"/>
                <a:gd name="T96" fmla="*/ 88 w 106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4">
                  <a:moveTo>
                    <a:pt x="106" y="65"/>
                  </a:moveTo>
                  <a:lnTo>
                    <a:pt x="20" y="65"/>
                  </a:lnTo>
                  <a:lnTo>
                    <a:pt x="20" y="75"/>
                  </a:lnTo>
                  <a:lnTo>
                    <a:pt x="23" y="84"/>
                  </a:lnTo>
                  <a:lnTo>
                    <a:pt x="27" y="91"/>
                  </a:lnTo>
                  <a:lnTo>
                    <a:pt x="33" y="97"/>
                  </a:lnTo>
                  <a:lnTo>
                    <a:pt x="39" y="101"/>
                  </a:lnTo>
                  <a:lnTo>
                    <a:pt x="46" y="104"/>
                  </a:lnTo>
                  <a:lnTo>
                    <a:pt x="53" y="107"/>
                  </a:lnTo>
                  <a:lnTo>
                    <a:pt x="62" y="107"/>
                  </a:lnTo>
                  <a:lnTo>
                    <a:pt x="73" y="105"/>
                  </a:lnTo>
                  <a:lnTo>
                    <a:pt x="86" y="103"/>
                  </a:lnTo>
                  <a:lnTo>
                    <a:pt x="98" y="97"/>
                  </a:lnTo>
                  <a:lnTo>
                    <a:pt x="104" y="93"/>
                  </a:lnTo>
                  <a:lnTo>
                    <a:pt x="105" y="93"/>
                  </a:lnTo>
                  <a:lnTo>
                    <a:pt x="105" y="114"/>
                  </a:lnTo>
                  <a:lnTo>
                    <a:pt x="95" y="118"/>
                  </a:lnTo>
                  <a:lnTo>
                    <a:pt x="85" y="121"/>
                  </a:lnTo>
                  <a:lnTo>
                    <a:pt x="73" y="124"/>
                  </a:lnTo>
                  <a:lnTo>
                    <a:pt x="62" y="124"/>
                  </a:lnTo>
                  <a:lnTo>
                    <a:pt x="47" y="123"/>
                  </a:lnTo>
                  <a:lnTo>
                    <a:pt x="26" y="116"/>
                  </a:lnTo>
                  <a:lnTo>
                    <a:pt x="16" y="108"/>
                  </a:lnTo>
                  <a:lnTo>
                    <a:pt x="9" y="100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49"/>
                  </a:lnTo>
                  <a:lnTo>
                    <a:pt x="9" y="26"/>
                  </a:lnTo>
                  <a:lnTo>
                    <a:pt x="16" y="18"/>
                  </a:lnTo>
                  <a:lnTo>
                    <a:pt x="24" y="9"/>
                  </a:lnTo>
                  <a:lnTo>
                    <a:pt x="45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88" y="8"/>
                  </a:lnTo>
                  <a:lnTo>
                    <a:pt x="94" y="15"/>
                  </a:lnTo>
                  <a:lnTo>
                    <a:pt x="99" y="22"/>
                  </a:lnTo>
                  <a:lnTo>
                    <a:pt x="106" y="41"/>
                  </a:lnTo>
                  <a:lnTo>
                    <a:pt x="106" y="54"/>
                  </a:lnTo>
                  <a:lnTo>
                    <a:pt x="106" y="65"/>
                  </a:lnTo>
                  <a:close/>
                  <a:moveTo>
                    <a:pt x="88" y="49"/>
                  </a:moveTo>
                  <a:lnTo>
                    <a:pt x="86" y="35"/>
                  </a:lnTo>
                  <a:lnTo>
                    <a:pt x="79" y="25"/>
                  </a:lnTo>
                  <a:lnTo>
                    <a:pt x="70" y="18"/>
                  </a:lnTo>
                  <a:lnTo>
                    <a:pt x="56" y="16"/>
                  </a:lnTo>
                  <a:lnTo>
                    <a:pt x="42" y="18"/>
                  </a:lnTo>
                  <a:lnTo>
                    <a:pt x="30" y="26"/>
                  </a:lnTo>
                  <a:lnTo>
                    <a:pt x="23" y="36"/>
                  </a:lnTo>
                  <a:lnTo>
                    <a:pt x="20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8" name="Group 2801"/>
          <p:cNvGrpSpPr>
            <a:grpSpLocks/>
          </p:cNvGrpSpPr>
          <p:nvPr/>
        </p:nvGrpSpPr>
        <p:grpSpPr bwMode="auto">
          <a:xfrm>
            <a:off x="1893888" y="136526"/>
            <a:ext cx="8685213" cy="6456363"/>
            <a:chOff x="1193" y="86"/>
            <a:chExt cx="5471" cy="4067"/>
          </a:xfrm>
        </p:grpSpPr>
        <p:sp>
          <p:nvSpPr>
            <p:cNvPr id="369" name="Freeform 2601"/>
            <p:cNvSpPr>
              <a:spLocks noEditPoints="1"/>
            </p:cNvSpPr>
            <p:nvPr/>
          </p:nvSpPr>
          <p:spPr bwMode="auto">
            <a:xfrm>
              <a:off x="5835" y="402"/>
              <a:ext cx="33" cy="41"/>
            </a:xfrm>
            <a:custGeom>
              <a:avLst/>
              <a:gdLst>
                <a:gd name="T0" fmla="*/ 81 w 101"/>
                <a:gd name="T1" fmla="*/ 121 h 124"/>
                <a:gd name="T2" fmla="*/ 78 w 101"/>
                <a:gd name="T3" fmla="*/ 111 h 124"/>
                <a:gd name="T4" fmla="*/ 70 w 101"/>
                <a:gd name="T5" fmla="*/ 117 h 124"/>
                <a:gd name="T6" fmla="*/ 59 w 101"/>
                <a:gd name="T7" fmla="*/ 121 h 124"/>
                <a:gd name="T8" fmla="*/ 47 w 101"/>
                <a:gd name="T9" fmla="*/ 124 h 124"/>
                <a:gd name="T10" fmla="*/ 23 w 101"/>
                <a:gd name="T11" fmla="*/ 123 h 124"/>
                <a:gd name="T12" fmla="*/ 2 w 101"/>
                <a:gd name="T13" fmla="*/ 103 h 124"/>
                <a:gd name="T14" fmla="*/ 2 w 101"/>
                <a:gd name="T15" fmla="*/ 75 h 124"/>
                <a:gd name="T16" fmla="*/ 13 w 101"/>
                <a:gd name="T17" fmla="*/ 58 h 124"/>
                <a:gd name="T18" fmla="*/ 34 w 101"/>
                <a:gd name="T19" fmla="*/ 48 h 124"/>
                <a:gd name="T20" fmla="*/ 64 w 101"/>
                <a:gd name="T21" fmla="*/ 45 h 124"/>
                <a:gd name="T22" fmla="*/ 81 w 101"/>
                <a:gd name="T23" fmla="*/ 41 h 124"/>
                <a:gd name="T24" fmla="*/ 78 w 101"/>
                <a:gd name="T25" fmla="*/ 29 h 124"/>
                <a:gd name="T26" fmla="*/ 71 w 101"/>
                <a:gd name="T27" fmla="*/ 22 h 124"/>
                <a:gd name="T28" fmla="*/ 61 w 101"/>
                <a:gd name="T29" fmla="*/ 19 h 124"/>
                <a:gd name="T30" fmla="*/ 49 w 101"/>
                <a:gd name="T31" fmla="*/ 18 h 124"/>
                <a:gd name="T32" fmla="*/ 32 w 101"/>
                <a:gd name="T33" fmla="*/ 21 h 124"/>
                <a:gd name="T34" fmla="*/ 12 w 101"/>
                <a:gd name="T35" fmla="*/ 26 h 124"/>
                <a:gd name="T36" fmla="*/ 10 w 101"/>
                <a:gd name="T37" fmla="*/ 6 h 124"/>
                <a:gd name="T38" fmla="*/ 28 w 101"/>
                <a:gd name="T39" fmla="*/ 3 h 124"/>
                <a:gd name="T40" fmla="*/ 49 w 101"/>
                <a:gd name="T41" fmla="*/ 0 h 124"/>
                <a:gd name="T42" fmla="*/ 71 w 101"/>
                <a:gd name="T43" fmla="*/ 3 h 124"/>
                <a:gd name="T44" fmla="*/ 87 w 101"/>
                <a:gd name="T45" fmla="*/ 10 h 124"/>
                <a:gd name="T46" fmla="*/ 97 w 101"/>
                <a:gd name="T47" fmla="*/ 22 h 124"/>
                <a:gd name="T48" fmla="*/ 101 w 101"/>
                <a:gd name="T49" fmla="*/ 41 h 124"/>
                <a:gd name="T50" fmla="*/ 81 w 101"/>
                <a:gd name="T51" fmla="*/ 93 h 124"/>
                <a:gd name="T52" fmla="*/ 71 w 101"/>
                <a:gd name="T53" fmla="*/ 61 h 124"/>
                <a:gd name="T54" fmla="*/ 48 w 101"/>
                <a:gd name="T55" fmla="*/ 62 h 124"/>
                <a:gd name="T56" fmla="*/ 32 w 101"/>
                <a:gd name="T57" fmla="*/ 67 h 124"/>
                <a:gd name="T58" fmla="*/ 22 w 101"/>
                <a:gd name="T59" fmla="*/ 78 h 124"/>
                <a:gd name="T60" fmla="*/ 22 w 101"/>
                <a:gd name="T61" fmla="*/ 95 h 124"/>
                <a:gd name="T62" fmla="*/ 34 w 101"/>
                <a:gd name="T63" fmla="*/ 105 h 124"/>
                <a:gd name="T64" fmla="*/ 55 w 101"/>
                <a:gd name="T65" fmla="*/ 105 h 124"/>
                <a:gd name="T66" fmla="*/ 74 w 101"/>
                <a:gd name="T67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4">
                  <a:moveTo>
                    <a:pt x="101" y="121"/>
                  </a:moveTo>
                  <a:lnTo>
                    <a:pt x="81" y="121"/>
                  </a:lnTo>
                  <a:lnTo>
                    <a:pt x="81" y="108"/>
                  </a:lnTo>
                  <a:lnTo>
                    <a:pt x="78" y="111"/>
                  </a:lnTo>
                  <a:lnTo>
                    <a:pt x="74" y="114"/>
                  </a:lnTo>
                  <a:lnTo>
                    <a:pt x="70" y="117"/>
                  </a:lnTo>
                  <a:lnTo>
                    <a:pt x="65" y="118"/>
                  </a:lnTo>
                  <a:lnTo>
                    <a:pt x="59" y="121"/>
                  </a:lnTo>
                  <a:lnTo>
                    <a:pt x="54" y="123"/>
                  </a:lnTo>
                  <a:lnTo>
                    <a:pt x="47" y="124"/>
                  </a:lnTo>
                  <a:lnTo>
                    <a:pt x="38" y="124"/>
                  </a:lnTo>
                  <a:lnTo>
                    <a:pt x="23" y="123"/>
                  </a:lnTo>
                  <a:lnTo>
                    <a:pt x="12" y="114"/>
                  </a:lnTo>
                  <a:lnTo>
                    <a:pt x="2" y="103"/>
                  </a:lnTo>
                  <a:lnTo>
                    <a:pt x="0" y="87"/>
                  </a:lnTo>
                  <a:lnTo>
                    <a:pt x="2" y="75"/>
                  </a:lnTo>
                  <a:lnTo>
                    <a:pt x="6" y="65"/>
                  </a:lnTo>
                  <a:lnTo>
                    <a:pt x="13" y="58"/>
                  </a:lnTo>
                  <a:lnTo>
                    <a:pt x="22" y="52"/>
                  </a:lnTo>
                  <a:lnTo>
                    <a:pt x="34" y="48"/>
                  </a:lnTo>
                  <a:lnTo>
                    <a:pt x="48" y="46"/>
                  </a:lnTo>
                  <a:lnTo>
                    <a:pt x="64" y="45"/>
                  </a:lnTo>
                  <a:lnTo>
                    <a:pt x="81" y="44"/>
                  </a:lnTo>
                  <a:lnTo>
                    <a:pt x="81" y="41"/>
                  </a:lnTo>
                  <a:lnTo>
                    <a:pt x="81" y="34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1" y="22"/>
                  </a:lnTo>
                  <a:lnTo>
                    <a:pt x="67" y="21"/>
                  </a:lnTo>
                  <a:lnTo>
                    <a:pt x="61" y="19"/>
                  </a:lnTo>
                  <a:lnTo>
                    <a:pt x="55" y="18"/>
                  </a:lnTo>
                  <a:lnTo>
                    <a:pt x="49" y="18"/>
                  </a:lnTo>
                  <a:lnTo>
                    <a:pt x="41" y="19"/>
                  </a:lnTo>
                  <a:lnTo>
                    <a:pt x="32" y="21"/>
                  </a:lnTo>
                  <a:lnTo>
                    <a:pt x="22" y="22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6"/>
                  </a:lnTo>
                  <a:lnTo>
                    <a:pt x="18" y="5"/>
                  </a:lnTo>
                  <a:lnTo>
                    <a:pt x="28" y="3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3"/>
                  </a:lnTo>
                  <a:lnTo>
                    <a:pt x="80" y="5"/>
                  </a:lnTo>
                  <a:lnTo>
                    <a:pt x="87" y="10"/>
                  </a:lnTo>
                  <a:lnTo>
                    <a:pt x="93" y="15"/>
                  </a:lnTo>
                  <a:lnTo>
                    <a:pt x="97" y="22"/>
                  </a:lnTo>
                  <a:lnTo>
                    <a:pt x="100" y="31"/>
                  </a:lnTo>
                  <a:lnTo>
                    <a:pt x="101" y="41"/>
                  </a:lnTo>
                  <a:lnTo>
                    <a:pt x="101" y="121"/>
                  </a:lnTo>
                  <a:close/>
                  <a:moveTo>
                    <a:pt x="81" y="93"/>
                  </a:moveTo>
                  <a:lnTo>
                    <a:pt x="81" y="59"/>
                  </a:lnTo>
                  <a:lnTo>
                    <a:pt x="71" y="61"/>
                  </a:lnTo>
                  <a:lnTo>
                    <a:pt x="59" y="61"/>
                  </a:lnTo>
                  <a:lnTo>
                    <a:pt x="48" y="62"/>
                  </a:lnTo>
                  <a:lnTo>
                    <a:pt x="39" y="64"/>
                  </a:lnTo>
                  <a:lnTo>
                    <a:pt x="32" y="67"/>
                  </a:lnTo>
                  <a:lnTo>
                    <a:pt x="26" y="72"/>
                  </a:lnTo>
                  <a:lnTo>
                    <a:pt x="22" y="78"/>
                  </a:lnTo>
                  <a:lnTo>
                    <a:pt x="21" y="85"/>
                  </a:lnTo>
                  <a:lnTo>
                    <a:pt x="22" y="95"/>
                  </a:lnTo>
                  <a:lnTo>
                    <a:pt x="26" y="101"/>
                  </a:lnTo>
                  <a:lnTo>
                    <a:pt x="34" y="105"/>
                  </a:lnTo>
                  <a:lnTo>
                    <a:pt x="45" y="105"/>
                  </a:lnTo>
                  <a:lnTo>
                    <a:pt x="55" y="105"/>
                  </a:lnTo>
                  <a:lnTo>
                    <a:pt x="65" y="103"/>
                  </a:lnTo>
                  <a:lnTo>
                    <a:pt x="74" y="98"/>
                  </a:lnTo>
                  <a:lnTo>
                    <a:pt x="81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0" name="Freeform 2602"/>
            <p:cNvSpPr>
              <a:spLocks/>
            </p:cNvSpPr>
            <p:nvPr/>
          </p:nvSpPr>
          <p:spPr bwMode="auto">
            <a:xfrm>
              <a:off x="5881" y="402"/>
              <a:ext cx="33" cy="40"/>
            </a:xfrm>
            <a:custGeom>
              <a:avLst/>
              <a:gdLst>
                <a:gd name="T0" fmla="*/ 99 w 99"/>
                <a:gd name="T1" fmla="*/ 121 h 121"/>
                <a:gd name="T2" fmla="*/ 79 w 99"/>
                <a:gd name="T3" fmla="*/ 121 h 121"/>
                <a:gd name="T4" fmla="*/ 79 w 99"/>
                <a:gd name="T5" fmla="*/ 54 h 121"/>
                <a:gd name="T6" fmla="*/ 79 w 99"/>
                <a:gd name="T7" fmla="*/ 46 h 121"/>
                <a:gd name="T8" fmla="*/ 77 w 99"/>
                <a:gd name="T9" fmla="*/ 39 h 121"/>
                <a:gd name="T10" fmla="*/ 76 w 99"/>
                <a:gd name="T11" fmla="*/ 32 h 121"/>
                <a:gd name="T12" fmla="*/ 75 w 99"/>
                <a:gd name="T13" fmla="*/ 28 h 121"/>
                <a:gd name="T14" fmla="*/ 72 w 99"/>
                <a:gd name="T15" fmla="*/ 23 h 121"/>
                <a:gd name="T16" fmla="*/ 66 w 99"/>
                <a:gd name="T17" fmla="*/ 22 h 121"/>
                <a:gd name="T18" fmla="*/ 62 w 99"/>
                <a:gd name="T19" fmla="*/ 19 h 121"/>
                <a:gd name="T20" fmla="*/ 54 w 99"/>
                <a:gd name="T21" fmla="*/ 19 h 121"/>
                <a:gd name="T22" fmla="*/ 46 w 99"/>
                <a:gd name="T23" fmla="*/ 19 h 121"/>
                <a:gd name="T24" fmla="*/ 37 w 99"/>
                <a:gd name="T25" fmla="*/ 23 h 121"/>
                <a:gd name="T26" fmla="*/ 28 w 99"/>
                <a:gd name="T27" fmla="*/ 28 h 121"/>
                <a:gd name="T28" fmla="*/ 20 w 99"/>
                <a:gd name="T29" fmla="*/ 34 h 121"/>
                <a:gd name="T30" fmla="*/ 20 w 99"/>
                <a:gd name="T31" fmla="*/ 121 h 121"/>
                <a:gd name="T32" fmla="*/ 0 w 99"/>
                <a:gd name="T33" fmla="*/ 121 h 121"/>
                <a:gd name="T34" fmla="*/ 0 w 99"/>
                <a:gd name="T35" fmla="*/ 3 h 121"/>
                <a:gd name="T36" fmla="*/ 20 w 99"/>
                <a:gd name="T37" fmla="*/ 3 h 121"/>
                <a:gd name="T38" fmla="*/ 20 w 99"/>
                <a:gd name="T39" fmla="*/ 16 h 121"/>
                <a:gd name="T40" fmla="*/ 28 w 99"/>
                <a:gd name="T41" fmla="*/ 9 h 121"/>
                <a:gd name="T42" fmla="*/ 39 w 99"/>
                <a:gd name="T43" fmla="*/ 5 h 121"/>
                <a:gd name="T44" fmla="*/ 49 w 99"/>
                <a:gd name="T45" fmla="*/ 0 h 121"/>
                <a:gd name="T46" fmla="*/ 59 w 99"/>
                <a:gd name="T47" fmla="*/ 0 h 121"/>
                <a:gd name="T48" fmla="*/ 77 w 99"/>
                <a:gd name="T49" fmla="*/ 2 h 121"/>
                <a:gd name="T50" fmla="*/ 89 w 99"/>
                <a:gd name="T51" fmla="*/ 12 h 121"/>
                <a:gd name="T52" fmla="*/ 96 w 99"/>
                <a:gd name="T53" fmla="*/ 25 h 121"/>
                <a:gd name="T54" fmla="*/ 99 w 99"/>
                <a:gd name="T55" fmla="*/ 45 h 121"/>
                <a:gd name="T56" fmla="*/ 99 w 99"/>
                <a:gd name="T5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121">
                  <a:moveTo>
                    <a:pt x="99" y="121"/>
                  </a:moveTo>
                  <a:lnTo>
                    <a:pt x="79" y="121"/>
                  </a:lnTo>
                  <a:lnTo>
                    <a:pt x="79" y="54"/>
                  </a:lnTo>
                  <a:lnTo>
                    <a:pt x="79" y="46"/>
                  </a:lnTo>
                  <a:lnTo>
                    <a:pt x="77" y="39"/>
                  </a:lnTo>
                  <a:lnTo>
                    <a:pt x="76" y="32"/>
                  </a:lnTo>
                  <a:lnTo>
                    <a:pt x="75" y="28"/>
                  </a:lnTo>
                  <a:lnTo>
                    <a:pt x="72" y="23"/>
                  </a:lnTo>
                  <a:lnTo>
                    <a:pt x="66" y="22"/>
                  </a:lnTo>
                  <a:lnTo>
                    <a:pt x="62" y="19"/>
                  </a:lnTo>
                  <a:lnTo>
                    <a:pt x="54" y="19"/>
                  </a:lnTo>
                  <a:lnTo>
                    <a:pt x="46" y="19"/>
                  </a:lnTo>
                  <a:lnTo>
                    <a:pt x="37" y="23"/>
                  </a:lnTo>
                  <a:lnTo>
                    <a:pt x="28" y="28"/>
                  </a:lnTo>
                  <a:lnTo>
                    <a:pt x="20" y="34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8" y="9"/>
                  </a:lnTo>
                  <a:lnTo>
                    <a:pt x="39" y="5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77" y="2"/>
                  </a:lnTo>
                  <a:lnTo>
                    <a:pt x="89" y="12"/>
                  </a:lnTo>
                  <a:lnTo>
                    <a:pt x="96" y="25"/>
                  </a:lnTo>
                  <a:lnTo>
                    <a:pt x="99" y="45"/>
                  </a:lnTo>
                  <a:lnTo>
                    <a:pt x="99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1" name="Freeform 2603"/>
            <p:cNvSpPr>
              <a:spLocks noEditPoints="1"/>
            </p:cNvSpPr>
            <p:nvPr/>
          </p:nvSpPr>
          <p:spPr bwMode="auto">
            <a:xfrm>
              <a:off x="5924" y="388"/>
              <a:ext cx="34" cy="55"/>
            </a:xfrm>
            <a:custGeom>
              <a:avLst/>
              <a:gdLst>
                <a:gd name="T0" fmla="*/ 104 w 104"/>
                <a:gd name="T1" fmla="*/ 164 h 167"/>
                <a:gd name="T2" fmla="*/ 85 w 104"/>
                <a:gd name="T3" fmla="*/ 164 h 167"/>
                <a:gd name="T4" fmla="*/ 85 w 104"/>
                <a:gd name="T5" fmla="*/ 151 h 167"/>
                <a:gd name="T6" fmla="*/ 76 w 104"/>
                <a:gd name="T7" fmla="*/ 159 h 167"/>
                <a:gd name="T8" fmla="*/ 66 w 104"/>
                <a:gd name="T9" fmla="*/ 163 h 167"/>
                <a:gd name="T10" fmla="*/ 57 w 104"/>
                <a:gd name="T11" fmla="*/ 167 h 167"/>
                <a:gd name="T12" fmla="*/ 46 w 104"/>
                <a:gd name="T13" fmla="*/ 167 h 167"/>
                <a:gd name="T14" fmla="*/ 36 w 104"/>
                <a:gd name="T15" fmla="*/ 167 h 167"/>
                <a:gd name="T16" fmla="*/ 20 w 104"/>
                <a:gd name="T17" fmla="*/ 159 h 167"/>
                <a:gd name="T18" fmla="*/ 13 w 104"/>
                <a:gd name="T19" fmla="*/ 151 h 167"/>
                <a:gd name="T20" fmla="*/ 7 w 104"/>
                <a:gd name="T21" fmla="*/ 143 h 167"/>
                <a:gd name="T22" fmla="*/ 1 w 104"/>
                <a:gd name="T23" fmla="*/ 120 h 167"/>
                <a:gd name="T24" fmla="*/ 0 w 104"/>
                <a:gd name="T25" fmla="*/ 107 h 167"/>
                <a:gd name="T26" fmla="*/ 1 w 104"/>
                <a:gd name="T27" fmla="*/ 92 h 167"/>
                <a:gd name="T28" fmla="*/ 4 w 104"/>
                <a:gd name="T29" fmla="*/ 79 h 167"/>
                <a:gd name="T30" fmla="*/ 10 w 104"/>
                <a:gd name="T31" fmla="*/ 68 h 167"/>
                <a:gd name="T32" fmla="*/ 16 w 104"/>
                <a:gd name="T33" fmla="*/ 59 h 167"/>
                <a:gd name="T34" fmla="*/ 24 w 104"/>
                <a:gd name="T35" fmla="*/ 52 h 167"/>
                <a:gd name="T36" fmla="*/ 33 w 104"/>
                <a:gd name="T37" fmla="*/ 48 h 167"/>
                <a:gd name="T38" fmla="*/ 43 w 104"/>
                <a:gd name="T39" fmla="*/ 43 h 167"/>
                <a:gd name="T40" fmla="*/ 53 w 104"/>
                <a:gd name="T41" fmla="*/ 43 h 167"/>
                <a:gd name="T42" fmla="*/ 62 w 104"/>
                <a:gd name="T43" fmla="*/ 43 h 167"/>
                <a:gd name="T44" fmla="*/ 69 w 104"/>
                <a:gd name="T45" fmla="*/ 45 h 167"/>
                <a:gd name="T46" fmla="*/ 76 w 104"/>
                <a:gd name="T47" fmla="*/ 48 h 167"/>
                <a:gd name="T48" fmla="*/ 85 w 104"/>
                <a:gd name="T49" fmla="*/ 51 h 167"/>
                <a:gd name="T50" fmla="*/ 85 w 104"/>
                <a:gd name="T51" fmla="*/ 0 h 167"/>
                <a:gd name="T52" fmla="*/ 104 w 104"/>
                <a:gd name="T53" fmla="*/ 0 h 167"/>
                <a:gd name="T54" fmla="*/ 104 w 104"/>
                <a:gd name="T55" fmla="*/ 164 h 167"/>
                <a:gd name="T56" fmla="*/ 85 w 104"/>
                <a:gd name="T57" fmla="*/ 136 h 167"/>
                <a:gd name="T58" fmla="*/ 85 w 104"/>
                <a:gd name="T59" fmla="*/ 68 h 167"/>
                <a:gd name="T60" fmla="*/ 76 w 104"/>
                <a:gd name="T61" fmla="*/ 65 h 167"/>
                <a:gd name="T62" fmla="*/ 70 w 104"/>
                <a:gd name="T63" fmla="*/ 62 h 167"/>
                <a:gd name="T64" fmla="*/ 63 w 104"/>
                <a:gd name="T65" fmla="*/ 62 h 167"/>
                <a:gd name="T66" fmla="*/ 56 w 104"/>
                <a:gd name="T67" fmla="*/ 62 h 167"/>
                <a:gd name="T68" fmla="*/ 40 w 104"/>
                <a:gd name="T69" fmla="*/ 64 h 167"/>
                <a:gd name="T70" fmla="*/ 30 w 104"/>
                <a:gd name="T71" fmla="*/ 74 h 167"/>
                <a:gd name="T72" fmla="*/ 23 w 104"/>
                <a:gd name="T73" fmla="*/ 87 h 167"/>
                <a:gd name="T74" fmla="*/ 21 w 104"/>
                <a:gd name="T75" fmla="*/ 105 h 167"/>
                <a:gd name="T76" fmla="*/ 23 w 104"/>
                <a:gd name="T77" fmla="*/ 125 h 167"/>
                <a:gd name="T78" fmla="*/ 29 w 104"/>
                <a:gd name="T79" fmla="*/ 138 h 167"/>
                <a:gd name="T80" fmla="*/ 37 w 104"/>
                <a:gd name="T81" fmla="*/ 147 h 167"/>
                <a:gd name="T82" fmla="*/ 52 w 104"/>
                <a:gd name="T83" fmla="*/ 148 h 167"/>
                <a:gd name="T84" fmla="*/ 60 w 104"/>
                <a:gd name="T85" fmla="*/ 148 h 167"/>
                <a:gd name="T86" fmla="*/ 68 w 104"/>
                <a:gd name="T87" fmla="*/ 146 h 167"/>
                <a:gd name="T88" fmla="*/ 76 w 104"/>
                <a:gd name="T89" fmla="*/ 141 h 167"/>
                <a:gd name="T90" fmla="*/ 85 w 104"/>
                <a:gd name="T91" fmla="*/ 13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7">
                  <a:moveTo>
                    <a:pt x="104" y="164"/>
                  </a:moveTo>
                  <a:lnTo>
                    <a:pt x="85" y="164"/>
                  </a:lnTo>
                  <a:lnTo>
                    <a:pt x="85" y="151"/>
                  </a:lnTo>
                  <a:lnTo>
                    <a:pt x="76" y="159"/>
                  </a:lnTo>
                  <a:lnTo>
                    <a:pt x="66" y="163"/>
                  </a:lnTo>
                  <a:lnTo>
                    <a:pt x="57" y="167"/>
                  </a:lnTo>
                  <a:lnTo>
                    <a:pt x="46" y="167"/>
                  </a:lnTo>
                  <a:lnTo>
                    <a:pt x="36" y="167"/>
                  </a:lnTo>
                  <a:lnTo>
                    <a:pt x="20" y="159"/>
                  </a:lnTo>
                  <a:lnTo>
                    <a:pt x="13" y="151"/>
                  </a:lnTo>
                  <a:lnTo>
                    <a:pt x="7" y="143"/>
                  </a:lnTo>
                  <a:lnTo>
                    <a:pt x="1" y="120"/>
                  </a:lnTo>
                  <a:lnTo>
                    <a:pt x="0" y="107"/>
                  </a:lnTo>
                  <a:lnTo>
                    <a:pt x="1" y="92"/>
                  </a:lnTo>
                  <a:lnTo>
                    <a:pt x="4" y="79"/>
                  </a:lnTo>
                  <a:lnTo>
                    <a:pt x="10" y="68"/>
                  </a:lnTo>
                  <a:lnTo>
                    <a:pt x="16" y="59"/>
                  </a:lnTo>
                  <a:lnTo>
                    <a:pt x="24" y="52"/>
                  </a:lnTo>
                  <a:lnTo>
                    <a:pt x="33" y="48"/>
                  </a:lnTo>
                  <a:lnTo>
                    <a:pt x="43" y="43"/>
                  </a:lnTo>
                  <a:lnTo>
                    <a:pt x="53" y="43"/>
                  </a:lnTo>
                  <a:lnTo>
                    <a:pt x="62" y="43"/>
                  </a:lnTo>
                  <a:lnTo>
                    <a:pt x="69" y="45"/>
                  </a:lnTo>
                  <a:lnTo>
                    <a:pt x="76" y="48"/>
                  </a:lnTo>
                  <a:lnTo>
                    <a:pt x="85" y="51"/>
                  </a:lnTo>
                  <a:lnTo>
                    <a:pt x="85" y="0"/>
                  </a:lnTo>
                  <a:lnTo>
                    <a:pt x="104" y="0"/>
                  </a:lnTo>
                  <a:lnTo>
                    <a:pt x="104" y="164"/>
                  </a:lnTo>
                  <a:close/>
                  <a:moveTo>
                    <a:pt x="85" y="136"/>
                  </a:moveTo>
                  <a:lnTo>
                    <a:pt x="85" y="68"/>
                  </a:lnTo>
                  <a:lnTo>
                    <a:pt x="76" y="65"/>
                  </a:lnTo>
                  <a:lnTo>
                    <a:pt x="70" y="62"/>
                  </a:lnTo>
                  <a:lnTo>
                    <a:pt x="63" y="62"/>
                  </a:lnTo>
                  <a:lnTo>
                    <a:pt x="56" y="62"/>
                  </a:lnTo>
                  <a:lnTo>
                    <a:pt x="40" y="64"/>
                  </a:lnTo>
                  <a:lnTo>
                    <a:pt x="30" y="74"/>
                  </a:lnTo>
                  <a:lnTo>
                    <a:pt x="23" y="87"/>
                  </a:lnTo>
                  <a:lnTo>
                    <a:pt x="21" y="105"/>
                  </a:lnTo>
                  <a:lnTo>
                    <a:pt x="23" y="125"/>
                  </a:lnTo>
                  <a:lnTo>
                    <a:pt x="29" y="138"/>
                  </a:lnTo>
                  <a:lnTo>
                    <a:pt x="37" y="147"/>
                  </a:lnTo>
                  <a:lnTo>
                    <a:pt x="52" y="148"/>
                  </a:lnTo>
                  <a:lnTo>
                    <a:pt x="60" y="148"/>
                  </a:lnTo>
                  <a:lnTo>
                    <a:pt x="68" y="146"/>
                  </a:lnTo>
                  <a:lnTo>
                    <a:pt x="76" y="141"/>
                  </a:lnTo>
                  <a:lnTo>
                    <a:pt x="85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2" name="Freeform 2604"/>
            <p:cNvSpPr>
              <a:spLocks/>
            </p:cNvSpPr>
            <p:nvPr/>
          </p:nvSpPr>
          <p:spPr bwMode="auto">
            <a:xfrm>
              <a:off x="5992" y="403"/>
              <a:ext cx="39" cy="39"/>
            </a:xfrm>
            <a:custGeom>
              <a:avLst/>
              <a:gdLst>
                <a:gd name="T0" fmla="*/ 115 w 115"/>
                <a:gd name="T1" fmla="*/ 0 h 118"/>
                <a:gd name="T2" fmla="*/ 67 w 115"/>
                <a:gd name="T3" fmla="*/ 118 h 118"/>
                <a:gd name="T4" fmla="*/ 47 w 115"/>
                <a:gd name="T5" fmla="*/ 118 h 118"/>
                <a:gd name="T6" fmla="*/ 0 w 115"/>
                <a:gd name="T7" fmla="*/ 0 h 118"/>
                <a:gd name="T8" fmla="*/ 21 w 115"/>
                <a:gd name="T9" fmla="*/ 0 h 118"/>
                <a:gd name="T10" fmla="*/ 57 w 115"/>
                <a:gd name="T11" fmla="*/ 94 h 118"/>
                <a:gd name="T12" fmla="*/ 95 w 115"/>
                <a:gd name="T13" fmla="*/ 0 h 118"/>
                <a:gd name="T14" fmla="*/ 115 w 115"/>
                <a:gd name="T1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8">
                  <a:moveTo>
                    <a:pt x="115" y="0"/>
                  </a:moveTo>
                  <a:lnTo>
                    <a:pt x="67" y="118"/>
                  </a:lnTo>
                  <a:lnTo>
                    <a:pt x="47" y="118"/>
                  </a:lnTo>
                  <a:lnTo>
                    <a:pt x="0" y="0"/>
                  </a:lnTo>
                  <a:lnTo>
                    <a:pt x="21" y="0"/>
                  </a:lnTo>
                  <a:lnTo>
                    <a:pt x="57" y="94"/>
                  </a:lnTo>
                  <a:lnTo>
                    <a:pt x="95" y="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3" name="Freeform 2605"/>
            <p:cNvSpPr>
              <a:spLocks noEditPoints="1"/>
            </p:cNvSpPr>
            <p:nvPr/>
          </p:nvSpPr>
          <p:spPr bwMode="auto">
            <a:xfrm>
              <a:off x="6039" y="390"/>
              <a:ext cx="8" cy="52"/>
            </a:xfrm>
            <a:custGeom>
              <a:avLst/>
              <a:gdLst>
                <a:gd name="T0" fmla="*/ 24 w 24"/>
                <a:gd name="T1" fmla="*/ 20 h 158"/>
                <a:gd name="T2" fmla="*/ 0 w 24"/>
                <a:gd name="T3" fmla="*/ 20 h 158"/>
                <a:gd name="T4" fmla="*/ 0 w 24"/>
                <a:gd name="T5" fmla="*/ 0 h 158"/>
                <a:gd name="T6" fmla="*/ 24 w 24"/>
                <a:gd name="T7" fmla="*/ 0 h 158"/>
                <a:gd name="T8" fmla="*/ 24 w 24"/>
                <a:gd name="T9" fmla="*/ 20 h 158"/>
                <a:gd name="T10" fmla="*/ 22 w 24"/>
                <a:gd name="T11" fmla="*/ 158 h 158"/>
                <a:gd name="T12" fmla="*/ 2 w 24"/>
                <a:gd name="T13" fmla="*/ 158 h 158"/>
                <a:gd name="T14" fmla="*/ 2 w 24"/>
                <a:gd name="T15" fmla="*/ 40 h 158"/>
                <a:gd name="T16" fmla="*/ 22 w 24"/>
                <a:gd name="T17" fmla="*/ 40 h 158"/>
                <a:gd name="T18" fmla="*/ 22 w 24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58">
                  <a:moveTo>
                    <a:pt x="24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20"/>
                  </a:lnTo>
                  <a:close/>
                  <a:moveTo>
                    <a:pt x="22" y="158"/>
                  </a:moveTo>
                  <a:lnTo>
                    <a:pt x="2" y="158"/>
                  </a:lnTo>
                  <a:lnTo>
                    <a:pt x="2" y="40"/>
                  </a:lnTo>
                  <a:lnTo>
                    <a:pt x="22" y="40"/>
                  </a:lnTo>
                  <a:lnTo>
                    <a:pt x="22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4" name="Freeform 2606"/>
            <p:cNvSpPr>
              <a:spLocks/>
            </p:cNvSpPr>
            <p:nvPr/>
          </p:nvSpPr>
          <p:spPr bwMode="auto">
            <a:xfrm>
              <a:off x="6059" y="402"/>
              <a:ext cx="33" cy="40"/>
            </a:xfrm>
            <a:custGeom>
              <a:avLst/>
              <a:gdLst>
                <a:gd name="T0" fmla="*/ 98 w 98"/>
                <a:gd name="T1" fmla="*/ 121 h 121"/>
                <a:gd name="T2" fmla="*/ 78 w 98"/>
                <a:gd name="T3" fmla="*/ 121 h 121"/>
                <a:gd name="T4" fmla="*/ 78 w 98"/>
                <a:gd name="T5" fmla="*/ 54 h 121"/>
                <a:gd name="T6" fmla="*/ 78 w 98"/>
                <a:gd name="T7" fmla="*/ 46 h 121"/>
                <a:gd name="T8" fmla="*/ 78 w 98"/>
                <a:gd name="T9" fmla="*/ 39 h 121"/>
                <a:gd name="T10" fmla="*/ 76 w 98"/>
                <a:gd name="T11" fmla="*/ 32 h 121"/>
                <a:gd name="T12" fmla="*/ 73 w 98"/>
                <a:gd name="T13" fmla="*/ 28 h 121"/>
                <a:gd name="T14" fmla="*/ 71 w 98"/>
                <a:gd name="T15" fmla="*/ 23 h 121"/>
                <a:gd name="T16" fmla="*/ 66 w 98"/>
                <a:gd name="T17" fmla="*/ 22 h 121"/>
                <a:gd name="T18" fmla="*/ 60 w 98"/>
                <a:gd name="T19" fmla="*/ 19 h 121"/>
                <a:gd name="T20" fmla="*/ 53 w 98"/>
                <a:gd name="T21" fmla="*/ 19 h 121"/>
                <a:gd name="T22" fmla="*/ 45 w 98"/>
                <a:gd name="T23" fmla="*/ 19 h 121"/>
                <a:gd name="T24" fmla="*/ 36 w 98"/>
                <a:gd name="T25" fmla="*/ 23 h 121"/>
                <a:gd name="T26" fmla="*/ 27 w 98"/>
                <a:gd name="T27" fmla="*/ 28 h 121"/>
                <a:gd name="T28" fmla="*/ 20 w 98"/>
                <a:gd name="T29" fmla="*/ 34 h 121"/>
                <a:gd name="T30" fmla="*/ 20 w 98"/>
                <a:gd name="T31" fmla="*/ 121 h 121"/>
                <a:gd name="T32" fmla="*/ 0 w 98"/>
                <a:gd name="T33" fmla="*/ 121 h 121"/>
                <a:gd name="T34" fmla="*/ 0 w 98"/>
                <a:gd name="T35" fmla="*/ 3 h 121"/>
                <a:gd name="T36" fmla="*/ 20 w 98"/>
                <a:gd name="T37" fmla="*/ 3 h 121"/>
                <a:gd name="T38" fmla="*/ 20 w 98"/>
                <a:gd name="T39" fmla="*/ 16 h 121"/>
                <a:gd name="T40" fmla="*/ 29 w 98"/>
                <a:gd name="T41" fmla="*/ 9 h 121"/>
                <a:gd name="T42" fmla="*/ 39 w 98"/>
                <a:gd name="T43" fmla="*/ 5 h 121"/>
                <a:gd name="T44" fmla="*/ 49 w 98"/>
                <a:gd name="T45" fmla="*/ 0 h 121"/>
                <a:gd name="T46" fmla="*/ 59 w 98"/>
                <a:gd name="T47" fmla="*/ 0 h 121"/>
                <a:gd name="T48" fmla="*/ 76 w 98"/>
                <a:gd name="T49" fmla="*/ 2 h 121"/>
                <a:gd name="T50" fmla="*/ 88 w 98"/>
                <a:gd name="T51" fmla="*/ 12 h 121"/>
                <a:gd name="T52" fmla="*/ 96 w 98"/>
                <a:gd name="T53" fmla="*/ 25 h 121"/>
                <a:gd name="T54" fmla="*/ 98 w 98"/>
                <a:gd name="T55" fmla="*/ 45 h 121"/>
                <a:gd name="T56" fmla="*/ 98 w 98"/>
                <a:gd name="T5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121">
                  <a:moveTo>
                    <a:pt x="98" y="121"/>
                  </a:moveTo>
                  <a:lnTo>
                    <a:pt x="78" y="121"/>
                  </a:lnTo>
                  <a:lnTo>
                    <a:pt x="78" y="54"/>
                  </a:lnTo>
                  <a:lnTo>
                    <a:pt x="78" y="46"/>
                  </a:lnTo>
                  <a:lnTo>
                    <a:pt x="78" y="39"/>
                  </a:lnTo>
                  <a:lnTo>
                    <a:pt x="76" y="32"/>
                  </a:lnTo>
                  <a:lnTo>
                    <a:pt x="73" y="28"/>
                  </a:lnTo>
                  <a:lnTo>
                    <a:pt x="71" y="23"/>
                  </a:lnTo>
                  <a:lnTo>
                    <a:pt x="66" y="22"/>
                  </a:lnTo>
                  <a:lnTo>
                    <a:pt x="60" y="19"/>
                  </a:lnTo>
                  <a:lnTo>
                    <a:pt x="53" y="19"/>
                  </a:lnTo>
                  <a:lnTo>
                    <a:pt x="45" y="19"/>
                  </a:lnTo>
                  <a:lnTo>
                    <a:pt x="36" y="23"/>
                  </a:lnTo>
                  <a:lnTo>
                    <a:pt x="27" y="28"/>
                  </a:lnTo>
                  <a:lnTo>
                    <a:pt x="20" y="34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9" y="9"/>
                  </a:lnTo>
                  <a:lnTo>
                    <a:pt x="39" y="5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76" y="2"/>
                  </a:lnTo>
                  <a:lnTo>
                    <a:pt x="88" y="12"/>
                  </a:lnTo>
                  <a:lnTo>
                    <a:pt x="96" y="25"/>
                  </a:lnTo>
                  <a:lnTo>
                    <a:pt x="98" y="45"/>
                  </a:lnTo>
                  <a:lnTo>
                    <a:pt x="98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5" name="Freeform 2607"/>
            <p:cNvSpPr>
              <a:spLocks/>
            </p:cNvSpPr>
            <p:nvPr/>
          </p:nvSpPr>
          <p:spPr bwMode="auto">
            <a:xfrm>
              <a:off x="6099" y="403"/>
              <a:ext cx="39" cy="54"/>
            </a:xfrm>
            <a:custGeom>
              <a:avLst/>
              <a:gdLst>
                <a:gd name="T0" fmla="*/ 115 w 115"/>
                <a:gd name="T1" fmla="*/ 0 h 162"/>
                <a:gd name="T2" fmla="*/ 46 w 115"/>
                <a:gd name="T3" fmla="*/ 162 h 162"/>
                <a:gd name="T4" fmla="*/ 26 w 115"/>
                <a:gd name="T5" fmla="*/ 162 h 162"/>
                <a:gd name="T6" fmla="*/ 47 w 115"/>
                <a:gd name="T7" fmla="*/ 113 h 162"/>
                <a:gd name="T8" fmla="*/ 0 w 115"/>
                <a:gd name="T9" fmla="*/ 0 h 162"/>
                <a:gd name="T10" fmla="*/ 22 w 115"/>
                <a:gd name="T11" fmla="*/ 0 h 162"/>
                <a:gd name="T12" fmla="*/ 58 w 115"/>
                <a:gd name="T13" fmla="*/ 88 h 162"/>
                <a:gd name="T14" fmla="*/ 95 w 115"/>
                <a:gd name="T15" fmla="*/ 0 h 162"/>
                <a:gd name="T16" fmla="*/ 115 w 115"/>
                <a:gd name="T17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62">
                  <a:moveTo>
                    <a:pt x="115" y="0"/>
                  </a:moveTo>
                  <a:lnTo>
                    <a:pt x="46" y="162"/>
                  </a:lnTo>
                  <a:lnTo>
                    <a:pt x="26" y="162"/>
                  </a:lnTo>
                  <a:lnTo>
                    <a:pt x="47" y="113"/>
                  </a:lnTo>
                  <a:lnTo>
                    <a:pt x="0" y="0"/>
                  </a:lnTo>
                  <a:lnTo>
                    <a:pt x="22" y="0"/>
                  </a:lnTo>
                  <a:lnTo>
                    <a:pt x="58" y="88"/>
                  </a:lnTo>
                  <a:lnTo>
                    <a:pt x="95" y="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6" name="Rectangle 2608"/>
            <p:cNvSpPr>
              <a:spLocks noChangeArrowheads="1"/>
            </p:cNvSpPr>
            <p:nvPr/>
          </p:nvSpPr>
          <p:spPr bwMode="auto">
            <a:xfrm>
              <a:off x="6146" y="388"/>
              <a:ext cx="7" cy="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7" name="Freeform 2609"/>
            <p:cNvSpPr>
              <a:spLocks noEditPoints="1"/>
            </p:cNvSpPr>
            <p:nvPr/>
          </p:nvSpPr>
          <p:spPr bwMode="auto">
            <a:xfrm>
              <a:off x="6172" y="403"/>
              <a:ext cx="8" cy="39"/>
            </a:xfrm>
            <a:custGeom>
              <a:avLst/>
              <a:gdLst>
                <a:gd name="T0" fmla="*/ 25 w 25"/>
                <a:gd name="T1" fmla="*/ 31 h 118"/>
                <a:gd name="T2" fmla="*/ 0 w 25"/>
                <a:gd name="T3" fmla="*/ 31 h 118"/>
                <a:gd name="T4" fmla="*/ 0 w 25"/>
                <a:gd name="T5" fmla="*/ 0 h 118"/>
                <a:gd name="T6" fmla="*/ 25 w 25"/>
                <a:gd name="T7" fmla="*/ 0 h 118"/>
                <a:gd name="T8" fmla="*/ 25 w 25"/>
                <a:gd name="T9" fmla="*/ 31 h 118"/>
                <a:gd name="T10" fmla="*/ 25 w 25"/>
                <a:gd name="T11" fmla="*/ 118 h 118"/>
                <a:gd name="T12" fmla="*/ 0 w 25"/>
                <a:gd name="T13" fmla="*/ 118 h 118"/>
                <a:gd name="T14" fmla="*/ 0 w 25"/>
                <a:gd name="T15" fmla="*/ 88 h 118"/>
                <a:gd name="T16" fmla="*/ 25 w 25"/>
                <a:gd name="T17" fmla="*/ 88 h 118"/>
                <a:gd name="T18" fmla="*/ 25 w 25"/>
                <a:gd name="T1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18">
                  <a:moveTo>
                    <a:pt x="25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31"/>
                  </a:lnTo>
                  <a:close/>
                  <a:moveTo>
                    <a:pt x="25" y="118"/>
                  </a:moveTo>
                  <a:lnTo>
                    <a:pt x="0" y="118"/>
                  </a:lnTo>
                  <a:lnTo>
                    <a:pt x="0" y="88"/>
                  </a:lnTo>
                  <a:lnTo>
                    <a:pt x="25" y="88"/>
                  </a:lnTo>
                  <a:lnTo>
                    <a:pt x="25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8" name="Freeform 2610"/>
            <p:cNvSpPr>
              <a:spLocks noEditPoints="1"/>
            </p:cNvSpPr>
            <p:nvPr/>
          </p:nvSpPr>
          <p:spPr bwMode="auto">
            <a:xfrm>
              <a:off x="6222" y="389"/>
              <a:ext cx="37" cy="54"/>
            </a:xfrm>
            <a:custGeom>
              <a:avLst/>
              <a:gdLst>
                <a:gd name="T0" fmla="*/ 110 w 110"/>
                <a:gd name="T1" fmla="*/ 120 h 162"/>
                <a:gd name="T2" fmla="*/ 95 w 110"/>
                <a:gd name="T3" fmla="*/ 148 h 162"/>
                <a:gd name="T4" fmla="*/ 67 w 110"/>
                <a:gd name="T5" fmla="*/ 162 h 162"/>
                <a:gd name="T6" fmla="*/ 46 w 110"/>
                <a:gd name="T7" fmla="*/ 162 h 162"/>
                <a:gd name="T8" fmla="*/ 27 w 110"/>
                <a:gd name="T9" fmla="*/ 155 h 162"/>
                <a:gd name="T10" fmla="*/ 11 w 110"/>
                <a:gd name="T11" fmla="*/ 139 h 162"/>
                <a:gd name="T12" fmla="*/ 1 w 110"/>
                <a:gd name="T13" fmla="*/ 110 h 162"/>
                <a:gd name="T14" fmla="*/ 1 w 110"/>
                <a:gd name="T15" fmla="*/ 70 h 162"/>
                <a:gd name="T16" fmla="*/ 10 w 110"/>
                <a:gd name="T17" fmla="*/ 38 h 162"/>
                <a:gd name="T18" fmla="*/ 28 w 110"/>
                <a:gd name="T19" fmla="*/ 14 h 162"/>
                <a:gd name="T20" fmla="*/ 59 w 110"/>
                <a:gd name="T21" fmla="*/ 1 h 162"/>
                <a:gd name="T22" fmla="*/ 83 w 110"/>
                <a:gd name="T23" fmla="*/ 0 h 162"/>
                <a:gd name="T24" fmla="*/ 92 w 110"/>
                <a:gd name="T25" fmla="*/ 1 h 162"/>
                <a:gd name="T26" fmla="*/ 96 w 110"/>
                <a:gd name="T27" fmla="*/ 23 h 162"/>
                <a:gd name="T28" fmla="*/ 92 w 110"/>
                <a:gd name="T29" fmla="*/ 20 h 162"/>
                <a:gd name="T30" fmla="*/ 80 w 110"/>
                <a:gd name="T31" fmla="*/ 18 h 162"/>
                <a:gd name="T32" fmla="*/ 63 w 110"/>
                <a:gd name="T33" fmla="*/ 18 h 162"/>
                <a:gd name="T34" fmla="*/ 37 w 110"/>
                <a:gd name="T35" fmla="*/ 31 h 162"/>
                <a:gd name="T36" fmla="*/ 21 w 110"/>
                <a:gd name="T37" fmla="*/ 70 h 162"/>
                <a:gd name="T38" fmla="*/ 38 w 110"/>
                <a:gd name="T39" fmla="*/ 61 h 162"/>
                <a:gd name="T40" fmla="*/ 59 w 110"/>
                <a:gd name="T41" fmla="*/ 59 h 162"/>
                <a:gd name="T42" fmla="*/ 77 w 110"/>
                <a:gd name="T43" fmla="*/ 61 h 162"/>
                <a:gd name="T44" fmla="*/ 92 w 110"/>
                <a:gd name="T45" fmla="*/ 69 h 162"/>
                <a:gd name="T46" fmla="*/ 106 w 110"/>
                <a:gd name="T47" fmla="*/ 84 h 162"/>
                <a:gd name="T48" fmla="*/ 110 w 110"/>
                <a:gd name="T49" fmla="*/ 109 h 162"/>
                <a:gd name="T50" fmla="*/ 89 w 110"/>
                <a:gd name="T51" fmla="*/ 100 h 162"/>
                <a:gd name="T52" fmla="*/ 83 w 110"/>
                <a:gd name="T53" fmla="*/ 87 h 162"/>
                <a:gd name="T54" fmla="*/ 72 w 110"/>
                <a:gd name="T55" fmla="*/ 79 h 162"/>
                <a:gd name="T56" fmla="*/ 60 w 110"/>
                <a:gd name="T57" fmla="*/ 76 h 162"/>
                <a:gd name="T58" fmla="*/ 46 w 110"/>
                <a:gd name="T59" fmla="*/ 77 h 162"/>
                <a:gd name="T60" fmla="*/ 30 w 110"/>
                <a:gd name="T61" fmla="*/ 82 h 162"/>
                <a:gd name="T62" fmla="*/ 21 w 110"/>
                <a:gd name="T63" fmla="*/ 87 h 162"/>
                <a:gd name="T64" fmla="*/ 21 w 110"/>
                <a:gd name="T65" fmla="*/ 92 h 162"/>
                <a:gd name="T66" fmla="*/ 21 w 110"/>
                <a:gd name="T67" fmla="*/ 110 h 162"/>
                <a:gd name="T68" fmla="*/ 28 w 110"/>
                <a:gd name="T69" fmla="*/ 131 h 162"/>
                <a:gd name="T70" fmla="*/ 38 w 110"/>
                <a:gd name="T71" fmla="*/ 141 h 162"/>
                <a:gd name="T72" fmla="*/ 50 w 110"/>
                <a:gd name="T73" fmla="*/ 145 h 162"/>
                <a:gd name="T74" fmla="*/ 72 w 110"/>
                <a:gd name="T75" fmla="*/ 143 h 162"/>
                <a:gd name="T76" fmla="*/ 89 w 110"/>
                <a:gd name="T77" fmla="*/ 12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0" h="162">
                  <a:moveTo>
                    <a:pt x="110" y="109"/>
                  </a:moveTo>
                  <a:lnTo>
                    <a:pt x="110" y="120"/>
                  </a:lnTo>
                  <a:lnTo>
                    <a:pt x="102" y="139"/>
                  </a:lnTo>
                  <a:lnTo>
                    <a:pt x="95" y="148"/>
                  </a:lnTo>
                  <a:lnTo>
                    <a:pt x="87" y="155"/>
                  </a:lnTo>
                  <a:lnTo>
                    <a:pt x="67" y="162"/>
                  </a:lnTo>
                  <a:lnTo>
                    <a:pt x="57" y="162"/>
                  </a:lnTo>
                  <a:lnTo>
                    <a:pt x="46" y="162"/>
                  </a:lnTo>
                  <a:lnTo>
                    <a:pt x="36" y="159"/>
                  </a:lnTo>
                  <a:lnTo>
                    <a:pt x="27" y="155"/>
                  </a:lnTo>
                  <a:lnTo>
                    <a:pt x="18" y="148"/>
                  </a:lnTo>
                  <a:lnTo>
                    <a:pt x="11" y="139"/>
                  </a:lnTo>
                  <a:lnTo>
                    <a:pt x="5" y="125"/>
                  </a:lnTo>
                  <a:lnTo>
                    <a:pt x="1" y="110"/>
                  </a:lnTo>
                  <a:lnTo>
                    <a:pt x="0" y="90"/>
                  </a:lnTo>
                  <a:lnTo>
                    <a:pt x="1" y="70"/>
                  </a:lnTo>
                  <a:lnTo>
                    <a:pt x="4" y="53"/>
                  </a:lnTo>
                  <a:lnTo>
                    <a:pt x="10" y="38"/>
                  </a:lnTo>
                  <a:lnTo>
                    <a:pt x="18" y="24"/>
                  </a:lnTo>
                  <a:lnTo>
                    <a:pt x="28" y="14"/>
                  </a:lnTo>
                  <a:lnTo>
                    <a:pt x="43" y="7"/>
                  </a:lnTo>
                  <a:lnTo>
                    <a:pt x="59" y="1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2" y="1"/>
                  </a:lnTo>
                  <a:lnTo>
                    <a:pt x="96" y="2"/>
                  </a:lnTo>
                  <a:lnTo>
                    <a:pt x="96" y="23"/>
                  </a:lnTo>
                  <a:lnTo>
                    <a:pt x="95" y="23"/>
                  </a:lnTo>
                  <a:lnTo>
                    <a:pt x="92" y="20"/>
                  </a:lnTo>
                  <a:lnTo>
                    <a:pt x="86" y="20"/>
                  </a:lnTo>
                  <a:lnTo>
                    <a:pt x="80" y="18"/>
                  </a:lnTo>
                  <a:lnTo>
                    <a:pt x="73" y="17"/>
                  </a:lnTo>
                  <a:lnTo>
                    <a:pt x="63" y="18"/>
                  </a:lnTo>
                  <a:lnTo>
                    <a:pt x="44" y="25"/>
                  </a:lnTo>
                  <a:lnTo>
                    <a:pt x="37" y="31"/>
                  </a:lnTo>
                  <a:lnTo>
                    <a:pt x="26" y="47"/>
                  </a:lnTo>
                  <a:lnTo>
                    <a:pt x="21" y="70"/>
                  </a:lnTo>
                  <a:lnTo>
                    <a:pt x="30" y="66"/>
                  </a:lnTo>
                  <a:lnTo>
                    <a:pt x="38" y="61"/>
                  </a:lnTo>
                  <a:lnTo>
                    <a:pt x="49" y="60"/>
                  </a:lnTo>
                  <a:lnTo>
                    <a:pt x="59" y="59"/>
                  </a:lnTo>
                  <a:lnTo>
                    <a:pt x="69" y="60"/>
                  </a:lnTo>
                  <a:lnTo>
                    <a:pt x="77" y="61"/>
                  </a:lnTo>
                  <a:lnTo>
                    <a:pt x="85" y="63"/>
                  </a:lnTo>
                  <a:lnTo>
                    <a:pt x="92" y="69"/>
                  </a:lnTo>
                  <a:lnTo>
                    <a:pt x="100" y="76"/>
                  </a:lnTo>
                  <a:lnTo>
                    <a:pt x="106" y="84"/>
                  </a:lnTo>
                  <a:lnTo>
                    <a:pt x="110" y="95"/>
                  </a:lnTo>
                  <a:lnTo>
                    <a:pt x="110" y="109"/>
                  </a:lnTo>
                  <a:close/>
                  <a:moveTo>
                    <a:pt x="90" y="109"/>
                  </a:moveTo>
                  <a:lnTo>
                    <a:pt x="89" y="100"/>
                  </a:lnTo>
                  <a:lnTo>
                    <a:pt x="86" y="93"/>
                  </a:lnTo>
                  <a:lnTo>
                    <a:pt x="83" y="87"/>
                  </a:lnTo>
                  <a:lnTo>
                    <a:pt x="77" y="82"/>
                  </a:lnTo>
                  <a:lnTo>
                    <a:pt x="72" y="79"/>
                  </a:lnTo>
                  <a:lnTo>
                    <a:pt x="66" y="77"/>
                  </a:lnTo>
                  <a:lnTo>
                    <a:pt x="60" y="76"/>
                  </a:lnTo>
                  <a:lnTo>
                    <a:pt x="54" y="76"/>
                  </a:lnTo>
                  <a:lnTo>
                    <a:pt x="46" y="77"/>
                  </a:lnTo>
                  <a:lnTo>
                    <a:pt x="37" y="79"/>
                  </a:lnTo>
                  <a:lnTo>
                    <a:pt x="30" y="82"/>
                  </a:lnTo>
                  <a:lnTo>
                    <a:pt x="21" y="84"/>
                  </a:lnTo>
                  <a:lnTo>
                    <a:pt x="21" y="87"/>
                  </a:lnTo>
                  <a:lnTo>
                    <a:pt x="21" y="90"/>
                  </a:lnTo>
                  <a:lnTo>
                    <a:pt x="21" y="92"/>
                  </a:lnTo>
                  <a:lnTo>
                    <a:pt x="21" y="95"/>
                  </a:lnTo>
                  <a:lnTo>
                    <a:pt x="21" y="110"/>
                  </a:lnTo>
                  <a:lnTo>
                    <a:pt x="24" y="122"/>
                  </a:lnTo>
                  <a:lnTo>
                    <a:pt x="28" y="131"/>
                  </a:lnTo>
                  <a:lnTo>
                    <a:pt x="34" y="136"/>
                  </a:lnTo>
                  <a:lnTo>
                    <a:pt x="38" y="141"/>
                  </a:lnTo>
                  <a:lnTo>
                    <a:pt x="44" y="143"/>
                  </a:lnTo>
                  <a:lnTo>
                    <a:pt x="50" y="145"/>
                  </a:lnTo>
                  <a:lnTo>
                    <a:pt x="57" y="145"/>
                  </a:lnTo>
                  <a:lnTo>
                    <a:pt x="72" y="143"/>
                  </a:lnTo>
                  <a:lnTo>
                    <a:pt x="80" y="136"/>
                  </a:lnTo>
                  <a:lnTo>
                    <a:pt x="89" y="125"/>
                  </a:lnTo>
                  <a:lnTo>
                    <a:pt x="90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9" name="Freeform 2611"/>
            <p:cNvSpPr>
              <a:spLocks noEditPoints="1"/>
            </p:cNvSpPr>
            <p:nvPr/>
          </p:nvSpPr>
          <p:spPr bwMode="auto">
            <a:xfrm>
              <a:off x="6269" y="389"/>
              <a:ext cx="66" cy="54"/>
            </a:xfrm>
            <a:custGeom>
              <a:avLst/>
              <a:gdLst>
                <a:gd name="T0" fmla="*/ 75 w 200"/>
                <a:gd name="T1" fmla="*/ 67 h 162"/>
                <a:gd name="T2" fmla="*/ 56 w 200"/>
                <a:gd name="T3" fmla="*/ 90 h 162"/>
                <a:gd name="T4" fmla="*/ 20 w 200"/>
                <a:gd name="T5" fmla="*/ 90 h 162"/>
                <a:gd name="T6" fmla="*/ 2 w 200"/>
                <a:gd name="T7" fmla="*/ 67 h 162"/>
                <a:gd name="T8" fmla="*/ 2 w 200"/>
                <a:gd name="T9" fmla="*/ 24 h 162"/>
                <a:gd name="T10" fmla="*/ 22 w 200"/>
                <a:gd name="T11" fmla="*/ 1 h 162"/>
                <a:gd name="T12" fmla="*/ 56 w 200"/>
                <a:gd name="T13" fmla="*/ 1 h 162"/>
                <a:gd name="T14" fmla="*/ 75 w 200"/>
                <a:gd name="T15" fmla="*/ 24 h 162"/>
                <a:gd name="T16" fmla="*/ 150 w 200"/>
                <a:gd name="T17" fmla="*/ 2 h 162"/>
                <a:gd name="T18" fmla="*/ 51 w 200"/>
                <a:gd name="T19" fmla="*/ 159 h 162"/>
                <a:gd name="T20" fmla="*/ 150 w 200"/>
                <a:gd name="T21" fmla="*/ 2 h 162"/>
                <a:gd name="T22" fmla="*/ 199 w 200"/>
                <a:gd name="T23" fmla="*/ 138 h 162"/>
                <a:gd name="T24" fmla="*/ 179 w 200"/>
                <a:gd name="T25" fmla="*/ 161 h 162"/>
                <a:gd name="T26" fmla="*/ 144 w 200"/>
                <a:gd name="T27" fmla="*/ 161 h 162"/>
                <a:gd name="T28" fmla="*/ 126 w 200"/>
                <a:gd name="T29" fmla="*/ 138 h 162"/>
                <a:gd name="T30" fmla="*/ 126 w 200"/>
                <a:gd name="T31" fmla="*/ 95 h 162"/>
                <a:gd name="T32" fmla="*/ 144 w 200"/>
                <a:gd name="T33" fmla="*/ 72 h 162"/>
                <a:gd name="T34" fmla="*/ 179 w 200"/>
                <a:gd name="T35" fmla="*/ 72 h 162"/>
                <a:gd name="T36" fmla="*/ 199 w 200"/>
                <a:gd name="T37" fmla="*/ 95 h 162"/>
                <a:gd name="T38" fmla="*/ 58 w 200"/>
                <a:gd name="T39" fmla="*/ 46 h 162"/>
                <a:gd name="T40" fmla="*/ 54 w 200"/>
                <a:gd name="T41" fmla="*/ 21 h 162"/>
                <a:gd name="T42" fmla="*/ 39 w 200"/>
                <a:gd name="T43" fmla="*/ 14 h 162"/>
                <a:gd name="T44" fmla="*/ 23 w 200"/>
                <a:gd name="T45" fmla="*/ 21 h 162"/>
                <a:gd name="T46" fmla="*/ 19 w 200"/>
                <a:gd name="T47" fmla="*/ 46 h 162"/>
                <a:gd name="T48" fmla="*/ 23 w 200"/>
                <a:gd name="T49" fmla="*/ 72 h 162"/>
                <a:gd name="T50" fmla="*/ 39 w 200"/>
                <a:gd name="T51" fmla="*/ 79 h 162"/>
                <a:gd name="T52" fmla="*/ 54 w 200"/>
                <a:gd name="T53" fmla="*/ 72 h 162"/>
                <a:gd name="T54" fmla="*/ 58 w 200"/>
                <a:gd name="T55" fmla="*/ 46 h 162"/>
                <a:gd name="T56" fmla="*/ 182 w 200"/>
                <a:gd name="T57" fmla="*/ 99 h 162"/>
                <a:gd name="T58" fmla="*/ 172 w 200"/>
                <a:gd name="T59" fmla="*/ 84 h 162"/>
                <a:gd name="T60" fmla="*/ 153 w 200"/>
                <a:gd name="T61" fmla="*/ 84 h 162"/>
                <a:gd name="T62" fmla="*/ 143 w 200"/>
                <a:gd name="T63" fmla="*/ 99 h 162"/>
                <a:gd name="T64" fmla="*/ 143 w 200"/>
                <a:gd name="T65" fmla="*/ 132 h 162"/>
                <a:gd name="T66" fmla="*/ 153 w 200"/>
                <a:gd name="T67" fmla="*/ 148 h 162"/>
                <a:gd name="T68" fmla="*/ 172 w 200"/>
                <a:gd name="T69" fmla="*/ 148 h 162"/>
                <a:gd name="T70" fmla="*/ 182 w 200"/>
                <a:gd name="T71" fmla="*/ 13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" h="162">
                  <a:moveTo>
                    <a:pt x="77" y="46"/>
                  </a:moveTo>
                  <a:lnTo>
                    <a:pt x="75" y="67"/>
                  </a:lnTo>
                  <a:lnTo>
                    <a:pt x="67" y="82"/>
                  </a:lnTo>
                  <a:lnTo>
                    <a:pt x="56" y="90"/>
                  </a:lnTo>
                  <a:lnTo>
                    <a:pt x="39" y="93"/>
                  </a:lnTo>
                  <a:lnTo>
                    <a:pt x="20" y="90"/>
                  </a:lnTo>
                  <a:lnTo>
                    <a:pt x="9" y="82"/>
                  </a:lnTo>
                  <a:lnTo>
                    <a:pt x="2" y="67"/>
                  </a:lnTo>
                  <a:lnTo>
                    <a:pt x="0" y="46"/>
                  </a:lnTo>
                  <a:lnTo>
                    <a:pt x="2" y="24"/>
                  </a:lnTo>
                  <a:lnTo>
                    <a:pt x="10" y="11"/>
                  </a:lnTo>
                  <a:lnTo>
                    <a:pt x="22" y="1"/>
                  </a:lnTo>
                  <a:lnTo>
                    <a:pt x="39" y="0"/>
                  </a:lnTo>
                  <a:lnTo>
                    <a:pt x="56" y="1"/>
                  </a:lnTo>
                  <a:lnTo>
                    <a:pt x="68" y="11"/>
                  </a:lnTo>
                  <a:lnTo>
                    <a:pt x="75" y="24"/>
                  </a:lnTo>
                  <a:lnTo>
                    <a:pt x="77" y="46"/>
                  </a:lnTo>
                  <a:close/>
                  <a:moveTo>
                    <a:pt x="150" y="2"/>
                  </a:moveTo>
                  <a:lnTo>
                    <a:pt x="68" y="159"/>
                  </a:lnTo>
                  <a:lnTo>
                    <a:pt x="51" y="159"/>
                  </a:lnTo>
                  <a:lnTo>
                    <a:pt x="133" y="2"/>
                  </a:lnTo>
                  <a:lnTo>
                    <a:pt x="150" y="2"/>
                  </a:lnTo>
                  <a:close/>
                  <a:moveTo>
                    <a:pt x="200" y="116"/>
                  </a:moveTo>
                  <a:lnTo>
                    <a:pt x="199" y="138"/>
                  </a:lnTo>
                  <a:lnTo>
                    <a:pt x="190" y="151"/>
                  </a:lnTo>
                  <a:lnTo>
                    <a:pt x="179" y="161"/>
                  </a:lnTo>
                  <a:lnTo>
                    <a:pt x="162" y="162"/>
                  </a:lnTo>
                  <a:lnTo>
                    <a:pt x="144" y="161"/>
                  </a:lnTo>
                  <a:lnTo>
                    <a:pt x="133" y="151"/>
                  </a:lnTo>
                  <a:lnTo>
                    <a:pt x="126" y="138"/>
                  </a:lnTo>
                  <a:lnTo>
                    <a:pt x="123" y="116"/>
                  </a:lnTo>
                  <a:lnTo>
                    <a:pt x="126" y="95"/>
                  </a:lnTo>
                  <a:lnTo>
                    <a:pt x="133" y="80"/>
                  </a:lnTo>
                  <a:lnTo>
                    <a:pt x="144" y="72"/>
                  </a:lnTo>
                  <a:lnTo>
                    <a:pt x="162" y="69"/>
                  </a:lnTo>
                  <a:lnTo>
                    <a:pt x="179" y="72"/>
                  </a:lnTo>
                  <a:lnTo>
                    <a:pt x="190" y="80"/>
                  </a:lnTo>
                  <a:lnTo>
                    <a:pt x="199" y="95"/>
                  </a:lnTo>
                  <a:lnTo>
                    <a:pt x="200" y="116"/>
                  </a:lnTo>
                  <a:close/>
                  <a:moveTo>
                    <a:pt x="58" y="46"/>
                  </a:moveTo>
                  <a:lnTo>
                    <a:pt x="58" y="30"/>
                  </a:lnTo>
                  <a:lnTo>
                    <a:pt x="54" y="21"/>
                  </a:lnTo>
                  <a:lnTo>
                    <a:pt x="48" y="14"/>
                  </a:lnTo>
                  <a:lnTo>
                    <a:pt x="39" y="14"/>
                  </a:lnTo>
                  <a:lnTo>
                    <a:pt x="29" y="14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9" y="46"/>
                  </a:lnTo>
                  <a:lnTo>
                    <a:pt x="19" y="63"/>
                  </a:lnTo>
                  <a:lnTo>
                    <a:pt x="23" y="72"/>
                  </a:lnTo>
                  <a:lnTo>
                    <a:pt x="29" y="77"/>
                  </a:lnTo>
                  <a:lnTo>
                    <a:pt x="39" y="79"/>
                  </a:lnTo>
                  <a:lnTo>
                    <a:pt x="48" y="77"/>
                  </a:lnTo>
                  <a:lnTo>
                    <a:pt x="54" y="72"/>
                  </a:lnTo>
                  <a:lnTo>
                    <a:pt x="58" y="63"/>
                  </a:lnTo>
                  <a:lnTo>
                    <a:pt x="58" y="46"/>
                  </a:lnTo>
                  <a:close/>
                  <a:moveTo>
                    <a:pt x="182" y="116"/>
                  </a:moveTo>
                  <a:lnTo>
                    <a:pt x="182" y="99"/>
                  </a:lnTo>
                  <a:lnTo>
                    <a:pt x="177" y="90"/>
                  </a:lnTo>
                  <a:lnTo>
                    <a:pt x="172" y="84"/>
                  </a:lnTo>
                  <a:lnTo>
                    <a:pt x="162" y="83"/>
                  </a:lnTo>
                  <a:lnTo>
                    <a:pt x="153" y="84"/>
                  </a:lnTo>
                  <a:lnTo>
                    <a:pt x="147" y="90"/>
                  </a:lnTo>
                  <a:lnTo>
                    <a:pt x="143" y="99"/>
                  </a:lnTo>
                  <a:lnTo>
                    <a:pt x="141" y="116"/>
                  </a:lnTo>
                  <a:lnTo>
                    <a:pt x="143" y="132"/>
                  </a:lnTo>
                  <a:lnTo>
                    <a:pt x="147" y="141"/>
                  </a:lnTo>
                  <a:lnTo>
                    <a:pt x="153" y="148"/>
                  </a:lnTo>
                  <a:lnTo>
                    <a:pt x="162" y="148"/>
                  </a:lnTo>
                  <a:lnTo>
                    <a:pt x="172" y="148"/>
                  </a:lnTo>
                  <a:lnTo>
                    <a:pt x="177" y="141"/>
                  </a:lnTo>
                  <a:lnTo>
                    <a:pt x="182" y="132"/>
                  </a:lnTo>
                  <a:lnTo>
                    <a:pt x="182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0" name="Rectangle 2612"/>
            <p:cNvSpPr>
              <a:spLocks noChangeArrowheads="1"/>
            </p:cNvSpPr>
            <p:nvPr/>
          </p:nvSpPr>
          <p:spPr bwMode="auto">
            <a:xfrm>
              <a:off x="4940" y="2892"/>
              <a:ext cx="22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1" name="Freeform 2613"/>
            <p:cNvSpPr>
              <a:spLocks noEditPoints="1"/>
            </p:cNvSpPr>
            <p:nvPr/>
          </p:nvSpPr>
          <p:spPr bwMode="auto">
            <a:xfrm>
              <a:off x="5000" y="2866"/>
              <a:ext cx="34" cy="52"/>
            </a:xfrm>
            <a:custGeom>
              <a:avLst/>
              <a:gdLst>
                <a:gd name="T0" fmla="*/ 102 w 102"/>
                <a:gd name="T1" fmla="*/ 48 h 157"/>
                <a:gd name="T2" fmla="*/ 102 w 102"/>
                <a:gd name="T3" fmla="*/ 58 h 157"/>
                <a:gd name="T4" fmla="*/ 98 w 102"/>
                <a:gd name="T5" fmla="*/ 66 h 157"/>
                <a:gd name="T6" fmla="*/ 95 w 102"/>
                <a:gd name="T7" fmla="*/ 75 h 157"/>
                <a:gd name="T8" fmla="*/ 88 w 102"/>
                <a:gd name="T9" fmla="*/ 82 h 157"/>
                <a:gd name="T10" fmla="*/ 79 w 102"/>
                <a:gd name="T11" fmla="*/ 89 h 157"/>
                <a:gd name="T12" fmla="*/ 69 w 102"/>
                <a:gd name="T13" fmla="*/ 95 h 157"/>
                <a:gd name="T14" fmla="*/ 58 w 102"/>
                <a:gd name="T15" fmla="*/ 98 h 157"/>
                <a:gd name="T16" fmla="*/ 42 w 102"/>
                <a:gd name="T17" fmla="*/ 98 h 157"/>
                <a:gd name="T18" fmla="*/ 20 w 102"/>
                <a:gd name="T19" fmla="*/ 98 h 157"/>
                <a:gd name="T20" fmla="*/ 20 w 102"/>
                <a:gd name="T21" fmla="*/ 157 h 157"/>
                <a:gd name="T22" fmla="*/ 0 w 102"/>
                <a:gd name="T23" fmla="*/ 157 h 157"/>
                <a:gd name="T24" fmla="*/ 0 w 102"/>
                <a:gd name="T25" fmla="*/ 0 h 157"/>
                <a:gd name="T26" fmla="*/ 42 w 102"/>
                <a:gd name="T27" fmla="*/ 0 h 157"/>
                <a:gd name="T28" fmla="*/ 56 w 102"/>
                <a:gd name="T29" fmla="*/ 0 h 157"/>
                <a:gd name="T30" fmla="*/ 66 w 102"/>
                <a:gd name="T31" fmla="*/ 3 h 157"/>
                <a:gd name="T32" fmla="*/ 75 w 102"/>
                <a:gd name="T33" fmla="*/ 6 h 157"/>
                <a:gd name="T34" fmla="*/ 84 w 102"/>
                <a:gd name="T35" fmla="*/ 10 h 157"/>
                <a:gd name="T36" fmla="*/ 92 w 102"/>
                <a:gd name="T37" fmla="*/ 16 h 157"/>
                <a:gd name="T38" fmla="*/ 98 w 102"/>
                <a:gd name="T39" fmla="*/ 25 h 157"/>
                <a:gd name="T40" fmla="*/ 101 w 102"/>
                <a:gd name="T41" fmla="*/ 35 h 157"/>
                <a:gd name="T42" fmla="*/ 102 w 102"/>
                <a:gd name="T43" fmla="*/ 48 h 157"/>
                <a:gd name="T44" fmla="*/ 81 w 102"/>
                <a:gd name="T45" fmla="*/ 48 h 157"/>
                <a:gd name="T46" fmla="*/ 81 w 102"/>
                <a:gd name="T47" fmla="*/ 41 h 157"/>
                <a:gd name="T48" fmla="*/ 78 w 102"/>
                <a:gd name="T49" fmla="*/ 33 h 157"/>
                <a:gd name="T50" fmla="*/ 75 w 102"/>
                <a:gd name="T51" fmla="*/ 29 h 157"/>
                <a:gd name="T52" fmla="*/ 69 w 102"/>
                <a:gd name="T53" fmla="*/ 25 h 157"/>
                <a:gd name="T54" fmla="*/ 63 w 102"/>
                <a:gd name="T55" fmla="*/ 22 h 157"/>
                <a:gd name="T56" fmla="*/ 58 w 102"/>
                <a:gd name="T57" fmla="*/ 19 h 157"/>
                <a:gd name="T58" fmla="*/ 50 w 102"/>
                <a:gd name="T59" fmla="*/ 19 h 157"/>
                <a:gd name="T60" fmla="*/ 42 w 102"/>
                <a:gd name="T61" fmla="*/ 17 h 157"/>
                <a:gd name="T62" fmla="*/ 20 w 102"/>
                <a:gd name="T63" fmla="*/ 17 h 157"/>
                <a:gd name="T64" fmla="*/ 20 w 102"/>
                <a:gd name="T65" fmla="*/ 81 h 157"/>
                <a:gd name="T66" fmla="*/ 37 w 102"/>
                <a:gd name="T67" fmla="*/ 81 h 157"/>
                <a:gd name="T68" fmla="*/ 50 w 102"/>
                <a:gd name="T69" fmla="*/ 81 h 157"/>
                <a:gd name="T70" fmla="*/ 59 w 102"/>
                <a:gd name="T71" fmla="*/ 78 h 157"/>
                <a:gd name="T72" fmla="*/ 66 w 102"/>
                <a:gd name="T73" fmla="*/ 77 h 157"/>
                <a:gd name="T74" fmla="*/ 72 w 102"/>
                <a:gd name="T75" fmla="*/ 71 h 157"/>
                <a:gd name="T76" fmla="*/ 76 w 102"/>
                <a:gd name="T77" fmla="*/ 66 h 157"/>
                <a:gd name="T78" fmla="*/ 78 w 102"/>
                <a:gd name="T79" fmla="*/ 61 h 157"/>
                <a:gd name="T80" fmla="*/ 81 w 102"/>
                <a:gd name="T81" fmla="*/ 55 h 157"/>
                <a:gd name="T82" fmla="*/ 81 w 102"/>
                <a:gd name="T83" fmla="*/ 4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2" h="157">
                  <a:moveTo>
                    <a:pt x="102" y="48"/>
                  </a:moveTo>
                  <a:lnTo>
                    <a:pt x="102" y="58"/>
                  </a:lnTo>
                  <a:lnTo>
                    <a:pt x="98" y="66"/>
                  </a:lnTo>
                  <a:lnTo>
                    <a:pt x="95" y="75"/>
                  </a:lnTo>
                  <a:lnTo>
                    <a:pt x="88" y="82"/>
                  </a:lnTo>
                  <a:lnTo>
                    <a:pt x="79" y="89"/>
                  </a:lnTo>
                  <a:lnTo>
                    <a:pt x="69" y="95"/>
                  </a:lnTo>
                  <a:lnTo>
                    <a:pt x="58" y="98"/>
                  </a:lnTo>
                  <a:lnTo>
                    <a:pt x="42" y="98"/>
                  </a:lnTo>
                  <a:lnTo>
                    <a:pt x="20" y="98"/>
                  </a:lnTo>
                  <a:lnTo>
                    <a:pt x="20" y="157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42" y="0"/>
                  </a:lnTo>
                  <a:lnTo>
                    <a:pt x="56" y="0"/>
                  </a:lnTo>
                  <a:lnTo>
                    <a:pt x="66" y="3"/>
                  </a:lnTo>
                  <a:lnTo>
                    <a:pt x="75" y="6"/>
                  </a:lnTo>
                  <a:lnTo>
                    <a:pt x="84" y="10"/>
                  </a:lnTo>
                  <a:lnTo>
                    <a:pt x="92" y="16"/>
                  </a:lnTo>
                  <a:lnTo>
                    <a:pt x="98" y="25"/>
                  </a:lnTo>
                  <a:lnTo>
                    <a:pt x="101" y="35"/>
                  </a:lnTo>
                  <a:lnTo>
                    <a:pt x="102" y="48"/>
                  </a:lnTo>
                  <a:close/>
                  <a:moveTo>
                    <a:pt x="81" y="48"/>
                  </a:moveTo>
                  <a:lnTo>
                    <a:pt x="81" y="41"/>
                  </a:lnTo>
                  <a:lnTo>
                    <a:pt x="78" y="33"/>
                  </a:lnTo>
                  <a:lnTo>
                    <a:pt x="75" y="29"/>
                  </a:lnTo>
                  <a:lnTo>
                    <a:pt x="69" y="25"/>
                  </a:lnTo>
                  <a:lnTo>
                    <a:pt x="63" y="22"/>
                  </a:lnTo>
                  <a:lnTo>
                    <a:pt x="58" y="19"/>
                  </a:lnTo>
                  <a:lnTo>
                    <a:pt x="50" y="19"/>
                  </a:lnTo>
                  <a:lnTo>
                    <a:pt x="42" y="17"/>
                  </a:lnTo>
                  <a:lnTo>
                    <a:pt x="20" y="17"/>
                  </a:lnTo>
                  <a:lnTo>
                    <a:pt x="20" y="81"/>
                  </a:lnTo>
                  <a:lnTo>
                    <a:pt x="37" y="81"/>
                  </a:lnTo>
                  <a:lnTo>
                    <a:pt x="50" y="81"/>
                  </a:lnTo>
                  <a:lnTo>
                    <a:pt x="59" y="78"/>
                  </a:lnTo>
                  <a:lnTo>
                    <a:pt x="66" y="77"/>
                  </a:lnTo>
                  <a:lnTo>
                    <a:pt x="72" y="71"/>
                  </a:lnTo>
                  <a:lnTo>
                    <a:pt x="76" y="66"/>
                  </a:lnTo>
                  <a:lnTo>
                    <a:pt x="78" y="61"/>
                  </a:lnTo>
                  <a:lnTo>
                    <a:pt x="81" y="55"/>
                  </a:lnTo>
                  <a:lnTo>
                    <a:pt x="81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2" name="Freeform 2614"/>
            <p:cNvSpPr>
              <a:spLocks/>
            </p:cNvSpPr>
            <p:nvPr/>
          </p:nvSpPr>
          <p:spPr bwMode="auto">
            <a:xfrm>
              <a:off x="5040" y="2865"/>
              <a:ext cx="44" cy="54"/>
            </a:xfrm>
            <a:custGeom>
              <a:avLst/>
              <a:gdLst>
                <a:gd name="T0" fmla="*/ 130 w 130"/>
                <a:gd name="T1" fmla="*/ 149 h 163"/>
                <a:gd name="T2" fmla="*/ 124 w 130"/>
                <a:gd name="T3" fmla="*/ 151 h 163"/>
                <a:gd name="T4" fmla="*/ 120 w 130"/>
                <a:gd name="T5" fmla="*/ 153 h 163"/>
                <a:gd name="T6" fmla="*/ 115 w 130"/>
                <a:gd name="T7" fmla="*/ 156 h 163"/>
                <a:gd name="T8" fmla="*/ 108 w 130"/>
                <a:gd name="T9" fmla="*/ 159 h 163"/>
                <a:gd name="T10" fmla="*/ 101 w 130"/>
                <a:gd name="T11" fmla="*/ 160 h 163"/>
                <a:gd name="T12" fmla="*/ 94 w 130"/>
                <a:gd name="T13" fmla="*/ 162 h 163"/>
                <a:gd name="T14" fmla="*/ 85 w 130"/>
                <a:gd name="T15" fmla="*/ 163 h 163"/>
                <a:gd name="T16" fmla="*/ 76 w 130"/>
                <a:gd name="T17" fmla="*/ 163 h 163"/>
                <a:gd name="T18" fmla="*/ 61 w 130"/>
                <a:gd name="T19" fmla="*/ 162 h 163"/>
                <a:gd name="T20" fmla="*/ 46 w 130"/>
                <a:gd name="T21" fmla="*/ 159 h 163"/>
                <a:gd name="T22" fmla="*/ 32 w 130"/>
                <a:gd name="T23" fmla="*/ 153 h 163"/>
                <a:gd name="T24" fmla="*/ 22 w 130"/>
                <a:gd name="T25" fmla="*/ 143 h 163"/>
                <a:gd name="T26" fmla="*/ 12 w 130"/>
                <a:gd name="T27" fmla="*/ 133 h 163"/>
                <a:gd name="T28" fmla="*/ 6 w 130"/>
                <a:gd name="T29" fmla="*/ 118 h 163"/>
                <a:gd name="T30" fmla="*/ 1 w 130"/>
                <a:gd name="T31" fmla="*/ 101 h 163"/>
                <a:gd name="T32" fmla="*/ 0 w 130"/>
                <a:gd name="T33" fmla="*/ 82 h 163"/>
                <a:gd name="T34" fmla="*/ 1 w 130"/>
                <a:gd name="T35" fmla="*/ 64 h 163"/>
                <a:gd name="T36" fmla="*/ 6 w 130"/>
                <a:gd name="T37" fmla="*/ 46 h 163"/>
                <a:gd name="T38" fmla="*/ 12 w 130"/>
                <a:gd name="T39" fmla="*/ 32 h 163"/>
                <a:gd name="T40" fmla="*/ 22 w 130"/>
                <a:gd name="T41" fmla="*/ 22 h 163"/>
                <a:gd name="T42" fmla="*/ 32 w 130"/>
                <a:gd name="T43" fmla="*/ 12 h 163"/>
                <a:gd name="T44" fmla="*/ 46 w 130"/>
                <a:gd name="T45" fmla="*/ 6 h 163"/>
                <a:gd name="T46" fmla="*/ 61 w 130"/>
                <a:gd name="T47" fmla="*/ 2 h 163"/>
                <a:gd name="T48" fmla="*/ 76 w 130"/>
                <a:gd name="T49" fmla="*/ 0 h 163"/>
                <a:gd name="T50" fmla="*/ 89 w 130"/>
                <a:gd name="T51" fmla="*/ 0 h 163"/>
                <a:gd name="T52" fmla="*/ 102 w 130"/>
                <a:gd name="T53" fmla="*/ 3 h 163"/>
                <a:gd name="T54" fmla="*/ 115 w 130"/>
                <a:gd name="T55" fmla="*/ 8 h 163"/>
                <a:gd name="T56" fmla="*/ 130 w 130"/>
                <a:gd name="T57" fmla="*/ 15 h 163"/>
                <a:gd name="T58" fmla="*/ 130 w 130"/>
                <a:gd name="T59" fmla="*/ 39 h 163"/>
                <a:gd name="T60" fmla="*/ 128 w 130"/>
                <a:gd name="T61" fmla="*/ 39 h 163"/>
                <a:gd name="T62" fmla="*/ 115 w 130"/>
                <a:gd name="T63" fmla="*/ 29 h 163"/>
                <a:gd name="T64" fmla="*/ 102 w 130"/>
                <a:gd name="T65" fmla="*/ 23 h 163"/>
                <a:gd name="T66" fmla="*/ 89 w 130"/>
                <a:gd name="T67" fmla="*/ 19 h 163"/>
                <a:gd name="T68" fmla="*/ 75 w 130"/>
                <a:gd name="T69" fmla="*/ 18 h 163"/>
                <a:gd name="T70" fmla="*/ 63 w 130"/>
                <a:gd name="T71" fmla="*/ 19 h 163"/>
                <a:gd name="T72" fmla="*/ 55 w 130"/>
                <a:gd name="T73" fmla="*/ 22 h 163"/>
                <a:gd name="T74" fmla="*/ 45 w 130"/>
                <a:gd name="T75" fmla="*/ 26 h 163"/>
                <a:gd name="T76" fmla="*/ 37 w 130"/>
                <a:gd name="T77" fmla="*/ 33 h 163"/>
                <a:gd name="T78" fmla="*/ 30 w 130"/>
                <a:gd name="T79" fmla="*/ 42 h 163"/>
                <a:gd name="T80" fmla="*/ 26 w 130"/>
                <a:gd name="T81" fmla="*/ 54 h 163"/>
                <a:gd name="T82" fmla="*/ 22 w 130"/>
                <a:gd name="T83" fmla="*/ 67 h 163"/>
                <a:gd name="T84" fmla="*/ 22 w 130"/>
                <a:gd name="T85" fmla="*/ 82 h 163"/>
                <a:gd name="T86" fmla="*/ 23 w 130"/>
                <a:gd name="T87" fmla="*/ 98 h 163"/>
                <a:gd name="T88" fmla="*/ 26 w 130"/>
                <a:gd name="T89" fmla="*/ 110 h 163"/>
                <a:gd name="T90" fmla="*/ 32 w 130"/>
                <a:gd name="T91" fmla="*/ 121 h 163"/>
                <a:gd name="T92" fmla="*/ 37 w 130"/>
                <a:gd name="T93" fmla="*/ 130 h 163"/>
                <a:gd name="T94" fmla="*/ 46 w 130"/>
                <a:gd name="T95" fmla="*/ 137 h 163"/>
                <a:gd name="T96" fmla="*/ 55 w 130"/>
                <a:gd name="T97" fmla="*/ 141 h 163"/>
                <a:gd name="T98" fmla="*/ 65 w 130"/>
                <a:gd name="T99" fmla="*/ 144 h 163"/>
                <a:gd name="T100" fmla="*/ 76 w 130"/>
                <a:gd name="T101" fmla="*/ 144 h 163"/>
                <a:gd name="T102" fmla="*/ 91 w 130"/>
                <a:gd name="T103" fmla="*/ 144 h 163"/>
                <a:gd name="T104" fmla="*/ 104 w 130"/>
                <a:gd name="T105" fmla="*/ 140 h 163"/>
                <a:gd name="T106" fmla="*/ 117 w 130"/>
                <a:gd name="T107" fmla="*/ 134 h 163"/>
                <a:gd name="T108" fmla="*/ 128 w 130"/>
                <a:gd name="T109" fmla="*/ 124 h 163"/>
                <a:gd name="T110" fmla="*/ 130 w 130"/>
                <a:gd name="T111" fmla="*/ 124 h 163"/>
                <a:gd name="T112" fmla="*/ 130 w 130"/>
                <a:gd name="T113" fmla="*/ 14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63">
                  <a:moveTo>
                    <a:pt x="130" y="149"/>
                  </a:moveTo>
                  <a:lnTo>
                    <a:pt x="124" y="151"/>
                  </a:lnTo>
                  <a:lnTo>
                    <a:pt x="120" y="153"/>
                  </a:lnTo>
                  <a:lnTo>
                    <a:pt x="115" y="156"/>
                  </a:lnTo>
                  <a:lnTo>
                    <a:pt x="108" y="159"/>
                  </a:lnTo>
                  <a:lnTo>
                    <a:pt x="101" y="160"/>
                  </a:lnTo>
                  <a:lnTo>
                    <a:pt x="94" y="162"/>
                  </a:lnTo>
                  <a:lnTo>
                    <a:pt x="85" y="163"/>
                  </a:lnTo>
                  <a:lnTo>
                    <a:pt x="76" y="163"/>
                  </a:lnTo>
                  <a:lnTo>
                    <a:pt x="61" y="162"/>
                  </a:lnTo>
                  <a:lnTo>
                    <a:pt x="46" y="159"/>
                  </a:lnTo>
                  <a:lnTo>
                    <a:pt x="32" y="153"/>
                  </a:lnTo>
                  <a:lnTo>
                    <a:pt x="22" y="143"/>
                  </a:lnTo>
                  <a:lnTo>
                    <a:pt x="12" y="133"/>
                  </a:lnTo>
                  <a:lnTo>
                    <a:pt x="6" y="118"/>
                  </a:lnTo>
                  <a:lnTo>
                    <a:pt x="1" y="101"/>
                  </a:lnTo>
                  <a:lnTo>
                    <a:pt x="0" y="82"/>
                  </a:lnTo>
                  <a:lnTo>
                    <a:pt x="1" y="64"/>
                  </a:lnTo>
                  <a:lnTo>
                    <a:pt x="6" y="46"/>
                  </a:lnTo>
                  <a:lnTo>
                    <a:pt x="12" y="32"/>
                  </a:lnTo>
                  <a:lnTo>
                    <a:pt x="22" y="22"/>
                  </a:lnTo>
                  <a:lnTo>
                    <a:pt x="32" y="12"/>
                  </a:lnTo>
                  <a:lnTo>
                    <a:pt x="46" y="6"/>
                  </a:lnTo>
                  <a:lnTo>
                    <a:pt x="61" y="2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102" y="3"/>
                  </a:lnTo>
                  <a:lnTo>
                    <a:pt x="115" y="8"/>
                  </a:lnTo>
                  <a:lnTo>
                    <a:pt x="130" y="15"/>
                  </a:lnTo>
                  <a:lnTo>
                    <a:pt x="130" y="39"/>
                  </a:lnTo>
                  <a:lnTo>
                    <a:pt x="128" y="39"/>
                  </a:lnTo>
                  <a:lnTo>
                    <a:pt x="115" y="29"/>
                  </a:lnTo>
                  <a:lnTo>
                    <a:pt x="102" y="23"/>
                  </a:lnTo>
                  <a:lnTo>
                    <a:pt x="89" y="19"/>
                  </a:lnTo>
                  <a:lnTo>
                    <a:pt x="75" y="18"/>
                  </a:lnTo>
                  <a:lnTo>
                    <a:pt x="63" y="19"/>
                  </a:lnTo>
                  <a:lnTo>
                    <a:pt x="55" y="22"/>
                  </a:lnTo>
                  <a:lnTo>
                    <a:pt x="45" y="26"/>
                  </a:lnTo>
                  <a:lnTo>
                    <a:pt x="37" y="33"/>
                  </a:lnTo>
                  <a:lnTo>
                    <a:pt x="30" y="42"/>
                  </a:lnTo>
                  <a:lnTo>
                    <a:pt x="26" y="54"/>
                  </a:lnTo>
                  <a:lnTo>
                    <a:pt x="22" y="67"/>
                  </a:lnTo>
                  <a:lnTo>
                    <a:pt x="22" y="82"/>
                  </a:lnTo>
                  <a:lnTo>
                    <a:pt x="23" y="98"/>
                  </a:lnTo>
                  <a:lnTo>
                    <a:pt x="26" y="110"/>
                  </a:lnTo>
                  <a:lnTo>
                    <a:pt x="32" y="121"/>
                  </a:lnTo>
                  <a:lnTo>
                    <a:pt x="37" y="130"/>
                  </a:lnTo>
                  <a:lnTo>
                    <a:pt x="46" y="137"/>
                  </a:lnTo>
                  <a:lnTo>
                    <a:pt x="55" y="141"/>
                  </a:lnTo>
                  <a:lnTo>
                    <a:pt x="65" y="144"/>
                  </a:lnTo>
                  <a:lnTo>
                    <a:pt x="76" y="144"/>
                  </a:lnTo>
                  <a:lnTo>
                    <a:pt x="91" y="144"/>
                  </a:lnTo>
                  <a:lnTo>
                    <a:pt x="104" y="140"/>
                  </a:lnTo>
                  <a:lnTo>
                    <a:pt x="117" y="134"/>
                  </a:lnTo>
                  <a:lnTo>
                    <a:pt x="128" y="124"/>
                  </a:lnTo>
                  <a:lnTo>
                    <a:pt x="130" y="124"/>
                  </a:lnTo>
                  <a:lnTo>
                    <a:pt x="130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3" name="Freeform 2615"/>
            <p:cNvSpPr>
              <a:spLocks/>
            </p:cNvSpPr>
            <p:nvPr/>
          </p:nvSpPr>
          <p:spPr bwMode="auto">
            <a:xfrm>
              <a:off x="5119" y="2864"/>
              <a:ext cx="32" cy="54"/>
            </a:xfrm>
            <a:custGeom>
              <a:avLst/>
              <a:gdLst>
                <a:gd name="T0" fmla="*/ 98 w 98"/>
                <a:gd name="T1" fmla="*/ 164 h 164"/>
                <a:gd name="T2" fmla="*/ 78 w 98"/>
                <a:gd name="T3" fmla="*/ 164 h 164"/>
                <a:gd name="T4" fmla="*/ 78 w 98"/>
                <a:gd name="T5" fmla="*/ 96 h 164"/>
                <a:gd name="T6" fmla="*/ 78 w 98"/>
                <a:gd name="T7" fmla="*/ 89 h 164"/>
                <a:gd name="T8" fmla="*/ 78 w 98"/>
                <a:gd name="T9" fmla="*/ 82 h 164"/>
                <a:gd name="T10" fmla="*/ 76 w 98"/>
                <a:gd name="T11" fmla="*/ 75 h 164"/>
                <a:gd name="T12" fmla="*/ 73 w 98"/>
                <a:gd name="T13" fmla="*/ 71 h 164"/>
                <a:gd name="T14" fmla="*/ 70 w 98"/>
                <a:gd name="T15" fmla="*/ 66 h 164"/>
                <a:gd name="T16" fmla="*/ 66 w 98"/>
                <a:gd name="T17" fmla="*/ 65 h 164"/>
                <a:gd name="T18" fmla="*/ 60 w 98"/>
                <a:gd name="T19" fmla="*/ 62 h 164"/>
                <a:gd name="T20" fmla="*/ 53 w 98"/>
                <a:gd name="T21" fmla="*/ 62 h 164"/>
                <a:gd name="T22" fmla="*/ 44 w 98"/>
                <a:gd name="T23" fmla="*/ 62 h 164"/>
                <a:gd name="T24" fmla="*/ 36 w 98"/>
                <a:gd name="T25" fmla="*/ 66 h 164"/>
                <a:gd name="T26" fmla="*/ 27 w 98"/>
                <a:gd name="T27" fmla="*/ 71 h 164"/>
                <a:gd name="T28" fmla="*/ 18 w 98"/>
                <a:gd name="T29" fmla="*/ 76 h 164"/>
                <a:gd name="T30" fmla="*/ 18 w 98"/>
                <a:gd name="T31" fmla="*/ 164 h 164"/>
                <a:gd name="T32" fmla="*/ 0 w 98"/>
                <a:gd name="T33" fmla="*/ 164 h 164"/>
                <a:gd name="T34" fmla="*/ 0 w 98"/>
                <a:gd name="T35" fmla="*/ 0 h 164"/>
                <a:gd name="T36" fmla="*/ 18 w 98"/>
                <a:gd name="T37" fmla="*/ 0 h 164"/>
                <a:gd name="T38" fmla="*/ 18 w 98"/>
                <a:gd name="T39" fmla="*/ 59 h 164"/>
                <a:gd name="T40" fmla="*/ 29 w 98"/>
                <a:gd name="T41" fmla="*/ 52 h 164"/>
                <a:gd name="T42" fmla="*/ 39 w 98"/>
                <a:gd name="T43" fmla="*/ 48 h 164"/>
                <a:gd name="T44" fmla="*/ 49 w 98"/>
                <a:gd name="T45" fmla="*/ 43 h 164"/>
                <a:gd name="T46" fmla="*/ 59 w 98"/>
                <a:gd name="T47" fmla="*/ 43 h 164"/>
                <a:gd name="T48" fmla="*/ 76 w 98"/>
                <a:gd name="T49" fmla="*/ 45 h 164"/>
                <a:gd name="T50" fmla="*/ 88 w 98"/>
                <a:gd name="T51" fmla="*/ 55 h 164"/>
                <a:gd name="T52" fmla="*/ 96 w 98"/>
                <a:gd name="T53" fmla="*/ 68 h 164"/>
                <a:gd name="T54" fmla="*/ 98 w 98"/>
                <a:gd name="T55" fmla="*/ 88 h 164"/>
                <a:gd name="T56" fmla="*/ 98 w 98"/>
                <a:gd name="T5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164">
                  <a:moveTo>
                    <a:pt x="98" y="164"/>
                  </a:moveTo>
                  <a:lnTo>
                    <a:pt x="78" y="164"/>
                  </a:lnTo>
                  <a:lnTo>
                    <a:pt x="78" y="96"/>
                  </a:lnTo>
                  <a:lnTo>
                    <a:pt x="78" y="89"/>
                  </a:lnTo>
                  <a:lnTo>
                    <a:pt x="78" y="82"/>
                  </a:lnTo>
                  <a:lnTo>
                    <a:pt x="76" y="75"/>
                  </a:lnTo>
                  <a:lnTo>
                    <a:pt x="73" y="71"/>
                  </a:lnTo>
                  <a:lnTo>
                    <a:pt x="70" y="66"/>
                  </a:lnTo>
                  <a:lnTo>
                    <a:pt x="66" y="65"/>
                  </a:lnTo>
                  <a:lnTo>
                    <a:pt x="60" y="62"/>
                  </a:lnTo>
                  <a:lnTo>
                    <a:pt x="53" y="62"/>
                  </a:lnTo>
                  <a:lnTo>
                    <a:pt x="44" y="62"/>
                  </a:lnTo>
                  <a:lnTo>
                    <a:pt x="36" y="66"/>
                  </a:lnTo>
                  <a:lnTo>
                    <a:pt x="27" y="71"/>
                  </a:lnTo>
                  <a:lnTo>
                    <a:pt x="18" y="76"/>
                  </a:lnTo>
                  <a:lnTo>
                    <a:pt x="18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59"/>
                  </a:lnTo>
                  <a:lnTo>
                    <a:pt x="29" y="52"/>
                  </a:lnTo>
                  <a:lnTo>
                    <a:pt x="39" y="48"/>
                  </a:lnTo>
                  <a:lnTo>
                    <a:pt x="49" y="43"/>
                  </a:lnTo>
                  <a:lnTo>
                    <a:pt x="59" y="43"/>
                  </a:lnTo>
                  <a:lnTo>
                    <a:pt x="76" y="45"/>
                  </a:lnTo>
                  <a:lnTo>
                    <a:pt x="88" y="55"/>
                  </a:lnTo>
                  <a:lnTo>
                    <a:pt x="96" y="68"/>
                  </a:lnTo>
                  <a:lnTo>
                    <a:pt x="98" y="88"/>
                  </a:lnTo>
                  <a:lnTo>
                    <a:pt x="98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4" name="Freeform 2616"/>
            <p:cNvSpPr>
              <a:spLocks noEditPoints="1"/>
            </p:cNvSpPr>
            <p:nvPr/>
          </p:nvSpPr>
          <p:spPr bwMode="auto">
            <a:xfrm>
              <a:off x="5161" y="2878"/>
              <a:ext cx="33" cy="41"/>
            </a:xfrm>
            <a:custGeom>
              <a:avLst/>
              <a:gdLst>
                <a:gd name="T0" fmla="*/ 79 w 99"/>
                <a:gd name="T1" fmla="*/ 121 h 124"/>
                <a:gd name="T2" fmla="*/ 76 w 99"/>
                <a:gd name="T3" fmla="*/ 111 h 124"/>
                <a:gd name="T4" fmla="*/ 68 w 99"/>
                <a:gd name="T5" fmla="*/ 117 h 124"/>
                <a:gd name="T6" fmla="*/ 59 w 99"/>
                <a:gd name="T7" fmla="*/ 121 h 124"/>
                <a:gd name="T8" fmla="*/ 46 w 99"/>
                <a:gd name="T9" fmla="*/ 124 h 124"/>
                <a:gd name="T10" fmla="*/ 23 w 99"/>
                <a:gd name="T11" fmla="*/ 123 h 124"/>
                <a:gd name="T12" fmla="*/ 1 w 99"/>
                <a:gd name="T13" fmla="*/ 102 h 124"/>
                <a:gd name="T14" fmla="*/ 0 w 99"/>
                <a:gd name="T15" fmla="*/ 75 h 124"/>
                <a:gd name="T16" fmla="*/ 11 w 99"/>
                <a:gd name="T17" fmla="*/ 58 h 124"/>
                <a:gd name="T18" fmla="*/ 33 w 99"/>
                <a:gd name="T19" fmla="*/ 48 h 124"/>
                <a:gd name="T20" fmla="*/ 63 w 99"/>
                <a:gd name="T21" fmla="*/ 45 h 124"/>
                <a:gd name="T22" fmla="*/ 79 w 99"/>
                <a:gd name="T23" fmla="*/ 41 h 124"/>
                <a:gd name="T24" fmla="*/ 78 w 99"/>
                <a:gd name="T25" fmla="*/ 29 h 124"/>
                <a:gd name="T26" fmla="*/ 70 w 99"/>
                <a:gd name="T27" fmla="*/ 22 h 124"/>
                <a:gd name="T28" fmla="*/ 60 w 99"/>
                <a:gd name="T29" fmla="*/ 19 h 124"/>
                <a:gd name="T30" fmla="*/ 49 w 99"/>
                <a:gd name="T31" fmla="*/ 17 h 124"/>
                <a:gd name="T32" fmla="*/ 30 w 99"/>
                <a:gd name="T33" fmla="*/ 20 h 124"/>
                <a:gd name="T34" fmla="*/ 11 w 99"/>
                <a:gd name="T35" fmla="*/ 26 h 124"/>
                <a:gd name="T36" fmla="*/ 10 w 99"/>
                <a:gd name="T37" fmla="*/ 6 h 124"/>
                <a:gd name="T38" fmla="*/ 27 w 99"/>
                <a:gd name="T39" fmla="*/ 3 h 124"/>
                <a:gd name="T40" fmla="*/ 49 w 99"/>
                <a:gd name="T41" fmla="*/ 0 h 124"/>
                <a:gd name="T42" fmla="*/ 70 w 99"/>
                <a:gd name="T43" fmla="*/ 3 h 124"/>
                <a:gd name="T44" fmla="*/ 86 w 99"/>
                <a:gd name="T45" fmla="*/ 10 h 124"/>
                <a:gd name="T46" fmla="*/ 96 w 99"/>
                <a:gd name="T47" fmla="*/ 22 h 124"/>
                <a:gd name="T48" fmla="*/ 99 w 99"/>
                <a:gd name="T49" fmla="*/ 41 h 124"/>
                <a:gd name="T50" fmla="*/ 79 w 99"/>
                <a:gd name="T51" fmla="*/ 92 h 124"/>
                <a:gd name="T52" fmla="*/ 70 w 99"/>
                <a:gd name="T53" fmla="*/ 61 h 124"/>
                <a:gd name="T54" fmla="*/ 47 w 99"/>
                <a:gd name="T55" fmla="*/ 62 h 124"/>
                <a:gd name="T56" fmla="*/ 32 w 99"/>
                <a:gd name="T57" fmla="*/ 66 h 124"/>
                <a:gd name="T58" fmla="*/ 20 w 99"/>
                <a:gd name="T59" fmla="*/ 78 h 124"/>
                <a:gd name="T60" fmla="*/ 22 w 99"/>
                <a:gd name="T61" fmla="*/ 95 h 124"/>
                <a:gd name="T62" fmla="*/ 33 w 99"/>
                <a:gd name="T63" fmla="*/ 105 h 124"/>
                <a:gd name="T64" fmla="*/ 55 w 99"/>
                <a:gd name="T65" fmla="*/ 105 h 124"/>
                <a:gd name="T66" fmla="*/ 72 w 99"/>
                <a:gd name="T67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24">
                  <a:moveTo>
                    <a:pt x="99" y="121"/>
                  </a:moveTo>
                  <a:lnTo>
                    <a:pt x="79" y="121"/>
                  </a:lnTo>
                  <a:lnTo>
                    <a:pt x="79" y="108"/>
                  </a:lnTo>
                  <a:lnTo>
                    <a:pt x="76" y="111"/>
                  </a:lnTo>
                  <a:lnTo>
                    <a:pt x="73" y="114"/>
                  </a:lnTo>
                  <a:lnTo>
                    <a:pt x="68" y="117"/>
                  </a:lnTo>
                  <a:lnTo>
                    <a:pt x="65" y="118"/>
                  </a:lnTo>
                  <a:lnTo>
                    <a:pt x="59" y="121"/>
                  </a:lnTo>
                  <a:lnTo>
                    <a:pt x="53" y="123"/>
                  </a:lnTo>
                  <a:lnTo>
                    <a:pt x="46" y="124"/>
                  </a:lnTo>
                  <a:lnTo>
                    <a:pt x="37" y="124"/>
                  </a:lnTo>
                  <a:lnTo>
                    <a:pt x="23" y="123"/>
                  </a:lnTo>
                  <a:lnTo>
                    <a:pt x="10" y="114"/>
                  </a:lnTo>
                  <a:lnTo>
                    <a:pt x="1" y="102"/>
                  </a:lnTo>
                  <a:lnTo>
                    <a:pt x="0" y="87"/>
                  </a:lnTo>
                  <a:lnTo>
                    <a:pt x="0" y="75"/>
                  </a:lnTo>
                  <a:lnTo>
                    <a:pt x="6" y="65"/>
                  </a:lnTo>
                  <a:lnTo>
                    <a:pt x="11" y="58"/>
                  </a:lnTo>
                  <a:lnTo>
                    <a:pt x="22" y="52"/>
                  </a:lnTo>
                  <a:lnTo>
                    <a:pt x="33" y="48"/>
                  </a:lnTo>
                  <a:lnTo>
                    <a:pt x="47" y="46"/>
                  </a:lnTo>
                  <a:lnTo>
                    <a:pt x="63" y="45"/>
                  </a:lnTo>
                  <a:lnTo>
                    <a:pt x="79" y="43"/>
                  </a:lnTo>
                  <a:lnTo>
                    <a:pt x="79" y="41"/>
                  </a:lnTo>
                  <a:lnTo>
                    <a:pt x="79" y="33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0" y="22"/>
                  </a:lnTo>
                  <a:lnTo>
                    <a:pt x="66" y="20"/>
                  </a:lnTo>
                  <a:lnTo>
                    <a:pt x="60" y="19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0" y="19"/>
                  </a:lnTo>
                  <a:lnTo>
                    <a:pt x="30" y="20"/>
                  </a:lnTo>
                  <a:lnTo>
                    <a:pt x="22" y="22"/>
                  </a:lnTo>
                  <a:lnTo>
                    <a:pt x="11" y="26"/>
                  </a:lnTo>
                  <a:lnTo>
                    <a:pt x="10" y="26"/>
                  </a:lnTo>
                  <a:lnTo>
                    <a:pt x="10" y="6"/>
                  </a:lnTo>
                  <a:lnTo>
                    <a:pt x="17" y="5"/>
                  </a:lnTo>
                  <a:lnTo>
                    <a:pt x="27" y="3"/>
                  </a:lnTo>
                  <a:lnTo>
                    <a:pt x="37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3"/>
                  </a:lnTo>
                  <a:lnTo>
                    <a:pt x="79" y="5"/>
                  </a:lnTo>
                  <a:lnTo>
                    <a:pt x="86" y="10"/>
                  </a:lnTo>
                  <a:lnTo>
                    <a:pt x="92" y="15"/>
                  </a:lnTo>
                  <a:lnTo>
                    <a:pt x="96" y="22"/>
                  </a:lnTo>
                  <a:lnTo>
                    <a:pt x="99" y="30"/>
                  </a:lnTo>
                  <a:lnTo>
                    <a:pt x="99" y="41"/>
                  </a:lnTo>
                  <a:lnTo>
                    <a:pt x="99" y="121"/>
                  </a:lnTo>
                  <a:close/>
                  <a:moveTo>
                    <a:pt x="79" y="92"/>
                  </a:moveTo>
                  <a:lnTo>
                    <a:pt x="79" y="59"/>
                  </a:lnTo>
                  <a:lnTo>
                    <a:pt x="70" y="61"/>
                  </a:lnTo>
                  <a:lnTo>
                    <a:pt x="59" y="61"/>
                  </a:lnTo>
                  <a:lnTo>
                    <a:pt x="47" y="62"/>
                  </a:lnTo>
                  <a:lnTo>
                    <a:pt x="39" y="64"/>
                  </a:lnTo>
                  <a:lnTo>
                    <a:pt x="32" y="66"/>
                  </a:lnTo>
                  <a:lnTo>
                    <a:pt x="26" y="72"/>
                  </a:lnTo>
                  <a:lnTo>
                    <a:pt x="20" y="78"/>
                  </a:lnTo>
                  <a:lnTo>
                    <a:pt x="20" y="85"/>
                  </a:lnTo>
                  <a:lnTo>
                    <a:pt x="22" y="95"/>
                  </a:lnTo>
                  <a:lnTo>
                    <a:pt x="26" y="101"/>
                  </a:lnTo>
                  <a:lnTo>
                    <a:pt x="33" y="105"/>
                  </a:lnTo>
                  <a:lnTo>
                    <a:pt x="45" y="105"/>
                  </a:lnTo>
                  <a:lnTo>
                    <a:pt x="55" y="105"/>
                  </a:lnTo>
                  <a:lnTo>
                    <a:pt x="63" y="102"/>
                  </a:lnTo>
                  <a:lnTo>
                    <a:pt x="72" y="98"/>
                  </a:lnTo>
                  <a:lnTo>
                    <a:pt x="79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5" name="Freeform 2617"/>
            <p:cNvSpPr>
              <a:spLocks/>
            </p:cNvSpPr>
            <p:nvPr/>
          </p:nvSpPr>
          <p:spPr bwMode="auto">
            <a:xfrm>
              <a:off x="5207" y="2879"/>
              <a:ext cx="25" cy="39"/>
            </a:xfrm>
            <a:custGeom>
              <a:avLst/>
              <a:gdLst>
                <a:gd name="T0" fmla="*/ 74 w 74"/>
                <a:gd name="T1" fmla="*/ 22 h 118"/>
                <a:gd name="T2" fmla="*/ 72 w 74"/>
                <a:gd name="T3" fmla="*/ 22 h 118"/>
                <a:gd name="T4" fmla="*/ 68 w 74"/>
                <a:gd name="T5" fmla="*/ 22 h 118"/>
                <a:gd name="T6" fmla="*/ 64 w 74"/>
                <a:gd name="T7" fmla="*/ 20 h 118"/>
                <a:gd name="T8" fmla="*/ 59 w 74"/>
                <a:gd name="T9" fmla="*/ 20 h 118"/>
                <a:gd name="T10" fmla="*/ 53 w 74"/>
                <a:gd name="T11" fmla="*/ 20 h 118"/>
                <a:gd name="T12" fmla="*/ 45 w 74"/>
                <a:gd name="T13" fmla="*/ 20 h 118"/>
                <a:gd name="T14" fmla="*/ 36 w 74"/>
                <a:gd name="T15" fmla="*/ 25 h 118"/>
                <a:gd name="T16" fmla="*/ 28 w 74"/>
                <a:gd name="T17" fmla="*/ 29 h 118"/>
                <a:gd name="T18" fmla="*/ 20 w 74"/>
                <a:gd name="T19" fmla="*/ 35 h 118"/>
                <a:gd name="T20" fmla="*/ 20 w 74"/>
                <a:gd name="T21" fmla="*/ 118 h 118"/>
                <a:gd name="T22" fmla="*/ 0 w 74"/>
                <a:gd name="T23" fmla="*/ 118 h 118"/>
                <a:gd name="T24" fmla="*/ 0 w 74"/>
                <a:gd name="T25" fmla="*/ 0 h 118"/>
                <a:gd name="T26" fmla="*/ 20 w 74"/>
                <a:gd name="T27" fmla="*/ 0 h 118"/>
                <a:gd name="T28" fmla="*/ 20 w 74"/>
                <a:gd name="T29" fmla="*/ 17 h 118"/>
                <a:gd name="T30" fmla="*/ 30 w 74"/>
                <a:gd name="T31" fmla="*/ 9 h 118"/>
                <a:gd name="T32" fmla="*/ 41 w 74"/>
                <a:gd name="T33" fmla="*/ 4 h 118"/>
                <a:gd name="T34" fmla="*/ 49 w 74"/>
                <a:gd name="T35" fmla="*/ 2 h 118"/>
                <a:gd name="T36" fmla="*/ 59 w 74"/>
                <a:gd name="T37" fmla="*/ 0 h 118"/>
                <a:gd name="T38" fmla="*/ 64 w 74"/>
                <a:gd name="T39" fmla="*/ 0 h 118"/>
                <a:gd name="T40" fmla="*/ 66 w 74"/>
                <a:gd name="T41" fmla="*/ 0 h 118"/>
                <a:gd name="T42" fmla="*/ 69 w 74"/>
                <a:gd name="T43" fmla="*/ 2 h 118"/>
                <a:gd name="T44" fmla="*/ 74 w 74"/>
                <a:gd name="T45" fmla="*/ 2 h 118"/>
                <a:gd name="T46" fmla="*/ 74 w 74"/>
                <a:gd name="T47" fmla="*/ 2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" h="118">
                  <a:moveTo>
                    <a:pt x="74" y="22"/>
                  </a:moveTo>
                  <a:lnTo>
                    <a:pt x="72" y="22"/>
                  </a:lnTo>
                  <a:lnTo>
                    <a:pt x="68" y="22"/>
                  </a:lnTo>
                  <a:lnTo>
                    <a:pt x="64" y="20"/>
                  </a:lnTo>
                  <a:lnTo>
                    <a:pt x="59" y="20"/>
                  </a:lnTo>
                  <a:lnTo>
                    <a:pt x="53" y="20"/>
                  </a:lnTo>
                  <a:lnTo>
                    <a:pt x="45" y="20"/>
                  </a:lnTo>
                  <a:lnTo>
                    <a:pt x="36" y="25"/>
                  </a:lnTo>
                  <a:lnTo>
                    <a:pt x="28" y="29"/>
                  </a:lnTo>
                  <a:lnTo>
                    <a:pt x="20" y="35"/>
                  </a:lnTo>
                  <a:lnTo>
                    <a:pt x="20" y="118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7"/>
                  </a:lnTo>
                  <a:lnTo>
                    <a:pt x="30" y="9"/>
                  </a:lnTo>
                  <a:lnTo>
                    <a:pt x="41" y="4"/>
                  </a:lnTo>
                  <a:lnTo>
                    <a:pt x="49" y="2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9" y="2"/>
                  </a:lnTo>
                  <a:lnTo>
                    <a:pt x="74" y="2"/>
                  </a:lnTo>
                  <a:lnTo>
                    <a:pt x="7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6" name="Freeform 2618"/>
            <p:cNvSpPr>
              <a:spLocks noEditPoints="1"/>
            </p:cNvSpPr>
            <p:nvPr/>
          </p:nvSpPr>
          <p:spPr bwMode="auto">
            <a:xfrm>
              <a:off x="5235" y="2864"/>
              <a:ext cx="35" cy="55"/>
            </a:xfrm>
            <a:custGeom>
              <a:avLst/>
              <a:gdLst>
                <a:gd name="T0" fmla="*/ 103 w 103"/>
                <a:gd name="T1" fmla="*/ 164 h 167"/>
                <a:gd name="T2" fmla="*/ 85 w 103"/>
                <a:gd name="T3" fmla="*/ 164 h 167"/>
                <a:gd name="T4" fmla="*/ 85 w 103"/>
                <a:gd name="T5" fmla="*/ 151 h 167"/>
                <a:gd name="T6" fmla="*/ 76 w 103"/>
                <a:gd name="T7" fmla="*/ 158 h 167"/>
                <a:gd name="T8" fmla="*/ 66 w 103"/>
                <a:gd name="T9" fmla="*/ 163 h 167"/>
                <a:gd name="T10" fmla="*/ 57 w 103"/>
                <a:gd name="T11" fmla="*/ 167 h 167"/>
                <a:gd name="T12" fmla="*/ 46 w 103"/>
                <a:gd name="T13" fmla="*/ 167 h 167"/>
                <a:gd name="T14" fmla="*/ 36 w 103"/>
                <a:gd name="T15" fmla="*/ 167 h 167"/>
                <a:gd name="T16" fmla="*/ 20 w 103"/>
                <a:gd name="T17" fmla="*/ 158 h 167"/>
                <a:gd name="T18" fmla="*/ 13 w 103"/>
                <a:gd name="T19" fmla="*/ 151 h 167"/>
                <a:gd name="T20" fmla="*/ 7 w 103"/>
                <a:gd name="T21" fmla="*/ 143 h 167"/>
                <a:gd name="T22" fmla="*/ 1 w 103"/>
                <a:gd name="T23" fmla="*/ 119 h 167"/>
                <a:gd name="T24" fmla="*/ 0 w 103"/>
                <a:gd name="T25" fmla="*/ 107 h 167"/>
                <a:gd name="T26" fmla="*/ 1 w 103"/>
                <a:gd name="T27" fmla="*/ 92 h 167"/>
                <a:gd name="T28" fmla="*/ 4 w 103"/>
                <a:gd name="T29" fmla="*/ 79 h 167"/>
                <a:gd name="T30" fmla="*/ 10 w 103"/>
                <a:gd name="T31" fmla="*/ 68 h 167"/>
                <a:gd name="T32" fmla="*/ 16 w 103"/>
                <a:gd name="T33" fmla="*/ 59 h 167"/>
                <a:gd name="T34" fmla="*/ 24 w 103"/>
                <a:gd name="T35" fmla="*/ 52 h 167"/>
                <a:gd name="T36" fmla="*/ 33 w 103"/>
                <a:gd name="T37" fmla="*/ 48 h 167"/>
                <a:gd name="T38" fmla="*/ 43 w 103"/>
                <a:gd name="T39" fmla="*/ 43 h 167"/>
                <a:gd name="T40" fmla="*/ 53 w 103"/>
                <a:gd name="T41" fmla="*/ 43 h 167"/>
                <a:gd name="T42" fmla="*/ 62 w 103"/>
                <a:gd name="T43" fmla="*/ 43 h 167"/>
                <a:gd name="T44" fmla="*/ 69 w 103"/>
                <a:gd name="T45" fmla="*/ 45 h 167"/>
                <a:gd name="T46" fmla="*/ 76 w 103"/>
                <a:gd name="T47" fmla="*/ 48 h 167"/>
                <a:gd name="T48" fmla="*/ 85 w 103"/>
                <a:gd name="T49" fmla="*/ 50 h 167"/>
                <a:gd name="T50" fmla="*/ 85 w 103"/>
                <a:gd name="T51" fmla="*/ 0 h 167"/>
                <a:gd name="T52" fmla="*/ 103 w 103"/>
                <a:gd name="T53" fmla="*/ 0 h 167"/>
                <a:gd name="T54" fmla="*/ 103 w 103"/>
                <a:gd name="T55" fmla="*/ 164 h 167"/>
                <a:gd name="T56" fmla="*/ 85 w 103"/>
                <a:gd name="T57" fmla="*/ 135 h 167"/>
                <a:gd name="T58" fmla="*/ 85 w 103"/>
                <a:gd name="T59" fmla="*/ 68 h 167"/>
                <a:gd name="T60" fmla="*/ 76 w 103"/>
                <a:gd name="T61" fmla="*/ 65 h 167"/>
                <a:gd name="T62" fmla="*/ 70 w 103"/>
                <a:gd name="T63" fmla="*/ 62 h 167"/>
                <a:gd name="T64" fmla="*/ 63 w 103"/>
                <a:gd name="T65" fmla="*/ 62 h 167"/>
                <a:gd name="T66" fmla="*/ 56 w 103"/>
                <a:gd name="T67" fmla="*/ 62 h 167"/>
                <a:gd name="T68" fmla="*/ 40 w 103"/>
                <a:gd name="T69" fmla="*/ 63 h 167"/>
                <a:gd name="T70" fmla="*/ 30 w 103"/>
                <a:gd name="T71" fmla="*/ 73 h 167"/>
                <a:gd name="T72" fmla="*/ 23 w 103"/>
                <a:gd name="T73" fmla="*/ 86 h 167"/>
                <a:gd name="T74" fmla="*/ 21 w 103"/>
                <a:gd name="T75" fmla="*/ 105 h 167"/>
                <a:gd name="T76" fmla="*/ 21 w 103"/>
                <a:gd name="T77" fmla="*/ 125 h 167"/>
                <a:gd name="T78" fmla="*/ 29 w 103"/>
                <a:gd name="T79" fmla="*/ 138 h 167"/>
                <a:gd name="T80" fmla="*/ 37 w 103"/>
                <a:gd name="T81" fmla="*/ 147 h 167"/>
                <a:gd name="T82" fmla="*/ 52 w 103"/>
                <a:gd name="T83" fmla="*/ 148 h 167"/>
                <a:gd name="T84" fmla="*/ 59 w 103"/>
                <a:gd name="T85" fmla="*/ 148 h 167"/>
                <a:gd name="T86" fmla="*/ 67 w 103"/>
                <a:gd name="T87" fmla="*/ 145 h 167"/>
                <a:gd name="T88" fmla="*/ 76 w 103"/>
                <a:gd name="T89" fmla="*/ 141 h 167"/>
                <a:gd name="T90" fmla="*/ 85 w 103"/>
                <a:gd name="T91" fmla="*/ 13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" h="167">
                  <a:moveTo>
                    <a:pt x="103" y="164"/>
                  </a:moveTo>
                  <a:lnTo>
                    <a:pt x="85" y="164"/>
                  </a:lnTo>
                  <a:lnTo>
                    <a:pt x="85" y="151"/>
                  </a:lnTo>
                  <a:lnTo>
                    <a:pt x="76" y="158"/>
                  </a:lnTo>
                  <a:lnTo>
                    <a:pt x="66" y="163"/>
                  </a:lnTo>
                  <a:lnTo>
                    <a:pt x="57" y="167"/>
                  </a:lnTo>
                  <a:lnTo>
                    <a:pt x="46" y="167"/>
                  </a:lnTo>
                  <a:lnTo>
                    <a:pt x="36" y="167"/>
                  </a:lnTo>
                  <a:lnTo>
                    <a:pt x="20" y="158"/>
                  </a:lnTo>
                  <a:lnTo>
                    <a:pt x="13" y="151"/>
                  </a:lnTo>
                  <a:lnTo>
                    <a:pt x="7" y="143"/>
                  </a:lnTo>
                  <a:lnTo>
                    <a:pt x="1" y="119"/>
                  </a:lnTo>
                  <a:lnTo>
                    <a:pt x="0" y="107"/>
                  </a:lnTo>
                  <a:lnTo>
                    <a:pt x="1" y="92"/>
                  </a:lnTo>
                  <a:lnTo>
                    <a:pt x="4" y="79"/>
                  </a:lnTo>
                  <a:lnTo>
                    <a:pt x="10" y="68"/>
                  </a:lnTo>
                  <a:lnTo>
                    <a:pt x="16" y="59"/>
                  </a:lnTo>
                  <a:lnTo>
                    <a:pt x="24" y="52"/>
                  </a:lnTo>
                  <a:lnTo>
                    <a:pt x="33" y="48"/>
                  </a:lnTo>
                  <a:lnTo>
                    <a:pt x="43" y="43"/>
                  </a:lnTo>
                  <a:lnTo>
                    <a:pt x="53" y="43"/>
                  </a:lnTo>
                  <a:lnTo>
                    <a:pt x="62" y="43"/>
                  </a:lnTo>
                  <a:lnTo>
                    <a:pt x="69" y="45"/>
                  </a:lnTo>
                  <a:lnTo>
                    <a:pt x="76" y="48"/>
                  </a:lnTo>
                  <a:lnTo>
                    <a:pt x="85" y="50"/>
                  </a:lnTo>
                  <a:lnTo>
                    <a:pt x="85" y="0"/>
                  </a:lnTo>
                  <a:lnTo>
                    <a:pt x="103" y="0"/>
                  </a:lnTo>
                  <a:lnTo>
                    <a:pt x="103" y="164"/>
                  </a:lnTo>
                  <a:close/>
                  <a:moveTo>
                    <a:pt x="85" y="135"/>
                  </a:moveTo>
                  <a:lnTo>
                    <a:pt x="85" y="68"/>
                  </a:lnTo>
                  <a:lnTo>
                    <a:pt x="76" y="65"/>
                  </a:lnTo>
                  <a:lnTo>
                    <a:pt x="70" y="62"/>
                  </a:lnTo>
                  <a:lnTo>
                    <a:pt x="63" y="62"/>
                  </a:lnTo>
                  <a:lnTo>
                    <a:pt x="56" y="62"/>
                  </a:lnTo>
                  <a:lnTo>
                    <a:pt x="40" y="63"/>
                  </a:lnTo>
                  <a:lnTo>
                    <a:pt x="30" y="73"/>
                  </a:lnTo>
                  <a:lnTo>
                    <a:pt x="23" y="86"/>
                  </a:lnTo>
                  <a:lnTo>
                    <a:pt x="21" y="105"/>
                  </a:lnTo>
                  <a:lnTo>
                    <a:pt x="21" y="125"/>
                  </a:lnTo>
                  <a:lnTo>
                    <a:pt x="29" y="138"/>
                  </a:lnTo>
                  <a:lnTo>
                    <a:pt x="37" y="147"/>
                  </a:lnTo>
                  <a:lnTo>
                    <a:pt x="52" y="148"/>
                  </a:lnTo>
                  <a:lnTo>
                    <a:pt x="59" y="148"/>
                  </a:lnTo>
                  <a:lnTo>
                    <a:pt x="67" y="145"/>
                  </a:lnTo>
                  <a:lnTo>
                    <a:pt x="76" y="141"/>
                  </a:lnTo>
                  <a:lnTo>
                    <a:pt x="85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7" name="Freeform 2619"/>
            <p:cNvSpPr>
              <a:spLocks noEditPoints="1"/>
            </p:cNvSpPr>
            <p:nvPr/>
          </p:nvSpPr>
          <p:spPr bwMode="auto">
            <a:xfrm>
              <a:off x="5306" y="2864"/>
              <a:ext cx="34" cy="55"/>
            </a:xfrm>
            <a:custGeom>
              <a:avLst/>
              <a:gdLst>
                <a:gd name="T0" fmla="*/ 104 w 104"/>
                <a:gd name="T1" fmla="*/ 164 h 167"/>
                <a:gd name="T2" fmla="*/ 84 w 104"/>
                <a:gd name="T3" fmla="*/ 164 h 167"/>
                <a:gd name="T4" fmla="*/ 84 w 104"/>
                <a:gd name="T5" fmla="*/ 151 h 167"/>
                <a:gd name="T6" fmla="*/ 75 w 104"/>
                <a:gd name="T7" fmla="*/ 158 h 167"/>
                <a:gd name="T8" fmla="*/ 65 w 104"/>
                <a:gd name="T9" fmla="*/ 163 h 167"/>
                <a:gd name="T10" fmla="*/ 57 w 104"/>
                <a:gd name="T11" fmla="*/ 167 h 167"/>
                <a:gd name="T12" fmla="*/ 45 w 104"/>
                <a:gd name="T13" fmla="*/ 167 h 167"/>
                <a:gd name="T14" fmla="*/ 35 w 104"/>
                <a:gd name="T15" fmla="*/ 167 h 167"/>
                <a:gd name="T16" fmla="*/ 19 w 104"/>
                <a:gd name="T17" fmla="*/ 158 h 167"/>
                <a:gd name="T18" fmla="*/ 12 w 104"/>
                <a:gd name="T19" fmla="*/ 151 h 167"/>
                <a:gd name="T20" fmla="*/ 6 w 104"/>
                <a:gd name="T21" fmla="*/ 143 h 167"/>
                <a:gd name="T22" fmla="*/ 0 w 104"/>
                <a:gd name="T23" fmla="*/ 119 h 167"/>
                <a:gd name="T24" fmla="*/ 0 w 104"/>
                <a:gd name="T25" fmla="*/ 107 h 167"/>
                <a:gd name="T26" fmla="*/ 0 w 104"/>
                <a:gd name="T27" fmla="*/ 92 h 167"/>
                <a:gd name="T28" fmla="*/ 3 w 104"/>
                <a:gd name="T29" fmla="*/ 79 h 167"/>
                <a:gd name="T30" fmla="*/ 9 w 104"/>
                <a:gd name="T31" fmla="*/ 68 h 167"/>
                <a:gd name="T32" fmla="*/ 16 w 104"/>
                <a:gd name="T33" fmla="*/ 59 h 167"/>
                <a:gd name="T34" fmla="*/ 23 w 104"/>
                <a:gd name="T35" fmla="*/ 52 h 167"/>
                <a:gd name="T36" fmla="*/ 32 w 104"/>
                <a:gd name="T37" fmla="*/ 48 h 167"/>
                <a:gd name="T38" fmla="*/ 42 w 104"/>
                <a:gd name="T39" fmla="*/ 43 h 167"/>
                <a:gd name="T40" fmla="*/ 52 w 104"/>
                <a:gd name="T41" fmla="*/ 43 h 167"/>
                <a:gd name="T42" fmla="*/ 61 w 104"/>
                <a:gd name="T43" fmla="*/ 43 h 167"/>
                <a:gd name="T44" fmla="*/ 68 w 104"/>
                <a:gd name="T45" fmla="*/ 45 h 167"/>
                <a:gd name="T46" fmla="*/ 75 w 104"/>
                <a:gd name="T47" fmla="*/ 48 h 167"/>
                <a:gd name="T48" fmla="*/ 84 w 104"/>
                <a:gd name="T49" fmla="*/ 50 h 167"/>
                <a:gd name="T50" fmla="*/ 84 w 104"/>
                <a:gd name="T51" fmla="*/ 0 h 167"/>
                <a:gd name="T52" fmla="*/ 104 w 104"/>
                <a:gd name="T53" fmla="*/ 0 h 167"/>
                <a:gd name="T54" fmla="*/ 104 w 104"/>
                <a:gd name="T55" fmla="*/ 164 h 167"/>
                <a:gd name="T56" fmla="*/ 84 w 104"/>
                <a:gd name="T57" fmla="*/ 135 h 167"/>
                <a:gd name="T58" fmla="*/ 84 w 104"/>
                <a:gd name="T59" fmla="*/ 68 h 167"/>
                <a:gd name="T60" fmla="*/ 75 w 104"/>
                <a:gd name="T61" fmla="*/ 65 h 167"/>
                <a:gd name="T62" fmla="*/ 70 w 104"/>
                <a:gd name="T63" fmla="*/ 62 h 167"/>
                <a:gd name="T64" fmla="*/ 62 w 104"/>
                <a:gd name="T65" fmla="*/ 62 h 167"/>
                <a:gd name="T66" fmla="*/ 55 w 104"/>
                <a:gd name="T67" fmla="*/ 62 h 167"/>
                <a:gd name="T68" fmla="*/ 41 w 104"/>
                <a:gd name="T69" fmla="*/ 63 h 167"/>
                <a:gd name="T70" fmla="*/ 29 w 104"/>
                <a:gd name="T71" fmla="*/ 73 h 167"/>
                <a:gd name="T72" fmla="*/ 22 w 104"/>
                <a:gd name="T73" fmla="*/ 86 h 167"/>
                <a:gd name="T74" fmla="*/ 21 w 104"/>
                <a:gd name="T75" fmla="*/ 105 h 167"/>
                <a:gd name="T76" fmla="*/ 22 w 104"/>
                <a:gd name="T77" fmla="*/ 125 h 167"/>
                <a:gd name="T78" fmla="*/ 28 w 104"/>
                <a:gd name="T79" fmla="*/ 138 h 167"/>
                <a:gd name="T80" fmla="*/ 36 w 104"/>
                <a:gd name="T81" fmla="*/ 147 h 167"/>
                <a:gd name="T82" fmla="*/ 51 w 104"/>
                <a:gd name="T83" fmla="*/ 148 h 167"/>
                <a:gd name="T84" fmla="*/ 59 w 104"/>
                <a:gd name="T85" fmla="*/ 148 h 167"/>
                <a:gd name="T86" fmla="*/ 68 w 104"/>
                <a:gd name="T87" fmla="*/ 145 h 167"/>
                <a:gd name="T88" fmla="*/ 75 w 104"/>
                <a:gd name="T89" fmla="*/ 141 h 167"/>
                <a:gd name="T90" fmla="*/ 84 w 104"/>
                <a:gd name="T91" fmla="*/ 13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7">
                  <a:moveTo>
                    <a:pt x="104" y="164"/>
                  </a:moveTo>
                  <a:lnTo>
                    <a:pt x="84" y="164"/>
                  </a:lnTo>
                  <a:lnTo>
                    <a:pt x="84" y="151"/>
                  </a:lnTo>
                  <a:lnTo>
                    <a:pt x="75" y="158"/>
                  </a:lnTo>
                  <a:lnTo>
                    <a:pt x="65" y="163"/>
                  </a:lnTo>
                  <a:lnTo>
                    <a:pt x="57" y="167"/>
                  </a:lnTo>
                  <a:lnTo>
                    <a:pt x="45" y="167"/>
                  </a:lnTo>
                  <a:lnTo>
                    <a:pt x="35" y="167"/>
                  </a:lnTo>
                  <a:lnTo>
                    <a:pt x="19" y="158"/>
                  </a:lnTo>
                  <a:lnTo>
                    <a:pt x="12" y="151"/>
                  </a:lnTo>
                  <a:lnTo>
                    <a:pt x="6" y="143"/>
                  </a:lnTo>
                  <a:lnTo>
                    <a:pt x="0" y="119"/>
                  </a:lnTo>
                  <a:lnTo>
                    <a:pt x="0" y="107"/>
                  </a:lnTo>
                  <a:lnTo>
                    <a:pt x="0" y="92"/>
                  </a:lnTo>
                  <a:lnTo>
                    <a:pt x="3" y="79"/>
                  </a:lnTo>
                  <a:lnTo>
                    <a:pt x="9" y="68"/>
                  </a:lnTo>
                  <a:lnTo>
                    <a:pt x="16" y="59"/>
                  </a:lnTo>
                  <a:lnTo>
                    <a:pt x="23" y="52"/>
                  </a:lnTo>
                  <a:lnTo>
                    <a:pt x="32" y="48"/>
                  </a:lnTo>
                  <a:lnTo>
                    <a:pt x="42" y="43"/>
                  </a:lnTo>
                  <a:lnTo>
                    <a:pt x="52" y="43"/>
                  </a:lnTo>
                  <a:lnTo>
                    <a:pt x="61" y="43"/>
                  </a:lnTo>
                  <a:lnTo>
                    <a:pt x="68" y="45"/>
                  </a:lnTo>
                  <a:lnTo>
                    <a:pt x="75" y="48"/>
                  </a:lnTo>
                  <a:lnTo>
                    <a:pt x="84" y="50"/>
                  </a:lnTo>
                  <a:lnTo>
                    <a:pt x="84" y="0"/>
                  </a:lnTo>
                  <a:lnTo>
                    <a:pt x="104" y="0"/>
                  </a:lnTo>
                  <a:lnTo>
                    <a:pt x="104" y="164"/>
                  </a:lnTo>
                  <a:close/>
                  <a:moveTo>
                    <a:pt x="84" y="135"/>
                  </a:moveTo>
                  <a:lnTo>
                    <a:pt x="84" y="68"/>
                  </a:lnTo>
                  <a:lnTo>
                    <a:pt x="75" y="65"/>
                  </a:lnTo>
                  <a:lnTo>
                    <a:pt x="70" y="62"/>
                  </a:lnTo>
                  <a:lnTo>
                    <a:pt x="62" y="62"/>
                  </a:lnTo>
                  <a:lnTo>
                    <a:pt x="55" y="62"/>
                  </a:lnTo>
                  <a:lnTo>
                    <a:pt x="41" y="63"/>
                  </a:lnTo>
                  <a:lnTo>
                    <a:pt x="29" y="73"/>
                  </a:lnTo>
                  <a:lnTo>
                    <a:pt x="22" y="86"/>
                  </a:lnTo>
                  <a:lnTo>
                    <a:pt x="21" y="105"/>
                  </a:lnTo>
                  <a:lnTo>
                    <a:pt x="22" y="125"/>
                  </a:lnTo>
                  <a:lnTo>
                    <a:pt x="28" y="138"/>
                  </a:lnTo>
                  <a:lnTo>
                    <a:pt x="36" y="147"/>
                  </a:lnTo>
                  <a:lnTo>
                    <a:pt x="51" y="148"/>
                  </a:lnTo>
                  <a:lnTo>
                    <a:pt x="59" y="148"/>
                  </a:lnTo>
                  <a:lnTo>
                    <a:pt x="68" y="145"/>
                  </a:lnTo>
                  <a:lnTo>
                    <a:pt x="75" y="141"/>
                  </a:lnTo>
                  <a:lnTo>
                    <a:pt x="84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8" name="Freeform 2620"/>
            <p:cNvSpPr>
              <a:spLocks noEditPoints="1"/>
            </p:cNvSpPr>
            <p:nvPr/>
          </p:nvSpPr>
          <p:spPr bwMode="auto">
            <a:xfrm>
              <a:off x="5353" y="2866"/>
              <a:ext cx="7" cy="52"/>
            </a:xfrm>
            <a:custGeom>
              <a:avLst/>
              <a:gdLst>
                <a:gd name="T0" fmla="*/ 21 w 21"/>
                <a:gd name="T1" fmla="*/ 20 h 158"/>
                <a:gd name="T2" fmla="*/ 0 w 21"/>
                <a:gd name="T3" fmla="*/ 20 h 158"/>
                <a:gd name="T4" fmla="*/ 0 w 21"/>
                <a:gd name="T5" fmla="*/ 0 h 158"/>
                <a:gd name="T6" fmla="*/ 21 w 21"/>
                <a:gd name="T7" fmla="*/ 0 h 158"/>
                <a:gd name="T8" fmla="*/ 21 w 21"/>
                <a:gd name="T9" fmla="*/ 20 h 158"/>
                <a:gd name="T10" fmla="*/ 21 w 21"/>
                <a:gd name="T11" fmla="*/ 158 h 158"/>
                <a:gd name="T12" fmla="*/ 1 w 21"/>
                <a:gd name="T13" fmla="*/ 158 h 158"/>
                <a:gd name="T14" fmla="*/ 1 w 21"/>
                <a:gd name="T15" fmla="*/ 40 h 158"/>
                <a:gd name="T16" fmla="*/ 21 w 21"/>
                <a:gd name="T17" fmla="*/ 40 h 158"/>
                <a:gd name="T18" fmla="*/ 21 w 21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58">
                  <a:moveTo>
                    <a:pt x="21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0"/>
                  </a:lnTo>
                  <a:close/>
                  <a:moveTo>
                    <a:pt x="21" y="158"/>
                  </a:moveTo>
                  <a:lnTo>
                    <a:pt x="1" y="158"/>
                  </a:lnTo>
                  <a:lnTo>
                    <a:pt x="1" y="40"/>
                  </a:lnTo>
                  <a:lnTo>
                    <a:pt x="21" y="40"/>
                  </a:lnTo>
                  <a:lnTo>
                    <a:pt x="21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9" name="Freeform 2621"/>
            <p:cNvSpPr>
              <a:spLocks/>
            </p:cNvSpPr>
            <p:nvPr/>
          </p:nvSpPr>
          <p:spPr bwMode="auto">
            <a:xfrm>
              <a:off x="5370" y="2878"/>
              <a:ext cx="31" cy="41"/>
            </a:xfrm>
            <a:custGeom>
              <a:avLst/>
              <a:gdLst>
                <a:gd name="T0" fmla="*/ 91 w 93"/>
                <a:gd name="T1" fmla="*/ 95 h 124"/>
                <a:gd name="T2" fmla="*/ 80 w 93"/>
                <a:gd name="T3" fmla="*/ 114 h 124"/>
                <a:gd name="T4" fmla="*/ 42 w 93"/>
                <a:gd name="T5" fmla="*/ 124 h 124"/>
                <a:gd name="T6" fmla="*/ 19 w 93"/>
                <a:gd name="T7" fmla="*/ 121 h 124"/>
                <a:gd name="T8" fmla="*/ 0 w 93"/>
                <a:gd name="T9" fmla="*/ 114 h 124"/>
                <a:gd name="T10" fmla="*/ 2 w 93"/>
                <a:gd name="T11" fmla="*/ 92 h 124"/>
                <a:gd name="T12" fmla="*/ 22 w 93"/>
                <a:gd name="T13" fmla="*/ 102 h 124"/>
                <a:gd name="T14" fmla="*/ 44 w 93"/>
                <a:gd name="T15" fmla="*/ 107 h 124"/>
                <a:gd name="T16" fmla="*/ 65 w 93"/>
                <a:gd name="T17" fmla="*/ 102 h 124"/>
                <a:gd name="T18" fmla="*/ 72 w 93"/>
                <a:gd name="T19" fmla="*/ 89 h 124"/>
                <a:gd name="T20" fmla="*/ 68 w 93"/>
                <a:gd name="T21" fmla="*/ 79 h 124"/>
                <a:gd name="T22" fmla="*/ 52 w 93"/>
                <a:gd name="T23" fmla="*/ 74 h 124"/>
                <a:gd name="T24" fmla="*/ 42 w 93"/>
                <a:gd name="T25" fmla="*/ 71 h 124"/>
                <a:gd name="T26" fmla="*/ 29 w 93"/>
                <a:gd name="T27" fmla="*/ 68 h 124"/>
                <a:gd name="T28" fmla="*/ 8 w 93"/>
                <a:gd name="T29" fmla="*/ 56 h 124"/>
                <a:gd name="T30" fmla="*/ 0 w 93"/>
                <a:gd name="T31" fmla="*/ 36 h 124"/>
                <a:gd name="T32" fmla="*/ 3 w 93"/>
                <a:gd name="T33" fmla="*/ 23 h 124"/>
                <a:gd name="T34" fmla="*/ 13 w 93"/>
                <a:gd name="T35" fmla="*/ 12 h 124"/>
                <a:gd name="T36" fmla="*/ 28 w 93"/>
                <a:gd name="T37" fmla="*/ 3 h 124"/>
                <a:gd name="T38" fmla="*/ 48 w 93"/>
                <a:gd name="T39" fmla="*/ 0 h 124"/>
                <a:gd name="T40" fmla="*/ 70 w 93"/>
                <a:gd name="T41" fmla="*/ 3 h 124"/>
                <a:gd name="T42" fmla="*/ 88 w 93"/>
                <a:gd name="T43" fmla="*/ 9 h 124"/>
                <a:gd name="T44" fmla="*/ 87 w 93"/>
                <a:gd name="T45" fmla="*/ 30 h 124"/>
                <a:gd name="T46" fmla="*/ 68 w 93"/>
                <a:gd name="T47" fmla="*/ 22 h 124"/>
                <a:gd name="T48" fmla="*/ 46 w 93"/>
                <a:gd name="T49" fmla="*/ 17 h 124"/>
                <a:gd name="T50" fmla="*/ 29 w 93"/>
                <a:gd name="T51" fmla="*/ 22 h 124"/>
                <a:gd name="T52" fmla="*/ 21 w 93"/>
                <a:gd name="T53" fmla="*/ 33 h 124"/>
                <a:gd name="T54" fmla="*/ 25 w 93"/>
                <a:gd name="T55" fmla="*/ 45 h 124"/>
                <a:gd name="T56" fmla="*/ 39 w 93"/>
                <a:gd name="T57" fmla="*/ 51 h 124"/>
                <a:gd name="T58" fmla="*/ 52 w 93"/>
                <a:gd name="T59" fmla="*/ 53 h 124"/>
                <a:gd name="T60" fmla="*/ 64 w 93"/>
                <a:gd name="T61" fmla="*/ 56 h 124"/>
                <a:gd name="T62" fmla="*/ 85 w 93"/>
                <a:gd name="T63" fmla="*/ 66 h 124"/>
                <a:gd name="T64" fmla="*/ 93 w 93"/>
                <a:gd name="T6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" h="124">
                  <a:moveTo>
                    <a:pt x="93" y="87"/>
                  </a:moveTo>
                  <a:lnTo>
                    <a:pt x="91" y="95"/>
                  </a:lnTo>
                  <a:lnTo>
                    <a:pt x="85" y="108"/>
                  </a:lnTo>
                  <a:lnTo>
                    <a:pt x="80" y="114"/>
                  </a:lnTo>
                  <a:lnTo>
                    <a:pt x="64" y="123"/>
                  </a:lnTo>
                  <a:lnTo>
                    <a:pt x="42" y="124"/>
                  </a:lnTo>
                  <a:lnTo>
                    <a:pt x="29" y="124"/>
                  </a:lnTo>
                  <a:lnTo>
                    <a:pt x="19" y="121"/>
                  </a:lnTo>
                  <a:lnTo>
                    <a:pt x="8" y="118"/>
                  </a:lnTo>
                  <a:lnTo>
                    <a:pt x="0" y="114"/>
                  </a:lnTo>
                  <a:lnTo>
                    <a:pt x="0" y="92"/>
                  </a:lnTo>
                  <a:lnTo>
                    <a:pt x="2" y="92"/>
                  </a:lnTo>
                  <a:lnTo>
                    <a:pt x="10" y="98"/>
                  </a:lnTo>
                  <a:lnTo>
                    <a:pt x="22" y="102"/>
                  </a:lnTo>
                  <a:lnTo>
                    <a:pt x="34" y="107"/>
                  </a:lnTo>
                  <a:lnTo>
                    <a:pt x="44" y="107"/>
                  </a:lnTo>
                  <a:lnTo>
                    <a:pt x="57" y="107"/>
                  </a:lnTo>
                  <a:lnTo>
                    <a:pt x="65" y="102"/>
                  </a:lnTo>
                  <a:lnTo>
                    <a:pt x="71" y="98"/>
                  </a:lnTo>
                  <a:lnTo>
                    <a:pt x="72" y="89"/>
                  </a:lnTo>
                  <a:lnTo>
                    <a:pt x="71" y="84"/>
                  </a:lnTo>
                  <a:lnTo>
                    <a:pt x="68" y="79"/>
                  </a:lnTo>
                  <a:lnTo>
                    <a:pt x="62" y="75"/>
                  </a:lnTo>
                  <a:lnTo>
                    <a:pt x="52" y="74"/>
                  </a:lnTo>
                  <a:lnTo>
                    <a:pt x="48" y="72"/>
                  </a:lnTo>
                  <a:lnTo>
                    <a:pt x="42" y="71"/>
                  </a:lnTo>
                  <a:lnTo>
                    <a:pt x="35" y="69"/>
                  </a:lnTo>
                  <a:lnTo>
                    <a:pt x="29" y="68"/>
                  </a:lnTo>
                  <a:lnTo>
                    <a:pt x="15" y="64"/>
                  </a:lnTo>
                  <a:lnTo>
                    <a:pt x="8" y="56"/>
                  </a:lnTo>
                  <a:lnTo>
                    <a:pt x="2" y="48"/>
                  </a:lnTo>
                  <a:lnTo>
                    <a:pt x="0" y="36"/>
                  </a:lnTo>
                  <a:lnTo>
                    <a:pt x="2" y="29"/>
                  </a:lnTo>
                  <a:lnTo>
                    <a:pt x="3" y="23"/>
                  </a:lnTo>
                  <a:lnTo>
                    <a:pt x="8" y="16"/>
                  </a:lnTo>
                  <a:lnTo>
                    <a:pt x="13" y="12"/>
                  </a:lnTo>
                  <a:lnTo>
                    <a:pt x="19" y="6"/>
                  </a:lnTo>
                  <a:lnTo>
                    <a:pt x="28" y="3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59" y="2"/>
                  </a:lnTo>
                  <a:lnTo>
                    <a:pt x="70" y="3"/>
                  </a:lnTo>
                  <a:lnTo>
                    <a:pt x="80" y="6"/>
                  </a:lnTo>
                  <a:lnTo>
                    <a:pt x="88" y="9"/>
                  </a:lnTo>
                  <a:lnTo>
                    <a:pt x="88" y="30"/>
                  </a:lnTo>
                  <a:lnTo>
                    <a:pt x="87" y="30"/>
                  </a:lnTo>
                  <a:lnTo>
                    <a:pt x="78" y="25"/>
                  </a:lnTo>
                  <a:lnTo>
                    <a:pt x="68" y="22"/>
                  </a:lnTo>
                  <a:lnTo>
                    <a:pt x="58" y="17"/>
                  </a:lnTo>
                  <a:lnTo>
                    <a:pt x="46" y="17"/>
                  </a:lnTo>
                  <a:lnTo>
                    <a:pt x="36" y="17"/>
                  </a:lnTo>
                  <a:lnTo>
                    <a:pt x="29" y="22"/>
                  </a:lnTo>
                  <a:lnTo>
                    <a:pt x="22" y="26"/>
                  </a:lnTo>
                  <a:lnTo>
                    <a:pt x="21" y="33"/>
                  </a:lnTo>
                  <a:lnTo>
                    <a:pt x="22" y="41"/>
                  </a:lnTo>
                  <a:lnTo>
                    <a:pt x="25" y="45"/>
                  </a:lnTo>
                  <a:lnTo>
                    <a:pt x="31" y="48"/>
                  </a:lnTo>
                  <a:lnTo>
                    <a:pt x="39" y="51"/>
                  </a:lnTo>
                  <a:lnTo>
                    <a:pt x="45" y="52"/>
                  </a:lnTo>
                  <a:lnTo>
                    <a:pt x="52" y="53"/>
                  </a:lnTo>
                  <a:lnTo>
                    <a:pt x="58" y="55"/>
                  </a:lnTo>
                  <a:lnTo>
                    <a:pt x="64" y="56"/>
                  </a:lnTo>
                  <a:lnTo>
                    <a:pt x="77" y="59"/>
                  </a:lnTo>
                  <a:lnTo>
                    <a:pt x="85" y="66"/>
                  </a:lnTo>
                  <a:lnTo>
                    <a:pt x="91" y="75"/>
                  </a:lnTo>
                  <a:lnTo>
                    <a:pt x="93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0" name="Freeform 2622"/>
            <p:cNvSpPr>
              <a:spLocks/>
            </p:cNvSpPr>
            <p:nvPr/>
          </p:nvSpPr>
          <p:spPr bwMode="auto">
            <a:xfrm>
              <a:off x="5410" y="2864"/>
              <a:ext cx="36" cy="54"/>
            </a:xfrm>
            <a:custGeom>
              <a:avLst/>
              <a:gdLst>
                <a:gd name="T0" fmla="*/ 107 w 107"/>
                <a:gd name="T1" fmla="*/ 164 h 164"/>
                <a:gd name="T2" fmla="*/ 81 w 107"/>
                <a:gd name="T3" fmla="*/ 164 h 164"/>
                <a:gd name="T4" fmla="*/ 33 w 107"/>
                <a:gd name="T5" fmla="*/ 112 h 164"/>
                <a:gd name="T6" fmla="*/ 21 w 107"/>
                <a:gd name="T7" fmla="*/ 125 h 164"/>
                <a:gd name="T8" fmla="*/ 21 w 107"/>
                <a:gd name="T9" fmla="*/ 164 h 164"/>
                <a:gd name="T10" fmla="*/ 0 w 107"/>
                <a:gd name="T11" fmla="*/ 164 h 164"/>
                <a:gd name="T12" fmla="*/ 0 w 107"/>
                <a:gd name="T13" fmla="*/ 0 h 164"/>
                <a:gd name="T14" fmla="*/ 21 w 107"/>
                <a:gd name="T15" fmla="*/ 0 h 164"/>
                <a:gd name="T16" fmla="*/ 21 w 107"/>
                <a:gd name="T17" fmla="*/ 105 h 164"/>
                <a:gd name="T18" fmla="*/ 78 w 107"/>
                <a:gd name="T19" fmla="*/ 46 h 164"/>
                <a:gd name="T20" fmla="*/ 103 w 107"/>
                <a:gd name="T21" fmla="*/ 46 h 164"/>
                <a:gd name="T22" fmla="*/ 48 w 107"/>
                <a:gd name="T23" fmla="*/ 101 h 164"/>
                <a:gd name="T24" fmla="*/ 107 w 107"/>
                <a:gd name="T2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64">
                  <a:moveTo>
                    <a:pt x="107" y="164"/>
                  </a:moveTo>
                  <a:lnTo>
                    <a:pt x="81" y="164"/>
                  </a:lnTo>
                  <a:lnTo>
                    <a:pt x="33" y="112"/>
                  </a:lnTo>
                  <a:lnTo>
                    <a:pt x="21" y="125"/>
                  </a:lnTo>
                  <a:lnTo>
                    <a:pt x="21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105"/>
                  </a:lnTo>
                  <a:lnTo>
                    <a:pt x="78" y="46"/>
                  </a:lnTo>
                  <a:lnTo>
                    <a:pt x="103" y="46"/>
                  </a:lnTo>
                  <a:lnTo>
                    <a:pt x="48" y="101"/>
                  </a:lnTo>
                  <a:lnTo>
                    <a:pt x="107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1" name="Freeform 2623"/>
            <p:cNvSpPr>
              <a:spLocks/>
            </p:cNvSpPr>
            <p:nvPr/>
          </p:nvSpPr>
          <p:spPr bwMode="auto">
            <a:xfrm>
              <a:off x="5450" y="2878"/>
              <a:ext cx="31" cy="41"/>
            </a:xfrm>
            <a:custGeom>
              <a:avLst/>
              <a:gdLst>
                <a:gd name="T0" fmla="*/ 91 w 92"/>
                <a:gd name="T1" fmla="*/ 95 h 124"/>
                <a:gd name="T2" fmla="*/ 79 w 92"/>
                <a:gd name="T3" fmla="*/ 114 h 124"/>
                <a:gd name="T4" fmla="*/ 42 w 92"/>
                <a:gd name="T5" fmla="*/ 124 h 124"/>
                <a:gd name="T6" fmla="*/ 19 w 92"/>
                <a:gd name="T7" fmla="*/ 121 h 124"/>
                <a:gd name="T8" fmla="*/ 0 w 92"/>
                <a:gd name="T9" fmla="*/ 114 h 124"/>
                <a:gd name="T10" fmla="*/ 1 w 92"/>
                <a:gd name="T11" fmla="*/ 92 h 124"/>
                <a:gd name="T12" fmla="*/ 21 w 92"/>
                <a:gd name="T13" fmla="*/ 102 h 124"/>
                <a:gd name="T14" fmla="*/ 43 w 92"/>
                <a:gd name="T15" fmla="*/ 107 h 124"/>
                <a:gd name="T16" fmla="*/ 65 w 92"/>
                <a:gd name="T17" fmla="*/ 102 h 124"/>
                <a:gd name="T18" fmla="*/ 72 w 92"/>
                <a:gd name="T19" fmla="*/ 89 h 124"/>
                <a:gd name="T20" fmla="*/ 68 w 92"/>
                <a:gd name="T21" fmla="*/ 79 h 124"/>
                <a:gd name="T22" fmla="*/ 52 w 92"/>
                <a:gd name="T23" fmla="*/ 74 h 124"/>
                <a:gd name="T24" fmla="*/ 42 w 92"/>
                <a:gd name="T25" fmla="*/ 71 h 124"/>
                <a:gd name="T26" fmla="*/ 29 w 92"/>
                <a:gd name="T27" fmla="*/ 68 h 124"/>
                <a:gd name="T28" fmla="*/ 7 w 92"/>
                <a:gd name="T29" fmla="*/ 56 h 124"/>
                <a:gd name="T30" fmla="*/ 0 w 92"/>
                <a:gd name="T31" fmla="*/ 36 h 124"/>
                <a:gd name="T32" fmla="*/ 3 w 92"/>
                <a:gd name="T33" fmla="*/ 23 h 124"/>
                <a:gd name="T34" fmla="*/ 13 w 92"/>
                <a:gd name="T35" fmla="*/ 12 h 124"/>
                <a:gd name="T36" fmla="*/ 27 w 92"/>
                <a:gd name="T37" fmla="*/ 3 h 124"/>
                <a:gd name="T38" fmla="*/ 47 w 92"/>
                <a:gd name="T39" fmla="*/ 0 h 124"/>
                <a:gd name="T40" fmla="*/ 69 w 92"/>
                <a:gd name="T41" fmla="*/ 3 h 124"/>
                <a:gd name="T42" fmla="*/ 88 w 92"/>
                <a:gd name="T43" fmla="*/ 9 h 124"/>
                <a:gd name="T44" fmla="*/ 86 w 92"/>
                <a:gd name="T45" fmla="*/ 30 h 124"/>
                <a:gd name="T46" fmla="*/ 68 w 92"/>
                <a:gd name="T47" fmla="*/ 22 h 124"/>
                <a:gd name="T48" fmla="*/ 46 w 92"/>
                <a:gd name="T49" fmla="*/ 17 h 124"/>
                <a:gd name="T50" fmla="*/ 29 w 92"/>
                <a:gd name="T51" fmla="*/ 22 h 124"/>
                <a:gd name="T52" fmla="*/ 20 w 92"/>
                <a:gd name="T53" fmla="*/ 33 h 124"/>
                <a:gd name="T54" fmla="*/ 24 w 92"/>
                <a:gd name="T55" fmla="*/ 45 h 124"/>
                <a:gd name="T56" fmla="*/ 39 w 92"/>
                <a:gd name="T57" fmla="*/ 51 h 124"/>
                <a:gd name="T58" fmla="*/ 52 w 92"/>
                <a:gd name="T59" fmla="*/ 53 h 124"/>
                <a:gd name="T60" fmla="*/ 63 w 92"/>
                <a:gd name="T61" fmla="*/ 56 h 124"/>
                <a:gd name="T62" fmla="*/ 85 w 92"/>
                <a:gd name="T63" fmla="*/ 66 h 124"/>
                <a:gd name="T64" fmla="*/ 92 w 92"/>
                <a:gd name="T6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4">
                  <a:moveTo>
                    <a:pt x="92" y="87"/>
                  </a:moveTo>
                  <a:lnTo>
                    <a:pt x="91" y="95"/>
                  </a:lnTo>
                  <a:lnTo>
                    <a:pt x="85" y="108"/>
                  </a:lnTo>
                  <a:lnTo>
                    <a:pt x="79" y="114"/>
                  </a:lnTo>
                  <a:lnTo>
                    <a:pt x="63" y="123"/>
                  </a:lnTo>
                  <a:lnTo>
                    <a:pt x="42" y="124"/>
                  </a:lnTo>
                  <a:lnTo>
                    <a:pt x="29" y="124"/>
                  </a:lnTo>
                  <a:lnTo>
                    <a:pt x="19" y="121"/>
                  </a:lnTo>
                  <a:lnTo>
                    <a:pt x="7" y="118"/>
                  </a:lnTo>
                  <a:lnTo>
                    <a:pt x="0" y="114"/>
                  </a:lnTo>
                  <a:lnTo>
                    <a:pt x="0" y="92"/>
                  </a:lnTo>
                  <a:lnTo>
                    <a:pt x="1" y="92"/>
                  </a:lnTo>
                  <a:lnTo>
                    <a:pt x="10" y="98"/>
                  </a:lnTo>
                  <a:lnTo>
                    <a:pt x="21" y="102"/>
                  </a:lnTo>
                  <a:lnTo>
                    <a:pt x="33" y="107"/>
                  </a:lnTo>
                  <a:lnTo>
                    <a:pt x="43" y="107"/>
                  </a:lnTo>
                  <a:lnTo>
                    <a:pt x="56" y="107"/>
                  </a:lnTo>
                  <a:lnTo>
                    <a:pt x="65" y="102"/>
                  </a:lnTo>
                  <a:lnTo>
                    <a:pt x="70" y="98"/>
                  </a:lnTo>
                  <a:lnTo>
                    <a:pt x="72" y="89"/>
                  </a:lnTo>
                  <a:lnTo>
                    <a:pt x="70" y="84"/>
                  </a:lnTo>
                  <a:lnTo>
                    <a:pt x="68" y="79"/>
                  </a:lnTo>
                  <a:lnTo>
                    <a:pt x="62" y="75"/>
                  </a:lnTo>
                  <a:lnTo>
                    <a:pt x="52" y="74"/>
                  </a:lnTo>
                  <a:lnTo>
                    <a:pt x="47" y="72"/>
                  </a:lnTo>
                  <a:lnTo>
                    <a:pt x="42" y="71"/>
                  </a:lnTo>
                  <a:lnTo>
                    <a:pt x="34" y="69"/>
                  </a:lnTo>
                  <a:lnTo>
                    <a:pt x="29" y="68"/>
                  </a:lnTo>
                  <a:lnTo>
                    <a:pt x="14" y="64"/>
                  </a:lnTo>
                  <a:lnTo>
                    <a:pt x="7" y="56"/>
                  </a:lnTo>
                  <a:lnTo>
                    <a:pt x="1" y="48"/>
                  </a:lnTo>
                  <a:lnTo>
                    <a:pt x="0" y="36"/>
                  </a:lnTo>
                  <a:lnTo>
                    <a:pt x="1" y="29"/>
                  </a:lnTo>
                  <a:lnTo>
                    <a:pt x="3" y="23"/>
                  </a:lnTo>
                  <a:lnTo>
                    <a:pt x="7" y="16"/>
                  </a:lnTo>
                  <a:lnTo>
                    <a:pt x="13" y="12"/>
                  </a:lnTo>
                  <a:lnTo>
                    <a:pt x="19" y="6"/>
                  </a:lnTo>
                  <a:lnTo>
                    <a:pt x="27" y="3"/>
                  </a:lnTo>
                  <a:lnTo>
                    <a:pt x="37" y="2"/>
                  </a:lnTo>
                  <a:lnTo>
                    <a:pt x="47" y="0"/>
                  </a:lnTo>
                  <a:lnTo>
                    <a:pt x="59" y="2"/>
                  </a:lnTo>
                  <a:lnTo>
                    <a:pt x="69" y="3"/>
                  </a:lnTo>
                  <a:lnTo>
                    <a:pt x="79" y="6"/>
                  </a:lnTo>
                  <a:lnTo>
                    <a:pt x="88" y="9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78" y="25"/>
                  </a:lnTo>
                  <a:lnTo>
                    <a:pt x="68" y="22"/>
                  </a:lnTo>
                  <a:lnTo>
                    <a:pt x="57" y="17"/>
                  </a:lnTo>
                  <a:lnTo>
                    <a:pt x="46" y="17"/>
                  </a:lnTo>
                  <a:lnTo>
                    <a:pt x="36" y="17"/>
                  </a:lnTo>
                  <a:lnTo>
                    <a:pt x="29" y="22"/>
                  </a:lnTo>
                  <a:lnTo>
                    <a:pt x="21" y="26"/>
                  </a:lnTo>
                  <a:lnTo>
                    <a:pt x="20" y="33"/>
                  </a:lnTo>
                  <a:lnTo>
                    <a:pt x="21" y="41"/>
                  </a:lnTo>
                  <a:lnTo>
                    <a:pt x="24" y="45"/>
                  </a:lnTo>
                  <a:lnTo>
                    <a:pt x="30" y="48"/>
                  </a:lnTo>
                  <a:lnTo>
                    <a:pt x="39" y="51"/>
                  </a:lnTo>
                  <a:lnTo>
                    <a:pt x="45" y="52"/>
                  </a:lnTo>
                  <a:lnTo>
                    <a:pt x="52" y="53"/>
                  </a:lnTo>
                  <a:lnTo>
                    <a:pt x="57" y="55"/>
                  </a:lnTo>
                  <a:lnTo>
                    <a:pt x="63" y="56"/>
                  </a:lnTo>
                  <a:lnTo>
                    <a:pt x="76" y="59"/>
                  </a:lnTo>
                  <a:lnTo>
                    <a:pt x="85" y="66"/>
                  </a:lnTo>
                  <a:lnTo>
                    <a:pt x="91" y="75"/>
                  </a:lnTo>
                  <a:lnTo>
                    <a:pt x="92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2" name="Freeform 2624"/>
            <p:cNvSpPr>
              <a:spLocks noEditPoints="1"/>
            </p:cNvSpPr>
            <p:nvPr/>
          </p:nvSpPr>
          <p:spPr bwMode="auto">
            <a:xfrm>
              <a:off x="5496" y="2879"/>
              <a:ext cx="9" cy="39"/>
            </a:xfrm>
            <a:custGeom>
              <a:avLst/>
              <a:gdLst>
                <a:gd name="T0" fmla="*/ 26 w 26"/>
                <a:gd name="T1" fmla="*/ 30 h 118"/>
                <a:gd name="T2" fmla="*/ 0 w 26"/>
                <a:gd name="T3" fmla="*/ 30 h 118"/>
                <a:gd name="T4" fmla="*/ 0 w 26"/>
                <a:gd name="T5" fmla="*/ 0 h 118"/>
                <a:gd name="T6" fmla="*/ 26 w 26"/>
                <a:gd name="T7" fmla="*/ 0 h 118"/>
                <a:gd name="T8" fmla="*/ 26 w 26"/>
                <a:gd name="T9" fmla="*/ 30 h 118"/>
                <a:gd name="T10" fmla="*/ 26 w 26"/>
                <a:gd name="T11" fmla="*/ 118 h 118"/>
                <a:gd name="T12" fmla="*/ 0 w 26"/>
                <a:gd name="T13" fmla="*/ 118 h 118"/>
                <a:gd name="T14" fmla="*/ 0 w 26"/>
                <a:gd name="T15" fmla="*/ 88 h 118"/>
                <a:gd name="T16" fmla="*/ 26 w 26"/>
                <a:gd name="T17" fmla="*/ 88 h 118"/>
                <a:gd name="T18" fmla="*/ 26 w 26"/>
                <a:gd name="T1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8">
                  <a:moveTo>
                    <a:pt x="26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30"/>
                  </a:lnTo>
                  <a:close/>
                  <a:moveTo>
                    <a:pt x="26" y="118"/>
                  </a:moveTo>
                  <a:lnTo>
                    <a:pt x="0" y="118"/>
                  </a:lnTo>
                  <a:lnTo>
                    <a:pt x="0" y="88"/>
                  </a:lnTo>
                  <a:lnTo>
                    <a:pt x="26" y="88"/>
                  </a:lnTo>
                  <a:lnTo>
                    <a:pt x="26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3" name="Freeform 2625"/>
            <p:cNvSpPr>
              <a:spLocks noEditPoints="1"/>
            </p:cNvSpPr>
            <p:nvPr/>
          </p:nvSpPr>
          <p:spPr bwMode="auto">
            <a:xfrm>
              <a:off x="5545" y="2866"/>
              <a:ext cx="39" cy="52"/>
            </a:xfrm>
            <a:custGeom>
              <a:avLst/>
              <a:gdLst>
                <a:gd name="T0" fmla="*/ 118 w 118"/>
                <a:gd name="T1" fmla="*/ 112 h 157"/>
                <a:gd name="T2" fmla="*/ 95 w 118"/>
                <a:gd name="T3" fmla="*/ 112 h 157"/>
                <a:gd name="T4" fmla="*/ 95 w 118"/>
                <a:gd name="T5" fmla="*/ 157 h 157"/>
                <a:gd name="T6" fmla="*/ 74 w 118"/>
                <a:gd name="T7" fmla="*/ 157 h 157"/>
                <a:gd name="T8" fmla="*/ 74 w 118"/>
                <a:gd name="T9" fmla="*/ 112 h 157"/>
                <a:gd name="T10" fmla="*/ 0 w 118"/>
                <a:gd name="T11" fmla="*/ 112 h 157"/>
                <a:gd name="T12" fmla="*/ 0 w 118"/>
                <a:gd name="T13" fmla="*/ 88 h 157"/>
                <a:gd name="T14" fmla="*/ 74 w 118"/>
                <a:gd name="T15" fmla="*/ 0 h 157"/>
                <a:gd name="T16" fmla="*/ 95 w 118"/>
                <a:gd name="T17" fmla="*/ 0 h 157"/>
                <a:gd name="T18" fmla="*/ 95 w 118"/>
                <a:gd name="T19" fmla="*/ 97 h 157"/>
                <a:gd name="T20" fmla="*/ 118 w 118"/>
                <a:gd name="T21" fmla="*/ 97 h 157"/>
                <a:gd name="T22" fmla="*/ 118 w 118"/>
                <a:gd name="T23" fmla="*/ 112 h 157"/>
                <a:gd name="T24" fmla="*/ 74 w 118"/>
                <a:gd name="T25" fmla="*/ 97 h 157"/>
                <a:gd name="T26" fmla="*/ 74 w 118"/>
                <a:gd name="T27" fmla="*/ 25 h 157"/>
                <a:gd name="T28" fmla="*/ 14 w 118"/>
                <a:gd name="T29" fmla="*/ 97 h 157"/>
                <a:gd name="T30" fmla="*/ 74 w 118"/>
                <a:gd name="T31" fmla="*/ 9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157">
                  <a:moveTo>
                    <a:pt x="118" y="112"/>
                  </a:moveTo>
                  <a:lnTo>
                    <a:pt x="95" y="112"/>
                  </a:lnTo>
                  <a:lnTo>
                    <a:pt x="95" y="157"/>
                  </a:lnTo>
                  <a:lnTo>
                    <a:pt x="74" y="157"/>
                  </a:lnTo>
                  <a:lnTo>
                    <a:pt x="74" y="112"/>
                  </a:lnTo>
                  <a:lnTo>
                    <a:pt x="0" y="112"/>
                  </a:lnTo>
                  <a:lnTo>
                    <a:pt x="0" y="88"/>
                  </a:lnTo>
                  <a:lnTo>
                    <a:pt x="74" y="0"/>
                  </a:lnTo>
                  <a:lnTo>
                    <a:pt x="95" y="0"/>
                  </a:lnTo>
                  <a:lnTo>
                    <a:pt x="95" y="97"/>
                  </a:lnTo>
                  <a:lnTo>
                    <a:pt x="118" y="97"/>
                  </a:lnTo>
                  <a:lnTo>
                    <a:pt x="118" y="112"/>
                  </a:lnTo>
                  <a:close/>
                  <a:moveTo>
                    <a:pt x="74" y="97"/>
                  </a:moveTo>
                  <a:lnTo>
                    <a:pt x="74" y="25"/>
                  </a:lnTo>
                  <a:lnTo>
                    <a:pt x="14" y="97"/>
                  </a:lnTo>
                  <a:lnTo>
                    <a:pt x="74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4" name="Freeform 2626"/>
            <p:cNvSpPr>
              <a:spLocks noEditPoints="1"/>
            </p:cNvSpPr>
            <p:nvPr/>
          </p:nvSpPr>
          <p:spPr bwMode="auto">
            <a:xfrm>
              <a:off x="5590" y="2866"/>
              <a:ext cx="40" cy="52"/>
            </a:xfrm>
            <a:custGeom>
              <a:avLst/>
              <a:gdLst>
                <a:gd name="T0" fmla="*/ 120 w 120"/>
                <a:gd name="T1" fmla="*/ 112 h 157"/>
                <a:gd name="T2" fmla="*/ 95 w 120"/>
                <a:gd name="T3" fmla="*/ 112 h 157"/>
                <a:gd name="T4" fmla="*/ 95 w 120"/>
                <a:gd name="T5" fmla="*/ 157 h 157"/>
                <a:gd name="T6" fmla="*/ 75 w 120"/>
                <a:gd name="T7" fmla="*/ 157 h 157"/>
                <a:gd name="T8" fmla="*/ 75 w 120"/>
                <a:gd name="T9" fmla="*/ 112 h 157"/>
                <a:gd name="T10" fmla="*/ 0 w 120"/>
                <a:gd name="T11" fmla="*/ 112 h 157"/>
                <a:gd name="T12" fmla="*/ 0 w 120"/>
                <a:gd name="T13" fmla="*/ 88 h 157"/>
                <a:gd name="T14" fmla="*/ 77 w 120"/>
                <a:gd name="T15" fmla="*/ 0 h 157"/>
                <a:gd name="T16" fmla="*/ 95 w 120"/>
                <a:gd name="T17" fmla="*/ 0 h 157"/>
                <a:gd name="T18" fmla="*/ 95 w 120"/>
                <a:gd name="T19" fmla="*/ 97 h 157"/>
                <a:gd name="T20" fmla="*/ 120 w 120"/>
                <a:gd name="T21" fmla="*/ 97 h 157"/>
                <a:gd name="T22" fmla="*/ 120 w 120"/>
                <a:gd name="T23" fmla="*/ 112 h 157"/>
                <a:gd name="T24" fmla="*/ 75 w 120"/>
                <a:gd name="T25" fmla="*/ 97 h 157"/>
                <a:gd name="T26" fmla="*/ 75 w 120"/>
                <a:gd name="T27" fmla="*/ 25 h 157"/>
                <a:gd name="T28" fmla="*/ 15 w 120"/>
                <a:gd name="T29" fmla="*/ 97 h 157"/>
                <a:gd name="T30" fmla="*/ 75 w 120"/>
                <a:gd name="T31" fmla="*/ 9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157">
                  <a:moveTo>
                    <a:pt x="120" y="112"/>
                  </a:moveTo>
                  <a:lnTo>
                    <a:pt x="95" y="112"/>
                  </a:lnTo>
                  <a:lnTo>
                    <a:pt x="95" y="157"/>
                  </a:lnTo>
                  <a:lnTo>
                    <a:pt x="75" y="157"/>
                  </a:lnTo>
                  <a:lnTo>
                    <a:pt x="75" y="112"/>
                  </a:lnTo>
                  <a:lnTo>
                    <a:pt x="0" y="112"/>
                  </a:lnTo>
                  <a:lnTo>
                    <a:pt x="0" y="88"/>
                  </a:lnTo>
                  <a:lnTo>
                    <a:pt x="77" y="0"/>
                  </a:lnTo>
                  <a:lnTo>
                    <a:pt x="95" y="0"/>
                  </a:lnTo>
                  <a:lnTo>
                    <a:pt x="95" y="97"/>
                  </a:lnTo>
                  <a:lnTo>
                    <a:pt x="120" y="97"/>
                  </a:lnTo>
                  <a:lnTo>
                    <a:pt x="120" y="112"/>
                  </a:lnTo>
                  <a:close/>
                  <a:moveTo>
                    <a:pt x="75" y="97"/>
                  </a:moveTo>
                  <a:lnTo>
                    <a:pt x="75" y="25"/>
                  </a:lnTo>
                  <a:lnTo>
                    <a:pt x="15" y="97"/>
                  </a:lnTo>
                  <a:lnTo>
                    <a:pt x="75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5" name="Rectangle 2627"/>
            <p:cNvSpPr>
              <a:spLocks noChangeArrowheads="1"/>
            </p:cNvSpPr>
            <p:nvPr/>
          </p:nvSpPr>
          <p:spPr bwMode="auto">
            <a:xfrm>
              <a:off x="5643" y="2908"/>
              <a:ext cx="8" cy="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6" name="Freeform 2628"/>
            <p:cNvSpPr>
              <a:spLocks/>
            </p:cNvSpPr>
            <p:nvPr/>
          </p:nvSpPr>
          <p:spPr bwMode="auto">
            <a:xfrm>
              <a:off x="5666" y="2866"/>
              <a:ext cx="34" cy="53"/>
            </a:xfrm>
            <a:custGeom>
              <a:avLst/>
              <a:gdLst>
                <a:gd name="T0" fmla="*/ 102 w 102"/>
                <a:gd name="T1" fmla="*/ 107 h 160"/>
                <a:gd name="T2" fmla="*/ 102 w 102"/>
                <a:gd name="T3" fmla="*/ 118 h 160"/>
                <a:gd name="T4" fmla="*/ 99 w 102"/>
                <a:gd name="T5" fmla="*/ 128 h 160"/>
                <a:gd name="T6" fmla="*/ 94 w 102"/>
                <a:gd name="T7" fmla="*/ 138 h 160"/>
                <a:gd name="T8" fmla="*/ 88 w 102"/>
                <a:gd name="T9" fmla="*/ 146 h 160"/>
                <a:gd name="T10" fmla="*/ 79 w 102"/>
                <a:gd name="T11" fmla="*/ 151 h 160"/>
                <a:gd name="T12" fmla="*/ 69 w 102"/>
                <a:gd name="T13" fmla="*/ 157 h 160"/>
                <a:gd name="T14" fmla="*/ 59 w 102"/>
                <a:gd name="T15" fmla="*/ 160 h 160"/>
                <a:gd name="T16" fmla="*/ 45 w 102"/>
                <a:gd name="T17" fmla="*/ 160 h 160"/>
                <a:gd name="T18" fmla="*/ 33 w 102"/>
                <a:gd name="T19" fmla="*/ 160 h 160"/>
                <a:gd name="T20" fmla="*/ 20 w 102"/>
                <a:gd name="T21" fmla="*/ 157 h 160"/>
                <a:gd name="T22" fmla="*/ 9 w 102"/>
                <a:gd name="T23" fmla="*/ 154 h 160"/>
                <a:gd name="T24" fmla="*/ 0 w 102"/>
                <a:gd name="T25" fmla="*/ 151 h 160"/>
                <a:gd name="T26" fmla="*/ 0 w 102"/>
                <a:gd name="T27" fmla="*/ 128 h 160"/>
                <a:gd name="T28" fmla="*/ 1 w 102"/>
                <a:gd name="T29" fmla="*/ 128 h 160"/>
                <a:gd name="T30" fmla="*/ 11 w 102"/>
                <a:gd name="T31" fmla="*/ 134 h 160"/>
                <a:gd name="T32" fmla="*/ 22 w 102"/>
                <a:gd name="T33" fmla="*/ 138 h 160"/>
                <a:gd name="T34" fmla="*/ 33 w 102"/>
                <a:gd name="T35" fmla="*/ 141 h 160"/>
                <a:gd name="T36" fmla="*/ 45 w 102"/>
                <a:gd name="T37" fmla="*/ 143 h 160"/>
                <a:gd name="T38" fmla="*/ 52 w 102"/>
                <a:gd name="T39" fmla="*/ 141 h 160"/>
                <a:gd name="T40" fmla="*/ 59 w 102"/>
                <a:gd name="T41" fmla="*/ 140 h 160"/>
                <a:gd name="T42" fmla="*/ 66 w 102"/>
                <a:gd name="T43" fmla="*/ 137 h 160"/>
                <a:gd name="T44" fmla="*/ 72 w 102"/>
                <a:gd name="T45" fmla="*/ 133 h 160"/>
                <a:gd name="T46" fmla="*/ 76 w 102"/>
                <a:gd name="T47" fmla="*/ 128 h 160"/>
                <a:gd name="T48" fmla="*/ 79 w 102"/>
                <a:gd name="T49" fmla="*/ 121 h 160"/>
                <a:gd name="T50" fmla="*/ 81 w 102"/>
                <a:gd name="T51" fmla="*/ 115 h 160"/>
                <a:gd name="T52" fmla="*/ 81 w 102"/>
                <a:gd name="T53" fmla="*/ 107 h 160"/>
                <a:gd name="T54" fmla="*/ 81 w 102"/>
                <a:gd name="T55" fmla="*/ 100 h 160"/>
                <a:gd name="T56" fmla="*/ 78 w 102"/>
                <a:gd name="T57" fmla="*/ 94 h 160"/>
                <a:gd name="T58" fmla="*/ 75 w 102"/>
                <a:gd name="T59" fmla="*/ 88 h 160"/>
                <a:gd name="T60" fmla="*/ 71 w 102"/>
                <a:gd name="T61" fmla="*/ 85 h 160"/>
                <a:gd name="T62" fmla="*/ 65 w 102"/>
                <a:gd name="T63" fmla="*/ 81 h 160"/>
                <a:gd name="T64" fmla="*/ 58 w 102"/>
                <a:gd name="T65" fmla="*/ 79 h 160"/>
                <a:gd name="T66" fmla="*/ 49 w 102"/>
                <a:gd name="T67" fmla="*/ 78 h 160"/>
                <a:gd name="T68" fmla="*/ 40 w 102"/>
                <a:gd name="T69" fmla="*/ 77 h 160"/>
                <a:gd name="T70" fmla="*/ 30 w 102"/>
                <a:gd name="T71" fmla="*/ 78 h 160"/>
                <a:gd name="T72" fmla="*/ 22 w 102"/>
                <a:gd name="T73" fmla="*/ 78 h 160"/>
                <a:gd name="T74" fmla="*/ 14 w 102"/>
                <a:gd name="T75" fmla="*/ 79 h 160"/>
                <a:gd name="T76" fmla="*/ 7 w 102"/>
                <a:gd name="T77" fmla="*/ 81 h 160"/>
                <a:gd name="T78" fmla="*/ 7 w 102"/>
                <a:gd name="T79" fmla="*/ 0 h 160"/>
                <a:gd name="T80" fmla="*/ 102 w 102"/>
                <a:gd name="T81" fmla="*/ 0 h 160"/>
                <a:gd name="T82" fmla="*/ 102 w 102"/>
                <a:gd name="T83" fmla="*/ 19 h 160"/>
                <a:gd name="T84" fmla="*/ 27 w 102"/>
                <a:gd name="T85" fmla="*/ 19 h 160"/>
                <a:gd name="T86" fmla="*/ 27 w 102"/>
                <a:gd name="T87" fmla="*/ 61 h 160"/>
                <a:gd name="T88" fmla="*/ 32 w 102"/>
                <a:gd name="T89" fmla="*/ 59 h 160"/>
                <a:gd name="T90" fmla="*/ 37 w 102"/>
                <a:gd name="T91" fmla="*/ 59 h 160"/>
                <a:gd name="T92" fmla="*/ 42 w 102"/>
                <a:gd name="T93" fmla="*/ 59 h 160"/>
                <a:gd name="T94" fmla="*/ 45 w 102"/>
                <a:gd name="T95" fmla="*/ 59 h 160"/>
                <a:gd name="T96" fmla="*/ 58 w 102"/>
                <a:gd name="T97" fmla="*/ 59 h 160"/>
                <a:gd name="T98" fmla="*/ 68 w 102"/>
                <a:gd name="T99" fmla="*/ 62 h 160"/>
                <a:gd name="T100" fmla="*/ 76 w 102"/>
                <a:gd name="T101" fmla="*/ 65 h 160"/>
                <a:gd name="T102" fmla="*/ 85 w 102"/>
                <a:gd name="T103" fmla="*/ 69 h 160"/>
                <a:gd name="T104" fmla="*/ 92 w 102"/>
                <a:gd name="T105" fmla="*/ 75 h 160"/>
                <a:gd name="T106" fmla="*/ 98 w 102"/>
                <a:gd name="T107" fmla="*/ 84 h 160"/>
                <a:gd name="T108" fmla="*/ 102 w 102"/>
                <a:gd name="T109" fmla="*/ 94 h 160"/>
                <a:gd name="T110" fmla="*/ 102 w 102"/>
                <a:gd name="T111" fmla="*/ 10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2" h="160">
                  <a:moveTo>
                    <a:pt x="102" y="107"/>
                  </a:moveTo>
                  <a:lnTo>
                    <a:pt x="102" y="118"/>
                  </a:lnTo>
                  <a:lnTo>
                    <a:pt x="99" y="128"/>
                  </a:lnTo>
                  <a:lnTo>
                    <a:pt x="94" y="138"/>
                  </a:lnTo>
                  <a:lnTo>
                    <a:pt x="88" y="146"/>
                  </a:lnTo>
                  <a:lnTo>
                    <a:pt x="79" y="151"/>
                  </a:lnTo>
                  <a:lnTo>
                    <a:pt x="69" y="157"/>
                  </a:lnTo>
                  <a:lnTo>
                    <a:pt x="59" y="160"/>
                  </a:lnTo>
                  <a:lnTo>
                    <a:pt x="45" y="160"/>
                  </a:lnTo>
                  <a:lnTo>
                    <a:pt x="33" y="160"/>
                  </a:lnTo>
                  <a:lnTo>
                    <a:pt x="20" y="157"/>
                  </a:lnTo>
                  <a:lnTo>
                    <a:pt x="9" y="154"/>
                  </a:lnTo>
                  <a:lnTo>
                    <a:pt x="0" y="151"/>
                  </a:lnTo>
                  <a:lnTo>
                    <a:pt x="0" y="128"/>
                  </a:lnTo>
                  <a:lnTo>
                    <a:pt x="1" y="128"/>
                  </a:lnTo>
                  <a:lnTo>
                    <a:pt x="11" y="134"/>
                  </a:lnTo>
                  <a:lnTo>
                    <a:pt x="22" y="138"/>
                  </a:lnTo>
                  <a:lnTo>
                    <a:pt x="33" y="141"/>
                  </a:lnTo>
                  <a:lnTo>
                    <a:pt x="45" y="143"/>
                  </a:lnTo>
                  <a:lnTo>
                    <a:pt x="52" y="141"/>
                  </a:lnTo>
                  <a:lnTo>
                    <a:pt x="59" y="140"/>
                  </a:lnTo>
                  <a:lnTo>
                    <a:pt x="66" y="137"/>
                  </a:lnTo>
                  <a:lnTo>
                    <a:pt x="72" y="133"/>
                  </a:lnTo>
                  <a:lnTo>
                    <a:pt x="76" y="128"/>
                  </a:lnTo>
                  <a:lnTo>
                    <a:pt x="79" y="121"/>
                  </a:lnTo>
                  <a:lnTo>
                    <a:pt x="81" y="115"/>
                  </a:lnTo>
                  <a:lnTo>
                    <a:pt x="81" y="107"/>
                  </a:lnTo>
                  <a:lnTo>
                    <a:pt x="81" y="100"/>
                  </a:lnTo>
                  <a:lnTo>
                    <a:pt x="78" y="94"/>
                  </a:lnTo>
                  <a:lnTo>
                    <a:pt x="75" y="88"/>
                  </a:lnTo>
                  <a:lnTo>
                    <a:pt x="71" y="85"/>
                  </a:lnTo>
                  <a:lnTo>
                    <a:pt x="65" y="81"/>
                  </a:lnTo>
                  <a:lnTo>
                    <a:pt x="58" y="79"/>
                  </a:lnTo>
                  <a:lnTo>
                    <a:pt x="49" y="78"/>
                  </a:lnTo>
                  <a:lnTo>
                    <a:pt x="40" y="77"/>
                  </a:lnTo>
                  <a:lnTo>
                    <a:pt x="30" y="78"/>
                  </a:lnTo>
                  <a:lnTo>
                    <a:pt x="22" y="78"/>
                  </a:lnTo>
                  <a:lnTo>
                    <a:pt x="14" y="79"/>
                  </a:lnTo>
                  <a:lnTo>
                    <a:pt x="7" y="81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102" y="19"/>
                  </a:lnTo>
                  <a:lnTo>
                    <a:pt x="27" y="19"/>
                  </a:lnTo>
                  <a:lnTo>
                    <a:pt x="27" y="61"/>
                  </a:lnTo>
                  <a:lnTo>
                    <a:pt x="32" y="59"/>
                  </a:lnTo>
                  <a:lnTo>
                    <a:pt x="37" y="59"/>
                  </a:lnTo>
                  <a:lnTo>
                    <a:pt x="42" y="59"/>
                  </a:lnTo>
                  <a:lnTo>
                    <a:pt x="45" y="59"/>
                  </a:lnTo>
                  <a:lnTo>
                    <a:pt x="58" y="59"/>
                  </a:lnTo>
                  <a:lnTo>
                    <a:pt x="68" y="62"/>
                  </a:lnTo>
                  <a:lnTo>
                    <a:pt x="76" y="65"/>
                  </a:lnTo>
                  <a:lnTo>
                    <a:pt x="85" y="69"/>
                  </a:lnTo>
                  <a:lnTo>
                    <a:pt x="92" y="75"/>
                  </a:lnTo>
                  <a:lnTo>
                    <a:pt x="98" y="84"/>
                  </a:lnTo>
                  <a:lnTo>
                    <a:pt x="102" y="94"/>
                  </a:lnTo>
                  <a:lnTo>
                    <a:pt x="102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7" name="Freeform 2629"/>
            <p:cNvSpPr>
              <a:spLocks noEditPoints="1"/>
            </p:cNvSpPr>
            <p:nvPr/>
          </p:nvSpPr>
          <p:spPr bwMode="auto">
            <a:xfrm>
              <a:off x="5711" y="2865"/>
              <a:ext cx="67" cy="54"/>
            </a:xfrm>
            <a:custGeom>
              <a:avLst/>
              <a:gdLst>
                <a:gd name="T0" fmla="*/ 76 w 201"/>
                <a:gd name="T1" fmla="*/ 68 h 163"/>
                <a:gd name="T2" fmla="*/ 56 w 201"/>
                <a:gd name="T3" fmla="*/ 91 h 163"/>
                <a:gd name="T4" fmla="*/ 21 w 201"/>
                <a:gd name="T5" fmla="*/ 91 h 163"/>
                <a:gd name="T6" fmla="*/ 1 w 201"/>
                <a:gd name="T7" fmla="*/ 68 h 163"/>
                <a:gd name="T8" fmla="*/ 1 w 201"/>
                <a:gd name="T9" fmla="*/ 25 h 163"/>
                <a:gd name="T10" fmla="*/ 21 w 201"/>
                <a:gd name="T11" fmla="*/ 2 h 163"/>
                <a:gd name="T12" fmla="*/ 56 w 201"/>
                <a:gd name="T13" fmla="*/ 2 h 163"/>
                <a:gd name="T14" fmla="*/ 76 w 201"/>
                <a:gd name="T15" fmla="*/ 25 h 163"/>
                <a:gd name="T16" fmla="*/ 150 w 201"/>
                <a:gd name="T17" fmla="*/ 3 h 163"/>
                <a:gd name="T18" fmla="*/ 50 w 201"/>
                <a:gd name="T19" fmla="*/ 160 h 163"/>
                <a:gd name="T20" fmla="*/ 150 w 201"/>
                <a:gd name="T21" fmla="*/ 3 h 163"/>
                <a:gd name="T22" fmla="*/ 199 w 201"/>
                <a:gd name="T23" fmla="*/ 139 h 163"/>
                <a:gd name="T24" fmla="*/ 180 w 201"/>
                <a:gd name="T25" fmla="*/ 162 h 163"/>
                <a:gd name="T26" fmla="*/ 144 w 201"/>
                <a:gd name="T27" fmla="*/ 162 h 163"/>
                <a:gd name="T28" fmla="*/ 125 w 201"/>
                <a:gd name="T29" fmla="*/ 139 h 163"/>
                <a:gd name="T30" fmla="*/ 125 w 201"/>
                <a:gd name="T31" fmla="*/ 95 h 163"/>
                <a:gd name="T32" fmla="*/ 145 w 201"/>
                <a:gd name="T33" fmla="*/ 72 h 163"/>
                <a:gd name="T34" fmla="*/ 180 w 201"/>
                <a:gd name="T35" fmla="*/ 72 h 163"/>
                <a:gd name="T36" fmla="*/ 199 w 201"/>
                <a:gd name="T37" fmla="*/ 95 h 163"/>
                <a:gd name="T38" fmla="*/ 59 w 201"/>
                <a:gd name="T39" fmla="*/ 46 h 163"/>
                <a:gd name="T40" fmla="*/ 53 w 201"/>
                <a:gd name="T41" fmla="*/ 22 h 163"/>
                <a:gd name="T42" fmla="*/ 39 w 201"/>
                <a:gd name="T43" fmla="*/ 15 h 163"/>
                <a:gd name="T44" fmla="*/ 23 w 201"/>
                <a:gd name="T45" fmla="*/ 22 h 163"/>
                <a:gd name="T46" fmla="*/ 19 w 201"/>
                <a:gd name="T47" fmla="*/ 46 h 163"/>
                <a:gd name="T48" fmla="*/ 23 w 201"/>
                <a:gd name="T49" fmla="*/ 72 h 163"/>
                <a:gd name="T50" fmla="*/ 39 w 201"/>
                <a:gd name="T51" fmla="*/ 80 h 163"/>
                <a:gd name="T52" fmla="*/ 53 w 201"/>
                <a:gd name="T53" fmla="*/ 72 h 163"/>
                <a:gd name="T54" fmla="*/ 59 w 201"/>
                <a:gd name="T55" fmla="*/ 46 h 163"/>
                <a:gd name="T56" fmla="*/ 181 w 201"/>
                <a:gd name="T57" fmla="*/ 100 h 163"/>
                <a:gd name="T58" fmla="*/ 171 w 201"/>
                <a:gd name="T59" fmla="*/ 85 h 163"/>
                <a:gd name="T60" fmla="*/ 153 w 201"/>
                <a:gd name="T61" fmla="*/ 85 h 163"/>
                <a:gd name="T62" fmla="*/ 142 w 201"/>
                <a:gd name="T63" fmla="*/ 100 h 163"/>
                <a:gd name="T64" fmla="*/ 142 w 201"/>
                <a:gd name="T65" fmla="*/ 133 h 163"/>
                <a:gd name="T66" fmla="*/ 153 w 201"/>
                <a:gd name="T67" fmla="*/ 149 h 163"/>
                <a:gd name="T68" fmla="*/ 171 w 201"/>
                <a:gd name="T69" fmla="*/ 149 h 163"/>
                <a:gd name="T70" fmla="*/ 181 w 201"/>
                <a:gd name="T71" fmla="*/ 13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1" h="163">
                  <a:moveTo>
                    <a:pt x="78" y="46"/>
                  </a:moveTo>
                  <a:lnTo>
                    <a:pt x="76" y="68"/>
                  </a:lnTo>
                  <a:lnTo>
                    <a:pt x="68" y="82"/>
                  </a:lnTo>
                  <a:lnTo>
                    <a:pt x="56" y="91"/>
                  </a:lnTo>
                  <a:lnTo>
                    <a:pt x="39" y="94"/>
                  </a:lnTo>
                  <a:lnTo>
                    <a:pt x="21" y="91"/>
                  </a:lnTo>
                  <a:lnTo>
                    <a:pt x="10" y="82"/>
                  </a:lnTo>
                  <a:lnTo>
                    <a:pt x="1" y="68"/>
                  </a:lnTo>
                  <a:lnTo>
                    <a:pt x="0" y="46"/>
                  </a:lnTo>
                  <a:lnTo>
                    <a:pt x="1" y="25"/>
                  </a:lnTo>
                  <a:lnTo>
                    <a:pt x="10" y="12"/>
                  </a:lnTo>
                  <a:lnTo>
                    <a:pt x="21" y="2"/>
                  </a:lnTo>
                  <a:lnTo>
                    <a:pt x="39" y="0"/>
                  </a:lnTo>
                  <a:lnTo>
                    <a:pt x="56" y="2"/>
                  </a:lnTo>
                  <a:lnTo>
                    <a:pt x="68" y="12"/>
                  </a:lnTo>
                  <a:lnTo>
                    <a:pt x="76" y="25"/>
                  </a:lnTo>
                  <a:lnTo>
                    <a:pt x="78" y="46"/>
                  </a:lnTo>
                  <a:close/>
                  <a:moveTo>
                    <a:pt x="150" y="3"/>
                  </a:moveTo>
                  <a:lnTo>
                    <a:pt x="68" y="160"/>
                  </a:lnTo>
                  <a:lnTo>
                    <a:pt x="50" y="160"/>
                  </a:lnTo>
                  <a:lnTo>
                    <a:pt x="132" y="3"/>
                  </a:lnTo>
                  <a:lnTo>
                    <a:pt x="150" y="3"/>
                  </a:lnTo>
                  <a:close/>
                  <a:moveTo>
                    <a:pt x="201" y="117"/>
                  </a:moveTo>
                  <a:lnTo>
                    <a:pt x="199" y="139"/>
                  </a:lnTo>
                  <a:lnTo>
                    <a:pt x="191" y="151"/>
                  </a:lnTo>
                  <a:lnTo>
                    <a:pt x="180" y="162"/>
                  </a:lnTo>
                  <a:lnTo>
                    <a:pt x="163" y="163"/>
                  </a:lnTo>
                  <a:lnTo>
                    <a:pt x="144" y="162"/>
                  </a:lnTo>
                  <a:lnTo>
                    <a:pt x="134" y="151"/>
                  </a:lnTo>
                  <a:lnTo>
                    <a:pt x="125" y="139"/>
                  </a:lnTo>
                  <a:lnTo>
                    <a:pt x="124" y="117"/>
                  </a:lnTo>
                  <a:lnTo>
                    <a:pt x="125" y="95"/>
                  </a:lnTo>
                  <a:lnTo>
                    <a:pt x="134" y="81"/>
                  </a:lnTo>
                  <a:lnTo>
                    <a:pt x="145" y="72"/>
                  </a:lnTo>
                  <a:lnTo>
                    <a:pt x="163" y="69"/>
                  </a:lnTo>
                  <a:lnTo>
                    <a:pt x="180" y="72"/>
                  </a:lnTo>
                  <a:lnTo>
                    <a:pt x="191" y="81"/>
                  </a:lnTo>
                  <a:lnTo>
                    <a:pt x="199" y="95"/>
                  </a:lnTo>
                  <a:lnTo>
                    <a:pt x="201" y="117"/>
                  </a:lnTo>
                  <a:close/>
                  <a:moveTo>
                    <a:pt x="59" y="46"/>
                  </a:moveTo>
                  <a:lnTo>
                    <a:pt x="57" y="31"/>
                  </a:lnTo>
                  <a:lnTo>
                    <a:pt x="53" y="22"/>
                  </a:lnTo>
                  <a:lnTo>
                    <a:pt x="49" y="15"/>
                  </a:lnTo>
                  <a:lnTo>
                    <a:pt x="39" y="15"/>
                  </a:lnTo>
                  <a:lnTo>
                    <a:pt x="29" y="15"/>
                  </a:lnTo>
                  <a:lnTo>
                    <a:pt x="23" y="22"/>
                  </a:lnTo>
                  <a:lnTo>
                    <a:pt x="20" y="31"/>
                  </a:lnTo>
                  <a:lnTo>
                    <a:pt x="19" y="46"/>
                  </a:lnTo>
                  <a:lnTo>
                    <a:pt x="20" y="64"/>
                  </a:lnTo>
                  <a:lnTo>
                    <a:pt x="23" y="72"/>
                  </a:lnTo>
                  <a:lnTo>
                    <a:pt x="29" y="78"/>
                  </a:lnTo>
                  <a:lnTo>
                    <a:pt x="39" y="80"/>
                  </a:lnTo>
                  <a:lnTo>
                    <a:pt x="49" y="78"/>
                  </a:lnTo>
                  <a:lnTo>
                    <a:pt x="53" y="72"/>
                  </a:lnTo>
                  <a:lnTo>
                    <a:pt x="57" y="64"/>
                  </a:lnTo>
                  <a:lnTo>
                    <a:pt x="59" y="46"/>
                  </a:lnTo>
                  <a:close/>
                  <a:moveTo>
                    <a:pt x="183" y="117"/>
                  </a:moveTo>
                  <a:lnTo>
                    <a:pt x="181" y="100"/>
                  </a:lnTo>
                  <a:lnTo>
                    <a:pt x="177" y="91"/>
                  </a:lnTo>
                  <a:lnTo>
                    <a:pt x="171" y="85"/>
                  </a:lnTo>
                  <a:lnTo>
                    <a:pt x="163" y="84"/>
                  </a:lnTo>
                  <a:lnTo>
                    <a:pt x="153" y="85"/>
                  </a:lnTo>
                  <a:lnTo>
                    <a:pt x="147" y="91"/>
                  </a:lnTo>
                  <a:lnTo>
                    <a:pt x="142" y="100"/>
                  </a:lnTo>
                  <a:lnTo>
                    <a:pt x="142" y="117"/>
                  </a:lnTo>
                  <a:lnTo>
                    <a:pt x="142" y="133"/>
                  </a:lnTo>
                  <a:lnTo>
                    <a:pt x="147" y="141"/>
                  </a:lnTo>
                  <a:lnTo>
                    <a:pt x="153" y="149"/>
                  </a:lnTo>
                  <a:lnTo>
                    <a:pt x="163" y="149"/>
                  </a:lnTo>
                  <a:lnTo>
                    <a:pt x="171" y="149"/>
                  </a:lnTo>
                  <a:lnTo>
                    <a:pt x="177" y="141"/>
                  </a:lnTo>
                  <a:lnTo>
                    <a:pt x="181" y="133"/>
                  </a:lnTo>
                  <a:lnTo>
                    <a:pt x="183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8" name="Freeform 2630"/>
            <p:cNvSpPr>
              <a:spLocks/>
            </p:cNvSpPr>
            <p:nvPr/>
          </p:nvSpPr>
          <p:spPr bwMode="auto">
            <a:xfrm>
              <a:off x="5060" y="2975"/>
              <a:ext cx="28" cy="52"/>
            </a:xfrm>
            <a:custGeom>
              <a:avLst/>
              <a:gdLst>
                <a:gd name="T0" fmla="*/ 85 w 85"/>
                <a:gd name="T1" fmla="*/ 158 h 158"/>
                <a:gd name="T2" fmla="*/ 0 w 85"/>
                <a:gd name="T3" fmla="*/ 158 h 158"/>
                <a:gd name="T4" fmla="*/ 0 w 85"/>
                <a:gd name="T5" fmla="*/ 142 h 158"/>
                <a:gd name="T6" fmla="*/ 33 w 85"/>
                <a:gd name="T7" fmla="*/ 142 h 158"/>
                <a:gd name="T8" fmla="*/ 33 w 85"/>
                <a:gd name="T9" fmla="*/ 36 h 158"/>
                <a:gd name="T10" fmla="*/ 0 w 85"/>
                <a:gd name="T11" fmla="*/ 36 h 158"/>
                <a:gd name="T12" fmla="*/ 0 w 85"/>
                <a:gd name="T13" fmla="*/ 21 h 158"/>
                <a:gd name="T14" fmla="*/ 7 w 85"/>
                <a:gd name="T15" fmla="*/ 21 h 158"/>
                <a:gd name="T16" fmla="*/ 14 w 85"/>
                <a:gd name="T17" fmla="*/ 21 h 158"/>
                <a:gd name="T18" fmla="*/ 21 w 85"/>
                <a:gd name="T19" fmla="*/ 20 h 158"/>
                <a:gd name="T20" fmla="*/ 26 w 85"/>
                <a:gd name="T21" fmla="*/ 17 h 158"/>
                <a:gd name="T22" fmla="*/ 30 w 85"/>
                <a:gd name="T23" fmla="*/ 14 h 158"/>
                <a:gd name="T24" fmla="*/ 34 w 85"/>
                <a:gd name="T25" fmla="*/ 11 h 158"/>
                <a:gd name="T26" fmla="*/ 36 w 85"/>
                <a:gd name="T27" fmla="*/ 7 h 158"/>
                <a:gd name="T28" fmla="*/ 37 w 85"/>
                <a:gd name="T29" fmla="*/ 0 h 158"/>
                <a:gd name="T30" fmla="*/ 53 w 85"/>
                <a:gd name="T31" fmla="*/ 0 h 158"/>
                <a:gd name="T32" fmla="*/ 53 w 85"/>
                <a:gd name="T33" fmla="*/ 142 h 158"/>
                <a:gd name="T34" fmla="*/ 85 w 85"/>
                <a:gd name="T35" fmla="*/ 142 h 158"/>
                <a:gd name="T36" fmla="*/ 85 w 85"/>
                <a:gd name="T37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58">
                  <a:moveTo>
                    <a:pt x="85" y="158"/>
                  </a:moveTo>
                  <a:lnTo>
                    <a:pt x="0" y="158"/>
                  </a:lnTo>
                  <a:lnTo>
                    <a:pt x="0" y="142"/>
                  </a:lnTo>
                  <a:lnTo>
                    <a:pt x="33" y="142"/>
                  </a:lnTo>
                  <a:lnTo>
                    <a:pt x="33" y="36"/>
                  </a:lnTo>
                  <a:lnTo>
                    <a:pt x="0" y="36"/>
                  </a:lnTo>
                  <a:lnTo>
                    <a:pt x="0" y="21"/>
                  </a:lnTo>
                  <a:lnTo>
                    <a:pt x="7" y="21"/>
                  </a:lnTo>
                  <a:lnTo>
                    <a:pt x="14" y="21"/>
                  </a:lnTo>
                  <a:lnTo>
                    <a:pt x="21" y="20"/>
                  </a:lnTo>
                  <a:lnTo>
                    <a:pt x="26" y="17"/>
                  </a:lnTo>
                  <a:lnTo>
                    <a:pt x="30" y="14"/>
                  </a:lnTo>
                  <a:lnTo>
                    <a:pt x="34" y="11"/>
                  </a:lnTo>
                  <a:lnTo>
                    <a:pt x="36" y="7"/>
                  </a:lnTo>
                  <a:lnTo>
                    <a:pt x="37" y="0"/>
                  </a:lnTo>
                  <a:lnTo>
                    <a:pt x="53" y="0"/>
                  </a:lnTo>
                  <a:lnTo>
                    <a:pt x="53" y="142"/>
                  </a:lnTo>
                  <a:lnTo>
                    <a:pt x="85" y="142"/>
                  </a:lnTo>
                  <a:lnTo>
                    <a:pt x="85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9" name="Freeform 2631"/>
            <p:cNvSpPr>
              <a:spLocks/>
            </p:cNvSpPr>
            <p:nvPr/>
          </p:nvSpPr>
          <p:spPr bwMode="auto">
            <a:xfrm>
              <a:off x="5101" y="2974"/>
              <a:ext cx="36" cy="53"/>
            </a:xfrm>
            <a:custGeom>
              <a:avLst/>
              <a:gdLst>
                <a:gd name="T0" fmla="*/ 106 w 106"/>
                <a:gd name="T1" fmla="*/ 161 h 161"/>
                <a:gd name="T2" fmla="*/ 0 w 106"/>
                <a:gd name="T3" fmla="*/ 161 h 161"/>
                <a:gd name="T4" fmla="*/ 0 w 106"/>
                <a:gd name="T5" fmla="*/ 138 h 161"/>
                <a:gd name="T6" fmla="*/ 23 w 106"/>
                <a:gd name="T7" fmla="*/ 119 h 161"/>
                <a:gd name="T8" fmla="*/ 33 w 106"/>
                <a:gd name="T9" fmla="*/ 111 h 161"/>
                <a:gd name="T10" fmla="*/ 43 w 106"/>
                <a:gd name="T11" fmla="*/ 100 h 161"/>
                <a:gd name="T12" fmla="*/ 62 w 106"/>
                <a:gd name="T13" fmla="*/ 82 h 161"/>
                <a:gd name="T14" fmla="*/ 70 w 106"/>
                <a:gd name="T15" fmla="*/ 69 h 161"/>
                <a:gd name="T16" fmla="*/ 78 w 106"/>
                <a:gd name="T17" fmla="*/ 57 h 161"/>
                <a:gd name="T18" fmla="*/ 79 w 106"/>
                <a:gd name="T19" fmla="*/ 44 h 161"/>
                <a:gd name="T20" fmla="*/ 78 w 106"/>
                <a:gd name="T21" fmla="*/ 33 h 161"/>
                <a:gd name="T22" fmla="*/ 70 w 106"/>
                <a:gd name="T23" fmla="*/ 26 h 161"/>
                <a:gd name="T24" fmla="*/ 62 w 106"/>
                <a:gd name="T25" fmla="*/ 20 h 161"/>
                <a:gd name="T26" fmla="*/ 47 w 106"/>
                <a:gd name="T27" fmla="*/ 18 h 161"/>
                <a:gd name="T28" fmla="*/ 37 w 106"/>
                <a:gd name="T29" fmla="*/ 18 h 161"/>
                <a:gd name="T30" fmla="*/ 27 w 106"/>
                <a:gd name="T31" fmla="*/ 21 h 161"/>
                <a:gd name="T32" fmla="*/ 16 w 106"/>
                <a:gd name="T33" fmla="*/ 26 h 161"/>
                <a:gd name="T34" fmla="*/ 6 w 106"/>
                <a:gd name="T35" fmla="*/ 33 h 161"/>
                <a:gd name="T36" fmla="*/ 4 w 106"/>
                <a:gd name="T37" fmla="*/ 33 h 161"/>
                <a:gd name="T38" fmla="*/ 4 w 106"/>
                <a:gd name="T39" fmla="*/ 10 h 161"/>
                <a:gd name="T40" fmla="*/ 13 w 106"/>
                <a:gd name="T41" fmla="*/ 7 h 161"/>
                <a:gd name="T42" fmla="*/ 24 w 106"/>
                <a:gd name="T43" fmla="*/ 3 h 161"/>
                <a:gd name="T44" fmla="*/ 36 w 106"/>
                <a:gd name="T45" fmla="*/ 1 h 161"/>
                <a:gd name="T46" fmla="*/ 49 w 106"/>
                <a:gd name="T47" fmla="*/ 0 h 161"/>
                <a:gd name="T48" fmla="*/ 70 w 106"/>
                <a:gd name="T49" fmla="*/ 3 h 161"/>
                <a:gd name="T50" fmla="*/ 86 w 106"/>
                <a:gd name="T51" fmla="*/ 11 h 161"/>
                <a:gd name="T52" fmla="*/ 92 w 106"/>
                <a:gd name="T53" fmla="*/ 18 h 161"/>
                <a:gd name="T54" fmla="*/ 99 w 106"/>
                <a:gd name="T55" fmla="*/ 34 h 161"/>
                <a:gd name="T56" fmla="*/ 101 w 106"/>
                <a:gd name="T57" fmla="*/ 43 h 161"/>
                <a:gd name="T58" fmla="*/ 99 w 106"/>
                <a:gd name="T59" fmla="*/ 51 h 161"/>
                <a:gd name="T60" fmla="*/ 98 w 106"/>
                <a:gd name="T61" fmla="*/ 60 h 161"/>
                <a:gd name="T62" fmla="*/ 95 w 106"/>
                <a:gd name="T63" fmla="*/ 67 h 161"/>
                <a:gd name="T64" fmla="*/ 91 w 106"/>
                <a:gd name="T65" fmla="*/ 75 h 161"/>
                <a:gd name="T66" fmla="*/ 86 w 106"/>
                <a:gd name="T67" fmla="*/ 82 h 161"/>
                <a:gd name="T68" fmla="*/ 82 w 106"/>
                <a:gd name="T69" fmla="*/ 87 h 161"/>
                <a:gd name="T70" fmla="*/ 75 w 106"/>
                <a:gd name="T71" fmla="*/ 95 h 161"/>
                <a:gd name="T72" fmla="*/ 68 w 106"/>
                <a:gd name="T73" fmla="*/ 102 h 161"/>
                <a:gd name="T74" fmla="*/ 56 w 106"/>
                <a:gd name="T75" fmla="*/ 112 h 161"/>
                <a:gd name="T76" fmla="*/ 45 w 106"/>
                <a:gd name="T77" fmla="*/ 123 h 161"/>
                <a:gd name="T78" fmla="*/ 33 w 106"/>
                <a:gd name="T79" fmla="*/ 134 h 161"/>
                <a:gd name="T80" fmla="*/ 22 w 106"/>
                <a:gd name="T81" fmla="*/ 142 h 161"/>
                <a:gd name="T82" fmla="*/ 106 w 106"/>
                <a:gd name="T83" fmla="*/ 142 h 161"/>
                <a:gd name="T84" fmla="*/ 106 w 106"/>
                <a:gd name="T8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6" h="161">
                  <a:moveTo>
                    <a:pt x="106" y="161"/>
                  </a:moveTo>
                  <a:lnTo>
                    <a:pt x="0" y="161"/>
                  </a:lnTo>
                  <a:lnTo>
                    <a:pt x="0" y="138"/>
                  </a:lnTo>
                  <a:lnTo>
                    <a:pt x="23" y="119"/>
                  </a:lnTo>
                  <a:lnTo>
                    <a:pt x="33" y="111"/>
                  </a:lnTo>
                  <a:lnTo>
                    <a:pt x="43" y="100"/>
                  </a:lnTo>
                  <a:lnTo>
                    <a:pt x="62" y="82"/>
                  </a:lnTo>
                  <a:lnTo>
                    <a:pt x="70" y="69"/>
                  </a:lnTo>
                  <a:lnTo>
                    <a:pt x="78" y="57"/>
                  </a:lnTo>
                  <a:lnTo>
                    <a:pt x="79" y="44"/>
                  </a:lnTo>
                  <a:lnTo>
                    <a:pt x="78" y="33"/>
                  </a:lnTo>
                  <a:lnTo>
                    <a:pt x="70" y="26"/>
                  </a:lnTo>
                  <a:lnTo>
                    <a:pt x="62" y="20"/>
                  </a:lnTo>
                  <a:lnTo>
                    <a:pt x="47" y="18"/>
                  </a:lnTo>
                  <a:lnTo>
                    <a:pt x="37" y="18"/>
                  </a:lnTo>
                  <a:lnTo>
                    <a:pt x="27" y="21"/>
                  </a:lnTo>
                  <a:lnTo>
                    <a:pt x="16" y="26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4" y="10"/>
                  </a:lnTo>
                  <a:lnTo>
                    <a:pt x="13" y="7"/>
                  </a:lnTo>
                  <a:lnTo>
                    <a:pt x="24" y="3"/>
                  </a:lnTo>
                  <a:lnTo>
                    <a:pt x="36" y="1"/>
                  </a:lnTo>
                  <a:lnTo>
                    <a:pt x="49" y="0"/>
                  </a:lnTo>
                  <a:lnTo>
                    <a:pt x="70" y="3"/>
                  </a:lnTo>
                  <a:lnTo>
                    <a:pt x="86" y="11"/>
                  </a:lnTo>
                  <a:lnTo>
                    <a:pt x="92" y="18"/>
                  </a:lnTo>
                  <a:lnTo>
                    <a:pt x="99" y="34"/>
                  </a:lnTo>
                  <a:lnTo>
                    <a:pt x="101" y="43"/>
                  </a:lnTo>
                  <a:lnTo>
                    <a:pt x="99" y="51"/>
                  </a:lnTo>
                  <a:lnTo>
                    <a:pt x="98" y="60"/>
                  </a:lnTo>
                  <a:lnTo>
                    <a:pt x="95" y="67"/>
                  </a:lnTo>
                  <a:lnTo>
                    <a:pt x="91" y="75"/>
                  </a:lnTo>
                  <a:lnTo>
                    <a:pt x="86" y="82"/>
                  </a:lnTo>
                  <a:lnTo>
                    <a:pt x="82" y="87"/>
                  </a:lnTo>
                  <a:lnTo>
                    <a:pt x="75" y="95"/>
                  </a:lnTo>
                  <a:lnTo>
                    <a:pt x="68" y="102"/>
                  </a:lnTo>
                  <a:lnTo>
                    <a:pt x="56" y="112"/>
                  </a:lnTo>
                  <a:lnTo>
                    <a:pt x="45" y="123"/>
                  </a:lnTo>
                  <a:lnTo>
                    <a:pt x="33" y="134"/>
                  </a:lnTo>
                  <a:lnTo>
                    <a:pt x="22" y="142"/>
                  </a:lnTo>
                  <a:lnTo>
                    <a:pt x="106" y="142"/>
                  </a:lnTo>
                  <a:lnTo>
                    <a:pt x="106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0" name="Freeform 2632"/>
            <p:cNvSpPr>
              <a:spLocks/>
            </p:cNvSpPr>
            <p:nvPr/>
          </p:nvSpPr>
          <p:spPr bwMode="auto">
            <a:xfrm>
              <a:off x="5147" y="2974"/>
              <a:ext cx="35" cy="54"/>
            </a:xfrm>
            <a:custGeom>
              <a:avLst/>
              <a:gdLst>
                <a:gd name="T0" fmla="*/ 97 w 104"/>
                <a:gd name="T1" fmla="*/ 90 h 164"/>
                <a:gd name="T2" fmla="*/ 104 w 104"/>
                <a:gd name="T3" fmla="*/ 103 h 164"/>
                <a:gd name="T4" fmla="*/ 104 w 104"/>
                <a:gd name="T5" fmla="*/ 125 h 164"/>
                <a:gd name="T6" fmla="*/ 95 w 104"/>
                <a:gd name="T7" fmla="*/ 142 h 164"/>
                <a:gd name="T8" fmla="*/ 81 w 104"/>
                <a:gd name="T9" fmla="*/ 157 h 164"/>
                <a:gd name="T10" fmla="*/ 59 w 104"/>
                <a:gd name="T11" fmla="*/ 164 h 164"/>
                <a:gd name="T12" fmla="*/ 35 w 104"/>
                <a:gd name="T13" fmla="*/ 164 h 164"/>
                <a:gd name="T14" fmla="*/ 9 w 104"/>
                <a:gd name="T15" fmla="*/ 158 h 164"/>
                <a:gd name="T16" fmla="*/ 0 w 104"/>
                <a:gd name="T17" fmla="*/ 132 h 164"/>
                <a:gd name="T18" fmla="*/ 12 w 104"/>
                <a:gd name="T19" fmla="*/ 138 h 164"/>
                <a:gd name="T20" fmla="*/ 35 w 104"/>
                <a:gd name="T21" fmla="*/ 145 h 164"/>
                <a:gd name="T22" fmla="*/ 53 w 104"/>
                <a:gd name="T23" fmla="*/ 145 h 164"/>
                <a:gd name="T24" fmla="*/ 68 w 104"/>
                <a:gd name="T25" fmla="*/ 141 h 164"/>
                <a:gd name="T26" fmla="*/ 78 w 104"/>
                <a:gd name="T27" fmla="*/ 132 h 164"/>
                <a:gd name="T28" fmla="*/ 82 w 104"/>
                <a:gd name="T29" fmla="*/ 121 h 164"/>
                <a:gd name="T30" fmla="*/ 82 w 104"/>
                <a:gd name="T31" fmla="*/ 105 h 164"/>
                <a:gd name="T32" fmla="*/ 76 w 104"/>
                <a:gd name="T33" fmla="*/ 93 h 164"/>
                <a:gd name="T34" fmla="*/ 68 w 104"/>
                <a:gd name="T35" fmla="*/ 86 h 164"/>
                <a:gd name="T36" fmla="*/ 53 w 104"/>
                <a:gd name="T37" fmla="*/ 85 h 164"/>
                <a:gd name="T38" fmla="*/ 36 w 104"/>
                <a:gd name="T39" fmla="*/ 85 h 164"/>
                <a:gd name="T40" fmla="*/ 45 w 104"/>
                <a:gd name="T41" fmla="*/ 66 h 164"/>
                <a:gd name="T42" fmla="*/ 69 w 104"/>
                <a:gd name="T43" fmla="*/ 60 h 164"/>
                <a:gd name="T44" fmla="*/ 79 w 104"/>
                <a:gd name="T45" fmla="*/ 40 h 164"/>
                <a:gd name="T46" fmla="*/ 76 w 104"/>
                <a:gd name="T47" fmla="*/ 30 h 164"/>
                <a:gd name="T48" fmla="*/ 71 w 104"/>
                <a:gd name="T49" fmla="*/ 23 h 164"/>
                <a:gd name="T50" fmla="*/ 61 w 104"/>
                <a:gd name="T51" fmla="*/ 20 h 164"/>
                <a:gd name="T52" fmla="*/ 49 w 104"/>
                <a:gd name="T53" fmla="*/ 18 h 164"/>
                <a:gd name="T54" fmla="*/ 28 w 104"/>
                <a:gd name="T55" fmla="*/ 21 h 164"/>
                <a:gd name="T56" fmla="*/ 6 w 104"/>
                <a:gd name="T57" fmla="*/ 33 h 164"/>
                <a:gd name="T58" fmla="*/ 4 w 104"/>
                <a:gd name="T59" fmla="*/ 10 h 164"/>
                <a:gd name="T60" fmla="*/ 25 w 104"/>
                <a:gd name="T61" fmla="*/ 4 h 164"/>
                <a:gd name="T62" fmla="*/ 49 w 104"/>
                <a:gd name="T63" fmla="*/ 0 h 164"/>
                <a:gd name="T64" fmla="*/ 69 w 104"/>
                <a:gd name="T65" fmla="*/ 3 h 164"/>
                <a:gd name="T66" fmla="*/ 85 w 104"/>
                <a:gd name="T67" fmla="*/ 8 h 164"/>
                <a:gd name="T68" fmla="*/ 97 w 104"/>
                <a:gd name="T69" fmla="*/ 21 h 164"/>
                <a:gd name="T70" fmla="*/ 101 w 104"/>
                <a:gd name="T71" fmla="*/ 39 h 164"/>
                <a:gd name="T72" fmla="*/ 91 w 104"/>
                <a:gd name="T73" fmla="*/ 62 h 164"/>
                <a:gd name="T74" fmla="*/ 69 w 104"/>
                <a:gd name="T75" fmla="*/ 73 h 164"/>
                <a:gd name="T76" fmla="*/ 75 w 104"/>
                <a:gd name="T77" fmla="*/ 76 h 164"/>
                <a:gd name="T78" fmla="*/ 88 w 104"/>
                <a:gd name="T79" fmla="*/ 8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64">
                  <a:moveTo>
                    <a:pt x="92" y="85"/>
                  </a:moveTo>
                  <a:lnTo>
                    <a:pt x="97" y="90"/>
                  </a:lnTo>
                  <a:lnTo>
                    <a:pt x="101" y="96"/>
                  </a:lnTo>
                  <a:lnTo>
                    <a:pt x="104" y="103"/>
                  </a:lnTo>
                  <a:lnTo>
                    <a:pt x="104" y="113"/>
                  </a:lnTo>
                  <a:lnTo>
                    <a:pt x="104" y="125"/>
                  </a:lnTo>
                  <a:lnTo>
                    <a:pt x="100" y="134"/>
                  </a:lnTo>
                  <a:lnTo>
                    <a:pt x="95" y="142"/>
                  </a:lnTo>
                  <a:lnTo>
                    <a:pt x="89" y="149"/>
                  </a:lnTo>
                  <a:lnTo>
                    <a:pt x="81" y="157"/>
                  </a:lnTo>
                  <a:lnTo>
                    <a:pt x="71" y="161"/>
                  </a:lnTo>
                  <a:lnTo>
                    <a:pt x="59" y="164"/>
                  </a:lnTo>
                  <a:lnTo>
                    <a:pt x="48" y="164"/>
                  </a:lnTo>
                  <a:lnTo>
                    <a:pt x="35" y="164"/>
                  </a:lnTo>
                  <a:lnTo>
                    <a:pt x="22" y="161"/>
                  </a:lnTo>
                  <a:lnTo>
                    <a:pt x="9" y="158"/>
                  </a:lnTo>
                  <a:lnTo>
                    <a:pt x="0" y="154"/>
                  </a:lnTo>
                  <a:lnTo>
                    <a:pt x="0" y="132"/>
                  </a:lnTo>
                  <a:lnTo>
                    <a:pt x="2" y="132"/>
                  </a:lnTo>
                  <a:lnTo>
                    <a:pt x="12" y="138"/>
                  </a:lnTo>
                  <a:lnTo>
                    <a:pt x="23" y="142"/>
                  </a:lnTo>
                  <a:lnTo>
                    <a:pt x="35" y="145"/>
                  </a:lnTo>
                  <a:lnTo>
                    <a:pt x="46" y="145"/>
                  </a:lnTo>
                  <a:lnTo>
                    <a:pt x="53" y="145"/>
                  </a:lnTo>
                  <a:lnTo>
                    <a:pt x="61" y="144"/>
                  </a:lnTo>
                  <a:lnTo>
                    <a:pt x="68" y="141"/>
                  </a:lnTo>
                  <a:lnTo>
                    <a:pt x="72" y="136"/>
                  </a:lnTo>
                  <a:lnTo>
                    <a:pt x="78" y="132"/>
                  </a:lnTo>
                  <a:lnTo>
                    <a:pt x="79" y="126"/>
                  </a:lnTo>
                  <a:lnTo>
                    <a:pt x="82" y="121"/>
                  </a:lnTo>
                  <a:lnTo>
                    <a:pt x="82" y="112"/>
                  </a:lnTo>
                  <a:lnTo>
                    <a:pt x="82" y="105"/>
                  </a:lnTo>
                  <a:lnTo>
                    <a:pt x="79" y="99"/>
                  </a:lnTo>
                  <a:lnTo>
                    <a:pt x="76" y="93"/>
                  </a:lnTo>
                  <a:lnTo>
                    <a:pt x="72" y="90"/>
                  </a:lnTo>
                  <a:lnTo>
                    <a:pt x="68" y="86"/>
                  </a:lnTo>
                  <a:lnTo>
                    <a:pt x="61" y="85"/>
                  </a:lnTo>
                  <a:lnTo>
                    <a:pt x="53" y="85"/>
                  </a:lnTo>
                  <a:lnTo>
                    <a:pt x="46" y="85"/>
                  </a:lnTo>
                  <a:lnTo>
                    <a:pt x="36" y="85"/>
                  </a:lnTo>
                  <a:lnTo>
                    <a:pt x="36" y="66"/>
                  </a:lnTo>
                  <a:lnTo>
                    <a:pt x="45" y="66"/>
                  </a:lnTo>
                  <a:lnTo>
                    <a:pt x="59" y="66"/>
                  </a:lnTo>
                  <a:lnTo>
                    <a:pt x="69" y="60"/>
                  </a:lnTo>
                  <a:lnTo>
                    <a:pt x="78" y="51"/>
                  </a:lnTo>
                  <a:lnTo>
                    <a:pt x="79" y="40"/>
                  </a:lnTo>
                  <a:lnTo>
                    <a:pt x="79" y="34"/>
                  </a:lnTo>
                  <a:lnTo>
                    <a:pt x="76" y="30"/>
                  </a:lnTo>
                  <a:lnTo>
                    <a:pt x="74" y="26"/>
                  </a:lnTo>
                  <a:lnTo>
                    <a:pt x="71" y="23"/>
                  </a:lnTo>
                  <a:lnTo>
                    <a:pt x="65" y="21"/>
                  </a:lnTo>
                  <a:lnTo>
                    <a:pt x="61" y="20"/>
                  </a:lnTo>
                  <a:lnTo>
                    <a:pt x="55" y="18"/>
                  </a:lnTo>
                  <a:lnTo>
                    <a:pt x="49" y="18"/>
                  </a:lnTo>
                  <a:lnTo>
                    <a:pt x="39" y="18"/>
                  </a:lnTo>
                  <a:lnTo>
                    <a:pt x="28" y="21"/>
                  </a:lnTo>
                  <a:lnTo>
                    <a:pt x="16" y="26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4" y="10"/>
                  </a:lnTo>
                  <a:lnTo>
                    <a:pt x="13" y="7"/>
                  </a:lnTo>
                  <a:lnTo>
                    <a:pt x="25" y="4"/>
                  </a:lnTo>
                  <a:lnTo>
                    <a:pt x="38" y="1"/>
                  </a:lnTo>
                  <a:lnTo>
                    <a:pt x="49" y="0"/>
                  </a:lnTo>
                  <a:lnTo>
                    <a:pt x="61" y="1"/>
                  </a:lnTo>
                  <a:lnTo>
                    <a:pt x="69" y="3"/>
                  </a:lnTo>
                  <a:lnTo>
                    <a:pt x="78" y="5"/>
                  </a:lnTo>
                  <a:lnTo>
                    <a:pt x="85" y="8"/>
                  </a:lnTo>
                  <a:lnTo>
                    <a:pt x="92" y="14"/>
                  </a:lnTo>
                  <a:lnTo>
                    <a:pt x="97" y="21"/>
                  </a:lnTo>
                  <a:lnTo>
                    <a:pt x="100" y="28"/>
                  </a:lnTo>
                  <a:lnTo>
                    <a:pt x="101" y="39"/>
                  </a:lnTo>
                  <a:lnTo>
                    <a:pt x="100" y="50"/>
                  </a:lnTo>
                  <a:lnTo>
                    <a:pt x="91" y="62"/>
                  </a:lnTo>
                  <a:lnTo>
                    <a:pt x="82" y="69"/>
                  </a:lnTo>
                  <a:lnTo>
                    <a:pt x="69" y="73"/>
                  </a:lnTo>
                  <a:lnTo>
                    <a:pt x="69" y="75"/>
                  </a:lnTo>
                  <a:lnTo>
                    <a:pt x="75" y="76"/>
                  </a:lnTo>
                  <a:lnTo>
                    <a:pt x="81" y="79"/>
                  </a:lnTo>
                  <a:lnTo>
                    <a:pt x="88" y="82"/>
                  </a:lnTo>
                  <a:lnTo>
                    <a:pt x="92" y="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1" name="Freeform 2633"/>
            <p:cNvSpPr>
              <a:spLocks noEditPoints="1"/>
            </p:cNvSpPr>
            <p:nvPr/>
          </p:nvSpPr>
          <p:spPr bwMode="auto">
            <a:xfrm>
              <a:off x="5219" y="2973"/>
              <a:ext cx="35" cy="55"/>
            </a:xfrm>
            <a:custGeom>
              <a:avLst/>
              <a:gdLst>
                <a:gd name="T0" fmla="*/ 104 w 104"/>
                <a:gd name="T1" fmla="*/ 103 h 167"/>
                <a:gd name="T2" fmla="*/ 102 w 104"/>
                <a:gd name="T3" fmla="*/ 118 h 167"/>
                <a:gd name="T4" fmla="*/ 100 w 104"/>
                <a:gd name="T5" fmla="*/ 131 h 167"/>
                <a:gd name="T6" fmla="*/ 95 w 104"/>
                <a:gd name="T7" fmla="*/ 141 h 167"/>
                <a:gd name="T8" fmla="*/ 88 w 104"/>
                <a:gd name="T9" fmla="*/ 149 h 167"/>
                <a:gd name="T10" fmla="*/ 81 w 104"/>
                <a:gd name="T11" fmla="*/ 158 h 167"/>
                <a:gd name="T12" fmla="*/ 72 w 104"/>
                <a:gd name="T13" fmla="*/ 162 h 167"/>
                <a:gd name="T14" fmla="*/ 62 w 104"/>
                <a:gd name="T15" fmla="*/ 165 h 167"/>
                <a:gd name="T16" fmla="*/ 52 w 104"/>
                <a:gd name="T17" fmla="*/ 167 h 167"/>
                <a:gd name="T18" fmla="*/ 42 w 104"/>
                <a:gd name="T19" fmla="*/ 167 h 167"/>
                <a:gd name="T20" fmla="*/ 35 w 104"/>
                <a:gd name="T21" fmla="*/ 164 h 167"/>
                <a:gd name="T22" fmla="*/ 28 w 104"/>
                <a:gd name="T23" fmla="*/ 161 h 167"/>
                <a:gd name="T24" fmla="*/ 20 w 104"/>
                <a:gd name="T25" fmla="*/ 158 h 167"/>
                <a:gd name="T26" fmla="*/ 19 w 104"/>
                <a:gd name="T27" fmla="*/ 164 h 167"/>
                <a:gd name="T28" fmla="*/ 0 w 104"/>
                <a:gd name="T29" fmla="*/ 164 h 167"/>
                <a:gd name="T30" fmla="*/ 0 w 104"/>
                <a:gd name="T31" fmla="*/ 0 h 167"/>
                <a:gd name="T32" fmla="*/ 20 w 104"/>
                <a:gd name="T33" fmla="*/ 0 h 167"/>
                <a:gd name="T34" fmla="*/ 20 w 104"/>
                <a:gd name="T35" fmla="*/ 57 h 167"/>
                <a:gd name="T36" fmla="*/ 28 w 104"/>
                <a:gd name="T37" fmla="*/ 52 h 167"/>
                <a:gd name="T38" fmla="*/ 38 w 104"/>
                <a:gd name="T39" fmla="*/ 47 h 167"/>
                <a:gd name="T40" fmla="*/ 48 w 104"/>
                <a:gd name="T41" fmla="*/ 43 h 167"/>
                <a:gd name="T42" fmla="*/ 59 w 104"/>
                <a:gd name="T43" fmla="*/ 43 h 167"/>
                <a:gd name="T44" fmla="*/ 69 w 104"/>
                <a:gd name="T45" fmla="*/ 43 h 167"/>
                <a:gd name="T46" fmla="*/ 85 w 104"/>
                <a:gd name="T47" fmla="*/ 52 h 167"/>
                <a:gd name="T48" fmla="*/ 91 w 104"/>
                <a:gd name="T49" fmla="*/ 59 h 167"/>
                <a:gd name="T50" fmla="*/ 97 w 104"/>
                <a:gd name="T51" fmla="*/ 67 h 167"/>
                <a:gd name="T52" fmla="*/ 102 w 104"/>
                <a:gd name="T53" fmla="*/ 89 h 167"/>
                <a:gd name="T54" fmla="*/ 104 w 104"/>
                <a:gd name="T55" fmla="*/ 103 h 167"/>
                <a:gd name="T56" fmla="*/ 84 w 104"/>
                <a:gd name="T57" fmla="*/ 105 h 167"/>
                <a:gd name="T58" fmla="*/ 82 w 104"/>
                <a:gd name="T59" fmla="*/ 85 h 167"/>
                <a:gd name="T60" fmla="*/ 77 w 104"/>
                <a:gd name="T61" fmla="*/ 72 h 167"/>
                <a:gd name="T62" fmla="*/ 68 w 104"/>
                <a:gd name="T63" fmla="*/ 63 h 167"/>
                <a:gd name="T64" fmla="*/ 53 w 104"/>
                <a:gd name="T65" fmla="*/ 62 h 167"/>
                <a:gd name="T66" fmla="*/ 45 w 104"/>
                <a:gd name="T67" fmla="*/ 62 h 167"/>
                <a:gd name="T68" fmla="*/ 36 w 104"/>
                <a:gd name="T69" fmla="*/ 65 h 167"/>
                <a:gd name="T70" fmla="*/ 28 w 104"/>
                <a:gd name="T71" fmla="*/ 69 h 167"/>
                <a:gd name="T72" fmla="*/ 20 w 104"/>
                <a:gd name="T73" fmla="*/ 75 h 167"/>
                <a:gd name="T74" fmla="*/ 20 w 104"/>
                <a:gd name="T75" fmla="*/ 142 h 167"/>
                <a:gd name="T76" fmla="*/ 28 w 104"/>
                <a:gd name="T77" fmla="*/ 145 h 167"/>
                <a:gd name="T78" fmla="*/ 35 w 104"/>
                <a:gd name="T79" fmla="*/ 148 h 167"/>
                <a:gd name="T80" fmla="*/ 41 w 104"/>
                <a:gd name="T81" fmla="*/ 148 h 167"/>
                <a:gd name="T82" fmla="*/ 48 w 104"/>
                <a:gd name="T83" fmla="*/ 149 h 167"/>
                <a:gd name="T84" fmla="*/ 64 w 104"/>
                <a:gd name="T85" fmla="*/ 147 h 167"/>
                <a:gd name="T86" fmla="*/ 74 w 104"/>
                <a:gd name="T87" fmla="*/ 138 h 167"/>
                <a:gd name="T88" fmla="*/ 82 w 104"/>
                <a:gd name="T89" fmla="*/ 125 h 167"/>
                <a:gd name="T90" fmla="*/ 84 w 104"/>
                <a:gd name="T91" fmla="*/ 10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7">
                  <a:moveTo>
                    <a:pt x="104" y="103"/>
                  </a:moveTo>
                  <a:lnTo>
                    <a:pt x="102" y="118"/>
                  </a:lnTo>
                  <a:lnTo>
                    <a:pt x="100" y="131"/>
                  </a:lnTo>
                  <a:lnTo>
                    <a:pt x="95" y="141"/>
                  </a:lnTo>
                  <a:lnTo>
                    <a:pt x="88" y="149"/>
                  </a:lnTo>
                  <a:lnTo>
                    <a:pt x="81" y="158"/>
                  </a:lnTo>
                  <a:lnTo>
                    <a:pt x="72" y="162"/>
                  </a:lnTo>
                  <a:lnTo>
                    <a:pt x="62" y="165"/>
                  </a:lnTo>
                  <a:lnTo>
                    <a:pt x="52" y="167"/>
                  </a:lnTo>
                  <a:lnTo>
                    <a:pt x="42" y="167"/>
                  </a:lnTo>
                  <a:lnTo>
                    <a:pt x="35" y="164"/>
                  </a:lnTo>
                  <a:lnTo>
                    <a:pt x="28" y="161"/>
                  </a:lnTo>
                  <a:lnTo>
                    <a:pt x="20" y="158"/>
                  </a:lnTo>
                  <a:lnTo>
                    <a:pt x="19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7"/>
                  </a:lnTo>
                  <a:lnTo>
                    <a:pt x="28" y="52"/>
                  </a:lnTo>
                  <a:lnTo>
                    <a:pt x="38" y="47"/>
                  </a:lnTo>
                  <a:lnTo>
                    <a:pt x="48" y="43"/>
                  </a:lnTo>
                  <a:lnTo>
                    <a:pt x="59" y="43"/>
                  </a:lnTo>
                  <a:lnTo>
                    <a:pt x="69" y="43"/>
                  </a:lnTo>
                  <a:lnTo>
                    <a:pt x="85" y="52"/>
                  </a:lnTo>
                  <a:lnTo>
                    <a:pt x="91" y="59"/>
                  </a:lnTo>
                  <a:lnTo>
                    <a:pt x="97" y="67"/>
                  </a:lnTo>
                  <a:lnTo>
                    <a:pt x="102" y="89"/>
                  </a:lnTo>
                  <a:lnTo>
                    <a:pt x="104" y="103"/>
                  </a:lnTo>
                  <a:close/>
                  <a:moveTo>
                    <a:pt x="84" y="105"/>
                  </a:moveTo>
                  <a:lnTo>
                    <a:pt x="82" y="85"/>
                  </a:lnTo>
                  <a:lnTo>
                    <a:pt x="77" y="72"/>
                  </a:lnTo>
                  <a:lnTo>
                    <a:pt x="68" y="63"/>
                  </a:lnTo>
                  <a:lnTo>
                    <a:pt x="53" y="62"/>
                  </a:lnTo>
                  <a:lnTo>
                    <a:pt x="45" y="62"/>
                  </a:lnTo>
                  <a:lnTo>
                    <a:pt x="36" y="65"/>
                  </a:lnTo>
                  <a:lnTo>
                    <a:pt x="28" y="69"/>
                  </a:lnTo>
                  <a:lnTo>
                    <a:pt x="20" y="75"/>
                  </a:lnTo>
                  <a:lnTo>
                    <a:pt x="20" y="142"/>
                  </a:lnTo>
                  <a:lnTo>
                    <a:pt x="28" y="145"/>
                  </a:lnTo>
                  <a:lnTo>
                    <a:pt x="35" y="148"/>
                  </a:lnTo>
                  <a:lnTo>
                    <a:pt x="41" y="148"/>
                  </a:lnTo>
                  <a:lnTo>
                    <a:pt x="48" y="149"/>
                  </a:lnTo>
                  <a:lnTo>
                    <a:pt x="64" y="147"/>
                  </a:lnTo>
                  <a:lnTo>
                    <a:pt x="74" y="138"/>
                  </a:lnTo>
                  <a:lnTo>
                    <a:pt x="82" y="125"/>
                  </a:lnTo>
                  <a:lnTo>
                    <a:pt x="84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2" name="Freeform 2634"/>
            <p:cNvSpPr>
              <a:spLocks noEditPoints="1"/>
            </p:cNvSpPr>
            <p:nvPr/>
          </p:nvSpPr>
          <p:spPr bwMode="auto">
            <a:xfrm>
              <a:off x="5264" y="2975"/>
              <a:ext cx="7" cy="52"/>
            </a:xfrm>
            <a:custGeom>
              <a:avLst/>
              <a:gdLst>
                <a:gd name="T0" fmla="*/ 22 w 22"/>
                <a:gd name="T1" fmla="*/ 20 h 158"/>
                <a:gd name="T2" fmla="*/ 0 w 22"/>
                <a:gd name="T3" fmla="*/ 20 h 158"/>
                <a:gd name="T4" fmla="*/ 0 w 22"/>
                <a:gd name="T5" fmla="*/ 0 h 158"/>
                <a:gd name="T6" fmla="*/ 22 w 22"/>
                <a:gd name="T7" fmla="*/ 0 h 158"/>
                <a:gd name="T8" fmla="*/ 22 w 22"/>
                <a:gd name="T9" fmla="*/ 20 h 158"/>
                <a:gd name="T10" fmla="*/ 20 w 22"/>
                <a:gd name="T11" fmla="*/ 158 h 158"/>
                <a:gd name="T12" fmla="*/ 0 w 22"/>
                <a:gd name="T13" fmla="*/ 158 h 158"/>
                <a:gd name="T14" fmla="*/ 0 w 22"/>
                <a:gd name="T15" fmla="*/ 40 h 158"/>
                <a:gd name="T16" fmla="*/ 20 w 22"/>
                <a:gd name="T17" fmla="*/ 40 h 158"/>
                <a:gd name="T18" fmla="*/ 20 w 22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58">
                  <a:moveTo>
                    <a:pt x="22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0"/>
                  </a:lnTo>
                  <a:close/>
                  <a:moveTo>
                    <a:pt x="20" y="158"/>
                  </a:moveTo>
                  <a:lnTo>
                    <a:pt x="0" y="158"/>
                  </a:lnTo>
                  <a:lnTo>
                    <a:pt x="0" y="40"/>
                  </a:lnTo>
                  <a:lnTo>
                    <a:pt x="20" y="40"/>
                  </a:lnTo>
                  <a:lnTo>
                    <a:pt x="20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3" name="Rectangle 2635"/>
            <p:cNvSpPr>
              <a:spLocks noChangeArrowheads="1"/>
            </p:cNvSpPr>
            <p:nvPr/>
          </p:nvSpPr>
          <p:spPr bwMode="auto">
            <a:xfrm>
              <a:off x="5284" y="2973"/>
              <a:ext cx="6" cy="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4" name="Rectangle 2636"/>
            <p:cNvSpPr>
              <a:spLocks noChangeArrowheads="1"/>
            </p:cNvSpPr>
            <p:nvPr/>
          </p:nvSpPr>
          <p:spPr bwMode="auto">
            <a:xfrm>
              <a:off x="5303" y="2973"/>
              <a:ext cx="7" cy="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5" name="Freeform 2637"/>
            <p:cNvSpPr>
              <a:spLocks noEditPoints="1"/>
            </p:cNvSpPr>
            <p:nvPr/>
          </p:nvSpPr>
          <p:spPr bwMode="auto">
            <a:xfrm>
              <a:off x="5323" y="2975"/>
              <a:ext cx="7" cy="52"/>
            </a:xfrm>
            <a:custGeom>
              <a:avLst/>
              <a:gdLst>
                <a:gd name="T0" fmla="*/ 21 w 21"/>
                <a:gd name="T1" fmla="*/ 20 h 158"/>
                <a:gd name="T2" fmla="*/ 0 w 21"/>
                <a:gd name="T3" fmla="*/ 20 h 158"/>
                <a:gd name="T4" fmla="*/ 0 w 21"/>
                <a:gd name="T5" fmla="*/ 0 h 158"/>
                <a:gd name="T6" fmla="*/ 21 w 21"/>
                <a:gd name="T7" fmla="*/ 0 h 158"/>
                <a:gd name="T8" fmla="*/ 21 w 21"/>
                <a:gd name="T9" fmla="*/ 20 h 158"/>
                <a:gd name="T10" fmla="*/ 20 w 21"/>
                <a:gd name="T11" fmla="*/ 158 h 158"/>
                <a:gd name="T12" fmla="*/ 1 w 21"/>
                <a:gd name="T13" fmla="*/ 158 h 158"/>
                <a:gd name="T14" fmla="*/ 1 w 21"/>
                <a:gd name="T15" fmla="*/ 40 h 158"/>
                <a:gd name="T16" fmla="*/ 20 w 21"/>
                <a:gd name="T17" fmla="*/ 40 h 158"/>
                <a:gd name="T18" fmla="*/ 20 w 21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58">
                  <a:moveTo>
                    <a:pt x="21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0"/>
                  </a:lnTo>
                  <a:close/>
                  <a:moveTo>
                    <a:pt x="20" y="158"/>
                  </a:moveTo>
                  <a:lnTo>
                    <a:pt x="1" y="158"/>
                  </a:lnTo>
                  <a:lnTo>
                    <a:pt x="1" y="40"/>
                  </a:lnTo>
                  <a:lnTo>
                    <a:pt x="20" y="40"/>
                  </a:lnTo>
                  <a:lnTo>
                    <a:pt x="20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6" name="Freeform 2638"/>
            <p:cNvSpPr>
              <a:spLocks noEditPoints="1"/>
            </p:cNvSpPr>
            <p:nvPr/>
          </p:nvSpPr>
          <p:spPr bwMode="auto">
            <a:xfrm>
              <a:off x="5339" y="2987"/>
              <a:ext cx="37" cy="41"/>
            </a:xfrm>
            <a:custGeom>
              <a:avLst/>
              <a:gdLst>
                <a:gd name="T0" fmla="*/ 110 w 110"/>
                <a:gd name="T1" fmla="*/ 62 h 124"/>
                <a:gd name="T2" fmla="*/ 108 w 110"/>
                <a:gd name="T3" fmla="*/ 75 h 124"/>
                <a:gd name="T4" fmla="*/ 101 w 110"/>
                <a:gd name="T5" fmla="*/ 98 h 124"/>
                <a:gd name="T6" fmla="*/ 95 w 110"/>
                <a:gd name="T7" fmla="*/ 106 h 124"/>
                <a:gd name="T8" fmla="*/ 87 w 110"/>
                <a:gd name="T9" fmla="*/ 115 h 124"/>
                <a:gd name="T10" fmla="*/ 66 w 110"/>
                <a:gd name="T11" fmla="*/ 122 h 124"/>
                <a:gd name="T12" fmla="*/ 55 w 110"/>
                <a:gd name="T13" fmla="*/ 124 h 124"/>
                <a:gd name="T14" fmla="*/ 43 w 110"/>
                <a:gd name="T15" fmla="*/ 122 h 124"/>
                <a:gd name="T16" fmla="*/ 23 w 110"/>
                <a:gd name="T17" fmla="*/ 115 h 124"/>
                <a:gd name="T18" fmla="*/ 16 w 110"/>
                <a:gd name="T19" fmla="*/ 106 h 124"/>
                <a:gd name="T20" fmla="*/ 9 w 110"/>
                <a:gd name="T21" fmla="*/ 98 h 124"/>
                <a:gd name="T22" fmla="*/ 2 w 110"/>
                <a:gd name="T23" fmla="*/ 75 h 124"/>
                <a:gd name="T24" fmla="*/ 0 w 110"/>
                <a:gd name="T25" fmla="*/ 62 h 124"/>
                <a:gd name="T26" fmla="*/ 2 w 110"/>
                <a:gd name="T27" fmla="*/ 47 h 124"/>
                <a:gd name="T28" fmla="*/ 9 w 110"/>
                <a:gd name="T29" fmla="*/ 24 h 124"/>
                <a:gd name="T30" fmla="*/ 16 w 110"/>
                <a:gd name="T31" fmla="*/ 16 h 124"/>
                <a:gd name="T32" fmla="*/ 23 w 110"/>
                <a:gd name="T33" fmla="*/ 9 h 124"/>
                <a:gd name="T34" fmla="*/ 43 w 110"/>
                <a:gd name="T35" fmla="*/ 0 h 124"/>
                <a:gd name="T36" fmla="*/ 55 w 110"/>
                <a:gd name="T37" fmla="*/ 0 h 124"/>
                <a:gd name="T38" fmla="*/ 66 w 110"/>
                <a:gd name="T39" fmla="*/ 0 h 124"/>
                <a:gd name="T40" fmla="*/ 87 w 110"/>
                <a:gd name="T41" fmla="*/ 9 h 124"/>
                <a:gd name="T42" fmla="*/ 95 w 110"/>
                <a:gd name="T43" fmla="*/ 16 h 124"/>
                <a:gd name="T44" fmla="*/ 101 w 110"/>
                <a:gd name="T45" fmla="*/ 24 h 124"/>
                <a:gd name="T46" fmla="*/ 108 w 110"/>
                <a:gd name="T47" fmla="*/ 47 h 124"/>
                <a:gd name="T48" fmla="*/ 110 w 110"/>
                <a:gd name="T49" fmla="*/ 62 h 124"/>
                <a:gd name="T50" fmla="*/ 90 w 110"/>
                <a:gd name="T51" fmla="*/ 62 h 124"/>
                <a:gd name="T52" fmla="*/ 88 w 110"/>
                <a:gd name="T53" fmla="*/ 40 h 124"/>
                <a:gd name="T54" fmla="*/ 79 w 110"/>
                <a:gd name="T55" fmla="*/ 27 h 124"/>
                <a:gd name="T56" fmla="*/ 69 w 110"/>
                <a:gd name="T57" fmla="*/ 19 h 124"/>
                <a:gd name="T58" fmla="*/ 55 w 110"/>
                <a:gd name="T59" fmla="*/ 16 h 124"/>
                <a:gd name="T60" fmla="*/ 41 w 110"/>
                <a:gd name="T61" fmla="*/ 19 h 124"/>
                <a:gd name="T62" fmla="*/ 30 w 110"/>
                <a:gd name="T63" fmla="*/ 27 h 124"/>
                <a:gd name="T64" fmla="*/ 23 w 110"/>
                <a:gd name="T65" fmla="*/ 40 h 124"/>
                <a:gd name="T66" fmla="*/ 22 w 110"/>
                <a:gd name="T67" fmla="*/ 62 h 124"/>
                <a:gd name="T68" fmla="*/ 23 w 110"/>
                <a:gd name="T69" fmla="*/ 82 h 124"/>
                <a:gd name="T70" fmla="*/ 30 w 110"/>
                <a:gd name="T71" fmla="*/ 95 h 124"/>
                <a:gd name="T72" fmla="*/ 41 w 110"/>
                <a:gd name="T73" fmla="*/ 105 h 124"/>
                <a:gd name="T74" fmla="*/ 55 w 110"/>
                <a:gd name="T75" fmla="*/ 106 h 124"/>
                <a:gd name="T76" fmla="*/ 69 w 110"/>
                <a:gd name="T77" fmla="*/ 105 h 124"/>
                <a:gd name="T78" fmla="*/ 79 w 110"/>
                <a:gd name="T79" fmla="*/ 95 h 124"/>
                <a:gd name="T80" fmla="*/ 88 w 110"/>
                <a:gd name="T81" fmla="*/ 82 h 124"/>
                <a:gd name="T82" fmla="*/ 90 w 110"/>
                <a:gd name="T83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0" h="124">
                  <a:moveTo>
                    <a:pt x="110" y="62"/>
                  </a:moveTo>
                  <a:lnTo>
                    <a:pt x="108" y="75"/>
                  </a:lnTo>
                  <a:lnTo>
                    <a:pt x="101" y="98"/>
                  </a:lnTo>
                  <a:lnTo>
                    <a:pt x="95" y="106"/>
                  </a:lnTo>
                  <a:lnTo>
                    <a:pt x="87" y="115"/>
                  </a:lnTo>
                  <a:lnTo>
                    <a:pt x="66" y="122"/>
                  </a:lnTo>
                  <a:lnTo>
                    <a:pt x="55" y="124"/>
                  </a:lnTo>
                  <a:lnTo>
                    <a:pt x="43" y="122"/>
                  </a:lnTo>
                  <a:lnTo>
                    <a:pt x="23" y="115"/>
                  </a:lnTo>
                  <a:lnTo>
                    <a:pt x="16" y="106"/>
                  </a:lnTo>
                  <a:lnTo>
                    <a:pt x="9" y="98"/>
                  </a:lnTo>
                  <a:lnTo>
                    <a:pt x="2" y="75"/>
                  </a:lnTo>
                  <a:lnTo>
                    <a:pt x="0" y="62"/>
                  </a:lnTo>
                  <a:lnTo>
                    <a:pt x="2" y="47"/>
                  </a:lnTo>
                  <a:lnTo>
                    <a:pt x="9" y="24"/>
                  </a:lnTo>
                  <a:lnTo>
                    <a:pt x="16" y="16"/>
                  </a:lnTo>
                  <a:lnTo>
                    <a:pt x="23" y="9"/>
                  </a:lnTo>
                  <a:lnTo>
                    <a:pt x="43" y="0"/>
                  </a:lnTo>
                  <a:lnTo>
                    <a:pt x="55" y="0"/>
                  </a:lnTo>
                  <a:lnTo>
                    <a:pt x="66" y="0"/>
                  </a:lnTo>
                  <a:lnTo>
                    <a:pt x="87" y="9"/>
                  </a:lnTo>
                  <a:lnTo>
                    <a:pt x="95" y="16"/>
                  </a:lnTo>
                  <a:lnTo>
                    <a:pt x="101" y="24"/>
                  </a:lnTo>
                  <a:lnTo>
                    <a:pt x="108" y="47"/>
                  </a:lnTo>
                  <a:lnTo>
                    <a:pt x="110" y="62"/>
                  </a:lnTo>
                  <a:close/>
                  <a:moveTo>
                    <a:pt x="90" y="62"/>
                  </a:moveTo>
                  <a:lnTo>
                    <a:pt x="88" y="40"/>
                  </a:lnTo>
                  <a:lnTo>
                    <a:pt x="79" y="27"/>
                  </a:lnTo>
                  <a:lnTo>
                    <a:pt x="69" y="19"/>
                  </a:lnTo>
                  <a:lnTo>
                    <a:pt x="55" y="16"/>
                  </a:lnTo>
                  <a:lnTo>
                    <a:pt x="41" y="19"/>
                  </a:lnTo>
                  <a:lnTo>
                    <a:pt x="30" y="27"/>
                  </a:lnTo>
                  <a:lnTo>
                    <a:pt x="23" y="40"/>
                  </a:lnTo>
                  <a:lnTo>
                    <a:pt x="22" y="62"/>
                  </a:lnTo>
                  <a:lnTo>
                    <a:pt x="23" y="82"/>
                  </a:lnTo>
                  <a:lnTo>
                    <a:pt x="30" y="95"/>
                  </a:lnTo>
                  <a:lnTo>
                    <a:pt x="41" y="105"/>
                  </a:lnTo>
                  <a:lnTo>
                    <a:pt x="55" y="106"/>
                  </a:lnTo>
                  <a:lnTo>
                    <a:pt x="69" y="105"/>
                  </a:lnTo>
                  <a:lnTo>
                    <a:pt x="79" y="95"/>
                  </a:lnTo>
                  <a:lnTo>
                    <a:pt x="88" y="82"/>
                  </a:lnTo>
                  <a:lnTo>
                    <a:pt x="90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7" name="Freeform 2639"/>
            <p:cNvSpPr>
              <a:spLocks/>
            </p:cNvSpPr>
            <p:nvPr/>
          </p:nvSpPr>
          <p:spPr bwMode="auto">
            <a:xfrm>
              <a:off x="5386" y="2987"/>
              <a:ext cx="33" cy="40"/>
            </a:xfrm>
            <a:custGeom>
              <a:avLst/>
              <a:gdLst>
                <a:gd name="T0" fmla="*/ 99 w 99"/>
                <a:gd name="T1" fmla="*/ 121 h 121"/>
                <a:gd name="T2" fmla="*/ 79 w 99"/>
                <a:gd name="T3" fmla="*/ 121 h 121"/>
                <a:gd name="T4" fmla="*/ 79 w 99"/>
                <a:gd name="T5" fmla="*/ 53 h 121"/>
                <a:gd name="T6" fmla="*/ 79 w 99"/>
                <a:gd name="T7" fmla="*/ 46 h 121"/>
                <a:gd name="T8" fmla="*/ 78 w 99"/>
                <a:gd name="T9" fmla="*/ 39 h 121"/>
                <a:gd name="T10" fmla="*/ 76 w 99"/>
                <a:gd name="T11" fmla="*/ 32 h 121"/>
                <a:gd name="T12" fmla="*/ 75 w 99"/>
                <a:gd name="T13" fmla="*/ 27 h 121"/>
                <a:gd name="T14" fmla="*/ 72 w 99"/>
                <a:gd name="T15" fmla="*/ 23 h 121"/>
                <a:gd name="T16" fmla="*/ 68 w 99"/>
                <a:gd name="T17" fmla="*/ 20 h 121"/>
                <a:gd name="T18" fmla="*/ 62 w 99"/>
                <a:gd name="T19" fmla="*/ 19 h 121"/>
                <a:gd name="T20" fmla="*/ 55 w 99"/>
                <a:gd name="T21" fmla="*/ 19 h 121"/>
                <a:gd name="T22" fmla="*/ 46 w 99"/>
                <a:gd name="T23" fmla="*/ 19 h 121"/>
                <a:gd name="T24" fmla="*/ 37 w 99"/>
                <a:gd name="T25" fmla="*/ 22 h 121"/>
                <a:gd name="T26" fmla="*/ 29 w 99"/>
                <a:gd name="T27" fmla="*/ 27 h 121"/>
                <a:gd name="T28" fmla="*/ 20 w 99"/>
                <a:gd name="T29" fmla="*/ 33 h 121"/>
                <a:gd name="T30" fmla="*/ 20 w 99"/>
                <a:gd name="T31" fmla="*/ 121 h 121"/>
                <a:gd name="T32" fmla="*/ 0 w 99"/>
                <a:gd name="T33" fmla="*/ 121 h 121"/>
                <a:gd name="T34" fmla="*/ 0 w 99"/>
                <a:gd name="T35" fmla="*/ 3 h 121"/>
                <a:gd name="T36" fmla="*/ 20 w 99"/>
                <a:gd name="T37" fmla="*/ 3 h 121"/>
                <a:gd name="T38" fmla="*/ 20 w 99"/>
                <a:gd name="T39" fmla="*/ 16 h 121"/>
                <a:gd name="T40" fmla="*/ 30 w 99"/>
                <a:gd name="T41" fmla="*/ 9 h 121"/>
                <a:gd name="T42" fmla="*/ 39 w 99"/>
                <a:gd name="T43" fmla="*/ 4 h 121"/>
                <a:gd name="T44" fmla="*/ 49 w 99"/>
                <a:gd name="T45" fmla="*/ 0 h 121"/>
                <a:gd name="T46" fmla="*/ 60 w 99"/>
                <a:gd name="T47" fmla="*/ 0 h 121"/>
                <a:gd name="T48" fmla="*/ 78 w 99"/>
                <a:gd name="T49" fmla="*/ 1 h 121"/>
                <a:gd name="T50" fmla="*/ 89 w 99"/>
                <a:gd name="T51" fmla="*/ 11 h 121"/>
                <a:gd name="T52" fmla="*/ 98 w 99"/>
                <a:gd name="T53" fmla="*/ 24 h 121"/>
                <a:gd name="T54" fmla="*/ 99 w 99"/>
                <a:gd name="T55" fmla="*/ 45 h 121"/>
                <a:gd name="T56" fmla="*/ 99 w 99"/>
                <a:gd name="T5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121">
                  <a:moveTo>
                    <a:pt x="99" y="121"/>
                  </a:moveTo>
                  <a:lnTo>
                    <a:pt x="79" y="121"/>
                  </a:lnTo>
                  <a:lnTo>
                    <a:pt x="79" y="53"/>
                  </a:lnTo>
                  <a:lnTo>
                    <a:pt x="79" y="46"/>
                  </a:lnTo>
                  <a:lnTo>
                    <a:pt x="78" y="39"/>
                  </a:lnTo>
                  <a:lnTo>
                    <a:pt x="76" y="32"/>
                  </a:lnTo>
                  <a:lnTo>
                    <a:pt x="75" y="27"/>
                  </a:lnTo>
                  <a:lnTo>
                    <a:pt x="72" y="23"/>
                  </a:lnTo>
                  <a:lnTo>
                    <a:pt x="68" y="20"/>
                  </a:lnTo>
                  <a:lnTo>
                    <a:pt x="62" y="19"/>
                  </a:lnTo>
                  <a:lnTo>
                    <a:pt x="55" y="19"/>
                  </a:lnTo>
                  <a:lnTo>
                    <a:pt x="46" y="19"/>
                  </a:lnTo>
                  <a:lnTo>
                    <a:pt x="37" y="22"/>
                  </a:lnTo>
                  <a:lnTo>
                    <a:pt x="29" y="27"/>
                  </a:lnTo>
                  <a:lnTo>
                    <a:pt x="20" y="33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30" y="9"/>
                  </a:lnTo>
                  <a:lnTo>
                    <a:pt x="39" y="4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8" y="1"/>
                  </a:lnTo>
                  <a:lnTo>
                    <a:pt x="89" y="11"/>
                  </a:lnTo>
                  <a:lnTo>
                    <a:pt x="98" y="24"/>
                  </a:lnTo>
                  <a:lnTo>
                    <a:pt x="99" y="45"/>
                  </a:lnTo>
                  <a:lnTo>
                    <a:pt x="99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8" name="Freeform 2640"/>
            <p:cNvSpPr>
              <a:spLocks noEditPoints="1"/>
            </p:cNvSpPr>
            <p:nvPr/>
          </p:nvSpPr>
          <p:spPr bwMode="auto">
            <a:xfrm>
              <a:off x="5454" y="2987"/>
              <a:ext cx="35" cy="55"/>
            </a:xfrm>
            <a:custGeom>
              <a:avLst/>
              <a:gdLst>
                <a:gd name="T0" fmla="*/ 104 w 104"/>
                <a:gd name="T1" fmla="*/ 121 h 166"/>
                <a:gd name="T2" fmla="*/ 91 w 104"/>
                <a:gd name="T3" fmla="*/ 151 h 166"/>
                <a:gd name="T4" fmla="*/ 62 w 104"/>
                <a:gd name="T5" fmla="*/ 164 h 166"/>
                <a:gd name="T6" fmla="*/ 39 w 104"/>
                <a:gd name="T7" fmla="*/ 164 h 166"/>
                <a:gd name="T8" fmla="*/ 22 w 104"/>
                <a:gd name="T9" fmla="*/ 163 h 166"/>
                <a:gd name="T10" fmla="*/ 13 w 104"/>
                <a:gd name="T11" fmla="*/ 140 h 166"/>
                <a:gd name="T12" fmla="*/ 21 w 104"/>
                <a:gd name="T13" fmla="*/ 141 h 166"/>
                <a:gd name="T14" fmla="*/ 41 w 104"/>
                <a:gd name="T15" fmla="*/ 147 h 166"/>
                <a:gd name="T16" fmla="*/ 61 w 104"/>
                <a:gd name="T17" fmla="*/ 147 h 166"/>
                <a:gd name="T18" fmla="*/ 74 w 104"/>
                <a:gd name="T19" fmla="*/ 142 h 166"/>
                <a:gd name="T20" fmla="*/ 81 w 104"/>
                <a:gd name="T21" fmla="*/ 134 h 166"/>
                <a:gd name="T22" fmla="*/ 84 w 104"/>
                <a:gd name="T23" fmla="*/ 122 h 166"/>
                <a:gd name="T24" fmla="*/ 85 w 104"/>
                <a:gd name="T25" fmla="*/ 105 h 166"/>
                <a:gd name="T26" fmla="*/ 68 w 104"/>
                <a:gd name="T27" fmla="*/ 115 h 166"/>
                <a:gd name="T28" fmla="*/ 46 w 104"/>
                <a:gd name="T29" fmla="*/ 118 h 166"/>
                <a:gd name="T30" fmla="*/ 19 w 104"/>
                <a:gd name="T31" fmla="*/ 111 h 166"/>
                <a:gd name="T32" fmla="*/ 8 w 104"/>
                <a:gd name="T33" fmla="*/ 95 h 166"/>
                <a:gd name="T34" fmla="*/ 0 w 104"/>
                <a:gd name="T35" fmla="*/ 60 h 166"/>
                <a:gd name="T36" fmla="*/ 5 w 104"/>
                <a:gd name="T37" fmla="*/ 35 h 166"/>
                <a:gd name="T38" fmla="*/ 16 w 104"/>
                <a:gd name="T39" fmla="*/ 16 h 166"/>
                <a:gd name="T40" fmla="*/ 34 w 104"/>
                <a:gd name="T41" fmla="*/ 4 h 166"/>
                <a:gd name="T42" fmla="*/ 52 w 104"/>
                <a:gd name="T43" fmla="*/ 0 h 166"/>
                <a:gd name="T44" fmla="*/ 70 w 104"/>
                <a:gd name="T45" fmla="*/ 1 h 166"/>
                <a:gd name="T46" fmla="*/ 85 w 104"/>
                <a:gd name="T47" fmla="*/ 7 h 166"/>
                <a:gd name="T48" fmla="*/ 104 w 104"/>
                <a:gd name="T49" fmla="*/ 3 h 166"/>
                <a:gd name="T50" fmla="*/ 85 w 104"/>
                <a:gd name="T51" fmla="*/ 88 h 166"/>
                <a:gd name="T52" fmla="*/ 77 w 104"/>
                <a:gd name="T53" fmla="*/ 20 h 166"/>
                <a:gd name="T54" fmla="*/ 64 w 104"/>
                <a:gd name="T55" fmla="*/ 17 h 166"/>
                <a:gd name="T56" fmla="*/ 41 w 104"/>
                <a:gd name="T57" fmla="*/ 19 h 166"/>
                <a:gd name="T58" fmla="*/ 23 w 104"/>
                <a:gd name="T59" fmla="*/ 40 h 166"/>
                <a:gd name="T60" fmla="*/ 22 w 104"/>
                <a:gd name="T61" fmla="*/ 78 h 166"/>
                <a:gd name="T62" fmla="*/ 36 w 104"/>
                <a:gd name="T63" fmla="*/ 98 h 166"/>
                <a:gd name="T64" fmla="*/ 59 w 104"/>
                <a:gd name="T65" fmla="*/ 99 h 166"/>
                <a:gd name="T66" fmla="*/ 77 w 104"/>
                <a:gd name="T67" fmla="*/ 9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" h="166">
                  <a:moveTo>
                    <a:pt x="104" y="106"/>
                  </a:moveTo>
                  <a:lnTo>
                    <a:pt x="104" y="121"/>
                  </a:lnTo>
                  <a:lnTo>
                    <a:pt x="97" y="144"/>
                  </a:lnTo>
                  <a:lnTo>
                    <a:pt x="91" y="151"/>
                  </a:lnTo>
                  <a:lnTo>
                    <a:pt x="84" y="157"/>
                  </a:lnTo>
                  <a:lnTo>
                    <a:pt x="62" y="164"/>
                  </a:lnTo>
                  <a:lnTo>
                    <a:pt x="49" y="166"/>
                  </a:lnTo>
                  <a:lnTo>
                    <a:pt x="39" y="164"/>
                  </a:lnTo>
                  <a:lnTo>
                    <a:pt x="31" y="164"/>
                  </a:lnTo>
                  <a:lnTo>
                    <a:pt x="22" y="163"/>
                  </a:lnTo>
                  <a:lnTo>
                    <a:pt x="13" y="160"/>
                  </a:lnTo>
                  <a:lnTo>
                    <a:pt x="13" y="140"/>
                  </a:lnTo>
                  <a:lnTo>
                    <a:pt x="15" y="140"/>
                  </a:lnTo>
                  <a:lnTo>
                    <a:pt x="21" y="141"/>
                  </a:lnTo>
                  <a:lnTo>
                    <a:pt x="29" y="144"/>
                  </a:lnTo>
                  <a:lnTo>
                    <a:pt x="41" y="147"/>
                  </a:lnTo>
                  <a:lnTo>
                    <a:pt x="51" y="147"/>
                  </a:lnTo>
                  <a:lnTo>
                    <a:pt x="61" y="147"/>
                  </a:lnTo>
                  <a:lnTo>
                    <a:pt x="68" y="145"/>
                  </a:lnTo>
                  <a:lnTo>
                    <a:pt x="74" y="142"/>
                  </a:lnTo>
                  <a:lnTo>
                    <a:pt x="78" y="138"/>
                  </a:lnTo>
                  <a:lnTo>
                    <a:pt x="81" y="134"/>
                  </a:lnTo>
                  <a:lnTo>
                    <a:pt x="82" y="128"/>
                  </a:lnTo>
                  <a:lnTo>
                    <a:pt x="84" y="122"/>
                  </a:lnTo>
                  <a:lnTo>
                    <a:pt x="85" y="115"/>
                  </a:lnTo>
                  <a:lnTo>
                    <a:pt x="85" y="105"/>
                  </a:lnTo>
                  <a:lnTo>
                    <a:pt x="75" y="111"/>
                  </a:lnTo>
                  <a:lnTo>
                    <a:pt x="68" y="115"/>
                  </a:lnTo>
                  <a:lnTo>
                    <a:pt x="58" y="118"/>
                  </a:lnTo>
                  <a:lnTo>
                    <a:pt x="46" y="118"/>
                  </a:lnTo>
                  <a:lnTo>
                    <a:pt x="36" y="118"/>
                  </a:lnTo>
                  <a:lnTo>
                    <a:pt x="19" y="111"/>
                  </a:lnTo>
                  <a:lnTo>
                    <a:pt x="13" y="104"/>
                  </a:lnTo>
                  <a:lnTo>
                    <a:pt x="8" y="95"/>
                  </a:lnTo>
                  <a:lnTo>
                    <a:pt x="2" y="73"/>
                  </a:lnTo>
                  <a:lnTo>
                    <a:pt x="0" y="60"/>
                  </a:lnTo>
                  <a:lnTo>
                    <a:pt x="2" y="46"/>
                  </a:lnTo>
                  <a:lnTo>
                    <a:pt x="5" y="35"/>
                  </a:lnTo>
                  <a:lnTo>
                    <a:pt x="10" y="23"/>
                  </a:lnTo>
                  <a:lnTo>
                    <a:pt x="16" y="16"/>
                  </a:lnTo>
                  <a:lnTo>
                    <a:pt x="23" y="9"/>
                  </a:lnTo>
                  <a:lnTo>
                    <a:pt x="34" y="4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70" y="1"/>
                  </a:lnTo>
                  <a:lnTo>
                    <a:pt x="77" y="4"/>
                  </a:lnTo>
                  <a:lnTo>
                    <a:pt x="85" y="7"/>
                  </a:lnTo>
                  <a:lnTo>
                    <a:pt x="85" y="3"/>
                  </a:lnTo>
                  <a:lnTo>
                    <a:pt x="104" y="3"/>
                  </a:lnTo>
                  <a:lnTo>
                    <a:pt x="104" y="106"/>
                  </a:lnTo>
                  <a:close/>
                  <a:moveTo>
                    <a:pt x="85" y="88"/>
                  </a:moveTo>
                  <a:lnTo>
                    <a:pt x="85" y="24"/>
                  </a:lnTo>
                  <a:lnTo>
                    <a:pt x="77" y="20"/>
                  </a:lnTo>
                  <a:lnTo>
                    <a:pt x="70" y="19"/>
                  </a:lnTo>
                  <a:lnTo>
                    <a:pt x="64" y="17"/>
                  </a:lnTo>
                  <a:lnTo>
                    <a:pt x="57" y="17"/>
                  </a:lnTo>
                  <a:lnTo>
                    <a:pt x="41" y="19"/>
                  </a:lnTo>
                  <a:lnTo>
                    <a:pt x="31" y="29"/>
                  </a:lnTo>
                  <a:lnTo>
                    <a:pt x="23" y="40"/>
                  </a:lnTo>
                  <a:lnTo>
                    <a:pt x="21" y="60"/>
                  </a:lnTo>
                  <a:lnTo>
                    <a:pt x="22" y="78"/>
                  </a:lnTo>
                  <a:lnTo>
                    <a:pt x="28" y="91"/>
                  </a:lnTo>
                  <a:lnTo>
                    <a:pt x="36" y="98"/>
                  </a:lnTo>
                  <a:lnTo>
                    <a:pt x="51" y="101"/>
                  </a:lnTo>
                  <a:lnTo>
                    <a:pt x="59" y="99"/>
                  </a:lnTo>
                  <a:lnTo>
                    <a:pt x="68" y="96"/>
                  </a:lnTo>
                  <a:lnTo>
                    <a:pt x="77" y="94"/>
                  </a:lnTo>
                  <a:lnTo>
                    <a:pt x="8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9" name="Freeform 2641"/>
            <p:cNvSpPr>
              <a:spLocks noEditPoints="1"/>
            </p:cNvSpPr>
            <p:nvPr/>
          </p:nvSpPr>
          <p:spPr bwMode="auto">
            <a:xfrm>
              <a:off x="5502" y="2975"/>
              <a:ext cx="7" cy="52"/>
            </a:xfrm>
            <a:custGeom>
              <a:avLst/>
              <a:gdLst>
                <a:gd name="T0" fmla="*/ 22 w 22"/>
                <a:gd name="T1" fmla="*/ 20 h 158"/>
                <a:gd name="T2" fmla="*/ 0 w 22"/>
                <a:gd name="T3" fmla="*/ 20 h 158"/>
                <a:gd name="T4" fmla="*/ 0 w 22"/>
                <a:gd name="T5" fmla="*/ 0 h 158"/>
                <a:gd name="T6" fmla="*/ 22 w 22"/>
                <a:gd name="T7" fmla="*/ 0 h 158"/>
                <a:gd name="T8" fmla="*/ 22 w 22"/>
                <a:gd name="T9" fmla="*/ 20 h 158"/>
                <a:gd name="T10" fmla="*/ 20 w 22"/>
                <a:gd name="T11" fmla="*/ 158 h 158"/>
                <a:gd name="T12" fmla="*/ 1 w 22"/>
                <a:gd name="T13" fmla="*/ 158 h 158"/>
                <a:gd name="T14" fmla="*/ 1 w 22"/>
                <a:gd name="T15" fmla="*/ 40 h 158"/>
                <a:gd name="T16" fmla="*/ 20 w 22"/>
                <a:gd name="T17" fmla="*/ 40 h 158"/>
                <a:gd name="T18" fmla="*/ 20 w 22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58">
                  <a:moveTo>
                    <a:pt x="22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0"/>
                  </a:lnTo>
                  <a:close/>
                  <a:moveTo>
                    <a:pt x="20" y="158"/>
                  </a:moveTo>
                  <a:lnTo>
                    <a:pt x="1" y="158"/>
                  </a:lnTo>
                  <a:lnTo>
                    <a:pt x="1" y="40"/>
                  </a:lnTo>
                  <a:lnTo>
                    <a:pt x="20" y="40"/>
                  </a:lnTo>
                  <a:lnTo>
                    <a:pt x="20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0" name="Freeform 2642"/>
            <p:cNvSpPr>
              <a:spLocks noEditPoints="1"/>
            </p:cNvSpPr>
            <p:nvPr/>
          </p:nvSpPr>
          <p:spPr bwMode="auto">
            <a:xfrm>
              <a:off x="5518" y="2987"/>
              <a:ext cx="35" cy="55"/>
            </a:xfrm>
            <a:custGeom>
              <a:avLst/>
              <a:gdLst>
                <a:gd name="T0" fmla="*/ 104 w 104"/>
                <a:gd name="T1" fmla="*/ 121 h 166"/>
                <a:gd name="T2" fmla="*/ 91 w 104"/>
                <a:gd name="T3" fmla="*/ 151 h 166"/>
                <a:gd name="T4" fmla="*/ 62 w 104"/>
                <a:gd name="T5" fmla="*/ 164 h 166"/>
                <a:gd name="T6" fmla="*/ 39 w 104"/>
                <a:gd name="T7" fmla="*/ 164 h 166"/>
                <a:gd name="T8" fmla="*/ 22 w 104"/>
                <a:gd name="T9" fmla="*/ 163 h 166"/>
                <a:gd name="T10" fmla="*/ 13 w 104"/>
                <a:gd name="T11" fmla="*/ 140 h 166"/>
                <a:gd name="T12" fmla="*/ 21 w 104"/>
                <a:gd name="T13" fmla="*/ 141 h 166"/>
                <a:gd name="T14" fmla="*/ 41 w 104"/>
                <a:gd name="T15" fmla="*/ 147 h 166"/>
                <a:gd name="T16" fmla="*/ 61 w 104"/>
                <a:gd name="T17" fmla="*/ 147 h 166"/>
                <a:gd name="T18" fmla="*/ 74 w 104"/>
                <a:gd name="T19" fmla="*/ 142 h 166"/>
                <a:gd name="T20" fmla="*/ 81 w 104"/>
                <a:gd name="T21" fmla="*/ 134 h 166"/>
                <a:gd name="T22" fmla="*/ 85 w 104"/>
                <a:gd name="T23" fmla="*/ 122 h 166"/>
                <a:gd name="T24" fmla="*/ 85 w 104"/>
                <a:gd name="T25" fmla="*/ 105 h 166"/>
                <a:gd name="T26" fmla="*/ 68 w 104"/>
                <a:gd name="T27" fmla="*/ 115 h 166"/>
                <a:gd name="T28" fmla="*/ 46 w 104"/>
                <a:gd name="T29" fmla="*/ 118 h 166"/>
                <a:gd name="T30" fmla="*/ 21 w 104"/>
                <a:gd name="T31" fmla="*/ 111 h 166"/>
                <a:gd name="T32" fmla="*/ 8 w 104"/>
                <a:gd name="T33" fmla="*/ 95 h 166"/>
                <a:gd name="T34" fmla="*/ 0 w 104"/>
                <a:gd name="T35" fmla="*/ 60 h 166"/>
                <a:gd name="T36" fmla="*/ 5 w 104"/>
                <a:gd name="T37" fmla="*/ 35 h 166"/>
                <a:gd name="T38" fmla="*/ 18 w 104"/>
                <a:gd name="T39" fmla="*/ 16 h 166"/>
                <a:gd name="T40" fmla="*/ 34 w 104"/>
                <a:gd name="T41" fmla="*/ 4 h 166"/>
                <a:gd name="T42" fmla="*/ 54 w 104"/>
                <a:gd name="T43" fmla="*/ 0 h 166"/>
                <a:gd name="T44" fmla="*/ 71 w 104"/>
                <a:gd name="T45" fmla="*/ 1 h 166"/>
                <a:gd name="T46" fmla="*/ 85 w 104"/>
                <a:gd name="T47" fmla="*/ 7 h 166"/>
                <a:gd name="T48" fmla="*/ 104 w 104"/>
                <a:gd name="T49" fmla="*/ 3 h 166"/>
                <a:gd name="T50" fmla="*/ 85 w 104"/>
                <a:gd name="T51" fmla="*/ 88 h 166"/>
                <a:gd name="T52" fmla="*/ 77 w 104"/>
                <a:gd name="T53" fmla="*/ 20 h 166"/>
                <a:gd name="T54" fmla="*/ 64 w 104"/>
                <a:gd name="T55" fmla="*/ 17 h 166"/>
                <a:gd name="T56" fmla="*/ 42 w 104"/>
                <a:gd name="T57" fmla="*/ 19 h 166"/>
                <a:gd name="T58" fmla="*/ 23 w 104"/>
                <a:gd name="T59" fmla="*/ 40 h 166"/>
                <a:gd name="T60" fmla="*/ 22 w 104"/>
                <a:gd name="T61" fmla="*/ 78 h 166"/>
                <a:gd name="T62" fmla="*/ 36 w 104"/>
                <a:gd name="T63" fmla="*/ 98 h 166"/>
                <a:gd name="T64" fmla="*/ 61 w 104"/>
                <a:gd name="T65" fmla="*/ 99 h 166"/>
                <a:gd name="T66" fmla="*/ 77 w 104"/>
                <a:gd name="T67" fmla="*/ 9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" h="166">
                  <a:moveTo>
                    <a:pt x="104" y="106"/>
                  </a:moveTo>
                  <a:lnTo>
                    <a:pt x="104" y="121"/>
                  </a:lnTo>
                  <a:lnTo>
                    <a:pt x="97" y="144"/>
                  </a:lnTo>
                  <a:lnTo>
                    <a:pt x="91" y="151"/>
                  </a:lnTo>
                  <a:lnTo>
                    <a:pt x="84" y="157"/>
                  </a:lnTo>
                  <a:lnTo>
                    <a:pt x="62" y="164"/>
                  </a:lnTo>
                  <a:lnTo>
                    <a:pt x="49" y="166"/>
                  </a:lnTo>
                  <a:lnTo>
                    <a:pt x="39" y="164"/>
                  </a:lnTo>
                  <a:lnTo>
                    <a:pt x="31" y="164"/>
                  </a:lnTo>
                  <a:lnTo>
                    <a:pt x="22" y="163"/>
                  </a:lnTo>
                  <a:lnTo>
                    <a:pt x="13" y="160"/>
                  </a:lnTo>
                  <a:lnTo>
                    <a:pt x="13" y="140"/>
                  </a:lnTo>
                  <a:lnTo>
                    <a:pt x="15" y="140"/>
                  </a:lnTo>
                  <a:lnTo>
                    <a:pt x="21" y="141"/>
                  </a:lnTo>
                  <a:lnTo>
                    <a:pt x="29" y="144"/>
                  </a:lnTo>
                  <a:lnTo>
                    <a:pt x="41" y="147"/>
                  </a:lnTo>
                  <a:lnTo>
                    <a:pt x="51" y="147"/>
                  </a:lnTo>
                  <a:lnTo>
                    <a:pt x="61" y="147"/>
                  </a:lnTo>
                  <a:lnTo>
                    <a:pt x="68" y="145"/>
                  </a:lnTo>
                  <a:lnTo>
                    <a:pt x="74" y="142"/>
                  </a:lnTo>
                  <a:lnTo>
                    <a:pt x="78" y="138"/>
                  </a:lnTo>
                  <a:lnTo>
                    <a:pt x="81" y="134"/>
                  </a:lnTo>
                  <a:lnTo>
                    <a:pt x="84" y="128"/>
                  </a:lnTo>
                  <a:lnTo>
                    <a:pt x="85" y="122"/>
                  </a:lnTo>
                  <a:lnTo>
                    <a:pt x="85" y="115"/>
                  </a:lnTo>
                  <a:lnTo>
                    <a:pt x="85" y="105"/>
                  </a:lnTo>
                  <a:lnTo>
                    <a:pt x="77" y="111"/>
                  </a:lnTo>
                  <a:lnTo>
                    <a:pt x="68" y="115"/>
                  </a:lnTo>
                  <a:lnTo>
                    <a:pt x="59" y="118"/>
                  </a:lnTo>
                  <a:lnTo>
                    <a:pt x="46" y="118"/>
                  </a:lnTo>
                  <a:lnTo>
                    <a:pt x="36" y="118"/>
                  </a:lnTo>
                  <a:lnTo>
                    <a:pt x="21" y="111"/>
                  </a:lnTo>
                  <a:lnTo>
                    <a:pt x="13" y="104"/>
                  </a:lnTo>
                  <a:lnTo>
                    <a:pt x="8" y="95"/>
                  </a:lnTo>
                  <a:lnTo>
                    <a:pt x="2" y="73"/>
                  </a:lnTo>
                  <a:lnTo>
                    <a:pt x="0" y="60"/>
                  </a:lnTo>
                  <a:lnTo>
                    <a:pt x="2" y="46"/>
                  </a:lnTo>
                  <a:lnTo>
                    <a:pt x="5" y="35"/>
                  </a:lnTo>
                  <a:lnTo>
                    <a:pt x="10" y="23"/>
                  </a:lnTo>
                  <a:lnTo>
                    <a:pt x="18" y="16"/>
                  </a:lnTo>
                  <a:lnTo>
                    <a:pt x="25" y="9"/>
                  </a:lnTo>
                  <a:lnTo>
                    <a:pt x="34" y="4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71" y="1"/>
                  </a:lnTo>
                  <a:lnTo>
                    <a:pt x="77" y="4"/>
                  </a:lnTo>
                  <a:lnTo>
                    <a:pt x="85" y="7"/>
                  </a:lnTo>
                  <a:lnTo>
                    <a:pt x="87" y="3"/>
                  </a:lnTo>
                  <a:lnTo>
                    <a:pt x="104" y="3"/>
                  </a:lnTo>
                  <a:lnTo>
                    <a:pt x="104" y="106"/>
                  </a:lnTo>
                  <a:close/>
                  <a:moveTo>
                    <a:pt x="85" y="88"/>
                  </a:moveTo>
                  <a:lnTo>
                    <a:pt x="85" y="24"/>
                  </a:lnTo>
                  <a:lnTo>
                    <a:pt x="77" y="20"/>
                  </a:lnTo>
                  <a:lnTo>
                    <a:pt x="70" y="19"/>
                  </a:lnTo>
                  <a:lnTo>
                    <a:pt x="64" y="17"/>
                  </a:lnTo>
                  <a:lnTo>
                    <a:pt x="57" y="17"/>
                  </a:lnTo>
                  <a:lnTo>
                    <a:pt x="42" y="19"/>
                  </a:lnTo>
                  <a:lnTo>
                    <a:pt x="31" y="29"/>
                  </a:lnTo>
                  <a:lnTo>
                    <a:pt x="23" y="40"/>
                  </a:lnTo>
                  <a:lnTo>
                    <a:pt x="22" y="60"/>
                  </a:lnTo>
                  <a:lnTo>
                    <a:pt x="22" y="78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52" y="101"/>
                  </a:lnTo>
                  <a:lnTo>
                    <a:pt x="61" y="99"/>
                  </a:lnTo>
                  <a:lnTo>
                    <a:pt x="70" y="96"/>
                  </a:lnTo>
                  <a:lnTo>
                    <a:pt x="77" y="94"/>
                  </a:lnTo>
                  <a:lnTo>
                    <a:pt x="8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1" name="Freeform 2643"/>
            <p:cNvSpPr>
              <a:spLocks noEditPoints="1"/>
            </p:cNvSpPr>
            <p:nvPr/>
          </p:nvSpPr>
          <p:spPr bwMode="auto">
            <a:xfrm>
              <a:off x="5564" y="2987"/>
              <a:ext cx="33" cy="41"/>
            </a:xfrm>
            <a:custGeom>
              <a:avLst/>
              <a:gdLst>
                <a:gd name="T0" fmla="*/ 79 w 99"/>
                <a:gd name="T1" fmla="*/ 121 h 124"/>
                <a:gd name="T2" fmla="*/ 76 w 99"/>
                <a:gd name="T3" fmla="*/ 109 h 124"/>
                <a:gd name="T4" fmla="*/ 67 w 99"/>
                <a:gd name="T5" fmla="*/ 117 h 124"/>
                <a:gd name="T6" fmla="*/ 59 w 99"/>
                <a:gd name="T7" fmla="*/ 121 h 124"/>
                <a:gd name="T8" fmla="*/ 46 w 99"/>
                <a:gd name="T9" fmla="*/ 124 h 124"/>
                <a:gd name="T10" fmla="*/ 23 w 99"/>
                <a:gd name="T11" fmla="*/ 122 h 124"/>
                <a:gd name="T12" fmla="*/ 1 w 99"/>
                <a:gd name="T13" fmla="*/ 102 h 124"/>
                <a:gd name="T14" fmla="*/ 0 w 99"/>
                <a:gd name="T15" fmla="*/ 73 h 124"/>
                <a:gd name="T16" fmla="*/ 11 w 99"/>
                <a:gd name="T17" fmla="*/ 58 h 124"/>
                <a:gd name="T18" fmla="*/ 33 w 99"/>
                <a:gd name="T19" fmla="*/ 47 h 124"/>
                <a:gd name="T20" fmla="*/ 63 w 99"/>
                <a:gd name="T21" fmla="*/ 43 h 124"/>
                <a:gd name="T22" fmla="*/ 79 w 99"/>
                <a:gd name="T23" fmla="*/ 39 h 124"/>
                <a:gd name="T24" fmla="*/ 78 w 99"/>
                <a:gd name="T25" fmla="*/ 29 h 124"/>
                <a:gd name="T26" fmla="*/ 70 w 99"/>
                <a:gd name="T27" fmla="*/ 22 h 124"/>
                <a:gd name="T28" fmla="*/ 60 w 99"/>
                <a:gd name="T29" fmla="*/ 19 h 124"/>
                <a:gd name="T30" fmla="*/ 47 w 99"/>
                <a:gd name="T31" fmla="*/ 17 h 124"/>
                <a:gd name="T32" fmla="*/ 30 w 99"/>
                <a:gd name="T33" fmla="*/ 20 h 124"/>
                <a:gd name="T34" fmla="*/ 11 w 99"/>
                <a:gd name="T35" fmla="*/ 26 h 124"/>
                <a:gd name="T36" fmla="*/ 10 w 99"/>
                <a:gd name="T37" fmla="*/ 6 h 124"/>
                <a:gd name="T38" fmla="*/ 27 w 99"/>
                <a:gd name="T39" fmla="*/ 1 h 124"/>
                <a:gd name="T40" fmla="*/ 49 w 99"/>
                <a:gd name="T41" fmla="*/ 0 h 124"/>
                <a:gd name="T42" fmla="*/ 70 w 99"/>
                <a:gd name="T43" fmla="*/ 1 h 124"/>
                <a:gd name="T44" fmla="*/ 86 w 99"/>
                <a:gd name="T45" fmla="*/ 9 h 124"/>
                <a:gd name="T46" fmla="*/ 96 w 99"/>
                <a:gd name="T47" fmla="*/ 22 h 124"/>
                <a:gd name="T48" fmla="*/ 99 w 99"/>
                <a:gd name="T49" fmla="*/ 40 h 124"/>
                <a:gd name="T50" fmla="*/ 79 w 99"/>
                <a:gd name="T51" fmla="*/ 92 h 124"/>
                <a:gd name="T52" fmla="*/ 70 w 99"/>
                <a:gd name="T53" fmla="*/ 59 h 124"/>
                <a:gd name="T54" fmla="*/ 47 w 99"/>
                <a:gd name="T55" fmla="*/ 62 h 124"/>
                <a:gd name="T56" fmla="*/ 31 w 99"/>
                <a:gd name="T57" fmla="*/ 66 h 124"/>
                <a:gd name="T58" fmla="*/ 20 w 99"/>
                <a:gd name="T59" fmla="*/ 76 h 124"/>
                <a:gd name="T60" fmla="*/ 21 w 99"/>
                <a:gd name="T61" fmla="*/ 94 h 124"/>
                <a:gd name="T62" fmla="*/ 33 w 99"/>
                <a:gd name="T63" fmla="*/ 105 h 124"/>
                <a:gd name="T64" fmla="*/ 54 w 99"/>
                <a:gd name="T65" fmla="*/ 105 h 124"/>
                <a:gd name="T66" fmla="*/ 72 w 99"/>
                <a:gd name="T67" fmla="*/ 9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24">
                  <a:moveTo>
                    <a:pt x="99" y="121"/>
                  </a:moveTo>
                  <a:lnTo>
                    <a:pt x="79" y="121"/>
                  </a:lnTo>
                  <a:lnTo>
                    <a:pt x="79" y="108"/>
                  </a:lnTo>
                  <a:lnTo>
                    <a:pt x="76" y="109"/>
                  </a:lnTo>
                  <a:lnTo>
                    <a:pt x="72" y="112"/>
                  </a:lnTo>
                  <a:lnTo>
                    <a:pt x="67" y="117"/>
                  </a:lnTo>
                  <a:lnTo>
                    <a:pt x="63" y="118"/>
                  </a:lnTo>
                  <a:lnTo>
                    <a:pt x="59" y="121"/>
                  </a:lnTo>
                  <a:lnTo>
                    <a:pt x="53" y="122"/>
                  </a:lnTo>
                  <a:lnTo>
                    <a:pt x="46" y="124"/>
                  </a:lnTo>
                  <a:lnTo>
                    <a:pt x="37" y="124"/>
                  </a:lnTo>
                  <a:lnTo>
                    <a:pt x="23" y="122"/>
                  </a:lnTo>
                  <a:lnTo>
                    <a:pt x="10" y="114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0" y="73"/>
                  </a:lnTo>
                  <a:lnTo>
                    <a:pt x="6" y="65"/>
                  </a:lnTo>
                  <a:lnTo>
                    <a:pt x="11" y="58"/>
                  </a:lnTo>
                  <a:lnTo>
                    <a:pt x="21" y="52"/>
                  </a:lnTo>
                  <a:lnTo>
                    <a:pt x="33" y="47"/>
                  </a:lnTo>
                  <a:lnTo>
                    <a:pt x="47" y="45"/>
                  </a:lnTo>
                  <a:lnTo>
                    <a:pt x="63" y="43"/>
                  </a:lnTo>
                  <a:lnTo>
                    <a:pt x="79" y="43"/>
                  </a:lnTo>
                  <a:lnTo>
                    <a:pt x="79" y="39"/>
                  </a:lnTo>
                  <a:lnTo>
                    <a:pt x="79" y="33"/>
                  </a:lnTo>
                  <a:lnTo>
                    <a:pt x="78" y="29"/>
                  </a:lnTo>
                  <a:lnTo>
                    <a:pt x="75" y="24"/>
                  </a:lnTo>
                  <a:lnTo>
                    <a:pt x="70" y="22"/>
                  </a:lnTo>
                  <a:lnTo>
                    <a:pt x="66" y="19"/>
                  </a:lnTo>
                  <a:lnTo>
                    <a:pt x="60" y="19"/>
                  </a:lnTo>
                  <a:lnTo>
                    <a:pt x="54" y="17"/>
                  </a:lnTo>
                  <a:lnTo>
                    <a:pt x="47" y="17"/>
                  </a:lnTo>
                  <a:lnTo>
                    <a:pt x="40" y="17"/>
                  </a:lnTo>
                  <a:lnTo>
                    <a:pt x="30" y="20"/>
                  </a:lnTo>
                  <a:lnTo>
                    <a:pt x="21" y="22"/>
                  </a:lnTo>
                  <a:lnTo>
                    <a:pt x="11" y="26"/>
                  </a:lnTo>
                  <a:lnTo>
                    <a:pt x="10" y="26"/>
                  </a:lnTo>
                  <a:lnTo>
                    <a:pt x="10" y="6"/>
                  </a:lnTo>
                  <a:lnTo>
                    <a:pt x="17" y="3"/>
                  </a:lnTo>
                  <a:lnTo>
                    <a:pt x="27" y="1"/>
                  </a:lnTo>
                  <a:lnTo>
                    <a:pt x="37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1"/>
                  </a:lnTo>
                  <a:lnTo>
                    <a:pt x="79" y="4"/>
                  </a:lnTo>
                  <a:lnTo>
                    <a:pt x="86" y="9"/>
                  </a:lnTo>
                  <a:lnTo>
                    <a:pt x="92" y="14"/>
                  </a:lnTo>
                  <a:lnTo>
                    <a:pt x="96" y="22"/>
                  </a:lnTo>
                  <a:lnTo>
                    <a:pt x="99" y="30"/>
                  </a:lnTo>
                  <a:lnTo>
                    <a:pt x="99" y="40"/>
                  </a:lnTo>
                  <a:lnTo>
                    <a:pt x="99" y="121"/>
                  </a:lnTo>
                  <a:close/>
                  <a:moveTo>
                    <a:pt x="79" y="92"/>
                  </a:moveTo>
                  <a:lnTo>
                    <a:pt x="79" y="59"/>
                  </a:lnTo>
                  <a:lnTo>
                    <a:pt x="70" y="59"/>
                  </a:lnTo>
                  <a:lnTo>
                    <a:pt x="59" y="60"/>
                  </a:lnTo>
                  <a:lnTo>
                    <a:pt x="47" y="62"/>
                  </a:lnTo>
                  <a:lnTo>
                    <a:pt x="39" y="63"/>
                  </a:lnTo>
                  <a:lnTo>
                    <a:pt x="31" y="66"/>
                  </a:lnTo>
                  <a:lnTo>
                    <a:pt x="26" y="71"/>
                  </a:lnTo>
                  <a:lnTo>
                    <a:pt x="20" y="76"/>
                  </a:lnTo>
                  <a:lnTo>
                    <a:pt x="20" y="85"/>
                  </a:lnTo>
                  <a:lnTo>
                    <a:pt x="21" y="94"/>
                  </a:lnTo>
                  <a:lnTo>
                    <a:pt x="26" y="101"/>
                  </a:lnTo>
                  <a:lnTo>
                    <a:pt x="33" y="105"/>
                  </a:lnTo>
                  <a:lnTo>
                    <a:pt x="44" y="105"/>
                  </a:lnTo>
                  <a:lnTo>
                    <a:pt x="54" y="105"/>
                  </a:lnTo>
                  <a:lnTo>
                    <a:pt x="63" y="101"/>
                  </a:lnTo>
                  <a:lnTo>
                    <a:pt x="72" y="96"/>
                  </a:lnTo>
                  <a:lnTo>
                    <a:pt x="79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2" name="Freeform 2644"/>
            <p:cNvSpPr>
              <a:spLocks noEditPoints="1"/>
            </p:cNvSpPr>
            <p:nvPr/>
          </p:nvSpPr>
          <p:spPr bwMode="auto">
            <a:xfrm>
              <a:off x="5610" y="2973"/>
              <a:ext cx="34" cy="55"/>
            </a:xfrm>
            <a:custGeom>
              <a:avLst/>
              <a:gdLst>
                <a:gd name="T0" fmla="*/ 104 w 104"/>
                <a:gd name="T1" fmla="*/ 103 h 167"/>
                <a:gd name="T2" fmla="*/ 102 w 104"/>
                <a:gd name="T3" fmla="*/ 118 h 167"/>
                <a:gd name="T4" fmla="*/ 99 w 104"/>
                <a:gd name="T5" fmla="*/ 131 h 167"/>
                <a:gd name="T6" fmla="*/ 95 w 104"/>
                <a:gd name="T7" fmla="*/ 141 h 167"/>
                <a:gd name="T8" fmla="*/ 88 w 104"/>
                <a:gd name="T9" fmla="*/ 149 h 167"/>
                <a:gd name="T10" fmla="*/ 81 w 104"/>
                <a:gd name="T11" fmla="*/ 158 h 167"/>
                <a:gd name="T12" fmla="*/ 72 w 104"/>
                <a:gd name="T13" fmla="*/ 162 h 167"/>
                <a:gd name="T14" fmla="*/ 62 w 104"/>
                <a:gd name="T15" fmla="*/ 165 h 167"/>
                <a:gd name="T16" fmla="*/ 52 w 104"/>
                <a:gd name="T17" fmla="*/ 167 h 167"/>
                <a:gd name="T18" fmla="*/ 42 w 104"/>
                <a:gd name="T19" fmla="*/ 167 h 167"/>
                <a:gd name="T20" fmla="*/ 35 w 104"/>
                <a:gd name="T21" fmla="*/ 164 h 167"/>
                <a:gd name="T22" fmla="*/ 27 w 104"/>
                <a:gd name="T23" fmla="*/ 161 h 167"/>
                <a:gd name="T24" fmla="*/ 20 w 104"/>
                <a:gd name="T25" fmla="*/ 158 h 167"/>
                <a:gd name="T26" fmla="*/ 19 w 104"/>
                <a:gd name="T27" fmla="*/ 164 h 167"/>
                <a:gd name="T28" fmla="*/ 0 w 104"/>
                <a:gd name="T29" fmla="*/ 164 h 167"/>
                <a:gd name="T30" fmla="*/ 0 w 104"/>
                <a:gd name="T31" fmla="*/ 0 h 167"/>
                <a:gd name="T32" fmla="*/ 20 w 104"/>
                <a:gd name="T33" fmla="*/ 0 h 167"/>
                <a:gd name="T34" fmla="*/ 20 w 104"/>
                <a:gd name="T35" fmla="*/ 57 h 167"/>
                <a:gd name="T36" fmla="*/ 27 w 104"/>
                <a:gd name="T37" fmla="*/ 52 h 167"/>
                <a:gd name="T38" fmla="*/ 37 w 104"/>
                <a:gd name="T39" fmla="*/ 47 h 167"/>
                <a:gd name="T40" fmla="*/ 48 w 104"/>
                <a:gd name="T41" fmla="*/ 43 h 167"/>
                <a:gd name="T42" fmla="*/ 59 w 104"/>
                <a:gd name="T43" fmla="*/ 43 h 167"/>
                <a:gd name="T44" fmla="*/ 69 w 104"/>
                <a:gd name="T45" fmla="*/ 43 h 167"/>
                <a:gd name="T46" fmla="*/ 85 w 104"/>
                <a:gd name="T47" fmla="*/ 52 h 167"/>
                <a:gd name="T48" fmla="*/ 91 w 104"/>
                <a:gd name="T49" fmla="*/ 59 h 167"/>
                <a:gd name="T50" fmla="*/ 96 w 104"/>
                <a:gd name="T51" fmla="*/ 67 h 167"/>
                <a:gd name="T52" fmla="*/ 102 w 104"/>
                <a:gd name="T53" fmla="*/ 89 h 167"/>
                <a:gd name="T54" fmla="*/ 104 w 104"/>
                <a:gd name="T55" fmla="*/ 103 h 167"/>
                <a:gd name="T56" fmla="*/ 84 w 104"/>
                <a:gd name="T57" fmla="*/ 105 h 167"/>
                <a:gd name="T58" fmla="*/ 82 w 104"/>
                <a:gd name="T59" fmla="*/ 85 h 167"/>
                <a:gd name="T60" fmla="*/ 76 w 104"/>
                <a:gd name="T61" fmla="*/ 72 h 167"/>
                <a:gd name="T62" fmla="*/ 68 w 104"/>
                <a:gd name="T63" fmla="*/ 63 h 167"/>
                <a:gd name="T64" fmla="*/ 53 w 104"/>
                <a:gd name="T65" fmla="*/ 62 h 167"/>
                <a:gd name="T66" fmla="*/ 45 w 104"/>
                <a:gd name="T67" fmla="*/ 62 h 167"/>
                <a:gd name="T68" fmla="*/ 36 w 104"/>
                <a:gd name="T69" fmla="*/ 65 h 167"/>
                <a:gd name="T70" fmla="*/ 27 w 104"/>
                <a:gd name="T71" fmla="*/ 69 h 167"/>
                <a:gd name="T72" fmla="*/ 20 w 104"/>
                <a:gd name="T73" fmla="*/ 75 h 167"/>
                <a:gd name="T74" fmla="*/ 20 w 104"/>
                <a:gd name="T75" fmla="*/ 142 h 167"/>
                <a:gd name="T76" fmla="*/ 27 w 104"/>
                <a:gd name="T77" fmla="*/ 145 h 167"/>
                <a:gd name="T78" fmla="*/ 35 w 104"/>
                <a:gd name="T79" fmla="*/ 148 h 167"/>
                <a:gd name="T80" fmla="*/ 40 w 104"/>
                <a:gd name="T81" fmla="*/ 148 h 167"/>
                <a:gd name="T82" fmla="*/ 48 w 104"/>
                <a:gd name="T83" fmla="*/ 149 h 167"/>
                <a:gd name="T84" fmla="*/ 63 w 104"/>
                <a:gd name="T85" fmla="*/ 147 h 167"/>
                <a:gd name="T86" fmla="*/ 73 w 104"/>
                <a:gd name="T87" fmla="*/ 138 h 167"/>
                <a:gd name="T88" fmla="*/ 81 w 104"/>
                <a:gd name="T89" fmla="*/ 125 h 167"/>
                <a:gd name="T90" fmla="*/ 84 w 104"/>
                <a:gd name="T91" fmla="*/ 10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7">
                  <a:moveTo>
                    <a:pt x="104" y="103"/>
                  </a:moveTo>
                  <a:lnTo>
                    <a:pt x="102" y="118"/>
                  </a:lnTo>
                  <a:lnTo>
                    <a:pt x="99" y="131"/>
                  </a:lnTo>
                  <a:lnTo>
                    <a:pt x="95" y="141"/>
                  </a:lnTo>
                  <a:lnTo>
                    <a:pt x="88" y="149"/>
                  </a:lnTo>
                  <a:lnTo>
                    <a:pt x="81" y="158"/>
                  </a:lnTo>
                  <a:lnTo>
                    <a:pt x="72" y="162"/>
                  </a:lnTo>
                  <a:lnTo>
                    <a:pt x="62" y="165"/>
                  </a:lnTo>
                  <a:lnTo>
                    <a:pt x="52" y="167"/>
                  </a:lnTo>
                  <a:lnTo>
                    <a:pt x="42" y="167"/>
                  </a:lnTo>
                  <a:lnTo>
                    <a:pt x="35" y="164"/>
                  </a:lnTo>
                  <a:lnTo>
                    <a:pt x="27" y="161"/>
                  </a:lnTo>
                  <a:lnTo>
                    <a:pt x="20" y="158"/>
                  </a:lnTo>
                  <a:lnTo>
                    <a:pt x="19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7"/>
                  </a:lnTo>
                  <a:lnTo>
                    <a:pt x="27" y="52"/>
                  </a:lnTo>
                  <a:lnTo>
                    <a:pt x="37" y="47"/>
                  </a:lnTo>
                  <a:lnTo>
                    <a:pt x="48" y="43"/>
                  </a:lnTo>
                  <a:lnTo>
                    <a:pt x="59" y="43"/>
                  </a:lnTo>
                  <a:lnTo>
                    <a:pt x="69" y="43"/>
                  </a:lnTo>
                  <a:lnTo>
                    <a:pt x="85" y="52"/>
                  </a:lnTo>
                  <a:lnTo>
                    <a:pt x="91" y="59"/>
                  </a:lnTo>
                  <a:lnTo>
                    <a:pt x="96" y="67"/>
                  </a:lnTo>
                  <a:lnTo>
                    <a:pt x="102" y="89"/>
                  </a:lnTo>
                  <a:lnTo>
                    <a:pt x="104" y="103"/>
                  </a:lnTo>
                  <a:close/>
                  <a:moveTo>
                    <a:pt x="84" y="105"/>
                  </a:moveTo>
                  <a:lnTo>
                    <a:pt x="82" y="85"/>
                  </a:lnTo>
                  <a:lnTo>
                    <a:pt x="76" y="72"/>
                  </a:lnTo>
                  <a:lnTo>
                    <a:pt x="68" y="63"/>
                  </a:lnTo>
                  <a:lnTo>
                    <a:pt x="53" y="62"/>
                  </a:lnTo>
                  <a:lnTo>
                    <a:pt x="45" y="62"/>
                  </a:lnTo>
                  <a:lnTo>
                    <a:pt x="36" y="65"/>
                  </a:lnTo>
                  <a:lnTo>
                    <a:pt x="27" y="69"/>
                  </a:lnTo>
                  <a:lnTo>
                    <a:pt x="20" y="75"/>
                  </a:lnTo>
                  <a:lnTo>
                    <a:pt x="20" y="142"/>
                  </a:lnTo>
                  <a:lnTo>
                    <a:pt x="27" y="145"/>
                  </a:lnTo>
                  <a:lnTo>
                    <a:pt x="35" y="148"/>
                  </a:lnTo>
                  <a:lnTo>
                    <a:pt x="40" y="148"/>
                  </a:lnTo>
                  <a:lnTo>
                    <a:pt x="48" y="149"/>
                  </a:lnTo>
                  <a:lnTo>
                    <a:pt x="63" y="147"/>
                  </a:lnTo>
                  <a:lnTo>
                    <a:pt x="73" y="138"/>
                  </a:lnTo>
                  <a:lnTo>
                    <a:pt x="81" y="125"/>
                  </a:lnTo>
                  <a:lnTo>
                    <a:pt x="84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3" name="Freeform 2645"/>
            <p:cNvSpPr>
              <a:spLocks/>
            </p:cNvSpPr>
            <p:nvPr/>
          </p:nvSpPr>
          <p:spPr bwMode="auto">
            <a:xfrm>
              <a:off x="5650" y="2988"/>
              <a:ext cx="38" cy="54"/>
            </a:xfrm>
            <a:custGeom>
              <a:avLst/>
              <a:gdLst>
                <a:gd name="T0" fmla="*/ 115 w 115"/>
                <a:gd name="T1" fmla="*/ 0 h 161"/>
                <a:gd name="T2" fmla="*/ 46 w 115"/>
                <a:gd name="T3" fmla="*/ 161 h 161"/>
                <a:gd name="T4" fmla="*/ 24 w 115"/>
                <a:gd name="T5" fmla="*/ 161 h 161"/>
                <a:gd name="T6" fmla="*/ 46 w 115"/>
                <a:gd name="T7" fmla="*/ 112 h 161"/>
                <a:gd name="T8" fmla="*/ 0 w 115"/>
                <a:gd name="T9" fmla="*/ 0 h 161"/>
                <a:gd name="T10" fmla="*/ 22 w 115"/>
                <a:gd name="T11" fmla="*/ 0 h 161"/>
                <a:gd name="T12" fmla="*/ 58 w 115"/>
                <a:gd name="T13" fmla="*/ 86 h 161"/>
                <a:gd name="T14" fmla="*/ 94 w 115"/>
                <a:gd name="T15" fmla="*/ 0 h 161"/>
                <a:gd name="T16" fmla="*/ 115 w 115"/>
                <a:gd name="T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61">
                  <a:moveTo>
                    <a:pt x="115" y="0"/>
                  </a:moveTo>
                  <a:lnTo>
                    <a:pt x="46" y="161"/>
                  </a:lnTo>
                  <a:lnTo>
                    <a:pt x="24" y="161"/>
                  </a:lnTo>
                  <a:lnTo>
                    <a:pt x="46" y="112"/>
                  </a:lnTo>
                  <a:lnTo>
                    <a:pt x="0" y="0"/>
                  </a:lnTo>
                  <a:lnTo>
                    <a:pt x="22" y="0"/>
                  </a:lnTo>
                  <a:lnTo>
                    <a:pt x="58" y="86"/>
                  </a:lnTo>
                  <a:lnTo>
                    <a:pt x="94" y="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4" name="Freeform 2646"/>
            <p:cNvSpPr>
              <a:spLocks/>
            </p:cNvSpPr>
            <p:nvPr/>
          </p:nvSpPr>
          <p:spPr bwMode="auto">
            <a:xfrm>
              <a:off x="5693" y="2976"/>
              <a:ext cx="24" cy="52"/>
            </a:xfrm>
            <a:custGeom>
              <a:avLst/>
              <a:gdLst>
                <a:gd name="T0" fmla="*/ 74 w 74"/>
                <a:gd name="T1" fmla="*/ 151 h 154"/>
                <a:gd name="T2" fmla="*/ 68 w 74"/>
                <a:gd name="T3" fmla="*/ 153 h 154"/>
                <a:gd name="T4" fmla="*/ 62 w 74"/>
                <a:gd name="T5" fmla="*/ 154 h 154"/>
                <a:gd name="T6" fmla="*/ 55 w 74"/>
                <a:gd name="T7" fmla="*/ 154 h 154"/>
                <a:gd name="T8" fmla="*/ 51 w 74"/>
                <a:gd name="T9" fmla="*/ 154 h 154"/>
                <a:gd name="T10" fmla="*/ 33 w 74"/>
                <a:gd name="T11" fmla="*/ 153 h 154"/>
                <a:gd name="T12" fmla="*/ 23 w 74"/>
                <a:gd name="T13" fmla="*/ 146 h 154"/>
                <a:gd name="T14" fmla="*/ 15 w 74"/>
                <a:gd name="T15" fmla="*/ 133 h 154"/>
                <a:gd name="T16" fmla="*/ 13 w 74"/>
                <a:gd name="T17" fmla="*/ 114 h 154"/>
                <a:gd name="T18" fmla="*/ 13 w 74"/>
                <a:gd name="T19" fmla="*/ 51 h 154"/>
                <a:gd name="T20" fmla="*/ 0 w 74"/>
                <a:gd name="T21" fmla="*/ 51 h 154"/>
                <a:gd name="T22" fmla="*/ 0 w 74"/>
                <a:gd name="T23" fmla="*/ 35 h 154"/>
                <a:gd name="T24" fmla="*/ 13 w 74"/>
                <a:gd name="T25" fmla="*/ 35 h 154"/>
                <a:gd name="T26" fmla="*/ 13 w 74"/>
                <a:gd name="T27" fmla="*/ 0 h 154"/>
                <a:gd name="T28" fmla="*/ 33 w 74"/>
                <a:gd name="T29" fmla="*/ 0 h 154"/>
                <a:gd name="T30" fmla="*/ 33 w 74"/>
                <a:gd name="T31" fmla="*/ 35 h 154"/>
                <a:gd name="T32" fmla="*/ 74 w 74"/>
                <a:gd name="T33" fmla="*/ 35 h 154"/>
                <a:gd name="T34" fmla="*/ 74 w 74"/>
                <a:gd name="T35" fmla="*/ 51 h 154"/>
                <a:gd name="T36" fmla="*/ 33 w 74"/>
                <a:gd name="T37" fmla="*/ 51 h 154"/>
                <a:gd name="T38" fmla="*/ 33 w 74"/>
                <a:gd name="T39" fmla="*/ 105 h 154"/>
                <a:gd name="T40" fmla="*/ 33 w 74"/>
                <a:gd name="T41" fmla="*/ 114 h 154"/>
                <a:gd name="T42" fmla="*/ 33 w 74"/>
                <a:gd name="T43" fmla="*/ 120 h 154"/>
                <a:gd name="T44" fmla="*/ 35 w 74"/>
                <a:gd name="T45" fmla="*/ 124 h 154"/>
                <a:gd name="T46" fmla="*/ 36 w 74"/>
                <a:gd name="T47" fmla="*/ 130 h 154"/>
                <a:gd name="T48" fmla="*/ 39 w 74"/>
                <a:gd name="T49" fmla="*/ 133 h 154"/>
                <a:gd name="T50" fmla="*/ 43 w 74"/>
                <a:gd name="T51" fmla="*/ 136 h 154"/>
                <a:gd name="T52" fmla="*/ 48 w 74"/>
                <a:gd name="T53" fmla="*/ 137 h 154"/>
                <a:gd name="T54" fmla="*/ 55 w 74"/>
                <a:gd name="T55" fmla="*/ 137 h 154"/>
                <a:gd name="T56" fmla="*/ 61 w 74"/>
                <a:gd name="T57" fmla="*/ 137 h 154"/>
                <a:gd name="T58" fmla="*/ 65 w 74"/>
                <a:gd name="T59" fmla="*/ 136 h 154"/>
                <a:gd name="T60" fmla="*/ 71 w 74"/>
                <a:gd name="T61" fmla="*/ 134 h 154"/>
                <a:gd name="T62" fmla="*/ 72 w 74"/>
                <a:gd name="T63" fmla="*/ 134 h 154"/>
                <a:gd name="T64" fmla="*/ 74 w 74"/>
                <a:gd name="T65" fmla="*/ 134 h 154"/>
                <a:gd name="T66" fmla="*/ 74 w 74"/>
                <a:gd name="T67" fmla="*/ 15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154">
                  <a:moveTo>
                    <a:pt x="74" y="151"/>
                  </a:moveTo>
                  <a:lnTo>
                    <a:pt x="68" y="153"/>
                  </a:lnTo>
                  <a:lnTo>
                    <a:pt x="62" y="154"/>
                  </a:lnTo>
                  <a:lnTo>
                    <a:pt x="55" y="154"/>
                  </a:lnTo>
                  <a:lnTo>
                    <a:pt x="51" y="154"/>
                  </a:lnTo>
                  <a:lnTo>
                    <a:pt x="33" y="153"/>
                  </a:lnTo>
                  <a:lnTo>
                    <a:pt x="23" y="146"/>
                  </a:lnTo>
                  <a:lnTo>
                    <a:pt x="15" y="133"/>
                  </a:lnTo>
                  <a:lnTo>
                    <a:pt x="13" y="114"/>
                  </a:lnTo>
                  <a:lnTo>
                    <a:pt x="13" y="51"/>
                  </a:lnTo>
                  <a:lnTo>
                    <a:pt x="0" y="51"/>
                  </a:lnTo>
                  <a:lnTo>
                    <a:pt x="0" y="35"/>
                  </a:lnTo>
                  <a:lnTo>
                    <a:pt x="13" y="35"/>
                  </a:lnTo>
                  <a:lnTo>
                    <a:pt x="13" y="0"/>
                  </a:lnTo>
                  <a:lnTo>
                    <a:pt x="33" y="0"/>
                  </a:lnTo>
                  <a:lnTo>
                    <a:pt x="33" y="35"/>
                  </a:lnTo>
                  <a:lnTo>
                    <a:pt x="74" y="35"/>
                  </a:lnTo>
                  <a:lnTo>
                    <a:pt x="74" y="51"/>
                  </a:lnTo>
                  <a:lnTo>
                    <a:pt x="33" y="51"/>
                  </a:lnTo>
                  <a:lnTo>
                    <a:pt x="33" y="105"/>
                  </a:lnTo>
                  <a:lnTo>
                    <a:pt x="33" y="114"/>
                  </a:lnTo>
                  <a:lnTo>
                    <a:pt x="33" y="120"/>
                  </a:lnTo>
                  <a:lnTo>
                    <a:pt x="35" y="124"/>
                  </a:lnTo>
                  <a:lnTo>
                    <a:pt x="36" y="130"/>
                  </a:lnTo>
                  <a:lnTo>
                    <a:pt x="39" y="133"/>
                  </a:lnTo>
                  <a:lnTo>
                    <a:pt x="43" y="136"/>
                  </a:lnTo>
                  <a:lnTo>
                    <a:pt x="48" y="137"/>
                  </a:lnTo>
                  <a:lnTo>
                    <a:pt x="55" y="137"/>
                  </a:lnTo>
                  <a:lnTo>
                    <a:pt x="61" y="137"/>
                  </a:lnTo>
                  <a:lnTo>
                    <a:pt x="65" y="136"/>
                  </a:lnTo>
                  <a:lnTo>
                    <a:pt x="71" y="134"/>
                  </a:lnTo>
                  <a:lnTo>
                    <a:pt x="72" y="134"/>
                  </a:lnTo>
                  <a:lnTo>
                    <a:pt x="74" y="134"/>
                  </a:lnTo>
                  <a:lnTo>
                    <a:pt x="74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5" name="Freeform 2647"/>
            <p:cNvSpPr>
              <a:spLocks noEditPoints="1"/>
            </p:cNvSpPr>
            <p:nvPr/>
          </p:nvSpPr>
          <p:spPr bwMode="auto">
            <a:xfrm>
              <a:off x="5722" y="2987"/>
              <a:ext cx="36" cy="41"/>
            </a:xfrm>
            <a:custGeom>
              <a:avLst/>
              <a:gdLst>
                <a:gd name="T0" fmla="*/ 107 w 107"/>
                <a:gd name="T1" fmla="*/ 63 h 124"/>
                <a:gd name="T2" fmla="*/ 21 w 107"/>
                <a:gd name="T3" fmla="*/ 63 h 124"/>
                <a:gd name="T4" fmla="*/ 21 w 107"/>
                <a:gd name="T5" fmla="*/ 73 h 124"/>
                <a:gd name="T6" fmla="*/ 23 w 107"/>
                <a:gd name="T7" fmla="*/ 82 h 124"/>
                <a:gd name="T8" fmla="*/ 28 w 107"/>
                <a:gd name="T9" fmla="*/ 91 h 124"/>
                <a:gd name="T10" fmla="*/ 34 w 107"/>
                <a:gd name="T11" fmla="*/ 96 h 124"/>
                <a:gd name="T12" fmla="*/ 39 w 107"/>
                <a:gd name="T13" fmla="*/ 101 h 124"/>
                <a:gd name="T14" fmla="*/ 47 w 107"/>
                <a:gd name="T15" fmla="*/ 104 h 124"/>
                <a:gd name="T16" fmla="*/ 54 w 107"/>
                <a:gd name="T17" fmla="*/ 105 h 124"/>
                <a:gd name="T18" fmla="*/ 62 w 107"/>
                <a:gd name="T19" fmla="*/ 106 h 124"/>
                <a:gd name="T20" fmla="*/ 75 w 107"/>
                <a:gd name="T21" fmla="*/ 105 h 124"/>
                <a:gd name="T22" fmla="*/ 87 w 107"/>
                <a:gd name="T23" fmla="*/ 101 h 124"/>
                <a:gd name="T24" fmla="*/ 98 w 107"/>
                <a:gd name="T25" fmla="*/ 96 h 124"/>
                <a:gd name="T26" fmla="*/ 104 w 107"/>
                <a:gd name="T27" fmla="*/ 92 h 124"/>
                <a:gd name="T28" fmla="*/ 106 w 107"/>
                <a:gd name="T29" fmla="*/ 92 h 124"/>
                <a:gd name="T30" fmla="*/ 106 w 107"/>
                <a:gd name="T31" fmla="*/ 114 h 124"/>
                <a:gd name="T32" fmla="*/ 95 w 107"/>
                <a:gd name="T33" fmla="*/ 117 h 124"/>
                <a:gd name="T34" fmla="*/ 85 w 107"/>
                <a:gd name="T35" fmla="*/ 121 h 124"/>
                <a:gd name="T36" fmla="*/ 74 w 107"/>
                <a:gd name="T37" fmla="*/ 122 h 124"/>
                <a:gd name="T38" fmla="*/ 62 w 107"/>
                <a:gd name="T39" fmla="*/ 124 h 124"/>
                <a:gd name="T40" fmla="*/ 49 w 107"/>
                <a:gd name="T41" fmla="*/ 122 h 124"/>
                <a:gd name="T42" fmla="*/ 26 w 107"/>
                <a:gd name="T43" fmla="*/ 115 h 124"/>
                <a:gd name="T44" fmla="*/ 18 w 107"/>
                <a:gd name="T45" fmla="*/ 108 h 124"/>
                <a:gd name="T46" fmla="*/ 9 w 107"/>
                <a:gd name="T47" fmla="*/ 99 h 124"/>
                <a:gd name="T48" fmla="*/ 2 w 107"/>
                <a:gd name="T49" fmla="*/ 76 h 124"/>
                <a:gd name="T50" fmla="*/ 0 w 107"/>
                <a:gd name="T51" fmla="*/ 62 h 124"/>
                <a:gd name="T52" fmla="*/ 2 w 107"/>
                <a:gd name="T53" fmla="*/ 49 h 124"/>
                <a:gd name="T54" fmla="*/ 9 w 107"/>
                <a:gd name="T55" fmla="*/ 26 h 124"/>
                <a:gd name="T56" fmla="*/ 16 w 107"/>
                <a:gd name="T57" fmla="*/ 16 h 124"/>
                <a:gd name="T58" fmla="*/ 25 w 107"/>
                <a:gd name="T59" fmla="*/ 9 h 124"/>
                <a:gd name="T60" fmla="*/ 45 w 107"/>
                <a:gd name="T61" fmla="*/ 0 h 124"/>
                <a:gd name="T62" fmla="*/ 58 w 107"/>
                <a:gd name="T63" fmla="*/ 0 h 124"/>
                <a:gd name="T64" fmla="*/ 70 w 107"/>
                <a:gd name="T65" fmla="*/ 0 h 124"/>
                <a:gd name="T66" fmla="*/ 88 w 107"/>
                <a:gd name="T67" fmla="*/ 7 h 124"/>
                <a:gd name="T68" fmla="*/ 94 w 107"/>
                <a:gd name="T69" fmla="*/ 13 h 124"/>
                <a:gd name="T70" fmla="*/ 101 w 107"/>
                <a:gd name="T71" fmla="*/ 20 h 124"/>
                <a:gd name="T72" fmla="*/ 107 w 107"/>
                <a:gd name="T73" fmla="*/ 40 h 124"/>
                <a:gd name="T74" fmla="*/ 107 w 107"/>
                <a:gd name="T75" fmla="*/ 53 h 124"/>
                <a:gd name="T76" fmla="*/ 107 w 107"/>
                <a:gd name="T77" fmla="*/ 63 h 124"/>
                <a:gd name="T78" fmla="*/ 88 w 107"/>
                <a:gd name="T79" fmla="*/ 49 h 124"/>
                <a:gd name="T80" fmla="*/ 87 w 107"/>
                <a:gd name="T81" fmla="*/ 35 h 124"/>
                <a:gd name="T82" fmla="*/ 80 w 107"/>
                <a:gd name="T83" fmla="*/ 24 h 124"/>
                <a:gd name="T84" fmla="*/ 71 w 107"/>
                <a:gd name="T85" fmla="*/ 17 h 124"/>
                <a:gd name="T86" fmla="*/ 57 w 107"/>
                <a:gd name="T87" fmla="*/ 16 h 124"/>
                <a:gd name="T88" fmla="*/ 42 w 107"/>
                <a:gd name="T89" fmla="*/ 17 h 124"/>
                <a:gd name="T90" fmla="*/ 32 w 107"/>
                <a:gd name="T91" fmla="*/ 24 h 124"/>
                <a:gd name="T92" fmla="*/ 23 w 107"/>
                <a:gd name="T93" fmla="*/ 35 h 124"/>
                <a:gd name="T94" fmla="*/ 21 w 107"/>
                <a:gd name="T95" fmla="*/ 49 h 124"/>
                <a:gd name="T96" fmla="*/ 88 w 107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" h="124">
                  <a:moveTo>
                    <a:pt x="107" y="63"/>
                  </a:moveTo>
                  <a:lnTo>
                    <a:pt x="21" y="63"/>
                  </a:lnTo>
                  <a:lnTo>
                    <a:pt x="21" y="73"/>
                  </a:lnTo>
                  <a:lnTo>
                    <a:pt x="23" y="82"/>
                  </a:lnTo>
                  <a:lnTo>
                    <a:pt x="28" y="91"/>
                  </a:lnTo>
                  <a:lnTo>
                    <a:pt x="34" y="96"/>
                  </a:lnTo>
                  <a:lnTo>
                    <a:pt x="39" y="101"/>
                  </a:lnTo>
                  <a:lnTo>
                    <a:pt x="47" y="104"/>
                  </a:lnTo>
                  <a:lnTo>
                    <a:pt x="54" y="105"/>
                  </a:lnTo>
                  <a:lnTo>
                    <a:pt x="62" y="106"/>
                  </a:lnTo>
                  <a:lnTo>
                    <a:pt x="75" y="105"/>
                  </a:lnTo>
                  <a:lnTo>
                    <a:pt x="87" y="101"/>
                  </a:lnTo>
                  <a:lnTo>
                    <a:pt x="98" y="96"/>
                  </a:lnTo>
                  <a:lnTo>
                    <a:pt x="104" y="92"/>
                  </a:lnTo>
                  <a:lnTo>
                    <a:pt x="106" y="92"/>
                  </a:lnTo>
                  <a:lnTo>
                    <a:pt x="106" y="114"/>
                  </a:lnTo>
                  <a:lnTo>
                    <a:pt x="95" y="117"/>
                  </a:lnTo>
                  <a:lnTo>
                    <a:pt x="85" y="121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49" y="122"/>
                  </a:lnTo>
                  <a:lnTo>
                    <a:pt x="26" y="115"/>
                  </a:lnTo>
                  <a:lnTo>
                    <a:pt x="18" y="108"/>
                  </a:lnTo>
                  <a:lnTo>
                    <a:pt x="9" y="99"/>
                  </a:lnTo>
                  <a:lnTo>
                    <a:pt x="2" y="76"/>
                  </a:lnTo>
                  <a:lnTo>
                    <a:pt x="0" y="62"/>
                  </a:lnTo>
                  <a:lnTo>
                    <a:pt x="2" y="49"/>
                  </a:lnTo>
                  <a:lnTo>
                    <a:pt x="9" y="26"/>
                  </a:lnTo>
                  <a:lnTo>
                    <a:pt x="16" y="16"/>
                  </a:lnTo>
                  <a:lnTo>
                    <a:pt x="25" y="9"/>
                  </a:lnTo>
                  <a:lnTo>
                    <a:pt x="45" y="0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88" y="7"/>
                  </a:lnTo>
                  <a:lnTo>
                    <a:pt x="94" y="13"/>
                  </a:lnTo>
                  <a:lnTo>
                    <a:pt x="101" y="20"/>
                  </a:lnTo>
                  <a:lnTo>
                    <a:pt x="107" y="40"/>
                  </a:lnTo>
                  <a:lnTo>
                    <a:pt x="107" y="53"/>
                  </a:lnTo>
                  <a:lnTo>
                    <a:pt x="107" y="63"/>
                  </a:lnTo>
                  <a:close/>
                  <a:moveTo>
                    <a:pt x="88" y="49"/>
                  </a:moveTo>
                  <a:lnTo>
                    <a:pt x="87" y="35"/>
                  </a:lnTo>
                  <a:lnTo>
                    <a:pt x="80" y="24"/>
                  </a:lnTo>
                  <a:lnTo>
                    <a:pt x="71" y="17"/>
                  </a:lnTo>
                  <a:lnTo>
                    <a:pt x="57" y="16"/>
                  </a:lnTo>
                  <a:lnTo>
                    <a:pt x="42" y="17"/>
                  </a:lnTo>
                  <a:lnTo>
                    <a:pt x="32" y="24"/>
                  </a:lnTo>
                  <a:lnTo>
                    <a:pt x="23" y="35"/>
                  </a:lnTo>
                  <a:lnTo>
                    <a:pt x="21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6" name="Freeform 2648"/>
            <p:cNvSpPr>
              <a:spLocks/>
            </p:cNvSpPr>
            <p:nvPr/>
          </p:nvSpPr>
          <p:spPr bwMode="auto">
            <a:xfrm>
              <a:off x="5766" y="2987"/>
              <a:ext cx="30" cy="41"/>
            </a:xfrm>
            <a:custGeom>
              <a:avLst/>
              <a:gdLst>
                <a:gd name="T0" fmla="*/ 91 w 92"/>
                <a:gd name="T1" fmla="*/ 95 h 124"/>
                <a:gd name="T2" fmla="*/ 78 w 92"/>
                <a:gd name="T3" fmla="*/ 112 h 124"/>
                <a:gd name="T4" fmla="*/ 42 w 92"/>
                <a:gd name="T5" fmla="*/ 124 h 124"/>
                <a:gd name="T6" fmla="*/ 17 w 92"/>
                <a:gd name="T7" fmla="*/ 121 h 124"/>
                <a:gd name="T8" fmla="*/ 0 w 92"/>
                <a:gd name="T9" fmla="*/ 114 h 124"/>
                <a:gd name="T10" fmla="*/ 1 w 92"/>
                <a:gd name="T11" fmla="*/ 91 h 124"/>
                <a:gd name="T12" fmla="*/ 22 w 92"/>
                <a:gd name="T13" fmla="*/ 102 h 124"/>
                <a:gd name="T14" fmla="*/ 43 w 92"/>
                <a:gd name="T15" fmla="*/ 106 h 124"/>
                <a:gd name="T16" fmla="*/ 65 w 92"/>
                <a:gd name="T17" fmla="*/ 102 h 124"/>
                <a:gd name="T18" fmla="*/ 72 w 92"/>
                <a:gd name="T19" fmla="*/ 89 h 124"/>
                <a:gd name="T20" fmla="*/ 68 w 92"/>
                <a:gd name="T21" fmla="*/ 79 h 124"/>
                <a:gd name="T22" fmla="*/ 52 w 92"/>
                <a:gd name="T23" fmla="*/ 72 h 124"/>
                <a:gd name="T24" fmla="*/ 40 w 92"/>
                <a:gd name="T25" fmla="*/ 71 h 124"/>
                <a:gd name="T26" fmla="*/ 29 w 92"/>
                <a:gd name="T27" fmla="*/ 68 h 124"/>
                <a:gd name="T28" fmla="*/ 7 w 92"/>
                <a:gd name="T29" fmla="*/ 55 h 124"/>
                <a:gd name="T30" fmla="*/ 0 w 92"/>
                <a:gd name="T31" fmla="*/ 36 h 124"/>
                <a:gd name="T32" fmla="*/ 3 w 92"/>
                <a:gd name="T33" fmla="*/ 22 h 124"/>
                <a:gd name="T34" fmla="*/ 13 w 92"/>
                <a:gd name="T35" fmla="*/ 10 h 124"/>
                <a:gd name="T36" fmla="*/ 27 w 92"/>
                <a:gd name="T37" fmla="*/ 3 h 124"/>
                <a:gd name="T38" fmla="*/ 48 w 92"/>
                <a:gd name="T39" fmla="*/ 0 h 124"/>
                <a:gd name="T40" fmla="*/ 69 w 92"/>
                <a:gd name="T41" fmla="*/ 3 h 124"/>
                <a:gd name="T42" fmla="*/ 86 w 92"/>
                <a:gd name="T43" fmla="*/ 9 h 124"/>
                <a:gd name="T44" fmla="*/ 86 w 92"/>
                <a:gd name="T45" fmla="*/ 30 h 124"/>
                <a:gd name="T46" fmla="*/ 68 w 92"/>
                <a:gd name="T47" fmla="*/ 20 h 124"/>
                <a:gd name="T48" fmla="*/ 46 w 92"/>
                <a:gd name="T49" fmla="*/ 17 h 124"/>
                <a:gd name="T50" fmla="*/ 27 w 92"/>
                <a:gd name="T51" fmla="*/ 20 h 124"/>
                <a:gd name="T52" fmla="*/ 20 w 92"/>
                <a:gd name="T53" fmla="*/ 33 h 124"/>
                <a:gd name="T54" fmla="*/ 25 w 92"/>
                <a:gd name="T55" fmla="*/ 45 h 124"/>
                <a:gd name="T56" fmla="*/ 39 w 92"/>
                <a:gd name="T57" fmla="*/ 50 h 124"/>
                <a:gd name="T58" fmla="*/ 52 w 92"/>
                <a:gd name="T59" fmla="*/ 53 h 124"/>
                <a:gd name="T60" fmla="*/ 63 w 92"/>
                <a:gd name="T61" fmla="*/ 55 h 124"/>
                <a:gd name="T62" fmla="*/ 85 w 92"/>
                <a:gd name="T63" fmla="*/ 66 h 124"/>
                <a:gd name="T64" fmla="*/ 92 w 92"/>
                <a:gd name="T65" fmla="*/ 8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4">
                  <a:moveTo>
                    <a:pt x="92" y="86"/>
                  </a:moveTo>
                  <a:lnTo>
                    <a:pt x="91" y="95"/>
                  </a:lnTo>
                  <a:lnTo>
                    <a:pt x="85" y="108"/>
                  </a:lnTo>
                  <a:lnTo>
                    <a:pt x="78" y="112"/>
                  </a:lnTo>
                  <a:lnTo>
                    <a:pt x="63" y="121"/>
                  </a:lnTo>
                  <a:lnTo>
                    <a:pt x="42" y="124"/>
                  </a:lnTo>
                  <a:lnTo>
                    <a:pt x="29" y="122"/>
                  </a:lnTo>
                  <a:lnTo>
                    <a:pt x="17" y="121"/>
                  </a:lnTo>
                  <a:lnTo>
                    <a:pt x="7" y="117"/>
                  </a:lnTo>
                  <a:lnTo>
                    <a:pt x="0" y="114"/>
                  </a:lnTo>
                  <a:lnTo>
                    <a:pt x="0" y="91"/>
                  </a:lnTo>
                  <a:lnTo>
                    <a:pt x="1" y="91"/>
                  </a:lnTo>
                  <a:lnTo>
                    <a:pt x="10" y="98"/>
                  </a:lnTo>
                  <a:lnTo>
                    <a:pt x="22" y="102"/>
                  </a:lnTo>
                  <a:lnTo>
                    <a:pt x="33" y="106"/>
                  </a:lnTo>
                  <a:lnTo>
                    <a:pt x="43" y="106"/>
                  </a:lnTo>
                  <a:lnTo>
                    <a:pt x="56" y="106"/>
                  </a:lnTo>
                  <a:lnTo>
                    <a:pt x="65" y="102"/>
                  </a:lnTo>
                  <a:lnTo>
                    <a:pt x="71" y="98"/>
                  </a:lnTo>
                  <a:lnTo>
                    <a:pt x="72" y="89"/>
                  </a:lnTo>
                  <a:lnTo>
                    <a:pt x="71" y="82"/>
                  </a:lnTo>
                  <a:lnTo>
                    <a:pt x="68" y="79"/>
                  </a:lnTo>
                  <a:lnTo>
                    <a:pt x="62" y="75"/>
                  </a:lnTo>
                  <a:lnTo>
                    <a:pt x="52" y="72"/>
                  </a:lnTo>
                  <a:lnTo>
                    <a:pt x="48" y="72"/>
                  </a:lnTo>
                  <a:lnTo>
                    <a:pt x="40" y="71"/>
                  </a:lnTo>
                  <a:lnTo>
                    <a:pt x="35" y="69"/>
                  </a:lnTo>
                  <a:lnTo>
                    <a:pt x="29" y="68"/>
                  </a:lnTo>
                  <a:lnTo>
                    <a:pt x="14" y="63"/>
                  </a:lnTo>
                  <a:lnTo>
                    <a:pt x="7" y="55"/>
                  </a:lnTo>
                  <a:lnTo>
                    <a:pt x="1" y="46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3" y="22"/>
                  </a:lnTo>
                  <a:lnTo>
                    <a:pt x="7" y="16"/>
                  </a:lnTo>
                  <a:lnTo>
                    <a:pt x="13" y="10"/>
                  </a:lnTo>
                  <a:lnTo>
                    <a:pt x="19" y="6"/>
                  </a:lnTo>
                  <a:lnTo>
                    <a:pt x="27" y="3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59" y="0"/>
                  </a:lnTo>
                  <a:lnTo>
                    <a:pt x="69" y="3"/>
                  </a:lnTo>
                  <a:lnTo>
                    <a:pt x="79" y="6"/>
                  </a:lnTo>
                  <a:lnTo>
                    <a:pt x="86" y="9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78" y="24"/>
                  </a:lnTo>
                  <a:lnTo>
                    <a:pt x="68" y="20"/>
                  </a:lnTo>
                  <a:lnTo>
                    <a:pt x="56" y="17"/>
                  </a:lnTo>
                  <a:lnTo>
                    <a:pt x="46" y="17"/>
                  </a:lnTo>
                  <a:lnTo>
                    <a:pt x="36" y="17"/>
                  </a:lnTo>
                  <a:lnTo>
                    <a:pt x="27" y="20"/>
                  </a:lnTo>
                  <a:lnTo>
                    <a:pt x="22" y="26"/>
                  </a:lnTo>
                  <a:lnTo>
                    <a:pt x="20" y="33"/>
                  </a:lnTo>
                  <a:lnTo>
                    <a:pt x="22" y="40"/>
                  </a:lnTo>
                  <a:lnTo>
                    <a:pt x="25" y="45"/>
                  </a:lnTo>
                  <a:lnTo>
                    <a:pt x="30" y="47"/>
                  </a:lnTo>
                  <a:lnTo>
                    <a:pt x="39" y="50"/>
                  </a:lnTo>
                  <a:lnTo>
                    <a:pt x="45" y="52"/>
                  </a:lnTo>
                  <a:lnTo>
                    <a:pt x="52" y="53"/>
                  </a:lnTo>
                  <a:lnTo>
                    <a:pt x="58" y="53"/>
                  </a:lnTo>
                  <a:lnTo>
                    <a:pt x="63" y="55"/>
                  </a:lnTo>
                  <a:lnTo>
                    <a:pt x="76" y="59"/>
                  </a:lnTo>
                  <a:lnTo>
                    <a:pt x="85" y="66"/>
                  </a:lnTo>
                  <a:lnTo>
                    <a:pt x="91" y="75"/>
                  </a:lnTo>
                  <a:lnTo>
                    <a:pt x="92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7" name="Rectangle 2649"/>
            <p:cNvSpPr>
              <a:spLocks noChangeArrowheads="1"/>
            </p:cNvSpPr>
            <p:nvPr/>
          </p:nvSpPr>
          <p:spPr bwMode="auto">
            <a:xfrm>
              <a:off x="4959" y="3686"/>
              <a:ext cx="22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8" name="Freeform 2650"/>
            <p:cNvSpPr>
              <a:spLocks noEditPoints="1"/>
            </p:cNvSpPr>
            <p:nvPr/>
          </p:nvSpPr>
          <p:spPr bwMode="auto">
            <a:xfrm>
              <a:off x="5016" y="3658"/>
              <a:ext cx="49" cy="55"/>
            </a:xfrm>
            <a:custGeom>
              <a:avLst/>
              <a:gdLst>
                <a:gd name="T0" fmla="*/ 126 w 146"/>
                <a:gd name="T1" fmla="*/ 21 h 164"/>
                <a:gd name="T2" fmla="*/ 135 w 146"/>
                <a:gd name="T3" fmla="*/ 33 h 164"/>
                <a:gd name="T4" fmla="*/ 141 w 146"/>
                <a:gd name="T5" fmla="*/ 47 h 164"/>
                <a:gd name="T6" fmla="*/ 145 w 146"/>
                <a:gd name="T7" fmla="*/ 63 h 164"/>
                <a:gd name="T8" fmla="*/ 146 w 146"/>
                <a:gd name="T9" fmla="*/ 82 h 164"/>
                <a:gd name="T10" fmla="*/ 145 w 146"/>
                <a:gd name="T11" fmla="*/ 101 h 164"/>
                <a:gd name="T12" fmla="*/ 141 w 146"/>
                <a:gd name="T13" fmla="*/ 116 h 164"/>
                <a:gd name="T14" fmla="*/ 135 w 146"/>
                <a:gd name="T15" fmla="*/ 131 h 164"/>
                <a:gd name="T16" fmla="*/ 126 w 146"/>
                <a:gd name="T17" fmla="*/ 142 h 164"/>
                <a:gd name="T18" fmla="*/ 116 w 146"/>
                <a:gd name="T19" fmla="*/ 152 h 164"/>
                <a:gd name="T20" fmla="*/ 103 w 146"/>
                <a:gd name="T21" fmla="*/ 158 h 164"/>
                <a:gd name="T22" fmla="*/ 89 w 146"/>
                <a:gd name="T23" fmla="*/ 162 h 164"/>
                <a:gd name="T24" fmla="*/ 73 w 146"/>
                <a:gd name="T25" fmla="*/ 164 h 164"/>
                <a:gd name="T26" fmla="*/ 57 w 146"/>
                <a:gd name="T27" fmla="*/ 162 h 164"/>
                <a:gd name="T28" fmla="*/ 43 w 146"/>
                <a:gd name="T29" fmla="*/ 158 h 164"/>
                <a:gd name="T30" fmla="*/ 30 w 146"/>
                <a:gd name="T31" fmla="*/ 151 h 164"/>
                <a:gd name="T32" fmla="*/ 20 w 146"/>
                <a:gd name="T33" fmla="*/ 142 h 164"/>
                <a:gd name="T34" fmla="*/ 11 w 146"/>
                <a:gd name="T35" fmla="*/ 131 h 164"/>
                <a:gd name="T36" fmla="*/ 5 w 146"/>
                <a:gd name="T37" fmla="*/ 116 h 164"/>
                <a:gd name="T38" fmla="*/ 1 w 146"/>
                <a:gd name="T39" fmla="*/ 101 h 164"/>
                <a:gd name="T40" fmla="*/ 0 w 146"/>
                <a:gd name="T41" fmla="*/ 82 h 164"/>
                <a:gd name="T42" fmla="*/ 1 w 146"/>
                <a:gd name="T43" fmla="*/ 63 h 164"/>
                <a:gd name="T44" fmla="*/ 5 w 146"/>
                <a:gd name="T45" fmla="*/ 47 h 164"/>
                <a:gd name="T46" fmla="*/ 11 w 146"/>
                <a:gd name="T47" fmla="*/ 33 h 164"/>
                <a:gd name="T48" fmla="*/ 20 w 146"/>
                <a:gd name="T49" fmla="*/ 21 h 164"/>
                <a:gd name="T50" fmla="*/ 30 w 146"/>
                <a:gd name="T51" fmla="*/ 11 h 164"/>
                <a:gd name="T52" fmla="*/ 43 w 146"/>
                <a:gd name="T53" fmla="*/ 6 h 164"/>
                <a:gd name="T54" fmla="*/ 57 w 146"/>
                <a:gd name="T55" fmla="*/ 1 h 164"/>
                <a:gd name="T56" fmla="*/ 73 w 146"/>
                <a:gd name="T57" fmla="*/ 0 h 164"/>
                <a:gd name="T58" fmla="*/ 89 w 146"/>
                <a:gd name="T59" fmla="*/ 1 h 164"/>
                <a:gd name="T60" fmla="*/ 103 w 146"/>
                <a:gd name="T61" fmla="*/ 6 h 164"/>
                <a:gd name="T62" fmla="*/ 116 w 146"/>
                <a:gd name="T63" fmla="*/ 11 h 164"/>
                <a:gd name="T64" fmla="*/ 126 w 146"/>
                <a:gd name="T65" fmla="*/ 21 h 164"/>
                <a:gd name="T66" fmla="*/ 125 w 146"/>
                <a:gd name="T67" fmla="*/ 82 h 164"/>
                <a:gd name="T68" fmla="*/ 123 w 146"/>
                <a:gd name="T69" fmla="*/ 67 h 164"/>
                <a:gd name="T70" fmla="*/ 116 w 146"/>
                <a:gd name="T71" fmla="*/ 43 h 164"/>
                <a:gd name="T72" fmla="*/ 110 w 146"/>
                <a:gd name="T73" fmla="*/ 34 h 164"/>
                <a:gd name="T74" fmla="*/ 103 w 146"/>
                <a:gd name="T75" fmla="*/ 27 h 164"/>
                <a:gd name="T76" fmla="*/ 85 w 146"/>
                <a:gd name="T77" fmla="*/ 19 h 164"/>
                <a:gd name="T78" fmla="*/ 73 w 146"/>
                <a:gd name="T79" fmla="*/ 19 h 164"/>
                <a:gd name="T80" fmla="*/ 61 w 146"/>
                <a:gd name="T81" fmla="*/ 19 h 164"/>
                <a:gd name="T82" fmla="*/ 43 w 146"/>
                <a:gd name="T83" fmla="*/ 27 h 164"/>
                <a:gd name="T84" fmla="*/ 36 w 146"/>
                <a:gd name="T85" fmla="*/ 34 h 164"/>
                <a:gd name="T86" fmla="*/ 30 w 146"/>
                <a:gd name="T87" fmla="*/ 43 h 164"/>
                <a:gd name="T88" fmla="*/ 23 w 146"/>
                <a:gd name="T89" fmla="*/ 67 h 164"/>
                <a:gd name="T90" fmla="*/ 23 w 146"/>
                <a:gd name="T91" fmla="*/ 82 h 164"/>
                <a:gd name="T92" fmla="*/ 23 w 146"/>
                <a:gd name="T93" fmla="*/ 96 h 164"/>
                <a:gd name="T94" fmla="*/ 30 w 146"/>
                <a:gd name="T95" fmla="*/ 121 h 164"/>
                <a:gd name="T96" fmla="*/ 36 w 146"/>
                <a:gd name="T97" fmla="*/ 129 h 164"/>
                <a:gd name="T98" fmla="*/ 43 w 146"/>
                <a:gd name="T99" fmla="*/ 137 h 164"/>
                <a:gd name="T100" fmla="*/ 61 w 146"/>
                <a:gd name="T101" fmla="*/ 145 h 164"/>
                <a:gd name="T102" fmla="*/ 73 w 146"/>
                <a:gd name="T103" fmla="*/ 145 h 164"/>
                <a:gd name="T104" fmla="*/ 85 w 146"/>
                <a:gd name="T105" fmla="*/ 145 h 164"/>
                <a:gd name="T106" fmla="*/ 103 w 146"/>
                <a:gd name="T107" fmla="*/ 137 h 164"/>
                <a:gd name="T108" fmla="*/ 110 w 146"/>
                <a:gd name="T109" fmla="*/ 129 h 164"/>
                <a:gd name="T110" fmla="*/ 116 w 146"/>
                <a:gd name="T111" fmla="*/ 121 h 164"/>
                <a:gd name="T112" fmla="*/ 123 w 146"/>
                <a:gd name="T113" fmla="*/ 96 h 164"/>
                <a:gd name="T114" fmla="*/ 125 w 146"/>
                <a:gd name="T115" fmla="*/ 8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6" h="164">
                  <a:moveTo>
                    <a:pt x="126" y="21"/>
                  </a:moveTo>
                  <a:lnTo>
                    <a:pt x="135" y="33"/>
                  </a:lnTo>
                  <a:lnTo>
                    <a:pt x="141" y="47"/>
                  </a:lnTo>
                  <a:lnTo>
                    <a:pt x="145" y="63"/>
                  </a:lnTo>
                  <a:lnTo>
                    <a:pt x="146" y="82"/>
                  </a:lnTo>
                  <a:lnTo>
                    <a:pt x="145" y="101"/>
                  </a:lnTo>
                  <a:lnTo>
                    <a:pt x="141" y="116"/>
                  </a:lnTo>
                  <a:lnTo>
                    <a:pt x="135" y="131"/>
                  </a:lnTo>
                  <a:lnTo>
                    <a:pt x="126" y="142"/>
                  </a:lnTo>
                  <a:lnTo>
                    <a:pt x="116" y="152"/>
                  </a:lnTo>
                  <a:lnTo>
                    <a:pt x="103" y="158"/>
                  </a:lnTo>
                  <a:lnTo>
                    <a:pt x="89" y="162"/>
                  </a:lnTo>
                  <a:lnTo>
                    <a:pt x="73" y="164"/>
                  </a:lnTo>
                  <a:lnTo>
                    <a:pt x="57" y="162"/>
                  </a:lnTo>
                  <a:lnTo>
                    <a:pt x="43" y="158"/>
                  </a:lnTo>
                  <a:lnTo>
                    <a:pt x="30" y="151"/>
                  </a:lnTo>
                  <a:lnTo>
                    <a:pt x="20" y="142"/>
                  </a:lnTo>
                  <a:lnTo>
                    <a:pt x="11" y="131"/>
                  </a:lnTo>
                  <a:lnTo>
                    <a:pt x="5" y="116"/>
                  </a:lnTo>
                  <a:lnTo>
                    <a:pt x="1" y="101"/>
                  </a:lnTo>
                  <a:lnTo>
                    <a:pt x="0" y="82"/>
                  </a:lnTo>
                  <a:lnTo>
                    <a:pt x="1" y="63"/>
                  </a:lnTo>
                  <a:lnTo>
                    <a:pt x="5" y="47"/>
                  </a:lnTo>
                  <a:lnTo>
                    <a:pt x="11" y="33"/>
                  </a:lnTo>
                  <a:lnTo>
                    <a:pt x="20" y="21"/>
                  </a:lnTo>
                  <a:lnTo>
                    <a:pt x="30" y="11"/>
                  </a:lnTo>
                  <a:lnTo>
                    <a:pt x="43" y="6"/>
                  </a:lnTo>
                  <a:lnTo>
                    <a:pt x="57" y="1"/>
                  </a:lnTo>
                  <a:lnTo>
                    <a:pt x="73" y="0"/>
                  </a:lnTo>
                  <a:lnTo>
                    <a:pt x="89" y="1"/>
                  </a:lnTo>
                  <a:lnTo>
                    <a:pt x="103" y="6"/>
                  </a:lnTo>
                  <a:lnTo>
                    <a:pt x="116" y="11"/>
                  </a:lnTo>
                  <a:lnTo>
                    <a:pt x="126" y="21"/>
                  </a:lnTo>
                  <a:close/>
                  <a:moveTo>
                    <a:pt x="125" y="82"/>
                  </a:moveTo>
                  <a:lnTo>
                    <a:pt x="123" y="67"/>
                  </a:lnTo>
                  <a:lnTo>
                    <a:pt x="116" y="43"/>
                  </a:lnTo>
                  <a:lnTo>
                    <a:pt x="110" y="34"/>
                  </a:lnTo>
                  <a:lnTo>
                    <a:pt x="103" y="27"/>
                  </a:lnTo>
                  <a:lnTo>
                    <a:pt x="85" y="19"/>
                  </a:lnTo>
                  <a:lnTo>
                    <a:pt x="73" y="19"/>
                  </a:lnTo>
                  <a:lnTo>
                    <a:pt x="61" y="19"/>
                  </a:lnTo>
                  <a:lnTo>
                    <a:pt x="43" y="27"/>
                  </a:lnTo>
                  <a:lnTo>
                    <a:pt x="36" y="34"/>
                  </a:lnTo>
                  <a:lnTo>
                    <a:pt x="30" y="43"/>
                  </a:lnTo>
                  <a:lnTo>
                    <a:pt x="23" y="67"/>
                  </a:lnTo>
                  <a:lnTo>
                    <a:pt x="23" y="82"/>
                  </a:lnTo>
                  <a:lnTo>
                    <a:pt x="23" y="96"/>
                  </a:lnTo>
                  <a:lnTo>
                    <a:pt x="30" y="121"/>
                  </a:lnTo>
                  <a:lnTo>
                    <a:pt x="36" y="129"/>
                  </a:lnTo>
                  <a:lnTo>
                    <a:pt x="43" y="137"/>
                  </a:lnTo>
                  <a:lnTo>
                    <a:pt x="61" y="145"/>
                  </a:lnTo>
                  <a:lnTo>
                    <a:pt x="73" y="145"/>
                  </a:lnTo>
                  <a:lnTo>
                    <a:pt x="85" y="145"/>
                  </a:lnTo>
                  <a:lnTo>
                    <a:pt x="103" y="137"/>
                  </a:lnTo>
                  <a:lnTo>
                    <a:pt x="110" y="129"/>
                  </a:lnTo>
                  <a:lnTo>
                    <a:pt x="116" y="121"/>
                  </a:lnTo>
                  <a:lnTo>
                    <a:pt x="123" y="96"/>
                  </a:lnTo>
                  <a:lnTo>
                    <a:pt x="12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9" name="Freeform 2651"/>
            <p:cNvSpPr>
              <a:spLocks/>
            </p:cNvSpPr>
            <p:nvPr/>
          </p:nvSpPr>
          <p:spPr bwMode="auto">
            <a:xfrm>
              <a:off x="5071" y="3661"/>
              <a:ext cx="25" cy="51"/>
            </a:xfrm>
            <a:custGeom>
              <a:avLst/>
              <a:gdLst>
                <a:gd name="T0" fmla="*/ 74 w 74"/>
                <a:gd name="T1" fmla="*/ 152 h 154"/>
                <a:gd name="T2" fmla="*/ 68 w 74"/>
                <a:gd name="T3" fmla="*/ 153 h 154"/>
                <a:gd name="T4" fmla="*/ 62 w 74"/>
                <a:gd name="T5" fmla="*/ 153 h 154"/>
                <a:gd name="T6" fmla="*/ 55 w 74"/>
                <a:gd name="T7" fmla="*/ 154 h 154"/>
                <a:gd name="T8" fmla="*/ 49 w 74"/>
                <a:gd name="T9" fmla="*/ 154 h 154"/>
                <a:gd name="T10" fmla="*/ 33 w 74"/>
                <a:gd name="T11" fmla="*/ 153 h 154"/>
                <a:gd name="T12" fmla="*/ 22 w 74"/>
                <a:gd name="T13" fmla="*/ 144 h 154"/>
                <a:gd name="T14" fmla="*/ 15 w 74"/>
                <a:gd name="T15" fmla="*/ 133 h 154"/>
                <a:gd name="T16" fmla="*/ 13 w 74"/>
                <a:gd name="T17" fmla="*/ 114 h 154"/>
                <a:gd name="T18" fmla="*/ 13 w 74"/>
                <a:gd name="T19" fmla="*/ 51 h 154"/>
                <a:gd name="T20" fmla="*/ 0 w 74"/>
                <a:gd name="T21" fmla="*/ 51 h 154"/>
                <a:gd name="T22" fmla="*/ 0 w 74"/>
                <a:gd name="T23" fmla="*/ 35 h 154"/>
                <a:gd name="T24" fmla="*/ 13 w 74"/>
                <a:gd name="T25" fmla="*/ 35 h 154"/>
                <a:gd name="T26" fmla="*/ 13 w 74"/>
                <a:gd name="T27" fmla="*/ 0 h 154"/>
                <a:gd name="T28" fmla="*/ 33 w 74"/>
                <a:gd name="T29" fmla="*/ 0 h 154"/>
                <a:gd name="T30" fmla="*/ 33 w 74"/>
                <a:gd name="T31" fmla="*/ 35 h 154"/>
                <a:gd name="T32" fmla="*/ 74 w 74"/>
                <a:gd name="T33" fmla="*/ 35 h 154"/>
                <a:gd name="T34" fmla="*/ 74 w 74"/>
                <a:gd name="T35" fmla="*/ 51 h 154"/>
                <a:gd name="T36" fmla="*/ 33 w 74"/>
                <a:gd name="T37" fmla="*/ 51 h 154"/>
                <a:gd name="T38" fmla="*/ 33 w 74"/>
                <a:gd name="T39" fmla="*/ 104 h 154"/>
                <a:gd name="T40" fmla="*/ 33 w 74"/>
                <a:gd name="T41" fmla="*/ 113 h 154"/>
                <a:gd name="T42" fmla="*/ 33 w 74"/>
                <a:gd name="T43" fmla="*/ 118 h 154"/>
                <a:gd name="T44" fmla="*/ 35 w 74"/>
                <a:gd name="T45" fmla="*/ 124 h 154"/>
                <a:gd name="T46" fmla="*/ 36 w 74"/>
                <a:gd name="T47" fmla="*/ 129 h 154"/>
                <a:gd name="T48" fmla="*/ 39 w 74"/>
                <a:gd name="T49" fmla="*/ 133 h 154"/>
                <a:gd name="T50" fmla="*/ 42 w 74"/>
                <a:gd name="T51" fmla="*/ 136 h 154"/>
                <a:gd name="T52" fmla="*/ 48 w 74"/>
                <a:gd name="T53" fmla="*/ 137 h 154"/>
                <a:gd name="T54" fmla="*/ 55 w 74"/>
                <a:gd name="T55" fmla="*/ 137 h 154"/>
                <a:gd name="T56" fmla="*/ 59 w 74"/>
                <a:gd name="T57" fmla="*/ 137 h 154"/>
                <a:gd name="T58" fmla="*/ 65 w 74"/>
                <a:gd name="T59" fmla="*/ 136 h 154"/>
                <a:gd name="T60" fmla="*/ 69 w 74"/>
                <a:gd name="T61" fmla="*/ 134 h 154"/>
                <a:gd name="T62" fmla="*/ 72 w 74"/>
                <a:gd name="T63" fmla="*/ 133 h 154"/>
                <a:gd name="T64" fmla="*/ 74 w 74"/>
                <a:gd name="T65" fmla="*/ 133 h 154"/>
                <a:gd name="T66" fmla="*/ 74 w 74"/>
                <a:gd name="T67" fmla="*/ 15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154">
                  <a:moveTo>
                    <a:pt x="74" y="152"/>
                  </a:moveTo>
                  <a:lnTo>
                    <a:pt x="68" y="153"/>
                  </a:lnTo>
                  <a:lnTo>
                    <a:pt x="62" y="153"/>
                  </a:lnTo>
                  <a:lnTo>
                    <a:pt x="55" y="154"/>
                  </a:lnTo>
                  <a:lnTo>
                    <a:pt x="49" y="154"/>
                  </a:lnTo>
                  <a:lnTo>
                    <a:pt x="33" y="153"/>
                  </a:lnTo>
                  <a:lnTo>
                    <a:pt x="22" y="144"/>
                  </a:lnTo>
                  <a:lnTo>
                    <a:pt x="15" y="133"/>
                  </a:lnTo>
                  <a:lnTo>
                    <a:pt x="13" y="114"/>
                  </a:lnTo>
                  <a:lnTo>
                    <a:pt x="13" y="51"/>
                  </a:lnTo>
                  <a:lnTo>
                    <a:pt x="0" y="51"/>
                  </a:lnTo>
                  <a:lnTo>
                    <a:pt x="0" y="35"/>
                  </a:lnTo>
                  <a:lnTo>
                    <a:pt x="13" y="35"/>
                  </a:lnTo>
                  <a:lnTo>
                    <a:pt x="13" y="0"/>
                  </a:lnTo>
                  <a:lnTo>
                    <a:pt x="33" y="0"/>
                  </a:lnTo>
                  <a:lnTo>
                    <a:pt x="33" y="35"/>
                  </a:lnTo>
                  <a:lnTo>
                    <a:pt x="74" y="35"/>
                  </a:lnTo>
                  <a:lnTo>
                    <a:pt x="74" y="51"/>
                  </a:lnTo>
                  <a:lnTo>
                    <a:pt x="33" y="51"/>
                  </a:lnTo>
                  <a:lnTo>
                    <a:pt x="33" y="104"/>
                  </a:lnTo>
                  <a:lnTo>
                    <a:pt x="33" y="113"/>
                  </a:lnTo>
                  <a:lnTo>
                    <a:pt x="33" y="118"/>
                  </a:lnTo>
                  <a:lnTo>
                    <a:pt x="35" y="124"/>
                  </a:lnTo>
                  <a:lnTo>
                    <a:pt x="36" y="129"/>
                  </a:lnTo>
                  <a:lnTo>
                    <a:pt x="39" y="133"/>
                  </a:lnTo>
                  <a:lnTo>
                    <a:pt x="42" y="136"/>
                  </a:lnTo>
                  <a:lnTo>
                    <a:pt x="48" y="137"/>
                  </a:lnTo>
                  <a:lnTo>
                    <a:pt x="55" y="137"/>
                  </a:lnTo>
                  <a:lnTo>
                    <a:pt x="59" y="137"/>
                  </a:lnTo>
                  <a:lnTo>
                    <a:pt x="65" y="136"/>
                  </a:lnTo>
                  <a:lnTo>
                    <a:pt x="69" y="134"/>
                  </a:lnTo>
                  <a:lnTo>
                    <a:pt x="72" y="133"/>
                  </a:lnTo>
                  <a:lnTo>
                    <a:pt x="74" y="133"/>
                  </a:lnTo>
                  <a:lnTo>
                    <a:pt x="74" y="1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0" name="Freeform 2652"/>
            <p:cNvSpPr>
              <a:spLocks/>
            </p:cNvSpPr>
            <p:nvPr/>
          </p:nvSpPr>
          <p:spPr bwMode="auto">
            <a:xfrm>
              <a:off x="5104" y="3657"/>
              <a:ext cx="32" cy="55"/>
            </a:xfrm>
            <a:custGeom>
              <a:avLst/>
              <a:gdLst>
                <a:gd name="T0" fmla="*/ 98 w 98"/>
                <a:gd name="T1" fmla="*/ 165 h 165"/>
                <a:gd name="T2" fmla="*/ 78 w 98"/>
                <a:gd name="T3" fmla="*/ 165 h 165"/>
                <a:gd name="T4" fmla="*/ 78 w 98"/>
                <a:gd name="T5" fmla="*/ 98 h 165"/>
                <a:gd name="T6" fmla="*/ 78 w 98"/>
                <a:gd name="T7" fmla="*/ 90 h 165"/>
                <a:gd name="T8" fmla="*/ 78 w 98"/>
                <a:gd name="T9" fmla="*/ 83 h 165"/>
                <a:gd name="T10" fmla="*/ 76 w 98"/>
                <a:gd name="T11" fmla="*/ 77 h 165"/>
                <a:gd name="T12" fmla="*/ 74 w 98"/>
                <a:gd name="T13" fmla="*/ 71 h 165"/>
                <a:gd name="T14" fmla="*/ 71 w 98"/>
                <a:gd name="T15" fmla="*/ 68 h 165"/>
                <a:gd name="T16" fmla="*/ 66 w 98"/>
                <a:gd name="T17" fmla="*/ 65 h 165"/>
                <a:gd name="T18" fmla="*/ 61 w 98"/>
                <a:gd name="T19" fmla="*/ 64 h 165"/>
                <a:gd name="T20" fmla="*/ 53 w 98"/>
                <a:gd name="T21" fmla="*/ 62 h 165"/>
                <a:gd name="T22" fmla="*/ 45 w 98"/>
                <a:gd name="T23" fmla="*/ 64 h 165"/>
                <a:gd name="T24" fmla="*/ 36 w 98"/>
                <a:gd name="T25" fmla="*/ 67 h 165"/>
                <a:gd name="T26" fmla="*/ 27 w 98"/>
                <a:gd name="T27" fmla="*/ 71 h 165"/>
                <a:gd name="T28" fmla="*/ 20 w 98"/>
                <a:gd name="T29" fmla="*/ 77 h 165"/>
                <a:gd name="T30" fmla="*/ 20 w 98"/>
                <a:gd name="T31" fmla="*/ 165 h 165"/>
                <a:gd name="T32" fmla="*/ 0 w 98"/>
                <a:gd name="T33" fmla="*/ 165 h 165"/>
                <a:gd name="T34" fmla="*/ 0 w 98"/>
                <a:gd name="T35" fmla="*/ 0 h 165"/>
                <a:gd name="T36" fmla="*/ 20 w 98"/>
                <a:gd name="T37" fmla="*/ 0 h 165"/>
                <a:gd name="T38" fmla="*/ 20 w 98"/>
                <a:gd name="T39" fmla="*/ 61 h 165"/>
                <a:gd name="T40" fmla="*/ 29 w 98"/>
                <a:gd name="T41" fmla="*/ 54 h 165"/>
                <a:gd name="T42" fmla="*/ 39 w 98"/>
                <a:gd name="T43" fmla="*/ 48 h 165"/>
                <a:gd name="T44" fmla="*/ 49 w 98"/>
                <a:gd name="T45" fmla="*/ 45 h 165"/>
                <a:gd name="T46" fmla="*/ 59 w 98"/>
                <a:gd name="T47" fmla="*/ 44 h 165"/>
                <a:gd name="T48" fmla="*/ 76 w 98"/>
                <a:gd name="T49" fmla="*/ 47 h 165"/>
                <a:gd name="T50" fmla="*/ 88 w 98"/>
                <a:gd name="T51" fmla="*/ 55 h 165"/>
                <a:gd name="T52" fmla="*/ 97 w 98"/>
                <a:gd name="T53" fmla="*/ 68 h 165"/>
                <a:gd name="T54" fmla="*/ 98 w 98"/>
                <a:gd name="T55" fmla="*/ 88 h 165"/>
                <a:gd name="T56" fmla="*/ 98 w 98"/>
                <a:gd name="T5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165">
                  <a:moveTo>
                    <a:pt x="98" y="165"/>
                  </a:moveTo>
                  <a:lnTo>
                    <a:pt x="78" y="165"/>
                  </a:lnTo>
                  <a:lnTo>
                    <a:pt x="78" y="98"/>
                  </a:lnTo>
                  <a:lnTo>
                    <a:pt x="78" y="90"/>
                  </a:lnTo>
                  <a:lnTo>
                    <a:pt x="78" y="83"/>
                  </a:lnTo>
                  <a:lnTo>
                    <a:pt x="76" y="77"/>
                  </a:lnTo>
                  <a:lnTo>
                    <a:pt x="74" y="71"/>
                  </a:lnTo>
                  <a:lnTo>
                    <a:pt x="71" y="68"/>
                  </a:lnTo>
                  <a:lnTo>
                    <a:pt x="66" y="65"/>
                  </a:lnTo>
                  <a:lnTo>
                    <a:pt x="61" y="64"/>
                  </a:lnTo>
                  <a:lnTo>
                    <a:pt x="53" y="62"/>
                  </a:lnTo>
                  <a:lnTo>
                    <a:pt x="45" y="64"/>
                  </a:lnTo>
                  <a:lnTo>
                    <a:pt x="36" y="67"/>
                  </a:lnTo>
                  <a:lnTo>
                    <a:pt x="27" y="71"/>
                  </a:lnTo>
                  <a:lnTo>
                    <a:pt x="20" y="77"/>
                  </a:lnTo>
                  <a:lnTo>
                    <a:pt x="20" y="165"/>
                  </a:lnTo>
                  <a:lnTo>
                    <a:pt x="0" y="165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61"/>
                  </a:lnTo>
                  <a:lnTo>
                    <a:pt x="29" y="54"/>
                  </a:lnTo>
                  <a:lnTo>
                    <a:pt x="39" y="48"/>
                  </a:lnTo>
                  <a:lnTo>
                    <a:pt x="49" y="45"/>
                  </a:lnTo>
                  <a:lnTo>
                    <a:pt x="59" y="44"/>
                  </a:lnTo>
                  <a:lnTo>
                    <a:pt x="76" y="47"/>
                  </a:lnTo>
                  <a:lnTo>
                    <a:pt x="88" y="55"/>
                  </a:lnTo>
                  <a:lnTo>
                    <a:pt x="97" y="68"/>
                  </a:lnTo>
                  <a:lnTo>
                    <a:pt x="98" y="88"/>
                  </a:lnTo>
                  <a:lnTo>
                    <a:pt x="9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1" name="Freeform 2653"/>
            <p:cNvSpPr>
              <a:spLocks noEditPoints="1"/>
            </p:cNvSpPr>
            <p:nvPr/>
          </p:nvSpPr>
          <p:spPr bwMode="auto">
            <a:xfrm>
              <a:off x="5146" y="3671"/>
              <a:ext cx="36" cy="41"/>
            </a:xfrm>
            <a:custGeom>
              <a:avLst/>
              <a:gdLst>
                <a:gd name="T0" fmla="*/ 107 w 107"/>
                <a:gd name="T1" fmla="*/ 64 h 123"/>
                <a:gd name="T2" fmla="*/ 20 w 107"/>
                <a:gd name="T3" fmla="*/ 64 h 123"/>
                <a:gd name="T4" fmla="*/ 20 w 107"/>
                <a:gd name="T5" fmla="*/ 75 h 123"/>
                <a:gd name="T6" fmla="*/ 23 w 107"/>
                <a:gd name="T7" fmla="*/ 83 h 123"/>
                <a:gd name="T8" fmla="*/ 28 w 107"/>
                <a:gd name="T9" fmla="*/ 90 h 123"/>
                <a:gd name="T10" fmla="*/ 32 w 107"/>
                <a:gd name="T11" fmla="*/ 96 h 123"/>
                <a:gd name="T12" fmla="*/ 38 w 107"/>
                <a:gd name="T13" fmla="*/ 100 h 123"/>
                <a:gd name="T14" fmla="*/ 45 w 107"/>
                <a:gd name="T15" fmla="*/ 103 h 123"/>
                <a:gd name="T16" fmla="*/ 54 w 107"/>
                <a:gd name="T17" fmla="*/ 106 h 123"/>
                <a:gd name="T18" fmla="*/ 62 w 107"/>
                <a:gd name="T19" fmla="*/ 106 h 123"/>
                <a:gd name="T20" fmla="*/ 74 w 107"/>
                <a:gd name="T21" fmla="*/ 106 h 123"/>
                <a:gd name="T22" fmla="*/ 87 w 107"/>
                <a:gd name="T23" fmla="*/ 102 h 123"/>
                <a:gd name="T24" fmla="*/ 97 w 107"/>
                <a:gd name="T25" fmla="*/ 98 h 123"/>
                <a:gd name="T26" fmla="*/ 104 w 107"/>
                <a:gd name="T27" fmla="*/ 92 h 123"/>
                <a:gd name="T28" fmla="*/ 105 w 107"/>
                <a:gd name="T29" fmla="*/ 92 h 123"/>
                <a:gd name="T30" fmla="*/ 105 w 107"/>
                <a:gd name="T31" fmla="*/ 113 h 123"/>
                <a:gd name="T32" fmla="*/ 95 w 107"/>
                <a:gd name="T33" fmla="*/ 118 h 123"/>
                <a:gd name="T34" fmla="*/ 84 w 107"/>
                <a:gd name="T35" fmla="*/ 121 h 123"/>
                <a:gd name="T36" fmla="*/ 74 w 107"/>
                <a:gd name="T37" fmla="*/ 123 h 123"/>
                <a:gd name="T38" fmla="*/ 62 w 107"/>
                <a:gd name="T39" fmla="*/ 123 h 123"/>
                <a:gd name="T40" fmla="*/ 48 w 107"/>
                <a:gd name="T41" fmla="*/ 123 h 123"/>
                <a:gd name="T42" fmla="*/ 25 w 107"/>
                <a:gd name="T43" fmla="*/ 115 h 123"/>
                <a:gd name="T44" fmla="*/ 16 w 107"/>
                <a:gd name="T45" fmla="*/ 108 h 123"/>
                <a:gd name="T46" fmla="*/ 9 w 107"/>
                <a:gd name="T47" fmla="*/ 99 h 123"/>
                <a:gd name="T48" fmla="*/ 0 w 107"/>
                <a:gd name="T49" fmla="*/ 77 h 123"/>
                <a:gd name="T50" fmla="*/ 0 w 107"/>
                <a:gd name="T51" fmla="*/ 63 h 123"/>
                <a:gd name="T52" fmla="*/ 0 w 107"/>
                <a:gd name="T53" fmla="*/ 49 h 123"/>
                <a:gd name="T54" fmla="*/ 9 w 107"/>
                <a:gd name="T55" fmla="*/ 26 h 123"/>
                <a:gd name="T56" fmla="*/ 16 w 107"/>
                <a:gd name="T57" fmla="*/ 17 h 123"/>
                <a:gd name="T58" fmla="*/ 25 w 107"/>
                <a:gd name="T59" fmla="*/ 10 h 123"/>
                <a:gd name="T60" fmla="*/ 45 w 107"/>
                <a:gd name="T61" fmla="*/ 1 h 123"/>
                <a:gd name="T62" fmla="*/ 58 w 107"/>
                <a:gd name="T63" fmla="*/ 0 h 123"/>
                <a:gd name="T64" fmla="*/ 69 w 107"/>
                <a:gd name="T65" fmla="*/ 1 h 123"/>
                <a:gd name="T66" fmla="*/ 87 w 107"/>
                <a:gd name="T67" fmla="*/ 7 h 123"/>
                <a:gd name="T68" fmla="*/ 94 w 107"/>
                <a:gd name="T69" fmla="*/ 14 h 123"/>
                <a:gd name="T70" fmla="*/ 100 w 107"/>
                <a:gd name="T71" fmla="*/ 21 h 123"/>
                <a:gd name="T72" fmla="*/ 107 w 107"/>
                <a:gd name="T73" fmla="*/ 41 h 123"/>
                <a:gd name="T74" fmla="*/ 107 w 107"/>
                <a:gd name="T75" fmla="*/ 53 h 123"/>
                <a:gd name="T76" fmla="*/ 107 w 107"/>
                <a:gd name="T77" fmla="*/ 64 h 123"/>
                <a:gd name="T78" fmla="*/ 88 w 107"/>
                <a:gd name="T79" fmla="*/ 49 h 123"/>
                <a:gd name="T80" fmla="*/ 87 w 107"/>
                <a:gd name="T81" fmla="*/ 34 h 123"/>
                <a:gd name="T82" fmla="*/ 79 w 107"/>
                <a:gd name="T83" fmla="*/ 26 h 123"/>
                <a:gd name="T84" fmla="*/ 71 w 107"/>
                <a:gd name="T85" fmla="*/ 18 h 123"/>
                <a:gd name="T86" fmla="*/ 56 w 107"/>
                <a:gd name="T87" fmla="*/ 17 h 123"/>
                <a:gd name="T88" fmla="*/ 42 w 107"/>
                <a:gd name="T89" fmla="*/ 18 h 123"/>
                <a:gd name="T90" fmla="*/ 31 w 107"/>
                <a:gd name="T91" fmla="*/ 26 h 123"/>
                <a:gd name="T92" fmla="*/ 23 w 107"/>
                <a:gd name="T93" fmla="*/ 36 h 123"/>
                <a:gd name="T94" fmla="*/ 20 w 107"/>
                <a:gd name="T95" fmla="*/ 49 h 123"/>
                <a:gd name="T96" fmla="*/ 88 w 107"/>
                <a:gd name="T97" fmla="*/ 4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" h="123">
                  <a:moveTo>
                    <a:pt x="107" y="64"/>
                  </a:moveTo>
                  <a:lnTo>
                    <a:pt x="20" y="64"/>
                  </a:lnTo>
                  <a:lnTo>
                    <a:pt x="20" y="75"/>
                  </a:lnTo>
                  <a:lnTo>
                    <a:pt x="23" y="83"/>
                  </a:lnTo>
                  <a:lnTo>
                    <a:pt x="28" y="90"/>
                  </a:lnTo>
                  <a:lnTo>
                    <a:pt x="32" y="96"/>
                  </a:lnTo>
                  <a:lnTo>
                    <a:pt x="38" y="100"/>
                  </a:lnTo>
                  <a:lnTo>
                    <a:pt x="45" y="103"/>
                  </a:lnTo>
                  <a:lnTo>
                    <a:pt x="54" y="106"/>
                  </a:lnTo>
                  <a:lnTo>
                    <a:pt x="62" y="106"/>
                  </a:lnTo>
                  <a:lnTo>
                    <a:pt x="74" y="106"/>
                  </a:lnTo>
                  <a:lnTo>
                    <a:pt x="87" y="102"/>
                  </a:lnTo>
                  <a:lnTo>
                    <a:pt x="97" y="98"/>
                  </a:lnTo>
                  <a:lnTo>
                    <a:pt x="104" y="92"/>
                  </a:lnTo>
                  <a:lnTo>
                    <a:pt x="105" y="92"/>
                  </a:lnTo>
                  <a:lnTo>
                    <a:pt x="105" y="113"/>
                  </a:lnTo>
                  <a:lnTo>
                    <a:pt x="95" y="118"/>
                  </a:lnTo>
                  <a:lnTo>
                    <a:pt x="84" y="121"/>
                  </a:lnTo>
                  <a:lnTo>
                    <a:pt x="74" y="123"/>
                  </a:lnTo>
                  <a:lnTo>
                    <a:pt x="62" y="123"/>
                  </a:lnTo>
                  <a:lnTo>
                    <a:pt x="48" y="123"/>
                  </a:lnTo>
                  <a:lnTo>
                    <a:pt x="25" y="115"/>
                  </a:lnTo>
                  <a:lnTo>
                    <a:pt x="16" y="108"/>
                  </a:lnTo>
                  <a:lnTo>
                    <a:pt x="9" y="99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0" y="49"/>
                  </a:lnTo>
                  <a:lnTo>
                    <a:pt x="9" y="26"/>
                  </a:lnTo>
                  <a:lnTo>
                    <a:pt x="16" y="17"/>
                  </a:lnTo>
                  <a:lnTo>
                    <a:pt x="25" y="10"/>
                  </a:lnTo>
                  <a:lnTo>
                    <a:pt x="45" y="1"/>
                  </a:lnTo>
                  <a:lnTo>
                    <a:pt x="58" y="0"/>
                  </a:lnTo>
                  <a:lnTo>
                    <a:pt x="69" y="1"/>
                  </a:lnTo>
                  <a:lnTo>
                    <a:pt x="87" y="7"/>
                  </a:lnTo>
                  <a:lnTo>
                    <a:pt x="94" y="14"/>
                  </a:lnTo>
                  <a:lnTo>
                    <a:pt x="100" y="21"/>
                  </a:lnTo>
                  <a:lnTo>
                    <a:pt x="107" y="41"/>
                  </a:lnTo>
                  <a:lnTo>
                    <a:pt x="107" y="53"/>
                  </a:lnTo>
                  <a:lnTo>
                    <a:pt x="107" y="64"/>
                  </a:lnTo>
                  <a:close/>
                  <a:moveTo>
                    <a:pt x="88" y="49"/>
                  </a:moveTo>
                  <a:lnTo>
                    <a:pt x="87" y="34"/>
                  </a:lnTo>
                  <a:lnTo>
                    <a:pt x="79" y="26"/>
                  </a:lnTo>
                  <a:lnTo>
                    <a:pt x="71" y="18"/>
                  </a:lnTo>
                  <a:lnTo>
                    <a:pt x="56" y="17"/>
                  </a:lnTo>
                  <a:lnTo>
                    <a:pt x="42" y="18"/>
                  </a:lnTo>
                  <a:lnTo>
                    <a:pt x="31" y="26"/>
                  </a:lnTo>
                  <a:lnTo>
                    <a:pt x="23" y="36"/>
                  </a:lnTo>
                  <a:lnTo>
                    <a:pt x="20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2" name="Freeform 2654"/>
            <p:cNvSpPr>
              <a:spLocks/>
            </p:cNvSpPr>
            <p:nvPr/>
          </p:nvSpPr>
          <p:spPr bwMode="auto">
            <a:xfrm>
              <a:off x="5192" y="3673"/>
              <a:ext cx="25" cy="39"/>
            </a:xfrm>
            <a:custGeom>
              <a:avLst/>
              <a:gdLst>
                <a:gd name="T0" fmla="*/ 74 w 74"/>
                <a:gd name="T1" fmla="*/ 22 h 117"/>
                <a:gd name="T2" fmla="*/ 72 w 74"/>
                <a:gd name="T3" fmla="*/ 22 h 117"/>
                <a:gd name="T4" fmla="*/ 68 w 74"/>
                <a:gd name="T5" fmla="*/ 20 h 117"/>
                <a:gd name="T6" fmla="*/ 63 w 74"/>
                <a:gd name="T7" fmla="*/ 20 h 117"/>
                <a:gd name="T8" fmla="*/ 59 w 74"/>
                <a:gd name="T9" fmla="*/ 19 h 117"/>
                <a:gd name="T10" fmla="*/ 55 w 74"/>
                <a:gd name="T11" fmla="*/ 19 h 117"/>
                <a:gd name="T12" fmla="*/ 45 w 74"/>
                <a:gd name="T13" fmla="*/ 20 h 117"/>
                <a:gd name="T14" fmla="*/ 36 w 74"/>
                <a:gd name="T15" fmla="*/ 23 h 117"/>
                <a:gd name="T16" fmla="*/ 27 w 74"/>
                <a:gd name="T17" fmla="*/ 27 h 117"/>
                <a:gd name="T18" fmla="*/ 20 w 74"/>
                <a:gd name="T19" fmla="*/ 33 h 117"/>
                <a:gd name="T20" fmla="*/ 20 w 74"/>
                <a:gd name="T21" fmla="*/ 117 h 117"/>
                <a:gd name="T22" fmla="*/ 0 w 74"/>
                <a:gd name="T23" fmla="*/ 117 h 117"/>
                <a:gd name="T24" fmla="*/ 0 w 74"/>
                <a:gd name="T25" fmla="*/ 0 h 117"/>
                <a:gd name="T26" fmla="*/ 20 w 74"/>
                <a:gd name="T27" fmla="*/ 0 h 117"/>
                <a:gd name="T28" fmla="*/ 20 w 74"/>
                <a:gd name="T29" fmla="*/ 17 h 117"/>
                <a:gd name="T30" fmla="*/ 32 w 74"/>
                <a:gd name="T31" fmla="*/ 9 h 117"/>
                <a:gd name="T32" fmla="*/ 40 w 74"/>
                <a:gd name="T33" fmla="*/ 3 h 117"/>
                <a:gd name="T34" fmla="*/ 51 w 74"/>
                <a:gd name="T35" fmla="*/ 0 h 117"/>
                <a:gd name="T36" fmla="*/ 59 w 74"/>
                <a:gd name="T37" fmla="*/ 0 h 117"/>
                <a:gd name="T38" fmla="*/ 63 w 74"/>
                <a:gd name="T39" fmla="*/ 0 h 117"/>
                <a:gd name="T40" fmla="*/ 66 w 74"/>
                <a:gd name="T41" fmla="*/ 0 h 117"/>
                <a:gd name="T42" fmla="*/ 69 w 74"/>
                <a:gd name="T43" fmla="*/ 0 h 117"/>
                <a:gd name="T44" fmla="*/ 74 w 74"/>
                <a:gd name="T45" fmla="*/ 0 h 117"/>
                <a:gd name="T46" fmla="*/ 74 w 74"/>
                <a:gd name="T47" fmla="*/ 2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" h="117">
                  <a:moveTo>
                    <a:pt x="74" y="22"/>
                  </a:moveTo>
                  <a:lnTo>
                    <a:pt x="72" y="22"/>
                  </a:lnTo>
                  <a:lnTo>
                    <a:pt x="68" y="20"/>
                  </a:lnTo>
                  <a:lnTo>
                    <a:pt x="63" y="20"/>
                  </a:lnTo>
                  <a:lnTo>
                    <a:pt x="59" y="19"/>
                  </a:lnTo>
                  <a:lnTo>
                    <a:pt x="55" y="19"/>
                  </a:lnTo>
                  <a:lnTo>
                    <a:pt x="45" y="20"/>
                  </a:lnTo>
                  <a:lnTo>
                    <a:pt x="36" y="23"/>
                  </a:lnTo>
                  <a:lnTo>
                    <a:pt x="27" y="27"/>
                  </a:lnTo>
                  <a:lnTo>
                    <a:pt x="20" y="33"/>
                  </a:lnTo>
                  <a:lnTo>
                    <a:pt x="20" y="117"/>
                  </a:lnTo>
                  <a:lnTo>
                    <a:pt x="0" y="11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7"/>
                  </a:lnTo>
                  <a:lnTo>
                    <a:pt x="32" y="9"/>
                  </a:lnTo>
                  <a:lnTo>
                    <a:pt x="40" y="3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7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3" name="Freeform 2655"/>
            <p:cNvSpPr>
              <a:spLocks/>
            </p:cNvSpPr>
            <p:nvPr/>
          </p:nvSpPr>
          <p:spPr bwMode="auto">
            <a:xfrm>
              <a:off x="5220" y="3672"/>
              <a:ext cx="31" cy="40"/>
            </a:xfrm>
            <a:custGeom>
              <a:avLst/>
              <a:gdLst>
                <a:gd name="T0" fmla="*/ 91 w 92"/>
                <a:gd name="T1" fmla="*/ 94 h 122"/>
                <a:gd name="T2" fmla="*/ 78 w 92"/>
                <a:gd name="T3" fmla="*/ 112 h 122"/>
                <a:gd name="T4" fmla="*/ 42 w 92"/>
                <a:gd name="T5" fmla="*/ 122 h 122"/>
                <a:gd name="T6" fmla="*/ 17 w 92"/>
                <a:gd name="T7" fmla="*/ 120 h 122"/>
                <a:gd name="T8" fmla="*/ 0 w 92"/>
                <a:gd name="T9" fmla="*/ 112 h 122"/>
                <a:gd name="T10" fmla="*/ 0 w 92"/>
                <a:gd name="T11" fmla="*/ 91 h 122"/>
                <a:gd name="T12" fmla="*/ 22 w 92"/>
                <a:gd name="T13" fmla="*/ 102 h 122"/>
                <a:gd name="T14" fmla="*/ 43 w 92"/>
                <a:gd name="T15" fmla="*/ 107 h 122"/>
                <a:gd name="T16" fmla="*/ 63 w 92"/>
                <a:gd name="T17" fmla="*/ 102 h 122"/>
                <a:gd name="T18" fmla="*/ 72 w 92"/>
                <a:gd name="T19" fmla="*/ 89 h 122"/>
                <a:gd name="T20" fmla="*/ 68 w 92"/>
                <a:gd name="T21" fmla="*/ 78 h 122"/>
                <a:gd name="T22" fmla="*/ 52 w 92"/>
                <a:gd name="T23" fmla="*/ 72 h 122"/>
                <a:gd name="T24" fmla="*/ 40 w 92"/>
                <a:gd name="T25" fmla="*/ 69 h 122"/>
                <a:gd name="T26" fmla="*/ 29 w 92"/>
                <a:gd name="T27" fmla="*/ 66 h 122"/>
                <a:gd name="T28" fmla="*/ 7 w 92"/>
                <a:gd name="T29" fmla="*/ 55 h 122"/>
                <a:gd name="T30" fmla="*/ 0 w 92"/>
                <a:gd name="T31" fmla="*/ 36 h 122"/>
                <a:gd name="T32" fmla="*/ 3 w 92"/>
                <a:gd name="T33" fmla="*/ 22 h 122"/>
                <a:gd name="T34" fmla="*/ 13 w 92"/>
                <a:gd name="T35" fmla="*/ 10 h 122"/>
                <a:gd name="T36" fmla="*/ 27 w 92"/>
                <a:gd name="T37" fmla="*/ 3 h 122"/>
                <a:gd name="T38" fmla="*/ 48 w 92"/>
                <a:gd name="T39" fmla="*/ 0 h 122"/>
                <a:gd name="T40" fmla="*/ 69 w 92"/>
                <a:gd name="T41" fmla="*/ 2 h 122"/>
                <a:gd name="T42" fmla="*/ 86 w 92"/>
                <a:gd name="T43" fmla="*/ 9 h 122"/>
                <a:gd name="T44" fmla="*/ 86 w 92"/>
                <a:gd name="T45" fmla="*/ 29 h 122"/>
                <a:gd name="T46" fmla="*/ 68 w 92"/>
                <a:gd name="T47" fmla="*/ 20 h 122"/>
                <a:gd name="T48" fmla="*/ 46 w 92"/>
                <a:gd name="T49" fmla="*/ 16 h 122"/>
                <a:gd name="T50" fmla="*/ 27 w 92"/>
                <a:gd name="T51" fmla="*/ 20 h 122"/>
                <a:gd name="T52" fmla="*/ 20 w 92"/>
                <a:gd name="T53" fmla="*/ 33 h 122"/>
                <a:gd name="T54" fmla="*/ 25 w 92"/>
                <a:gd name="T55" fmla="*/ 43 h 122"/>
                <a:gd name="T56" fmla="*/ 39 w 92"/>
                <a:gd name="T57" fmla="*/ 49 h 122"/>
                <a:gd name="T58" fmla="*/ 52 w 92"/>
                <a:gd name="T59" fmla="*/ 52 h 122"/>
                <a:gd name="T60" fmla="*/ 63 w 92"/>
                <a:gd name="T61" fmla="*/ 55 h 122"/>
                <a:gd name="T62" fmla="*/ 84 w 92"/>
                <a:gd name="T63" fmla="*/ 65 h 122"/>
                <a:gd name="T64" fmla="*/ 92 w 92"/>
                <a:gd name="T65" fmla="*/ 8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2">
                  <a:moveTo>
                    <a:pt x="92" y="86"/>
                  </a:moveTo>
                  <a:lnTo>
                    <a:pt x="91" y="94"/>
                  </a:lnTo>
                  <a:lnTo>
                    <a:pt x="85" y="107"/>
                  </a:lnTo>
                  <a:lnTo>
                    <a:pt x="78" y="112"/>
                  </a:lnTo>
                  <a:lnTo>
                    <a:pt x="63" y="121"/>
                  </a:lnTo>
                  <a:lnTo>
                    <a:pt x="42" y="122"/>
                  </a:lnTo>
                  <a:lnTo>
                    <a:pt x="29" y="122"/>
                  </a:lnTo>
                  <a:lnTo>
                    <a:pt x="17" y="120"/>
                  </a:lnTo>
                  <a:lnTo>
                    <a:pt x="7" y="117"/>
                  </a:lnTo>
                  <a:lnTo>
                    <a:pt x="0" y="112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0" y="98"/>
                  </a:lnTo>
                  <a:lnTo>
                    <a:pt x="22" y="102"/>
                  </a:lnTo>
                  <a:lnTo>
                    <a:pt x="33" y="105"/>
                  </a:lnTo>
                  <a:lnTo>
                    <a:pt x="43" y="107"/>
                  </a:lnTo>
                  <a:lnTo>
                    <a:pt x="56" y="105"/>
                  </a:lnTo>
                  <a:lnTo>
                    <a:pt x="63" y="102"/>
                  </a:lnTo>
                  <a:lnTo>
                    <a:pt x="71" y="97"/>
                  </a:lnTo>
                  <a:lnTo>
                    <a:pt x="72" y="89"/>
                  </a:lnTo>
                  <a:lnTo>
                    <a:pt x="71" y="82"/>
                  </a:lnTo>
                  <a:lnTo>
                    <a:pt x="68" y="78"/>
                  </a:lnTo>
                  <a:lnTo>
                    <a:pt x="62" y="75"/>
                  </a:lnTo>
                  <a:lnTo>
                    <a:pt x="52" y="72"/>
                  </a:lnTo>
                  <a:lnTo>
                    <a:pt x="48" y="71"/>
                  </a:lnTo>
                  <a:lnTo>
                    <a:pt x="40" y="69"/>
                  </a:lnTo>
                  <a:lnTo>
                    <a:pt x="35" y="68"/>
                  </a:lnTo>
                  <a:lnTo>
                    <a:pt x="29" y="66"/>
                  </a:lnTo>
                  <a:lnTo>
                    <a:pt x="14" y="62"/>
                  </a:lnTo>
                  <a:lnTo>
                    <a:pt x="7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3" y="22"/>
                  </a:lnTo>
                  <a:lnTo>
                    <a:pt x="7" y="16"/>
                  </a:lnTo>
                  <a:lnTo>
                    <a:pt x="13" y="10"/>
                  </a:lnTo>
                  <a:lnTo>
                    <a:pt x="19" y="6"/>
                  </a:lnTo>
                  <a:lnTo>
                    <a:pt x="27" y="3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9" y="2"/>
                  </a:lnTo>
                  <a:lnTo>
                    <a:pt x="79" y="4"/>
                  </a:lnTo>
                  <a:lnTo>
                    <a:pt x="86" y="9"/>
                  </a:lnTo>
                  <a:lnTo>
                    <a:pt x="86" y="29"/>
                  </a:lnTo>
                  <a:lnTo>
                    <a:pt x="86" y="29"/>
                  </a:lnTo>
                  <a:lnTo>
                    <a:pt x="78" y="25"/>
                  </a:lnTo>
                  <a:lnTo>
                    <a:pt x="68" y="20"/>
                  </a:lnTo>
                  <a:lnTo>
                    <a:pt x="56" y="17"/>
                  </a:lnTo>
                  <a:lnTo>
                    <a:pt x="46" y="16"/>
                  </a:lnTo>
                  <a:lnTo>
                    <a:pt x="36" y="17"/>
                  </a:lnTo>
                  <a:lnTo>
                    <a:pt x="27" y="20"/>
                  </a:lnTo>
                  <a:lnTo>
                    <a:pt x="22" y="25"/>
                  </a:lnTo>
                  <a:lnTo>
                    <a:pt x="20" y="33"/>
                  </a:lnTo>
                  <a:lnTo>
                    <a:pt x="22" y="39"/>
                  </a:lnTo>
                  <a:lnTo>
                    <a:pt x="25" y="43"/>
                  </a:lnTo>
                  <a:lnTo>
                    <a:pt x="30" y="48"/>
                  </a:lnTo>
                  <a:lnTo>
                    <a:pt x="39" y="49"/>
                  </a:lnTo>
                  <a:lnTo>
                    <a:pt x="45" y="51"/>
                  </a:lnTo>
                  <a:lnTo>
                    <a:pt x="52" y="52"/>
                  </a:lnTo>
                  <a:lnTo>
                    <a:pt x="58" y="53"/>
                  </a:lnTo>
                  <a:lnTo>
                    <a:pt x="63" y="55"/>
                  </a:lnTo>
                  <a:lnTo>
                    <a:pt x="76" y="59"/>
                  </a:lnTo>
                  <a:lnTo>
                    <a:pt x="84" y="65"/>
                  </a:lnTo>
                  <a:lnTo>
                    <a:pt x="91" y="74"/>
                  </a:lnTo>
                  <a:lnTo>
                    <a:pt x="92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4" name="Freeform 2656"/>
            <p:cNvSpPr>
              <a:spLocks noEditPoints="1"/>
            </p:cNvSpPr>
            <p:nvPr/>
          </p:nvSpPr>
          <p:spPr bwMode="auto">
            <a:xfrm>
              <a:off x="5266" y="3673"/>
              <a:ext cx="9" cy="39"/>
            </a:xfrm>
            <a:custGeom>
              <a:avLst/>
              <a:gdLst>
                <a:gd name="T0" fmla="*/ 26 w 26"/>
                <a:gd name="T1" fmla="*/ 29 h 117"/>
                <a:gd name="T2" fmla="*/ 0 w 26"/>
                <a:gd name="T3" fmla="*/ 29 h 117"/>
                <a:gd name="T4" fmla="*/ 0 w 26"/>
                <a:gd name="T5" fmla="*/ 0 h 117"/>
                <a:gd name="T6" fmla="*/ 26 w 26"/>
                <a:gd name="T7" fmla="*/ 0 h 117"/>
                <a:gd name="T8" fmla="*/ 26 w 26"/>
                <a:gd name="T9" fmla="*/ 29 h 117"/>
                <a:gd name="T10" fmla="*/ 26 w 26"/>
                <a:gd name="T11" fmla="*/ 117 h 117"/>
                <a:gd name="T12" fmla="*/ 0 w 26"/>
                <a:gd name="T13" fmla="*/ 117 h 117"/>
                <a:gd name="T14" fmla="*/ 0 w 26"/>
                <a:gd name="T15" fmla="*/ 86 h 117"/>
                <a:gd name="T16" fmla="*/ 26 w 26"/>
                <a:gd name="T17" fmla="*/ 86 h 117"/>
                <a:gd name="T18" fmla="*/ 26 w 26"/>
                <a:gd name="T1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7">
                  <a:moveTo>
                    <a:pt x="26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29"/>
                  </a:lnTo>
                  <a:close/>
                  <a:moveTo>
                    <a:pt x="26" y="117"/>
                  </a:moveTo>
                  <a:lnTo>
                    <a:pt x="0" y="117"/>
                  </a:lnTo>
                  <a:lnTo>
                    <a:pt x="0" y="86"/>
                  </a:lnTo>
                  <a:lnTo>
                    <a:pt x="26" y="86"/>
                  </a:lnTo>
                  <a:lnTo>
                    <a:pt x="26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5" name="Freeform 2657"/>
            <p:cNvSpPr>
              <a:spLocks/>
            </p:cNvSpPr>
            <p:nvPr/>
          </p:nvSpPr>
          <p:spPr bwMode="auto">
            <a:xfrm>
              <a:off x="5321" y="3668"/>
              <a:ext cx="40" cy="41"/>
            </a:xfrm>
            <a:custGeom>
              <a:avLst/>
              <a:gdLst>
                <a:gd name="T0" fmla="*/ 121 w 121"/>
                <a:gd name="T1" fmla="*/ 122 h 122"/>
                <a:gd name="T2" fmla="*/ 0 w 121"/>
                <a:gd name="T3" fmla="*/ 68 h 122"/>
                <a:gd name="T4" fmla="*/ 0 w 121"/>
                <a:gd name="T5" fmla="*/ 55 h 122"/>
                <a:gd name="T6" fmla="*/ 121 w 121"/>
                <a:gd name="T7" fmla="*/ 0 h 122"/>
                <a:gd name="T8" fmla="*/ 121 w 121"/>
                <a:gd name="T9" fmla="*/ 20 h 122"/>
                <a:gd name="T10" fmla="*/ 25 w 121"/>
                <a:gd name="T11" fmla="*/ 62 h 122"/>
                <a:gd name="T12" fmla="*/ 121 w 121"/>
                <a:gd name="T13" fmla="*/ 104 h 122"/>
                <a:gd name="T14" fmla="*/ 121 w 121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22">
                  <a:moveTo>
                    <a:pt x="121" y="122"/>
                  </a:moveTo>
                  <a:lnTo>
                    <a:pt x="0" y="68"/>
                  </a:lnTo>
                  <a:lnTo>
                    <a:pt x="0" y="55"/>
                  </a:lnTo>
                  <a:lnTo>
                    <a:pt x="121" y="0"/>
                  </a:lnTo>
                  <a:lnTo>
                    <a:pt x="121" y="20"/>
                  </a:lnTo>
                  <a:lnTo>
                    <a:pt x="25" y="62"/>
                  </a:lnTo>
                  <a:lnTo>
                    <a:pt x="121" y="104"/>
                  </a:lnTo>
                  <a:lnTo>
                    <a:pt x="121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6" name="Freeform 2658"/>
            <p:cNvSpPr>
              <a:spLocks/>
            </p:cNvSpPr>
            <p:nvPr/>
          </p:nvSpPr>
          <p:spPr bwMode="auto">
            <a:xfrm>
              <a:off x="5406" y="3659"/>
              <a:ext cx="28" cy="53"/>
            </a:xfrm>
            <a:custGeom>
              <a:avLst/>
              <a:gdLst>
                <a:gd name="T0" fmla="*/ 85 w 85"/>
                <a:gd name="T1" fmla="*/ 157 h 157"/>
                <a:gd name="T2" fmla="*/ 0 w 85"/>
                <a:gd name="T3" fmla="*/ 157 h 157"/>
                <a:gd name="T4" fmla="*/ 0 w 85"/>
                <a:gd name="T5" fmla="*/ 141 h 157"/>
                <a:gd name="T6" fmla="*/ 32 w 85"/>
                <a:gd name="T7" fmla="*/ 141 h 157"/>
                <a:gd name="T8" fmla="*/ 32 w 85"/>
                <a:gd name="T9" fmla="*/ 36 h 157"/>
                <a:gd name="T10" fmla="*/ 0 w 85"/>
                <a:gd name="T11" fmla="*/ 36 h 157"/>
                <a:gd name="T12" fmla="*/ 0 w 85"/>
                <a:gd name="T13" fmla="*/ 21 h 157"/>
                <a:gd name="T14" fmla="*/ 6 w 85"/>
                <a:gd name="T15" fmla="*/ 21 h 157"/>
                <a:gd name="T16" fmla="*/ 15 w 85"/>
                <a:gd name="T17" fmla="*/ 20 h 157"/>
                <a:gd name="T18" fmla="*/ 21 w 85"/>
                <a:gd name="T19" fmla="*/ 18 h 157"/>
                <a:gd name="T20" fmla="*/ 26 w 85"/>
                <a:gd name="T21" fmla="*/ 17 h 157"/>
                <a:gd name="T22" fmla="*/ 31 w 85"/>
                <a:gd name="T23" fmla="*/ 14 h 157"/>
                <a:gd name="T24" fmla="*/ 34 w 85"/>
                <a:gd name="T25" fmla="*/ 11 h 157"/>
                <a:gd name="T26" fmla="*/ 36 w 85"/>
                <a:gd name="T27" fmla="*/ 5 h 157"/>
                <a:gd name="T28" fmla="*/ 36 w 85"/>
                <a:gd name="T29" fmla="*/ 0 h 157"/>
                <a:gd name="T30" fmla="*/ 54 w 85"/>
                <a:gd name="T31" fmla="*/ 0 h 157"/>
                <a:gd name="T32" fmla="*/ 54 w 85"/>
                <a:gd name="T33" fmla="*/ 141 h 157"/>
                <a:gd name="T34" fmla="*/ 85 w 85"/>
                <a:gd name="T35" fmla="*/ 141 h 157"/>
                <a:gd name="T36" fmla="*/ 85 w 85"/>
                <a:gd name="T37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57">
                  <a:moveTo>
                    <a:pt x="85" y="157"/>
                  </a:moveTo>
                  <a:lnTo>
                    <a:pt x="0" y="157"/>
                  </a:lnTo>
                  <a:lnTo>
                    <a:pt x="0" y="141"/>
                  </a:lnTo>
                  <a:lnTo>
                    <a:pt x="32" y="141"/>
                  </a:lnTo>
                  <a:lnTo>
                    <a:pt x="32" y="36"/>
                  </a:lnTo>
                  <a:lnTo>
                    <a:pt x="0" y="36"/>
                  </a:lnTo>
                  <a:lnTo>
                    <a:pt x="0" y="21"/>
                  </a:lnTo>
                  <a:lnTo>
                    <a:pt x="6" y="21"/>
                  </a:lnTo>
                  <a:lnTo>
                    <a:pt x="15" y="20"/>
                  </a:lnTo>
                  <a:lnTo>
                    <a:pt x="21" y="18"/>
                  </a:lnTo>
                  <a:lnTo>
                    <a:pt x="26" y="17"/>
                  </a:lnTo>
                  <a:lnTo>
                    <a:pt x="31" y="14"/>
                  </a:lnTo>
                  <a:lnTo>
                    <a:pt x="34" y="11"/>
                  </a:lnTo>
                  <a:lnTo>
                    <a:pt x="36" y="5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54" y="141"/>
                  </a:lnTo>
                  <a:lnTo>
                    <a:pt x="85" y="141"/>
                  </a:lnTo>
                  <a:lnTo>
                    <a:pt x="85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7" name="Freeform 2659"/>
            <p:cNvSpPr>
              <a:spLocks noEditPoints="1"/>
            </p:cNvSpPr>
            <p:nvPr/>
          </p:nvSpPr>
          <p:spPr bwMode="auto">
            <a:xfrm>
              <a:off x="5447" y="3658"/>
              <a:ext cx="67" cy="54"/>
            </a:xfrm>
            <a:custGeom>
              <a:avLst/>
              <a:gdLst>
                <a:gd name="T0" fmla="*/ 75 w 200"/>
                <a:gd name="T1" fmla="*/ 69 h 162"/>
                <a:gd name="T2" fmla="*/ 56 w 200"/>
                <a:gd name="T3" fmla="*/ 92 h 162"/>
                <a:gd name="T4" fmla="*/ 22 w 200"/>
                <a:gd name="T5" fmla="*/ 92 h 162"/>
                <a:gd name="T6" fmla="*/ 2 w 200"/>
                <a:gd name="T7" fmla="*/ 69 h 162"/>
                <a:gd name="T8" fmla="*/ 2 w 200"/>
                <a:gd name="T9" fmla="*/ 26 h 162"/>
                <a:gd name="T10" fmla="*/ 22 w 200"/>
                <a:gd name="T11" fmla="*/ 3 h 162"/>
                <a:gd name="T12" fmla="*/ 56 w 200"/>
                <a:gd name="T13" fmla="*/ 3 h 162"/>
                <a:gd name="T14" fmla="*/ 77 w 200"/>
                <a:gd name="T15" fmla="*/ 26 h 162"/>
                <a:gd name="T16" fmla="*/ 150 w 200"/>
                <a:gd name="T17" fmla="*/ 3 h 162"/>
                <a:gd name="T18" fmla="*/ 51 w 200"/>
                <a:gd name="T19" fmla="*/ 160 h 162"/>
                <a:gd name="T20" fmla="*/ 150 w 200"/>
                <a:gd name="T21" fmla="*/ 3 h 162"/>
                <a:gd name="T22" fmla="*/ 199 w 200"/>
                <a:gd name="T23" fmla="*/ 138 h 162"/>
                <a:gd name="T24" fmla="*/ 179 w 200"/>
                <a:gd name="T25" fmla="*/ 161 h 162"/>
                <a:gd name="T26" fmla="*/ 144 w 200"/>
                <a:gd name="T27" fmla="*/ 161 h 162"/>
                <a:gd name="T28" fmla="*/ 126 w 200"/>
                <a:gd name="T29" fmla="*/ 138 h 162"/>
                <a:gd name="T30" fmla="*/ 126 w 200"/>
                <a:gd name="T31" fmla="*/ 95 h 162"/>
                <a:gd name="T32" fmla="*/ 144 w 200"/>
                <a:gd name="T33" fmla="*/ 72 h 162"/>
                <a:gd name="T34" fmla="*/ 180 w 200"/>
                <a:gd name="T35" fmla="*/ 72 h 162"/>
                <a:gd name="T36" fmla="*/ 199 w 200"/>
                <a:gd name="T37" fmla="*/ 95 h 162"/>
                <a:gd name="T38" fmla="*/ 59 w 200"/>
                <a:gd name="T39" fmla="*/ 47 h 162"/>
                <a:gd name="T40" fmla="*/ 54 w 200"/>
                <a:gd name="T41" fmla="*/ 21 h 162"/>
                <a:gd name="T42" fmla="*/ 39 w 200"/>
                <a:gd name="T43" fmla="*/ 14 h 162"/>
                <a:gd name="T44" fmla="*/ 23 w 200"/>
                <a:gd name="T45" fmla="*/ 21 h 162"/>
                <a:gd name="T46" fmla="*/ 19 w 200"/>
                <a:gd name="T47" fmla="*/ 47 h 162"/>
                <a:gd name="T48" fmla="*/ 23 w 200"/>
                <a:gd name="T49" fmla="*/ 72 h 162"/>
                <a:gd name="T50" fmla="*/ 39 w 200"/>
                <a:gd name="T51" fmla="*/ 79 h 162"/>
                <a:gd name="T52" fmla="*/ 54 w 200"/>
                <a:gd name="T53" fmla="*/ 72 h 162"/>
                <a:gd name="T54" fmla="*/ 59 w 200"/>
                <a:gd name="T55" fmla="*/ 47 h 162"/>
                <a:gd name="T56" fmla="*/ 182 w 200"/>
                <a:gd name="T57" fmla="*/ 101 h 162"/>
                <a:gd name="T58" fmla="*/ 172 w 200"/>
                <a:gd name="T59" fmla="*/ 85 h 162"/>
                <a:gd name="T60" fmla="*/ 153 w 200"/>
                <a:gd name="T61" fmla="*/ 85 h 162"/>
                <a:gd name="T62" fmla="*/ 143 w 200"/>
                <a:gd name="T63" fmla="*/ 101 h 162"/>
                <a:gd name="T64" fmla="*/ 143 w 200"/>
                <a:gd name="T65" fmla="*/ 134 h 162"/>
                <a:gd name="T66" fmla="*/ 153 w 200"/>
                <a:gd name="T67" fmla="*/ 148 h 162"/>
                <a:gd name="T68" fmla="*/ 172 w 200"/>
                <a:gd name="T69" fmla="*/ 148 h 162"/>
                <a:gd name="T70" fmla="*/ 182 w 200"/>
                <a:gd name="T71" fmla="*/ 13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" h="162">
                  <a:moveTo>
                    <a:pt x="78" y="47"/>
                  </a:moveTo>
                  <a:lnTo>
                    <a:pt x="75" y="69"/>
                  </a:lnTo>
                  <a:lnTo>
                    <a:pt x="68" y="82"/>
                  </a:lnTo>
                  <a:lnTo>
                    <a:pt x="56" y="92"/>
                  </a:lnTo>
                  <a:lnTo>
                    <a:pt x="39" y="93"/>
                  </a:lnTo>
                  <a:lnTo>
                    <a:pt x="22" y="92"/>
                  </a:lnTo>
                  <a:lnTo>
                    <a:pt x="10" y="82"/>
                  </a:lnTo>
                  <a:lnTo>
                    <a:pt x="2" y="69"/>
                  </a:lnTo>
                  <a:lnTo>
                    <a:pt x="0" y="47"/>
                  </a:lnTo>
                  <a:lnTo>
                    <a:pt x="2" y="26"/>
                  </a:lnTo>
                  <a:lnTo>
                    <a:pt x="10" y="11"/>
                  </a:lnTo>
                  <a:lnTo>
                    <a:pt x="22" y="3"/>
                  </a:lnTo>
                  <a:lnTo>
                    <a:pt x="39" y="0"/>
                  </a:lnTo>
                  <a:lnTo>
                    <a:pt x="56" y="3"/>
                  </a:lnTo>
                  <a:lnTo>
                    <a:pt x="68" y="11"/>
                  </a:lnTo>
                  <a:lnTo>
                    <a:pt x="77" y="26"/>
                  </a:lnTo>
                  <a:lnTo>
                    <a:pt x="78" y="47"/>
                  </a:lnTo>
                  <a:close/>
                  <a:moveTo>
                    <a:pt x="150" y="3"/>
                  </a:moveTo>
                  <a:lnTo>
                    <a:pt x="68" y="160"/>
                  </a:lnTo>
                  <a:lnTo>
                    <a:pt x="51" y="160"/>
                  </a:lnTo>
                  <a:lnTo>
                    <a:pt x="133" y="3"/>
                  </a:lnTo>
                  <a:lnTo>
                    <a:pt x="150" y="3"/>
                  </a:lnTo>
                  <a:close/>
                  <a:moveTo>
                    <a:pt x="200" y="116"/>
                  </a:moveTo>
                  <a:lnTo>
                    <a:pt x="199" y="138"/>
                  </a:lnTo>
                  <a:lnTo>
                    <a:pt x="190" y="151"/>
                  </a:lnTo>
                  <a:lnTo>
                    <a:pt x="179" y="161"/>
                  </a:lnTo>
                  <a:lnTo>
                    <a:pt x="162" y="162"/>
                  </a:lnTo>
                  <a:lnTo>
                    <a:pt x="144" y="161"/>
                  </a:lnTo>
                  <a:lnTo>
                    <a:pt x="133" y="151"/>
                  </a:lnTo>
                  <a:lnTo>
                    <a:pt x="126" y="138"/>
                  </a:lnTo>
                  <a:lnTo>
                    <a:pt x="124" y="116"/>
                  </a:lnTo>
                  <a:lnTo>
                    <a:pt x="126" y="95"/>
                  </a:lnTo>
                  <a:lnTo>
                    <a:pt x="133" y="82"/>
                  </a:lnTo>
                  <a:lnTo>
                    <a:pt x="144" y="72"/>
                  </a:lnTo>
                  <a:lnTo>
                    <a:pt x="162" y="70"/>
                  </a:lnTo>
                  <a:lnTo>
                    <a:pt x="180" y="72"/>
                  </a:lnTo>
                  <a:lnTo>
                    <a:pt x="192" y="82"/>
                  </a:lnTo>
                  <a:lnTo>
                    <a:pt x="199" y="95"/>
                  </a:lnTo>
                  <a:lnTo>
                    <a:pt x="200" y="116"/>
                  </a:lnTo>
                  <a:close/>
                  <a:moveTo>
                    <a:pt x="59" y="47"/>
                  </a:moveTo>
                  <a:lnTo>
                    <a:pt x="58" y="30"/>
                  </a:lnTo>
                  <a:lnTo>
                    <a:pt x="54" y="21"/>
                  </a:lnTo>
                  <a:lnTo>
                    <a:pt x="48" y="16"/>
                  </a:lnTo>
                  <a:lnTo>
                    <a:pt x="39" y="14"/>
                  </a:lnTo>
                  <a:lnTo>
                    <a:pt x="29" y="16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9" y="47"/>
                  </a:lnTo>
                  <a:lnTo>
                    <a:pt x="19" y="63"/>
                  </a:lnTo>
                  <a:lnTo>
                    <a:pt x="23" y="72"/>
                  </a:lnTo>
                  <a:lnTo>
                    <a:pt x="29" y="78"/>
                  </a:lnTo>
                  <a:lnTo>
                    <a:pt x="39" y="79"/>
                  </a:lnTo>
                  <a:lnTo>
                    <a:pt x="48" y="78"/>
                  </a:lnTo>
                  <a:lnTo>
                    <a:pt x="54" y="72"/>
                  </a:lnTo>
                  <a:lnTo>
                    <a:pt x="58" y="63"/>
                  </a:lnTo>
                  <a:lnTo>
                    <a:pt x="59" y="47"/>
                  </a:lnTo>
                  <a:close/>
                  <a:moveTo>
                    <a:pt x="182" y="116"/>
                  </a:moveTo>
                  <a:lnTo>
                    <a:pt x="182" y="101"/>
                  </a:lnTo>
                  <a:lnTo>
                    <a:pt x="177" y="92"/>
                  </a:lnTo>
                  <a:lnTo>
                    <a:pt x="172" y="85"/>
                  </a:lnTo>
                  <a:lnTo>
                    <a:pt x="163" y="85"/>
                  </a:lnTo>
                  <a:lnTo>
                    <a:pt x="153" y="85"/>
                  </a:lnTo>
                  <a:lnTo>
                    <a:pt x="147" y="92"/>
                  </a:lnTo>
                  <a:lnTo>
                    <a:pt x="143" y="101"/>
                  </a:lnTo>
                  <a:lnTo>
                    <a:pt x="143" y="116"/>
                  </a:lnTo>
                  <a:lnTo>
                    <a:pt x="143" y="134"/>
                  </a:lnTo>
                  <a:lnTo>
                    <a:pt x="147" y="142"/>
                  </a:lnTo>
                  <a:lnTo>
                    <a:pt x="153" y="148"/>
                  </a:lnTo>
                  <a:lnTo>
                    <a:pt x="163" y="150"/>
                  </a:lnTo>
                  <a:lnTo>
                    <a:pt x="172" y="148"/>
                  </a:lnTo>
                  <a:lnTo>
                    <a:pt x="177" y="142"/>
                  </a:lnTo>
                  <a:lnTo>
                    <a:pt x="182" y="134"/>
                  </a:lnTo>
                  <a:lnTo>
                    <a:pt x="182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8" name="Freeform 2660"/>
            <p:cNvSpPr>
              <a:spLocks/>
            </p:cNvSpPr>
            <p:nvPr/>
          </p:nvSpPr>
          <p:spPr bwMode="auto">
            <a:xfrm>
              <a:off x="5551" y="3657"/>
              <a:ext cx="21" cy="69"/>
            </a:xfrm>
            <a:custGeom>
              <a:avLst/>
              <a:gdLst>
                <a:gd name="T0" fmla="*/ 64 w 64"/>
                <a:gd name="T1" fmla="*/ 209 h 209"/>
                <a:gd name="T2" fmla="*/ 41 w 64"/>
                <a:gd name="T3" fmla="*/ 209 h 209"/>
                <a:gd name="T4" fmla="*/ 23 w 64"/>
                <a:gd name="T5" fmla="*/ 186 h 209"/>
                <a:gd name="T6" fmla="*/ 10 w 64"/>
                <a:gd name="T7" fmla="*/ 162 h 209"/>
                <a:gd name="T8" fmla="*/ 3 w 64"/>
                <a:gd name="T9" fmla="*/ 136 h 209"/>
                <a:gd name="T10" fmla="*/ 0 w 64"/>
                <a:gd name="T11" fmla="*/ 104 h 209"/>
                <a:gd name="T12" fmla="*/ 3 w 64"/>
                <a:gd name="T13" fmla="*/ 74 h 209"/>
                <a:gd name="T14" fmla="*/ 10 w 64"/>
                <a:gd name="T15" fmla="*/ 48 h 209"/>
                <a:gd name="T16" fmla="*/ 23 w 64"/>
                <a:gd name="T17" fmla="*/ 24 h 209"/>
                <a:gd name="T18" fmla="*/ 41 w 64"/>
                <a:gd name="T19" fmla="*/ 0 h 209"/>
                <a:gd name="T20" fmla="*/ 64 w 64"/>
                <a:gd name="T21" fmla="*/ 0 h 209"/>
                <a:gd name="T22" fmla="*/ 64 w 64"/>
                <a:gd name="T23" fmla="*/ 2 h 209"/>
                <a:gd name="T24" fmla="*/ 56 w 64"/>
                <a:gd name="T25" fmla="*/ 11 h 209"/>
                <a:gd name="T26" fmla="*/ 48 w 64"/>
                <a:gd name="T27" fmla="*/ 19 h 209"/>
                <a:gd name="T28" fmla="*/ 41 w 64"/>
                <a:gd name="T29" fmla="*/ 31 h 209"/>
                <a:gd name="T30" fmla="*/ 33 w 64"/>
                <a:gd name="T31" fmla="*/ 44 h 209"/>
                <a:gd name="T32" fmla="*/ 28 w 64"/>
                <a:gd name="T33" fmla="*/ 57 h 209"/>
                <a:gd name="T34" fmla="*/ 23 w 64"/>
                <a:gd name="T35" fmla="*/ 72 h 209"/>
                <a:gd name="T36" fmla="*/ 20 w 64"/>
                <a:gd name="T37" fmla="*/ 88 h 209"/>
                <a:gd name="T38" fmla="*/ 19 w 64"/>
                <a:gd name="T39" fmla="*/ 104 h 209"/>
                <a:gd name="T40" fmla="*/ 20 w 64"/>
                <a:gd name="T41" fmla="*/ 123 h 209"/>
                <a:gd name="T42" fmla="*/ 23 w 64"/>
                <a:gd name="T43" fmla="*/ 137 h 209"/>
                <a:gd name="T44" fmla="*/ 28 w 64"/>
                <a:gd name="T45" fmla="*/ 153 h 209"/>
                <a:gd name="T46" fmla="*/ 33 w 64"/>
                <a:gd name="T47" fmla="*/ 166 h 209"/>
                <a:gd name="T48" fmla="*/ 41 w 64"/>
                <a:gd name="T49" fmla="*/ 179 h 209"/>
                <a:gd name="T50" fmla="*/ 48 w 64"/>
                <a:gd name="T51" fmla="*/ 189 h 209"/>
                <a:gd name="T52" fmla="*/ 56 w 64"/>
                <a:gd name="T53" fmla="*/ 199 h 209"/>
                <a:gd name="T54" fmla="*/ 64 w 64"/>
                <a:gd name="T55" fmla="*/ 208 h 209"/>
                <a:gd name="T56" fmla="*/ 64 w 64"/>
                <a:gd name="T5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" h="209">
                  <a:moveTo>
                    <a:pt x="64" y="209"/>
                  </a:moveTo>
                  <a:lnTo>
                    <a:pt x="41" y="209"/>
                  </a:lnTo>
                  <a:lnTo>
                    <a:pt x="23" y="186"/>
                  </a:lnTo>
                  <a:lnTo>
                    <a:pt x="10" y="162"/>
                  </a:lnTo>
                  <a:lnTo>
                    <a:pt x="3" y="136"/>
                  </a:lnTo>
                  <a:lnTo>
                    <a:pt x="0" y="104"/>
                  </a:lnTo>
                  <a:lnTo>
                    <a:pt x="3" y="74"/>
                  </a:lnTo>
                  <a:lnTo>
                    <a:pt x="10" y="48"/>
                  </a:lnTo>
                  <a:lnTo>
                    <a:pt x="23" y="24"/>
                  </a:lnTo>
                  <a:lnTo>
                    <a:pt x="41" y="0"/>
                  </a:lnTo>
                  <a:lnTo>
                    <a:pt x="64" y="0"/>
                  </a:lnTo>
                  <a:lnTo>
                    <a:pt x="64" y="2"/>
                  </a:lnTo>
                  <a:lnTo>
                    <a:pt x="56" y="11"/>
                  </a:lnTo>
                  <a:lnTo>
                    <a:pt x="48" y="19"/>
                  </a:lnTo>
                  <a:lnTo>
                    <a:pt x="41" y="31"/>
                  </a:lnTo>
                  <a:lnTo>
                    <a:pt x="33" y="44"/>
                  </a:lnTo>
                  <a:lnTo>
                    <a:pt x="28" y="57"/>
                  </a:lnTo>
                  <a:lnTo>
                    <a:pt x="23" y="72"/>
                  </a:lnTo>
                  <a:lnTo>
                    <a:pt x="20" y="88"/>
                  </a:lnTo>
                  <a:lnTo>
                    <a:pt x="19" y="104"/>
                  </a:lnTo>
                  <a:lnTo>
                    <a:pt x="20" y="123"/>
                  </a:lnTo>
                  <a:lnTo>
                    <a:pt x="23" y="137"/>
                  </a:lnTo>
                  <a:lnTo>
                    <a:pt x="28" y="153"/>
                  </a:lnTo>
                  <a:lnTo>
                    <a:pt x="33" y="166"/>
                  </a:lnTo>
                  <a:lnTo>
                    <a:pt x="41" y="179"/>
                  </a:lnTo>
                  <a:lnTo>
                    <a:pt x="48" y="189"/>
                  </a:lnTo>
                  <a:lnTo>
                    <a:pt x="56" y="199"/>
                  </a:lnTo>
                  <a:lnTo>
                    <a:pt x="64" y="208"/>
                  </a:lnTo>
                  <a:lnTo>
                    <a:pt x="64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9" name="Freeform 2661"/>
            <p:cNvSpPr>
              <a:spLocks noEditPoints="1"/>
            </p:cNvSpPr>
            <p:nvPr/>
          </p:nvSpPr>
          <p:spPr bwMode="auto">
            <a:xfrm>
              <a:off x="5584" y="3659"/>
              <a:ext cx="7" cy="53"/>
            </a:xfrm>
            <a:custGeom>
              <a:avLst/>
              <a:gdLst>
                <a:gd name="T0" fmla="*/ 23 w 23"/>
                <a:gd name="T1" fmla="*/ 20 h 157"/>
                <a:gd name="T2" fmla="*/ 0 w 23"/>
                <a:gd name="T3" fmla="*/ 20 h 157"/>
                <a:gd name="T4" fmla="*/ 0 w 23"/>
                <a:gd name="T5" fmla="*/ 0 h 157"/>
                <a:gd name="T6" fmla="*/ 23 w 23"/>
                <a:gd name="T7" fmla="*/ 0 h 157"/>
                <a:gd name="T8" fmla="*/ 23 w 23"/>
                <a:gd name="T9" fmla="*/ 20 h 157"/>
                <a:gd name="T10" fmla="*/ 22 w 23"/>
                <a:gd name="T11" fmla="*/ 157 h 157"/>
                <a:gd name="T12" fmla="*/ 2 w 23"/>
                <a:gd name="T13" fmla="*/ 157 h 157"/>
                <a:gd name="T14" fmla="*/ 2 w 23"/>
                <a:gd name="T15" fmla="*/ 40 h 157"/>
                <a:gd name="T16" fmla="*/ 22 w 23"/>
                <a:gd name="T17" fmla="*/ 40 h 157"/>
                <a:gd name="T18" fmla="*/ 22 w 23"/>
                <a:gd name="T1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57">
                  <a:moveTo>
                    <a:pt x="23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0"/>
                  </a:lnTo>
                  <a:close/>
                  <a:moveTo>
                    <a:pt x="22" y="157"/>
                  </a:moveTo>
                  <a:lnTo>
                    <a:pt x="2" y="157"/>
                  </a:lnTo>
                  <a:lnTo>
                    <a:pt x="2" y="40"/>
                  </a:lnTo>
                  <a:lnTo>
                    <a:pt x="22" y="40"/>
                  </a:lnTo>
                  <a:lnTo>
                    <a:pt x="22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0" name="Freeform 2662"/>
            <p:cNvSpPr>
              <a:spLocks/>
            </p:cNvSpPr>
            <p:nvPr/>
          </p:nvSpPr>
          <p:spPr bwMode="auto">
            <a:xfrm>
              <a:off x="5604" y="3671"/>
              <a:ext cx="33" cy="41"/>
            </a:xfrm>
            <a:custGeom>
              <a:avLst/>
              <a:gdLst>
                <a:gd name="T0" fmla="*/ 98 w 98"/>
                <a:gd name="T1" fmla="*/ 121 h 121"/>
                <a:gd name="T2" fmla="*/ 77 w 98"/>
                <a:gd name="T3" fmla="*/ 121 h 121"/>
                <a:gd name="T4" fmla="*/ 77 w 98"/>
                <a:gd name="T5" fmla="*/ 54 h 121"/>
                <a:gd name="T6" fmla="*/ 77 w 98"/>
                <a:gd name="T7" fmla="*/ 46 h 121"/>
                <a:gd name="T8" fmla="*/ 77 w 98"/>
                <a:gd name="T9" fmla="*/ 39 h 121"/>
                <a:gd name="T10" fmla="*/ 76 w 98"/>
                <a:gd name="T11" fmla="*/ 33 h 121"/>
                <a:gd name="T12" fmla="*/ 73 w 98"/>
                <a:gd name="T13" fmla="*/ 27 h 121"/>
                <a:gd name="T14" fmla="*/ 70 w 98"/>
                <a:gd name="T15" fmla="*/ 24 h 121"/>
                <a:gd name="T16" fmla="*/ 66 w 98"/>
                <a:gd name="T17" fmla="*/ 21 h 121"/>
                <a:gd name="T18" fmla="*/ 60 w 98"/>
                <a:gd name="T19" fmla="*/ 20 h 121"/>
                <a:gd name="T20" fmla="*/ 53 w 98"/>
                <a:gd name="T21" fmla="*/ 18 h 121"/>
                <a:gd name="T22" fmla="*/ 44 w 98"/>
                <a:gd name="T23" fmla="*/ 20 h 121"/>
                <a:gd name="T24" fmla="*/ 36 w 98"/>
                <a:gd name="T25" fmla="*/ 23 h 121"/>
                <a:gd name="T26" fmla="*/ 27 w 98"/>
                <a:gd name="T27" fmla="*/ 27 h 121"/>
                <a:gd name="T28" fmla="*/ 18 w 98"/>
                <a:gd name="T29" fmla="*/ 33 h 121"/>
                <a:gd name="T30" fmla="*/ 18 w 98"/>
                <a:gd name="T31" fmla="*/ 121 h 121"/>
                <a:gd name="T32" fmla="*/ 0 w 98"/>
                <a:gd name="T33" fmla="*/ 121 h 121"/>
                <a:gd name="T34" fmla="*/ 0 w 98"/>
                <a:gd name="T35" fmla="*/ 4 h 121"/>
                <a:gd name="T36" fmla="*/ 18 w 98"/>
                <a:gd name="T37" fmla="*/ 4 h 121"/>
                <a:gd name="T38" fmla="*/ 18 w 98"/>
                <a:gd name="T39" fmla="*/ 17 h 121"/>
                <a:gd name="T40" fmla="*/ 29 w 98"/>
                <a:gd name="T41" fmla="*/ 10 h 121"/>
                <a:gd name="T42" fmla="*/ 39 w 98"/>
                <a:gd name="T43" fmla="*/ 4 h 121"/>
                <a:gd name="T44" fmla="*/ 49 w 98"/>
                <a:gd name="T45" fmla="*/ 1 h 121"/>
                <a:gd name="T46" fmla="*/ 59 w 98"/>
                <a:gd name="T47" fmla="*/ 0 h 121"/>
                <a:gd name="T48" fmla="*/ 76 w 98"/>
                <a:gd name="T49" fmla="*/ 3 h 121"/>
                <a:gd name="T50" fmla="*/ 88 w 98"/>
                <a:gd name="T51" fmla="*/ 11 h 121"/>
                <a:gd name="T52" fmla="*/ 96 w 98"/>
                <a:gd name="T53" fmla="*/ 24 h 121"/>
                <a:gd name="T54" fmla="*/ 98 w 98"/>
                <a:gd name="T55" fmla="*/ 44 h 121"/>
                <a:gd name="T56" fmla="*/ 98 w 98"/>
                <a:gd name="T5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121">
                  <a:moveTo>
                    <a:pt x="98" y="121"/>
                  </a:moveTo>
                  <a:lnTo>
                    <a:pt x="77" y="121"/>
                  </a:lnTo>
                  <a:lnTo>
                    <a:pt x="77" y="54"/>
                  </a:lnTo>
                  <a:lnTo>
                    <a:pt x="77" y="46"/>
                  </a:lnTo>
                  <a:lnTo>
                    <a:pt x="77" y="39"/>
                  </a:lnTo>
                  <a:lnTo>
                    <a:pt x="76" y="33"/>
                  </a:lnTo>
                  <a:lnTo>
                    <a:pt x="73" y="27"/>
                  </a:lnTo>
                  <a:lnTo>
                    <a:pt x="70" y="24"/>
                  </a:lnTo>
                  <a:lnTo>
                    <a:pt x="66" y="21"/>
                  </a:lnTo>
                  <a:lnTo>
                    <a:pt x="60" y="20"/>
                  </a:lnTo>
                  <a:lnTo>
                    <a:pt x="53" y="18"/>
                  </a:lnTo>
                  <a:lnTo>
                    <a:pt x="44" y="20"/>
                  </a:lnTo>
                  <a:lnTo>
                    <a:pt x="36" y="23"/>
                  </a:lnTo>
                  <a:lnTo>
                    <a:pt x="27" y="27"/>
                  </a:lnTo>
                  <a:lnTo>
                    <a:pt x="18" y="33"/>
                  </a:lnTo>
                  <a:lnTo>
                    <a:pt x="18" y="121"/>
                  </a:lnTo>
                  <a:lnTo>
                    <a:pt x="0" y="121"/>
                  </a:lnTo>
                  <a:lnTo>
                    <a:pt x="0" y="4"/>
                  </a:lnTo>
                  <a:lnTo>
                    <a:pt x="18" y="4"/>
                  </a:lnTo>
                  <a:lnTo>
                    <a:pt x="18" y="17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49" y="1"/>
                  </a:lnTo>
                  <a:lnTo>
                    <a:pt x="59" y="0"/>
                  </a:lnTo>
                  <a:lnTo>
                    <a:pt x="76" y="3"/>
                  </a:lnTo>
                  <a:lnTo>
                    <a:pt x="88" y="11"/>
                  </a:lnTo>
                  <a:lnTo>
                    <a:pt x="96" y="24"/>
                  </a:lnTo>
                  <a:lnTo>
                    <a:pt x="98" y="44"/>
                  </a:lnTo>
                  <a:lnTo>
                    <a:pt x="98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1" name="Freeform 2663"/>
            <p:cNvSpPr>
              <a:spLocks/>
            </p:cNvSpPr>
            <p:nvPr/>
          </p:nvSpPr>
          <p:spPr bwMode="auto">
            <a:xfrm>
              <a:off x="5647" y="3672"/>
              <a:ext cx="31" cy="40"/>
            </a:xfrm>
            <a:custGeom>
              <a:avLst/>
              <a:gdLst>
                <a:gd name="T0" fmla="*/ 95 w 95"/>
                <a:gd name="T1" fmla="*/ 112 h 122"/>
                <a:gd name="T2" fmla="*/ 85 w 95"/>
                <a:gd name="T3" fmla="*/ 117 h 122"/>
                <a:gd name="T4" fmla="*/ 76 w 95"/>
                <a:gd name="T5" fmla="*/ 120 h 122"/>
                <a:gd name="T6" fmla="*/ 68 w 95"/>
                <a:gd name="T7" fmla="*/ 122 h 122"/>
                <a:gd name="T8" fmla="*/ 57 w 95"/>
                <a:gd name="T9" fmla="*/ 122 h 122"/>
                <a:gd name="T10" fmla="*/ 45 w 95"/>
                <a:gd name="T11" fmla="*/ 122 h 122"/>
                <a:gd name="T12" fmla="*/ 34 w 95"/>
                <a:gd name="T13" fmla="*/ 120 h 122"/>
                <a:gd name="T14" fmla="*/ 23 w 95"/>
                <a:gd name="T15" fmla="*/ 115 h 122"/>
                <a:gd name="T16" fmla="*/ 16 w 95"/>
                <a:gd name="T17" fmla="*/ 108 h 122"/>
                <a:gd name="T18" fmla="*/ 9 w 95"/>
                <a:gd name="T19" fmla="*/ 99 h 122"/>
                <a:gd name="T20" fmla="*/ 4 w 95"/>
                <a:gd name="T21" fmla="*/ 88 h 122"/>
                <a:gd name="T22" fmla="*/ 0 w 95"/>
                <a:gd name="T23" fmla="*/ 76 h 122"/>
                <a:gd name="T24" fmla="*/ 0 w 95"/>
                <a:gd name="T25" fmla="*/ 62 h 122"/>
                <a:gd name="T26" fmla="*/ 0 w 95"/>
                <a:gd name="T27" fmla="*/ 48 h 122"/>
                <a:gd name="T28" fmla="*/ 9 w 95"/>
                <a:gd name="T29" fmla="*/ 25 h 122"/>
                <a:gd name="T30" fmla="*/ 16 w 95"/>
                <a:gd name="T31" fmla="*/ 16 h 122"/>
                <a:gd name="T32" fmla="*/ 23 w 95"/>
                <a:gd name="T33" fmla="*/ 9 h 122"/>
                <a:gd name="T34" fmla="*/ 45 w 95"/>
                <a:gd name="T35" fmla="*/ 0 h 122"/>
                <a:gd name="T36" fmla="*/ 57 w 95"/>
                <a:gd name="T37" fmla="*/ 0 h 122"/>
                <a:gd name="T38" fmla="*/ 68 w 95"/>
                <a:gd name="T39" fmla="*/ 0 h 122"/>
                <a:gd name="T40" fmla="*/ 78 w 95"/>
                <a:gd name="T41" fmla="*/ 3 h 122"/>
                <a:gd name="T42" fmla="*/ 86 w 95"/>
                <a:gd name="T43" fmla="*/ 6 h 122"/>
                <a:gd name="T44" fmla="*/ 95 w 95"/>
                <a:gd name="T45" fmla="*/ 9 h 122"/>
                <a:gd name="T46" fmla="*/ 95 w 95"/>
                <a:gd name="T47" fmla="*/ 32 h 122"/>
                <a:gd name="T48" fmla="*/ 93 w 95"/>
                <a:gd name="T49" fmla="*/ 32 h 122"/>
                <a:gd name="T50" fmla="*/ 85 w 95"/>
                <a:gd name="T51" fmla="*/ 25 h 122"/>
                <a:gd name="T52" fmla="*/ 75 w 95"/>
                <a:gd name="T53" fmla="*/ 20 h 122"/>
                <a:gd name="T54" fmla="*/ 66 w 95"/>
                <a:gd name="T55" fmla="*/ 17 h 122"/>
                <a:gd name="T56" fmla="*/ 56 w 95"/>
                <a:gd name="T57" fmla="*/ 17 h 122"/>
                <a:gd name="T58" fmla="*/ 40 w 95"/>
                <a:gd name="T59" fmla="*/ 19 h 122"/>
                <a:gd name="T60" fmla="*/ 30 w 95"/>
                <a:gd name="T61" fmla="*/ 27 h 122"/>
                <a:gd name="T62" fmla="*/ 21 w 95"/>
                <a:gd name="T63" fmla="*/ 42 h 122"/>
                <a:gd name="T64" fmla="*/ 20 w 95"/>
                <a:gd name="T65" fmla="*/ 62 h 122"/>
                <a:gd name="T66" fmla="*/ 21 w 95"/>
                <a:gd name="T67" fmla="*/ 81 h 122"/>
                <a:gd name="T68" fmla="*/ 30 w 95"/>
                <a:gd name="T69" fmla="*/ 94 h 122"/>
                <a:gd name="T70" fmla="*/ 40 w 95"/>
                <a:gd name="T71" fmla="*/ 104 h 122"/>
                <a:gd name="T72" fmla="*/ 56 w 95"/>
                <a:gd name="T73" fmla="*/ 105 h 122"/>
                <a:gd name="T74" fmla="*/ 62 w 95"/>
                <a:gd name="T75" fmla="*/ 105 h 122"/>
                <a:gd name="T76" fmla="*/ 69 w 95"/>
                <a:gd name="T77" fmla="*/ 104 h 122"/>
                <a:gd name="T78" fmla="*/ 75 w 95"/>
                <a:gd name="T79" fmla="*/ 102 h 122"/>
                <a:gd name="T80" fmla="*/ 79 w 95"/>
                <a:gd name="T81" fmla="*/ 99 h 122"/>
                <a:gd name="T82" fmla="*/ 83 w 95"/>
                <a:gd name="T83" fmla="*/ 98 h 122"/>
                <a:gd name="T84" fmla="*/ 88 w 95"/>
                <a:gd name="T85" fmla="*/ 95 h 122"/>
                <a:gd name="T86" fmla="*/ 92 w 95"/>
                <a:gd name="T87" fmla="*/ 92 h 122"/>
                <a:gd name="T88" fmla="*/ 93 w 95"/>
                <a:gd name="T89" fmla="*/ 91 h 122"/>
                <a:gd name="T90" fmla="*/ 95 w 95"/>
                <a:gd name="T91" fmla="*/ 91 h 122"/>
                <a:gd name="T92" fmla="*/ 95 w 95"/>
                <a:gd name="T93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" h="122">
                  <a:moveTo>
                    <a:pt x="95" y="112"/>
                  </a:moveTo>
                  <a:lnTo>
                    <a:pt x="85" y="117"/>
                  </a:lnTo>
                  <a:lnTo>
                    <a:pt x="76" y="120"/>
                  </a:lnTo>
                  <a:lnTo>
                    <a:pt x="68" y="122"/>
                  </a:lnTo>
                  <a:lnTo>
                    <a:pt x="57" y="122"/>
                  </a:lnTo>
                  <a:lnTo>
                    <a:pt x="45" y="122"/>
                  </a:lnTo>
                  <a:lnTo>
                    <a:pt x="34" y="120"/>
                  </a:lnTo>
                  <a:lnTo>
                    <a:pt x="23" y="115"/>
                  </a:lnTo>
                  <a:lnTo>
                    <a:pt x="16" y="108"/>
                  </a:lnTo>
                  <a:lnTo>
                    <a:pt x="9" y="99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0" y="48"/>
                  </a:lnTo>
                  <a:lnTo>
                    <a:pt x="9" y="25"/>
                  </a:lnTo>
                  <a:lnTo>
                    <a:pt x="16" y="16"/>
                  </a:lnTo>
                  <a:lnTo>
                    <a:pt x="23" y="9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8" y="0"/>
                  </a:lnTo>
                  <a:lnTo>
                    <a:pt x="78" y="3"/>
                  </a:lnTo>
                  <a:lnTo>
                    <a:pt x="86" y="6"/>
                  </a:lnTo>
                  <a:lnTo>
                    <a:pt x="95" y="9"/>
                  </a:lnTo>
                  <a:lnTo>
                    <a:pt x="95" y="32"/>
                  </a:lnTo>
                  <a:lnTo>
                    <a:pt x="93" y="32"/>
                  </a:lnTo>
                  <a:lnTo>
                    <a:pt x="85" y="25"/>
                  </a:lnTo>
                  <a:lnTo>
                    <a:pt x="75" y="20"/>
                  </a:lnTo>
                  <a:lnTo>
                    <a:pt x="66" y="17"/>
                  </a:lnTo>
                  <a:lnTo>
                    <a:pt x="56" y="17"/>
                  </a:lnTo>
                  <a:lnTo>
                    <a:pt x="40" y="19"/>
                  </a:lnTo>
                  <a:lnTo>
                    <a:pt x="30" y="27"/>
                  </a:lnTo>
                  <a:lnTo>
                    <a:pt x="21" y="42"/>
                  </a:lnTo>
                  <a:lnTo>
                    <a:pt x="20" y="62"/>
                  </a:lnTo>
                  <a:lnTo>
                    <a:pt x="21" y="81"/>
                  </a:lnTo>
                  <a:lnTo>
                    <a:pt x="30" y="94"/>
                  </a:lnTo>
                  <a:lnTo>
                    <a:pt x="40" y="104"/>
                  </a:lnTo>
                  <a:lnTo>
                    <a:pt x="56" y="105"/>
                  </a:lnTo>
                  <a:lnTo>
                    <a:pt x="62" y="105"/>
                  </a:lnTo>
                  <a:lnTo>
                    <a:pt x="69" y="104"/>
                  </a:lnTo>
                  <a:lnTo>
                    <a:pt x="75" y="102"/>
                  </a:lnTo>
                  <a:lnTo>
                    <a:pt x="79" y="99"/>
                  </a:lnTo>
                  <a:lnTo>
                    <a:pt x="83" y="98"/>
                  </a:lnTo>
                  <a:lnTo>
                    <a:pt x="88" y="95"/>
                  </a:lnTo>
                  <a:lnTo>
                    <a:pt x="92" y="92"/>
                  </a:lnTo>
                  <a:lnTo>
                    <a:pt x="93" y="91"/>
                  </a:lnTo>
                  <a:lnTo>
                    <a:pt x="95" y="91"/>
                  </a:lnTo>
                  <a:lnTo>
                    <a:pt x="95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2" name="Freeform 2664"/>
            <p:cNvSpPr>
              <a:spLocks/>
            </p:cNvSpPr>
            <p:nvPr/>
          </p:nvSpPr>
          <p:spPr bwMode="auto">
            <a:xfrm>
              <a:off x="5710" y="3672"/>
              <a:ext cx="31" cy="40"/>
            </a:xfrm>
            <a:custGeom>
              <a:avLst/>
              <a:gdLst>
                <a:gd name="T0" fmla="*/ 95 w 95"/>
                <a:gd name="T1" fmla="*/ 112 h 122"/>
                <a:gd name="T2" fmla="*/ 85 w 95"/>
                <a:gd name="T3" fmla="*/ 117 h 122"/>
                <a:gd name="T4" fmla="*/ 76 w 95"/>
                <a:gd name="T5" fmla="*/ 120 h 122"/>
                <a:gd name="T6" fmla="*/ 67 w 95"/>
                <a:gd name="T7" fmla="*/ 122 h 122"/>
                <a:gd name="T8" fmla="*/ 57 w 95"/>
                <a:gd name="T9" fmla="*/ 122 h 122"/>
                <a:gd name="T10" fmla="*/ 44 w 95"/>
                <a:gd name="T11" fmla="*/ 122 h 122"/>
                <a:gd name="T12" fmla="*/ 33 w 95"/>
                <a:gd name="T13" fmla="*/ 120 h 122"/>
                <a:gd name="T14" fmla="*/ 23 w 95"/>
                <a:gd name="T15" fmla="*/ 115 h 122"/>
                <a:gd name="T16" fmla="*/ 15 w 95"/>
                <a:gd name="T17" fmla="*/ 108 h 122"/>
                <a:gd name="T18" fmla="*/ 8 w 95"/>
                <a:gd name="T19" fmla="*/ 99 h 122"/>
                <a:gd name="T20" fmla="*/ 4 w 95"/>
                <a:gd name="T21" fmla="*/ 88 h 122"/>
                <a:gd name="T22" fmla="*/ 0 w 95"/>
                <a:gd name="T23" fmla="*/ 76 h 122"/>
                <a:gd name="T24" fmla="*/ 0 w 95"/>
                <a:gd name="T25" fmla="*/ 62 h 122"/>
                <a:gd name="T26" fmla="*/ 0 w 95"/>
                <a:gd name="T27" fmla="*/ 48 h 122"/>
                <a:gd name="T28" fmla="*/ 8 w 95"/>
                <a:gd name="T29" fmla="*/ 25 h 122"/>
                <a:gd name="T30" fmla="*/ 15 w 95"/>
                <a:gd name="T31" fmla="*/ 16 h 122"/>
                <a:gd name="T32" fmla="*/ 23 w 95"/>
                <a:gd name="T33" fmla="*/ 9 h 122"/>
                <a:gd name="T34" fmla="*/ 44 w 95"/>
                <a:gd name="T35" fmla="*/ 0 h 122"/>
                <a:gd name="T36" fmla="*/ 57 w 95"/>
                <a:gd name="T37" fmla="*/ 0 h 122"/>
                <a:gd name="T38" fmla="*/ 67 w 95"/>
                <a:gd name="T39" fmla="*/ 0 h 122"/>
                <a:gd name="T40" fmla="*/ 77 w 95"/>
                <a:gd name="T41" fmla="*/ 3 h 122"/>
                <a:gd name="T42" fmla="*/ 86 w 95"/>
                <a:gd name="T43" fmla="*/ 6 h 122"/>
                <a:gd name="T44" fmla="*/ 95 w 95"/>
                <a:gd name="T45" fmla="*/ 9 h 122"/>
                <a:gd name="T46" fmla="*/ 95 w 95"/>
                <a:gd name="T47" fmla="*/ 32 h 122"/>
                <a:gd name="T48" fmla="*/ 93 w 95"/>
                <a:gd name="T49" fmla="*/ 32 h 122"/>
                <a:gd name="T50" fmla="*/ 85 w 95"/>
                <a:gd name="T51" fmla="*/ 25 h 122"/>
                <a:gd name="T52" fmla="*/ 74 w 95"/>
                <a:gd name="T53" fmla="*/ 20 h 122"/>
                <a:gd name="T54" fmla="*/ 66 w 95"/>
                <a:gd name="T55" fmla="*/ 17 h 122"/>
                <a:gd name="T56" fmla="*/ 56 w 95"/>
                <a:gd name="T57" fmla="*/ 17 h 122"/>
                <a:gd name="T58" fmla="*/ 40 w 95"/>
                <a:gd name="T59" fmla="*/ 19 h 122"/>
                <a:gd name="T60" fmla="*/ 30 w 95"/>
                <a:gd name="T61" fmla="*/ 27 h 122"/>
                <a:gd name="T62" fmla="*/ 21 w 95"/>
                <a:gd name="T63" fmla="*/ 42 h 122"/>
                <a:gd name="T64" fmla="*/ 20 w 95"/>
                <a:gd name="T65" fmla="*/ 62 h 122"/>
                <a:gd name="T66" fmla="*/ 21 w 95"/>
                <a:gd name="T67" fmla="*/ 81 h 122"/>
                <a:gd name="T68" fmla="*/ 28 w 95"/>
                <a:gd name="T69" fmla="*/ 94 h 122"/>
                <a:gd name="T70" fmla="*/ 40 w 95"/>
                <a:gd name="T71" fmla="*/ 104 h 122"/>
                <a:gd name="T72" fmla="*/ 56 w 95"/>
                <a:gd name="T73" fmla="*/ 105 h 122"/>
                <a:gd name="T74" fmla="*/ 61 w 95"/>
                <a:gd name="T75" fmla="*/ 105 h 122"/>
                <a:gd name="T76" fmla="*/ 69 w 95"/>
                <a:gd name="T77" fmla="*/ 104 h 122"/>
                <a:gd name="T78" fmla="*/ 74 w 95"/>
                <a:gd name="T79" fmla="*/ 102 h 122"/>
                <a:gd name="T80" fmla="*/ 79 w 95"/>
                <a:gd name="T81" fmla="*/ 99 h 122"/>
                <a:gd name="T82" fmla="*/ 83 w 95"/>
                <a:gd name="T83" fmla="*/ 98 h 122"/>
                <a:gd name="T84" fmla="*/ 87 w 95"/>
                <a:gd name="T85" fmla="*/ 95 h 122"/>
                <a:gd name="T86" fmla="*/ 92 w 95"/>
                <a:gd name="T87" fmla="*/ 92 h 122"/>
                <a:gd name="T88" fmla="*/ 93 w 95"/>
                <a:gd name="T89" fmla="*/ 91 h 122"/>
                <a:gd name="T90" fmla="*/ 95 w 95"/>
                <a:gd name="T91" fmla="*/ 91 h 122"/>
                <a:gd name="T92" fmla="*/ 95 w 95"/>
                <a:gd name="T93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" h="122">
                  <a:moveTo>
                    <a:pt x="95" y="112"/>
                  </a:moveTo>
                  <a:lnTo>
                    <a:pt x="85" y="117"/>
                  </a:lnTo>
                  <a:lnTo>
                    <a:pt x="76" y="120"/>
                  </a:lnTo>
                  <a:lnTo>
                    <a:pt x="67" y="122"/>
                  </a:lnTo>
                  <a:lnTo>
                    <a:pt x="57" y="122"/>
                  </a:lnTo>
                  <a:lnTo>
                    <a:pt x="44" y="122"/>
                  </a:lnTo>
                  <a:lnTo>
                    <a:pt x="33" y="120"/>
                  </a:lnTo>
                  <a:lnTo>
                    <a:pt x="23" y="115"/>
                  </a:lnTo>
                  <a:lnTo>
                    <a:pt x="15" y="108"/>
                  </a:lnTo>
                  <a:lnTo>
                    <a:pt x="8" y="99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0" y="48"/>
                  </a:lnTo>
                  <a:lnTo>
                    <a:pt x="8" y="25"/>
                  </a:lnTo>
                  <a:lnTo>
                    <a:pt x="15" y="16"/>
                  </a:lnTo>
                  <a:lnTo>
                    <a:pt x="23" y="9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77" y="3"/>
                  </a:lnTo>
                  <a:lnTo>
                    <a:pt x="86" y="6"/>
                  </a:lnTo>
                  <a:lnTo>
                    <a:pt x="95" y="9"/>
                  </a:lnTo>
                  <a:lnTo>
                    <a:pt x="95" y="32"/>
                  </a:lnTo>
                  <a:lnTo>
                    <a:pt x="93" y="32"/>
                  </a:lnTo>
                  <a:lnTo>
                    <a:pt x="85" y="25"/>
                  </a:lnTo>
                  <a:lnTo>
                    <a:pt x="74" y="20"/>
                  </a:lnTo>
                  <a:lnTo>
                    <a:pt x="66" y="17"/>
                  </a:lnTo>
                  <a:lnTo>
                    <a:pt x="56" y="17"/>
                  </a:lnTo>
                  <a:lnTo>
                    <a:pt x="40" y="19"/>
                  </a:lnTo>
                  <a:lnTo>
                    <a:pt x="30" y="27"/>
                  </a:lnTo>
                  <a:lnTo>
                    <a:pt x="21" y="42"/>
                  </a:lnTo>
                  <a:lnTo>
                    <a:pt x="20" y="62"/>
                  </a:lnTo>
                  <a:lnTo>
                    <a:pt x="21" y="81"/>
                  </a:lnTo>
                  <a:lnTo>
                    <a:pt x="28" y="94"/>
                  </a:lnTo>
                  <a:lnTo>
                    <a:pt x="40" y="104"/>
                  </a:lnTo>
                  <a:lnTo>
                    <a:pt x="56" y="105"/>
                  </a:lnTo>
                  <a:lnTo>
                    <a:pt x="61" y="105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79" y="99"/>
                  </a:lnTo>
                  <a:lnTo>
                    <a:pt x="83" y="98"/>
                  </a:lnTo>
                  <a:lnTo>
                    <a:pt x="87" y="95"/>
                  </a:lnTo>
                  <a:lnTo>
                    <a:pt x="92" y="92"/>
                  </a:lnTo>
                  <a:lnTo>
                    <a:pt x="93" y="91"/>
                  </a:lnTo>
                  <a:lnTo>
                    <a:pt x="95" y="91"/>
                  </a:lnTo>
                  <a:lnTo>
                    <a:pt x="95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3" name="Freeform 2665"/>
            <p:cNvSpPr>
              <a:spLocks/>
            </p:cNvSpPr>
            <p:nvPr/>
          </p:nvSpPr>
          <p:spPr bwMode="auto">
            <a:xfrm>
              <a:off x="5750" y="3657"/>
              <a:ext cx="32" cy="55"/>
            </a:xfrm>
            <a:custGeom>
              <a:avLst/>
              <a:gdLst>
                <a:gd name="T0" fmla="*/ 97 w 97"/>
                <a:gd name="T1" fmla="*/ 165 h 165"/>
                <a:gd name="T2" fmla="*/ 77 w 97"/>
                <a:gd name="T3" fmla="*/ 165 h 165"/>
                <a:gd name="T4" fmla="*/ 77 w 97"/>
                <a:gd name="T5" fmla="*/ 98 h 165"/>
                <a:gd name="T6" fmla="*/ 77 w 97"/>
                <a:gd name="T7" fmla="*/ 90 h 165"/>
                <a:gd name="T8" fmla="*/ 77 w 97"/>
                <a:gd name="T9" fmla="*/ 83 h 165"/>
                <a:gd name="T10" fmla="*/ 76 w 97"/>
                <a:gd name="T11" fmla="*/ 77 h 165"/>
                <a:gd name="T12" fmla="*/ 73 w 97"/>
                <a:gd name="T13" fmla="*/ 71 h 165"/>
                <a:gd name="T14" fmla="*/ 70 w 97"/>
                <a:gd name="T15" fmla="*/ 68 h 165"/>
                <a:gd name="T16" fmla="*/ 66 w 97"/>
                <a:gd name="T17" fmla="*/ 65 h 165"/>
                <a:gd name="T18" fmla="*/ 60 w 97"/>
                <a:gd name="T19" fmla="*/ 64 h 165"/>
                <a:gd name="T20" fmla="*/ 53 w 97"/>
                <a:gd name="T21" fmla="*/ 62 h 165"/>
                <a:gd name="T22" fmla="*/ 44 w 97"/>
                <a:gd name="T23" fmla="*/ 64 h 165"/>
                <a:gd name="T24" fmla="*/ 36 w 97"/>
                <a:gd name="T25" fmla="*/ 67 h 165"/>
                <a:gd name="T26" fmla="*/ 27 w 97"/>
                <a:gd name="T27" fmla="*/ 71 h 165"/>
                <a:gd name="T28" fmla="*/ 18 w 97"/>
                <a:gd name="T29" fmla="*/ 77 h 165"/>
                <a:gd name="T30" fmla="*/ 18 w 97"/>
                <a:gd name="T31" fmla="*/ 165 h 165"/>
                <a:gd name="T32" fmla="*/ 0 w 97"/>
                <a:gd name="T33" fmla="*/ 165 h 165"/>
                <a:gd name="T34" fmla="*/ 0 w 97"/>
                <a:gd name="T35" fmla="*/ 0 h 165"/>
                <a:gd name="T36" fmla="*/ 18 w 97"/>
                <a:gd name="T37" fmla="*/ 0 h 165"/>
                <a:gd name="T38" fmla="*/ 18 w 97"/>
                <a:gd name="T39" fmla="*/ 61 h 165"/>
                <a:gd name="T40" fmla="*/ 28 w 97"/>
                <a:gd name="T41" fmla="*/ 54 h 165"/>
                <a:gd name="T42" fmla="*/ 38 w 97"/>
                <a:gd name="T43" fmla="*/ 48 h 165"/>
                <a:gd name="T44" fmla="*/ 48 w 97"/>
                <a:gd name="T45" fmla="*/ 45 h 165"/>
                <a:gd name="T46" fmla="*/ 59 w 97"/>
                <a:gd name="T47" fmla="*/ 44 h 165"/>
                <a:gd name="T48" fmla="*/ 76 w 97"/>
                <a:gd name="T49" fmla="*/ 47 h 165"/>
                <a:gd name="T50" fmla="*/ 87 w 97"/>
                <a:gd name="T51" fmla="*/ 55 h 165"/>
                <a:gd name="T52" fmla="*/ 96 w 97"/>
                <a:gd name="T53" fmla="*/ 68 h 165"/>
                <a:gd name="T54" fmla="*/ 97 w 97"/>
                <a:gd name="T55" fmla="*/ 88 h 165"/>
                <a:gd name="T56" fmla="*/ 97 w 97"/>
                <a:gd name="T5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7" h="165">
                  <a:moveTo>
                    <a:pt x="97" y="165"/>
                  </a:moveTo>
                  <a:lnTo>
                    <a:pt x="77" y="165"/>
                  </a:lnTo>
                  <a:lnTo>
                    <a:pt x="77" y="98"/>
                  </a:lnTo>
                  <a:lnTo>
                    <a:pt x="77" y="90"/>
                  </a:lnTo>
                  <a:lnTo>
                    <a:pt x="77" y="83"/>
                  </a:lnTo>
                  <a:lnTo>
                    <a:pt x="76" y="77"/>
                  </a:lnTo>
                  <a:lnTo>
                    <a:pt x="73" y="71"/>
                  </a:lnTo>
                  <a:lnTo>
                    <a:pt x="70" y="68"/>
                  </a:lnTo>
                  <a:lnTo>
                    <a:pt x="66" y="65"/>
                  </a:lnTo>
                  <a:lnTo>
                    <a:pt x="60" y="64"/>
                  </a:lnTo>
                  <a:lnTo>
                    <a:pt x="53" y="62"/>
                  </a:lnTo>
                  <a:lnTo>
                    <a:pt x="44" y="64"/>
                  </a:lnTo>
                  <a:lnTo>
                    <a:pt x="36" y="67"/>
                  </a:lnTo>
                  <a:lnTo>
                    <a:pt x="27" y="71"/>
                  </a:lnTo>
                  <a:lnTo>
                    <a:pt x="18" y="77"/>
                  </a:lnTo>
                  <a:lnTo>
                    <a:pt x="18" y="165"/>
                  </a:lnTo>
                  <a:lnTo>
                    <a:pt x="0" y="165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"/>
                  </a:lnTo>
                  <a:lnTo>
                    <a:pt x="28" y="54"/>
                  </a:lnTo>
                  <a:lnTo>
                    <a:pt x="38" y="48"/>
                  </a:lnTo>
                  <a:lnTo>
                    <a:pt x="48" y="45"/>
                  </a:lnTo>
                  <a:lnTo>
                    <a:pt x="59" y="44"/>
                  </a:lnTo>
                  <a:lnTo>
                    <a:pt x="76" y="47"/>
                  </a:lnTo>
                  <a:lnTo>
                    <a:pt x="87" y="55"/>
                  </a:lnTo>
                  <a:lnTo>
                    <a:pt x="96" y="68"/>
                  </a:lnTo>
                  <a:lnTo>
                    <a:pt x="97" y="88"/>
                  </a:lnTo>
                  <a:lnTo>
                    <a:pt x="97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4" name="Freeform 2666"/>
            <p:cNvSpPr>
              <a:spLocks noEditPoints="1"/>
            </p:cNvSpPr>
            <p:nvPr/>
          </p:nvSpPr>
          <p:spPr bwMode="auto">
            <a:xfrm>
              <a:off x="5795" y="3659"/>
              <a:ext cx="7" cy="53"/>
            </a:xfrm>
            <a:custGeom>
              <a:avLst/>
              <a:gdLst>
                <a:gd name="T0" fmla="*/ 21 w 21"/>
                <a:gd name="T1" fmla="*/ 20 h 157"/>
                <a:gd name="T2" fmla="*/ 0 w 21"/>
                <a:gd name="T3" fmla="*/ 20 h 157"/>
                <a:gd name="T4" fmla="*/ 0 w 21"/>
                <a:gd name="T5" fmla="*/ 0 h 157"/>
                <a:gd name="T6" fmla="*/ 21 w 21"/>
                <a:gd name="T7" fmla="*/ 0 h 157"/>
                <a:gd name="T8" fmla="*/ 21 w 21"/>
                <a:gd name="T9" fmla="*/ 20 h 157"/>
                <a:gd name="T10" fmla="*/ 21 w 21"/>
                <a:gd name="T11" fmla="*/ 157 h 157"/>
                <a:gd name="T12" fmla="*/ 1 w 21"/>
                <a:gd name="T13" fmla="*/ 157 h 157"/>
                <a:gd name="T14" fmla="*/ 1 w 21"/>
                <a:gd name="T15" fmla="*/ 40 h 157"/>
                <a:gd name="T16" fmla="*/ 21 w 21"/>
                <a:gd name="T17" fmla="*/ 40 h 157"/>
                <a:gd name="T18" fmla="*/ 21 w 21"/>
                <a:gd name="T1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57">
                  <a:moveTo>
                    <a:pt x="21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0"/>
                  </a:lnTo>
                  <a:close/>
                  <a:moveTo>
                    <a:pt x="21" y="157"/>
                  </a:moveTo>
                  <a:lnTo>
                    <a:pt x="1" y="157"/>
                  </a:lnTo>
                  <a:lnTo>
                    <a:pt x="1" y="40"/>
                  </a:lnTo>
                  <a:lnTo>
                    <a:pt x="21" y="40"/>
                  </a:lnTo>
                  <a:lnTo>
                    <a:pt x="21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5" name="Freeform 2667"/>
            <p:cNvSpPr>
              <a:spLocks noEditPoints="1"/>
            </p:cNvSpPr>
            <p:nvPr/>
          </p:nvSpPr>
          <p:spPr bwMode="auto">
            <a:xfrm>
              <a:off x="5815" y="3671"/>
              <a:ext cx="34" cy="55"/>
            </a:xfrm>
            <a:custGeom>
              <a:avLst/>
              <a:gdLst>
                <a:gd name="T0" fmla="*/ 104 w 104"/>
                <a:gd name="T1" fmla="*/ 60 h 165"/>
                <a:gd name="T2" fmla="*/ 104 w 104"/>
                <a:gd name="T3" fmla="*/ 75 h 165"/>
                <a:gd name="T4" fmla="*/ 99 w 104"/>
                <a:gd name="T5" fmla="*/ 87 h 165"/>
                <a:gd name="T6" fmla="*/ 95 w 104"/>
                <a:gd name="T7" fmla="*/ 98 h 165"/>
                <a:gd name="T8" fmla="*/ 88 w 104"/>
                <a:gd name="T9" fmla="*/ 108 h 165"/>
                <a:gd name="T10" fmla="*/ 81 w 104"/>
                <a:gd name="T11" fmla="*/ 115 h 165"/>
                <a:gd name="T12" fmla="*/ 72 w 104"/>
                <a:gd name="T13" fmla="*/ 119 h 165"/>
                <a:gd name="T14" fmla="*/ 62 w 104"/>
                <a:gd name="T15" fmla="*/ 122 h 165"/>
                <a:gd name="T16" fmla="*/ 52 w 104"/>
                <a:gd name="T17" fmla="*/ 123 h 165"/>
                <a:gd name="T18" fmla="*/ 43 w 104"/>
                <a:gd name="T19" fmla="*/ 123 h 165"/>
                <a:gd name="T20" fmla="*/ 36 w 104"/>
                <a:gd name="T21" fmla="*/ 122 h 165"/>
                <a:gd name="T22" fmla="*/ 27 w 104"/>
                <a:gd name="T23" fmla="*/ 119 h 165"/>
                <a:gd name="T24" fmla="*/ 20 w 104"/>
                <a:gd name="T25" fmla="*/ 115 h 165"/>
                <a:gd name="T26" fmla="*/ 20 w 104"/>
                <a:gd name="T27" fmla="*/ 165 h 165"/>
                <a:gd name="T28" fmla="*/ 0 w 104"/>
                <a:gd name="T29" fmla="*/ 165 h 165"/>
                <a:gd name="T30" fmla="*/ 0 w 104"/>
                <a:gd name="T31" fmla="*/ 4 h 165"/>
                <a:gd name="T32" fmla="*/ 20 w 104"/>
                <a:gd name="T33" fmla="*/ 4 h 165"/>
                <a:gd name="T34" fmla="*/ 20 w 104"/>
                <a:gd name="T35" fmla="*/ 16 h 165"/>
                <a:gd name="T36" fmla="*/ 29 w 104"/>
                <a:gd name="T37" fmla="*/ 10 h 165"/>
                <a:gd name="T38" fmla="*/ 37 w 104"/>
                <a:gd name="T39" fmla="*/ 4 h 165"/>
                <a:gd name="T40" fmla="*/ 47 w 104"/>
                <a:gd name="T41" fmla="*/ 1 h 165"/>
                <a:gd name="T42" fmla="*/ 59 w 104"/>
                <a:gd name="T43" fmla="*/ 0 h 165"/>
                <a:gd name="T44" fmla="*/ 69 w 104"/>
                <a:gd name="T45" fmla="*/ 1 h 165"/>
                <a:gd name="T46" fmla="*/ 86 w 104"/>
                <a:gd name="T47" fmla="*/ 8 h 165"/>
                <a:gd name="T48" fmla="*/ 92 w 104"/>
                <a:gd name="T49" fmla="*/ 16 h 165"/>
                <a:gd name="T50" fmla="*/ 98 w 104"/>
                <a:gd name="T51" fmla="*/ 24 h 165"/>
                <a:gd name="T52" fmla="*/ 104 w 104"/>
                <a:gd name="T53" fmla="*/ 47 h 165"/>
                <a:gd name="T54" fmla="*/ 104 w 104"/>
                <a:gd name="T55" fmla="*/ 60 h 165"/>
                <a:gd name="T56" fmla="*/ 83 w 104"/>
                <a:gd name="T57" fmla="*/ 62 h 165"/>
                <a:gd name="T58" fmla="*/ 82 w 104"/>
                <a:gd name="T59" fmla="*/ 41 h 165"/>
                <a:gd name="T60" fmla="*/ 76 w 104"/>
                <a:gd name="T61" fmla="*/ 30 h 165"/>
                <a:gd name="T62" fmla="*/ 68 w 104"/>
                <a:gd name="T63" fmla="*/ 21 h 165"/>
                <a:gd name="T64" fmla="*/ 55 w 104"/>
                <a:gd name="T65" fmla="*/ 18 h 165"/>
                <a:gd name="T66" fmla="*/ 46 w 104"/>
                <a:gd name="T67" fmla="*/ 20 h 165"/>
                <a:gd name="T68" fmla="*/ 37 w 104"/>
                <a:gd name="T69" fmla="*/ 23 h 165"/>
                <a:gd name="T70" fmla="*/ 29 w 104"/>
                <a:gd name="T71" fmla="*/ 27 h 165"/>
                <a:gd name="T72" fmla="*/ 20 w 104"/>
                <a:gd name="T73" fmla="*/ 33 h 165"/>
                <a:gd name="T74" fmla="*/ 20 w 104"/>
                <a:gd name="T75" fmla="*/ 99 h 165"/>
                <a:gd name="T76" fmla="*/ 29 w 104"/>
                <a:gd name="T77" fmla="*/ 102 h 165"/>
                <a:gd name="T78" fmla="*/ 34 w 104"/>
                <a:gd name="T79" fmla="*/ 105 h 165"/>
                <a:gd name="T80" fmla="*/ 42 w 104"/>
                <a:gd name="T81" fmla="*/ 105 h 165"/>
                <a:gd name="T82" fmla="*/ 49 w 104"/>
                <a:gd name="T83" fmla="*/ 106 h 165"/>
                <a:gd name="T84" fmla="*/ 63 w 104"/>
                <a:gd name="T85" fmla="*/ 103 h 165"/>
                <a:gd name="T86" fmla="*/ 75 w 104"/>
                <a:gd name="T87" fmla="*/ 95 h 165"/>
                <a:gd name="T88" fmla="*/ 82 w 104"/>
                <a:gd name="T89" fmla="*/ 82 h 165"/>
                <a:gd name="T90" fmla="*/ 83 w 104"/>
                <a:gd name="T91" fmla="*/ 6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5">
                  <a:moveTo>
                    <a:pt x="104" y="60"/>
                  </a:moveTo>
                  <a:lnTo>
                    <a:pt x="104" y="75"/>
                  </a:lnTo>
                  <a:lnTo>
                    <a:pt x="99" y="87"/>
                  </a:lnTo>
                  <a:lnTo>
                    <a:pt x="95" y="98"/>
                  </a:lnTo>
                  <a:lnTo>
                    <a:pt x="88" y="108"/>
                  </a:lnTo>
                  <a:lnTo>
                    <a:pt x="81" y="115"/>
                  </a:lnTo>
                  <a:lnTo>
                    <a:pt x="72" y="119"/>
                  </a:lnTo>
                  <a:lnTo>
                    <a:pt x="62" y="122"/>
                  </a:lnTo>
                  <a:lnTo>
                    <a:pt x="52" y="123"/>
                  </a:lnTo>
                  <a:lnTo>
                    <a:pt x="43" y="123"/>
                  </a:lnTo>
                  <a:lnTo>
                    <a:pt x="36" y="122"/>
                  </a:lnTo>
                  <a:lnTo>
                    <a:pt x="27" y="119"/>
                  </a:lnTo>
                  <a:lnTo>
                    <a:pt x="20" y="115"/>
                  </a:lnTo>
                  <a:lnTo>
                    <a:pt x="20" y="165"/>
                  </a:lnTo>
                  <a:lnTo>
                    <a:pt x="0" y="165"/>
                  </a:lnTo>
                  <a:lnTo>
                    <a:pt x="0" y="4"/>
                  </a:lnTo>
                  <a:lnTo>
                    <a:pt x="20" y="4"/>
                  </a:lnTo>
                  <a:lnTo>
                    <a:pt x="20" y="16"/>
                  </a:lnTo>
                  <a:lnTo>
                    <a:pt x="29" y="10"/>
                  </a:lnTo>
                  <a:lnTo>
                    <a:pt x="37" y="4"/>
                  </a:lnTo>
                  <a:lnTo>
                    <a:pt x="47" y="1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86" y="8"/>
                  </a:lnTo>
                  <a:lnTo>
                    <a:pt x="92" y="16"/>
                  </a:lnTo>
                  <a:lnTo>
                    <a:pt x="98" y="24"/>
                  </a:lnTo>
                  <a:lnTo>
                    <a:pt x="104" y="47"/>
                  </a:lnTo>
                  <a:lnTo>
                    <a:pt x="104" y="60"/>
                  </a:lnTo>
                  <a:close/>
                  <a:moveTo>
                    <a:pt x="83" y="62"/>
                  </a:moveTo>
                  <a:lnTo>
                    <a:pt x="82" y="41"/>
                  </a:lnTo>
                  <a:lnTo>
                    <a:pt x="76" y="30"/>
                  </a:lnTo>
                  <a:lnTo>
                    <a:pt x="68" y="21"/>
                  </a:lnTo>
                  <a:lnTo>
                    <a:pt x="55" y="18"/>
                  </a:lnTo>
                  <a:lnTo>
                    <a:pt x="46" y="20"/>
                  </a:lnTo>
                  <a:lnTo>
                    <a:pt x="37" y="23"/>
                  </a:lnTo>
                  <a:lnTo>
                    <a:pt x="29" y="27"/>
                  </a:lnTo>
                  <a:lnTo>
                    <a:pt x="20" y="33"/>
                  </a:lnTo>
                  <a:lnTo>
                    <a:pt x="20" y="99"/>
                  </a:lnTo>
                  <a:lnTo>
                    <a:pt x="29" y="102"/>
                  </a:lnTo>
                  <a:lnTo>
                    <a:pt x="34" y="105"/>
                  </a:lnTo>
                  <a:lnTo>
                    <a:pt x="42" y="105"/>
                  </a:lnTo>
                  <a:lnTo>
                    <a:pt x="49" y="106"/>
                  </a:lnTo>
                  <a:lnTo>
                    <a:pt x="63" y="103"/>
                  </a:lnTo>
                  <a:lnTo>
                    <a:pt x="75" y="95"/>
                  </a:lnTo>
                  <a:lnTo>
                    <a:pt x="82" y="82"/>
                  </a:lnTo>
                  <a:lnTo>
                    <a:pt x="83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6" name="Freeform 2668"/>
            <p:cNvSpPr>
              <a:spLocks/>
            </p:cNvSpPr>
            <p:nvPr/>
          </p:nvSpPr>
          <p:spPr bwMode="auto">
            <a:xfrm>
              <a:off x="5882" y="3672"/>
              <a:ext cx="32" cy="40"/>
            </a:xfrm>
            <a:custGeom>
              <a:avLst/>
              <a:gdLst>
                <a:gd name="T0" fmla="*/ 95 w 95"/>
                <a:gd name="T1" fmla="*/ 112 h 122"/>
                <a:gd name="T2" fmla="*/ 85 w 95"/>
                <a:gd name="T3" fmla="*/ 117 h 122"/>
                <a:gd name="T4" fmla="*/ 76 w 95"/>
                <a:gd name="T5" fmla="*/ 120 h 122"/>
                <a:gd name="T6" fmla="*/ 68 w 95"/>
                <a:gd name="T7" fmla="*/ 122 h 122"/>
                <a:gd name="T8" fmla="*/ 58 w 95"/>
                <a:gd name="T9" fmla="*/ 122 h 122"/>
                <a:gd name="T10" fmla="*/ 45 w 95"/>
                <a:gd name="T11" fmla="*/ 122 h 122"/>
                <a:gd name="T12" fmla="*/ 35 w 95"/>
                <a:gd name="T13" fmla="*/ 120 h 122"/>
                <a:gd name="T14" fmla="*/ 24 w 95"/>
                <a:gd name="T15" fmla="*/ 115 h 122"/>
                <a:gd name="T16" fmla="*/ 16 w 95"/>
                <a:gd name="T17" fmla="*/ 108 h 122"/>
                <a:gd name="T18" fmla="*/ 9 w 95"/>
                <a:gd name="T19" fmla="*/ 99 h 122"/>
                <a:gd name="T20" fmla="*/ 4 w 95"/>
                <a:gd name="T21" fmla="*/ 88 h 122"/>
                <a:gd name="T22" fmla="*/ 0 w 95"/>
                <a:gd name="T23" fmla="*/ 76 h 122"/>
                <a:gd name="T24" fmla="*/ 0 w 95"/>
                <a:gd name="T25" fmla="*/ 62 h 122"/>
                <a:gd name="T26" fmla="*/ 0 w 95"/>
                <a:gd name="T27" fmla="*/ 48 h 122"/>
                <a:gd name="T28" fmla="*/ 9 w 95"/>
                <a:gd name="T29" fmla="*/ 25 h 122"/>
                <a:gd name="T30" fmla="*/ 16 w 95"/>
                <a:gd name="T31" fmla="*/ 16 h 122"/>
                <a:gd name="T32" fmla="*/ 23 w 95"/>
                <a:gd name="T33" fmla="*/ 9 h 122"/>
                <a:gd name="T34" fmla="*/ 45 w 95"/>
                <a:gd name="T35" fmla="*/ 0 h 122"/>
                <a:gd name="T36" fmla="*/ 58 w 95"/>
                <a:gd name="T37" fmla="*/ 0 h 122"/>
                <a:gd name="T38" fmla="*/ 68 w 95"/>
                <a:gd name="T39" fmla="*/ 0 h 122"/>
                <a:gd name="T40" fmla="*/ 78 w 95"/>
                <a:gd name="T41" fmla="*/ 3 h 122"/>
                <a:gd name="T42" fmla="*/ 86 w 95"/>
                <a:gd name="T43" fmla="*/ 6 h 122"/>
                <a:gd name="T44" fmla="*/ 95 w 95"/>
                <a:gd name="T45" fmla="*/ 9 h 122"/>
                <a:gd name="T46" fmla="*/ 95 w 95"/>
                <a:gd name="T47" fmla="*/ 32 h 122"/>
                <a:gd name="T48" fmla="*/ 94 w 95"/>
                <a:gd name="T49" fmla="*/ 32 h 122"/>
                <a:gd name="T50" fmla="*/ 85 w 95"/>
                <a:gd name="T51" fmla="*/ 25 h 122"/>
                <a:gd name="T52" fmla="*/ 75 w 95"/>
                <a:gd name="T53" fmla="*/ 20 h 122"/>
                <a:gd name="T54" fmla="*/ 66 w 95"/>
                <a:gd name="T55" fmla="*/ 17 h 122"/>
                <a:gd name="T56" fmla="*/ 56 w 95"/>
                <a:gd name="T57" fmla="*/ 17 h 122"/>
                <a:gd name="T58" fmla="*/ 40 w 95"/>
                <a:gd name="T59" fmla="*/ 19 h 122"/>
                <a:gd name="T60" fmla="*/ 30 w 95"/>
                <a:gd name="T61" fmla="*/ 27 h 122"/>
                <a:gd name="T62" fmla="*/ 22 w 95"/>
                <a:gd name="T63" fmla="*/ 42 h 122"/>
                <a:gd name="T64" fmla="*/ 20 w 95"/>
                <a:gd name="T65" fmla="*/ 62 h 122"/>
                <a:gd name="T66" fmla="*/ 22 w 95"/>
                <a:gd name="T67" fmla="*/ 81 h 122"/>
                <a:gd name="T68" fmla="*/ 30 w 95"/>
                <a:gd name="T69" fmla="*/ 94 h 122"/>
                <a:gd name="T70" fmla="*/ 40 w 95"/>
                <a:gd name="T71" fmla="*/ 104 h 122"/>
                <a:gd name="T72" fmla="*/ 56 w 95"/>
                <a:gd name="T73" fmla="*/ 105 h 122"/>
                <a:gd name="T74" fmla="*/ 62 w 95"/>
                <a:gd name="T75" fmla="*/ 105 h 122"/>
                <a:gd name="T76" fmla="*/ 69 w 95"/>
                <a:gd name="T77" fmla="*/ 104 h 122"/>
                <a:gd name="T78" fmla="*/ 75 w 95"/>
                <a:gd name="T79" fmla="*/ 102 h 122"/>
                <a:gd name="T80" fmla="*/ 79 w 95"/>
                <a:gd name="T81" fmla="*/ 99 h 122"/>
                <a:gd name="T82" fmla="*/ 84 w 95"/>
                <a:gd name="T83" fmla="*/ 98 h 122"/>
                <a:gd name="T84" fmla="*/ 88 w 95"/>
                <a:gd name="T85" fmla="*/ 95 h 122"/>
                <a:gd name="T86" fmla="*/ 92 w 95"/>
                <a:gd name="T87" fmla="*/ 92 h 122"/>
                <a:gd name="T88" fmla="*/ 94 w 95"/>
                <a:gd name="T89" fmla="*/ 91 h 122"/>
                <a:gd name="T90" fmla="*/ 95 w 95"/>
                <a:gd name="T91" fmla="*/ 91 h 122"/>
                <a:gd name="T92" fmla="*/ 95 w 95"/>
                <a:gd name="T93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" h="122">
                  <a:moveTo>
                    <a:pt x="95" y="112"/>
                  </a:moveTo>
                  <a:lnTo>
                    <a:pt x="85" y="117"/>
                  </a:lnTo>
                  <a:lnTo>
                    <a:pt x="76" y="120"/>
                  </a:lnTo>
                  <a:lnTo>
                    <a:pt x="68" y="122"/>
                  </a:lnTo>
                  <a:lnTo>
                    <a:pt x="58" y="122"/>
                  </a:lnTo>
                  <a:lnTo>
                    <a:pt x="45" y="122"/>
                  </a:lnTo>
                  <a:lnTo>
                    <a:pt x="35" y="120"/>
                  </a:lnTo>
                  <a:lnTo>
                    <a:pt x="24" y="115"/>
                  </a:lnTo>
                  <a:lnTo>
                    <a:pt x="16" y="108"/>
                  </a:lnTo>
                  <a:lnTo>
                    <a:pt x="9" y="99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0" y="48"/>
                  </a:lnTo>
                  <a:lnTo>
                    <a:pt x="9" y="25"/>
                  </a:lnTo>
                  <a:lnTo>
                    <a:pt x="16" y="16"/>
                  </a:lnTo>
                  <a:lnTo>
                    <a:pt x="23" y="9"/>
                  </a:lnTo>
                  <a:lnTo>
                    <a:pt x="45" y="0"/>
                  </a:lnTo>
                  <a:lnTo>
                    <a:pt x="58" y="0"/>
                  </a:lnTo>
                  <a:lnTo>
                    <a:pt x="68" y="0"/>
                  </a:lnTo>
                  <a:lnTo>
                    <a:pt x="78" y="3"/>
                  </a:lnTo>
                  <a:lnTo>
                    <a:pt x="86" y="6"/>
                  </a:lnTo>
                  <a:lnTo>
                    <a:pt x="95" y="9"/>
                  </a:lnTo>
                  <a:lnTo>
                    <a:pt x="95" y="32"/>
                  </a:lnTo>
                  <a:lnTo>
                    <a:pt x="94" y="32"/>
                  </a:lnTo>
                  <a:lnTo>
                    <a:pt x="85" y="25"/>
                  </a:lnTo>
                  <a:lnTo>
                    <a:pt x="75" y="20"/>
                  </a:lnTo>
                  <a:lnTo>
                    <a:pt x="66" y="17"/>
                  </a:lnTo>
                  <a:lnTo>
                    <a:pt x="56" y="17"/>
                  </a:lnTo>
                  <a:lnTo>
                    <a:pt x="40" y="19"/>
                  </a:lnTo>
                  <a:lnTo>
                    <a:pt x="30" y="27"/>
                  </a:lnTo>
                  <a:lnTo>
                    <a:pt x="22" y="42"/>
                  </a:lnTo>
                  <a:lnTo>
                    <a:pt x="20" y="62"/>
                  </a:lnTo>
                  <a:lnTo>
                    <a:pt x="22" y="81"/>
                  </a:lnTo>
                  <a:lnTo>
                    <a:pt x="30" y="94"/>
                  </a:lnTo>
                  <a:lnTo>
                    <a:pt x="40" y="104"/>
                  </a:lnTo>
                  <a:lnTo>
                    <a:pt x="56" y="105"/>
                  </a:lnTo>
                  <a:lnTo>
                    <a:pt x="62" y="105"/>
                  </a:lnTo>
                  <a:lnTo>
                    <a:pt x="69" y="104"/>
                  </a:lnTo>
                  <a:lnTo>
                    <a:pt x="75" y="102"/>
                  </a:lnTo>
                  <a:lnTo>
                    <a:pt x="79" y="99"/>
                  </a:lnTo>
                  <a:lnTo>
                    <a:pt x="84" y="98"/>
                  </a:lnTo>
                  <a:lnTo>
                    <a:pt x="88" y="95"/>
                  </a:lnTo>
                  <a:lnTo>
                    <a:pt x="92" y="92"/>
                  </a:lnTo>
                  <a:lnTo>
                    <a:pt x="94" y="91"/>
                  </a:lnTo>
                  <a:lnTo>
                    <a:pt x="95" y="91"/>
                  </a:lnTo>
                  <a:lnTo>
                    <a:pt x="95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7" name="Freeform 2669"/>
            <p:cNvSpPr>
              <a:spLocks noEditPoints="1"/>
            </p:cNvSpPr>
            <p:nvPr/>
          </p:nvSpPr>
          <p:spPr bwMode="auto">
            <a:xfrm>
              <a:off x="5920" y="3672"/>
              <a:ext cx="33" cy="41"/>
            </a:xfrm>
            <a:custGeom>
              <a:avLst/>
              <a:gdLst>
                <a:gd name="T0" fmla="*/ 81 w 100"/>
                <a:gd name="T1" fmla="*/ 120 h 124"/>
                <a:gd name="T2" fmla="*/ 78 w 100"/>
                <a:gd name="T3" fmla="*/ 110 h 124"/>
                <a:gd name="T4" fmla="*/ 69 w 100"/>
                <a:gd name="T5" fmla="*/ 115 h 124"/>
                <a:gd name="T6" fmla="*/ 59 w 100"/>
                <a:gd name="T7" fmla="*/ 120 h 124"/>
                <a:gd name="T8" fmla="*/ 46 w 100"/>
                <a:gd name="T9" fmla="*/ 122 h 124"/>
                <a:gd name="T10" fmla="*/ 23 w 100"/>
                <a:gd name="T11" fmla="*/ 121 h 124"/>
                <a:gd name="T12" fmla="*/ 2 w 100"/>
                <a:gd name="T13" fmla="*/ 101 h 124"/>
                <a:gd name="T14" fmla="*/ 0 w 100"/>
                <a:gd name="T15" fmla="*/ 74 h 124"/>
                <a:gd name="T16" fmla="*/ 12 w 100"/>
                <a:gd name="T17" fmla="*/ 56 h 124"/>
                <a:gd name="T18" fmla="*/ 33 w 100"/>
                <a:gd name="T19" fmla="*/ 48 h 124"/>
                <a:gd name="T20" fmla="*/ 64 w 100"/>
                <a:gd name="T21" fmla="*/ 43 h 124"/>
                <a:gd name="T22" fmla="*/ 81 w 100"/>
                <a:gd name="T23" fmla="*/ 39 h 124"/>
                <a:gd name="T24" fmla="*/ 78 w 100"/>
                <a:gd name="T25" fmla="*/ 27 h 124"/>
                <a:gd name="T26" fmla="*/ 71 w 100"/>
                <a:gd name="T27" fmla="*/ 22 h 124"/>
                <a:gd name="T28" fmla="*/ 61 w 100"/>
                <a:gd name="T29" fmla="*/ 17 h 124"/>
                <a:gd name="T30" fmla="*/ 49 w 100"/>
                <a:gd name="T31" fmla="*/ 17 h 124"/>
                <a:gd name="T32" fmla="*/ 32 w 100"/>
                <a:gd name="T33" fmla="*/ 19 h 124"/>
                <a:gd name="T34" fmla="*/ 12 w 100"/>
                <a:gd name="T35" fmla="*/ 25 h 124"/>
                <a:gd name="T36" fmla="*/ 10 w 100"/>
                <a:gd name="T37" fmla="*/ 4 h 124"/>
                <a:gd name="T38" fmla="*/ 28 w 100"/>
                <a:gd name="T39" fmla="*/ 2 h 124"/>
                <a:gd name="T40" fmla="*/ 49 w 100"/>
                <a:gd name="T41" fmla="*/ 0 h 124"/>
                <a:gd name="T42" fmla="*/ 71 w 100"/>
                <a:gd name="T43" fmla="*/ 2 h 124"/>
                <a:gd name="T44" fmla="*/ 87 w 100"/>
                <a:gd name="T45" fmla="*/ 9 h 124"/>
                <a:gd name="T46" fmla="*/ 97 w 100"/>
                <a:gd name="T47" fmla="*/ 22 h 124"/>
                <a:gd name="T48" fmla="*/ 100 w 100"/>
                <a:gd name="T49" fmla="*/ 40 h 124"/>
                <a:gd name="T50" fmla="*/ 81 w 100"/>
                <a:gd name="T51" fmla="*/ 91 h 124"/>
                <a:gd name="T52" fmla="*/ 71 w 100"/>
                <a:gd name="T53" fmla="*/ 59 h 124"/>
                <a:gd name="T54" fmla="*/ 48 w 100"/>
                <a:gd name="T55" fmla="*/ 61 h 124"/>
                <a:gd name="T56" fmla="*/ 32 w 100"/>
                <a:gd name="T57" fmla="*/ 66 h 124"/>
                <a:gd name="T58" fmla="*/ 22 w 100"/>
                <a:gd name="T59" fmla="*/ 76 h 124"/>
                <a:gd name="T60" fmla="*/ 22 w 100"/>
                <a:gd name="T61" fmla="*/ 94 h 124"/>
                <a:gd name="T62" fmla="*/ 33 w 100"/>
                <a:gd name="T63" fmla="*/ 104 h 124"/>
                <a:gd name="T64" fmla="*/ 55 w 100"/>
                <a:gd name="T65" fmla="*/ 104 h 124"/>
                <a:gd name="T66" fmla="*/ 72 w 100"/>
                <a:gd name="T67" fmla="*/ 9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24">
                  <a:moveTo>
                    <a:pt x="100" y="120"/>
                  </a:moveTo>
                  <a:lnTo>
                    <a:pt x="81" y="120"/>
                  </a:lnTo>
                  <a:lnTo>
                    <a:pt x="81" y="108"/>
                  </a:lnTo>
                  <a:lnTo>
                    <a:pt x="78" y="110"/>
                  </a:lnTo>
                  <a:lnTo>
                    <a:pt x="74" y="112"/>
                  </a:lnTo>
                  <a:lnTo>
                    <a:pt x="69" y="115"/>
                  </a:lnTo>
                  <a:lnTo>
                    <a:pt x="65" y="118"/>
                  </a:lnTo>
                  <a:lnTo>
                    <a:pt x="59" y="120"/>
                  </a:lnTo>
                  <a:lnTo>
                    <a:pt x="54" y="121"/>
                  </a:lnTo>
                  <a:lnTo>
                    <a:pt x="46" y="122"/>
                  </a:lnTo>
                  <a:lnTo>
                    <a:pt x="38" y="124"/>
                  </a:lnTo>
                  <a:lnTo>
                    <a:pt x="23" y="121"/>
                  </a:lnTo>
                  <a:lnTo>
                    <a:pt x="12" y="112"/>
                  </a:lnTo>
                  <a:lnTo>
                    <a:pt x="2" y="101"/>
                  </a:lnTo>
                  <a:lnTo>
                    <a:pt x="0" y="86"/>
                  </a:lnTo>
                  <a:lnTo>
                    <a:pt x="0" y="74"/>
                  </a:lnTo>
                  <a:lnTo>
                    <a:pt x="6" y="65"/>
                  </a:lnTo>
                  <a:lnTo>
                    <a:pt x="12" y="56"/>
                  </a:lnTo>
                  <a:lnTo>
                    <a:pt x="22" y="52"/>
                  </a:lnTo>
                  <a:lnTo>
                    <a:pt x="33" y="48"/>
                  </a:lnTo>
                  <a:lnTo>
                    <a:pt x="48" y="45"/>
                  </a:lnTo>
                  <a:lnTo>
                    <a:pt x="64" y="43"/>
                  </a:lnTo>
                  <a:lnTo>
                    <a:pt x="81" y="42"/>
                  </a:lnTo>
                  <a:lnTo>
                    <a:pt x="81" y="39"/>
                  </a:lnTo>
                  <a:lnTo>
                    <a:pt x="80" y="33"/>
                  </a:lnTo>
                  <a:lnTo>
                    <a:pt x="78" y="27"/>
                  </a:lnTo>
                  <a:lnTo>
                    <a:pt x="75" y="25"/>
                  </a:lnTo>
                  <a:lnTo>
                    <a:pt x="71" y="22"/>
                  </a:lnTo>
                  <a:lnTo>
                    <a:pt x="67" y="19"/>
                  </a:lnTo>
                  <a:lnTo>
                    <a:pt x="61" y="17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1" y="17"/>
                  </a:lnTo>
                  <a:lnTo>
                    <a:pt x="32" y="19"/>
                  </a:lnTo>
                  <a:lnTo>
                    <a:pt x="22" y="22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10" y="4"/>
                  </a:lnTo>
                  <a:lnTo>
                    <a:pt x="18" y="3"/>
                  </a:lnTo>
                  <a:lnTo>
                    <a:pt x="28" y="2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2"/>
                  </a:lnTo>
                  <a:lnTo>
                    <a:pt x="80" y="4"/>
                  </a:lnTo>
                  <a:lnTo>
                    <a:pt x="87" y="9"/>
                  </a:lnTo>
                  <a:lnTo>
                    <a:pt x="92" y="15"/>
                  </a:lnTo>
                  <a:lnTo>
                    <a:pt x="97" y="22"/>
                  </a:lnTo>
                  <a:lnTo>
                    <a:pt x="100" y="29"/>
                  </a:lnTo>
                  <a:lnTo>
                    <a:pt x="100" y="40"/>
                  </a:lnTo>
                  <a:lnTo>
                    <a:pt x="100" y="120"/>
                  </a:lnTo>
                  <a:close/>
                  <a:moveTo>
                    <a:pt x="81" y="91"/>
                  </a:moveTo>
                  <a:lnTo>
                    <a:pt x="81" y="58"/>
                  </a:lnTo>
                  <a:lnTo>
                    <a:pt x="71" y="59"/>
                  </a:lnTo>
                  <a:lnTo>
                    <a:pt x="59" y="61"/>
                  </a:lnTo>
                  <a:lnTo>
                    <a:pt x="48" y="61"/>
                  </a:lnTo>
                  <a:lnTo>
                    <a:pt x="39" y="63"/>
                  </a:lnTo>
                  <a:lnTo>
                    <a:pt x="32" y="66"/>
                  </a:lnTo>
                  <a:lnTo>
                    <a:pt x="26" y="71"/>
                  </a:lnTo>
                  <a:lnTo>
                    <a:pt x="22" y="76"/>
                  </a:lnTo>
                  <a:lnTo>
                    <a:pt x="20" y="85"/>
                  </a:lnTo>
                  <a:lnTo>
                    <a:pt x="22" y="94"/>
                  </a:lnTo>
                  <a:lnTo>
                    <a:pt x="26" y="99"/>
                  </a:lnTo>
                  <a:lnTo>
                    <a:pt x="33" y="104"/>
                  </a:lnTo>
                  <a:lnTo>
                    <a:pt x="45" y="105"/>
                  </a:lnTo>
                  <a:lnTo>
                    <a:pt x="55" y="104"/>
                  </a:lnTo>
                  <a:lnTo>
                    <a:pt x="64" y="101"/>
                  </a:lnTo>
                  <a:lnTo>
                    <a:pt x="72" y="97"/>
                  </a:lnTo>
                  <a:lnTo>
                    <a:pt x="8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8" name="Freeform 2670"/>
            <p:cNvSpPr>
              <a:spLocks/>
            </p:cNvSpPr>
            <p:nvPr/>
          </p:nvSpPr>
          <p:spPr bwMode="auto">
            <a:xfrm>
              <a:off x="5966" y="3673"/>
              <a:ext cx="24" cy="39"/>
            </a:xfrm>
            <a:custGeom>
              <a:avLst/>
              <a:gdLst>
                <a:gd name="T0" fmla="*/ 73 w 73"/>
                <a:gd name="T1" fmla="*/ 22 h 117"/>
                <a:gd name="T2" fmla="*/ 72 w 73"/>
                <a:gd name="T3" fmla="*/ 22 h 117"/>
                <a:gd name="T4" fmla="*/ 67 w 73"/>
                <a:gd name="T5" fmla="*/ 20 h 117"/>
                <a:gd name="T6" fmla="*/ 63 w 73"/>
                <a:gd name="T7" fmla="*/ 20 h 117"/>
                <a:gd name="T8" fmla="*/ 59 w 73"/>
                <a:gd name="T9" fmla="*/ 19 h 117"/>
                <a:gd name="T10" fmla="*/ 53 w 73"/>
                <a:gd name="T11" fmla="*/ 19 h 117"/>
                <a:gd name="T12" fmla="*/ 44 w 73"/>
                <a:gd name="T13" fmla="*/ 20 h 117"/>
                <a:gd name="T14" fmla="*/ 36 w 73"/>
                <a:gd name="T15" fmla="*/ 23 h 117"/>
                <a:gd name="T16" fmla="*/ 27 w 73"/>
                <a:gd name="T17" fmla="*/ 27 h 117"/>
                <a:gd name="T18" fmla="*/ 20 w 73"/>
                <a:gd name="T19" fmla="*/ 33 h 117"/>
                <a:gd name="T20" fmla="*/ 20 w 73"/>
                <a:gd name="T21" fmla="*/ 117 h 117"/>
                <a:gd name="T22" fmla="*/ 0 w 73"/>
                <a:gd name="T23" fmla="*/ 117 h 117"/>
                <a:gd name="T24" fmla="*/ 0 w 73"/>
                <a:gd name="T25" fmla="*/ 0 h 117"/>
                <a:gd name="T26" fmla="*/ 20 w 73"/>
                <a:gd name="T27" fmla="*/ 0 h 117"/>
                <a:gd name="T28" fmla="*/ 20 w 73"/>
                <a:gd name="T29" fmla="*/ 17 h 117"/>
                <a:gd name="T30" fmla="*/ 31 w 73"/>
                <a:gd name="T31" fmla="*/ 9 h 117"/>
                <a:gd name="T32" fmla="*/ 40 w 73"/>
                <a:gd name="T33" fmla="*/ 3 h 117"/>
                <a:gd name="T34" fmla="*/ 50 w 73"/>
                <a:gd name="T35" fmla="*/ 0 h 117"/>
                <a:gd name="T36" fmla="*/ 59 w 73"/>
                <a:gd name="T37" fmla="*/ 0 h 117"/>
                <a:gd name="T38" fmla="*/ 63 w 73"/>
                <a:gd name="T39" fmla="*/ 0 h 117"/>
                <a:gd name="T40" fmla="*/ 66 w 73"/>
                <a:gd name="T41" fmla="*/ 0 h 117"/>
                <a:gd name="T42" fmla="*/ 69 w 73"/>
                <a:gd name="T43" fmla="*/ 0 h 117"/>
                <a:gd name="T44" fmla="*/ 73 w 73"/>
                <a:gd name="T45" fmla="*/ 0 h 117"/>
                <a:gd name="T46" fmla="*/ 73 w 73"/>
                <a:gd name="T47" fmla="*/ 2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3" h="117">
                  <a:moveTo>
                    <a:pt x="73" y="22"/>
                  </a:moveTo>
                  <a:lnTo>
                    <a:pt x="72" y="22"/>
                  </a:lnTo>
                  <a:lnTo>
                    <a:pt x="67" y="20"/>
                  </a:lnTo>
                  <a:lnTo>
                    <a:pt x="63" y="20"/>
                  </a:lnTo>
                  <a:lnTo>
                    <a:pt x="59" y="19"/>
                  </a:lnTo>
                  <a:lnTo>
                    <a:pt x="53" y="19"/>
                  </a:lnTo>
                  <a:lnTo>
                    <a:pt x="44" y="20"/>
                  </a:lnTo>
                  <a:lnTo>
                    <a:pt x="36" y="23"/>
                  </a:lnTo>
                  <a:lnTo>
                    <a:pt x="27" y="27"/>
                  </a:lnTo>
                  <a:lnTo>
                    <a:pt x="20" y="33"/>
                  </a:lnTo>
                  <a:lnTo>
                    <a:pt x="20" y="117"/>
                  </a:lnTo>
                  <a:lnTo>
                    <a:pt x="0" y="11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7"/>
                  </a:lnTo>
                  <a:lnTo>
                    <a:pt x="31" y="9"/>
                  </a:lnTo>
                  <a:lnTo>
                    <a:pt x="40" y="3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3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9" name="Freeform 2671"/>
            <p:cNvSpPr>
              <a:spLocks noEditPoints="1"/>
            </p:cNvSpPr>
            <p:nvPr/>
          </p:nvSpPr>
          <p:spPr bwMode="auto">
            <a:xfrm>
              <a:off x="5994" y="3657"/>
              <a:ext cx="35" cy="56"/>
            </a:xfrm>
            <a:custGeom>
              <a:avLst/>
              <a:gdLst>
                <a:gd name="T0" fmla="*/ 103 w 103"/>
                <a:gd name="T1" fmla="*/ 165 h 169"/>
                <a:gd name="T2" fmla="*/ 83 w 103"/>
                <a:gd name="T3" fmla="*/ 165 h 169"/>
                <a:gd name="T4" fmla="*/ 83 w 103"/>
                <a:gd name="T5" fmla="*/ 153 h 169"/>
                <a:gd name="T6" fmla="*/ 74 w 103"/>
                <a:gd name="T7" fmla="*/ 160 h 169"/>
                <a:gd name="T8" fmla="*/ 64 w 103"/>
                <a:gd name="T9" fmla="*/ 165 h 169"/>
                <a:gd name="T10" fmla="*/ 56 w 103"/>
                <a:gd name="T11" fmla="*/ 167 h 169"/>
                <a:gd name="T12" fmla="*/ 44 w 103"/>
                <a:gd name="T13" fmla="*/ 169 h 169"/>
                <a:gd name="T14" fmla="*/ 34 w 103"/>
                <a:gd name="T15" fmla="*/ 167 h 169"/>
                <a:gd name="T16" fmla="*/ 18 w 103"/>
                <a:gd name="T17" fmla="*/ 159 h 169"/>
                <a:gd name="T18" fmla="*/ 11 w 103"/>
                <a:gd name="T19" fmla="*/ 152 h 169"/>
                <a:gd name="T20" fmla="*/ 5 w 103"/>
                <a:gd name="T21" fmla="*/ 143 h 169"/>
                <a:gd name="T22" fmla="*/ 0 w 103"/>
                <a:gd name="T23" fmla="*/ 121 h 169"/>
                <a:gd name="T24" fmla="*/ 0 w 103"/>
                <a:gd name="T25" fmla="*/ 107 h 169"/>
                <a:gd name="T26" fmla="*/ 0 w 103"/>
                <a:gd name="T27" fmla="*/ 93 h 169"/>
                <a:gd name="T28" fmla="*/ 2 w 103"/>
                <a:gd name="T29" fmla="*/ 81 h 169"/>
                <a:gd name="T30" fmla="*/ 8 w 103"/>
                <a:gd name="T31" fmla="*/ 70 h 169"/>
                <a:gd name="T32" fmla="*/ 14 w 103"/>
                <a:gd name="T33" fmla="*/ 61 h 169"/>
                <a:gd name="T34" fmla="*/ 23 w 103"/>
                <a:gd name="T35" fmla="*/ 54 h 169"/>
                <a:gd name="T36" fmla="*/ 31 w 103"/>
                <a:gd name="T37" fmla="*/ 48 h 169"/>
                <a:gd name="T38" fmla="*/ 41 w 103"/>
                <a:gd name="T39" fmla="*/ 45 h 169"/>
                <a:gd name="T40" fmla="*/ 51 w 103"/>
                <a:gd name="T41" fmla="*/ 44 h 169"/>
                <a:gd name="T42" fmla="*/ 60 w 103"/>
                <a:gd name="T43" fmla="*/ 44 h 169"/>
                <a:gd name="T44" fmla="*/ 67 w 103"/>
                <a:gd name="T45" fmla="*/ 47 h 169"/>
                <a:gd name="T46" fmla="*/ 74 w 103"/>
                <a:gd name="T47" fmla="*/ 48 h 169"/>
                <a:gd name="T48" fmla="*/ 83 w 103"/>
                <a:gd name="T49" fmla="*/ 52 h 169"/>
                <a:gd name="T50" fmla="*/ 83 w 103"/>
                <a:gd name="T51" fmla="*/ 0 h 169"/>
                <a:gd name="T52" fmla="*/ 103 w 103"/>
                <a:gd name="T53" fmla="*/ 0 h 169"/>
                <a:gd name="T54" fmla="*/ 103 w 103"/>
                <a:gd name="T55" fmla="*/ 165 h 169"/>
                <a:gd name="T56" fmla="*/ 83 w 103"/>
                <a:gd name="T57" fmla="*/ 136 h 169"/>
                <a:gd name="T58" fmla="*/ 83 w 103"/>
                <a:gd name="T59" fmla="*/ 68 h 169"/>
                <a:gd name="T60" fmla="*/ 74 w 103"/>
                <a:gd name="T61" fmla="*/ 65 h 169"/>
                <a:gd name="T62" fmla="*/ 69 w 103"/>
                <a:gd name="T63" fmla="*/ 64 h 169"/>
                <a:gd name="T64" fmla="*/ 61 w 103"/>
                <a:gd name="T65" fmla="*/ 62 h 169"/>
                <a:gd name="T66" fmla="*/ 54 w 103"/>
                <a:gd name="T67" fmla="*/ 62 h 169"/>
                <a:gd name="T68" fmla="*/ 38 w 103"/>
                <a:gd name="T69" fmla="*/ 64 h 169"/>
                <a:gd name="T70" fmla="*/ 28 w 103"/>
                <a:gd name="T71" fmla="*/ 74 h 169"/>
                <a:gd name="T72" fmla="*/ 21 w 103"/>
                <a:gd name="T73" fmla="*/ 87 h 169"/>
                <a:gd name="T74" fmla="*/ 20 w 103"/>
                <a:gd name="T75" fmla="*/ 107 h 169"/>
                <a:gd name="T76" fmla="*/ 21 w 103"/>
                <a:gd name="T77" fmla="*/ 126 h 169"/>
                <a:gd name="T78" fmla="*/ 27 w 103"/>
                <a:gd name="T79" fmla="*/ 139 h 169"/>
                <a:gd name="T80" fmla="*/ 36 w 103"/>
                <a:gd name="T81" fmla="*/ 147 h 169"/>
                <a:gd name="T82" fmla="*/ 50 w 103"/>
                <a:gd name="T83" fmla="*/ 149 h 169"/>
                <a:gd name="T84" fmla="*/ 59 w 103"/>
                <a:gd name="T85" fmla="*/ 149 h 169"/>
                <a:gd name="T86" fmla="*/ 67 w 103"/>
                <a:gd name="T87" fmla="*/ 146 h 169"/>
                <a:gd name="T88" fmla="*/ 74 w 103"/>
                <a:gd name="T89" fmla="*/ 142 h 169"/>
                <a:gd name="T90" fmla="*/ 83 w 103"/>
                <a:gd name="T91" fmla="*/ 13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" h="169">
                  <a:moveTo>
                    <a:pt x="103" y="165"/>
                  </a:moveTo>
                  <a:lnTo>
                    <a:pt x="83" y="165"/>
                  </a:lnTo>
                  <a:lnTo>
                    <a:pt x="83" y="153"/>
                  </a:lnTo>
                  <a:lnTo>
                    <a:pt x="74" y="160"/>
                  </a:lnTo>
                  <a:lnTo>
                    <a:pt x="64" y="165"/>
                  </a:lnTo>
                  <a:lnTo>
                    <a:pt x="56" y="167"/>
                  </a:lnTo>
                  <a:lnTo>
                    <a:pt x="44" y="169"/>
                  </a:lnTo>
                  <a:lnTo>
                    <a:pt x="34" y="167"/>
                  </a:lnTo>
                  <a:lnTo>
                    <a:pt x="18" y="159"/>
                  </a:lnTo>
                  <a:lnTo>
                    <a:pt x="11" y="152"/>
                  </a:lnTo>
                  <a:lnTo>
                    <a:pt x="5" y="143"/>
                  </a:lnTo>
                  <a:lnTo>
                    <a:pt x="0" y="121"/>
                  </a:lnTo>
                  <a:lnTo>
                    <a:pt x="0" y="107"/>
                  </a:lnTo>
                  <a:lnTo>
                    <a:pt x="0" y="93"/>
                  </a:lnTo>
                  <a:lnTo>
                    <a:pt x="2" y="81"/>
                  </a:lnTo>
                  <a:lnTo>
                    <a:pt x="8" y="70"/>
                  </a:lnTo>
                  <a:lnTo>
                    <a:pt x="14" y="61"/>
                  </a:lnTo>
                  <a:lnTo>
                    <a:pt x="23" y="54"/>
                  </a:lnTo>
                  <a:lnTo>
                    <a:pt x="31" y="48"/>
                  </a:lnTo>
                  <a:lnTo>
                    <a:pt x="41" y="45"/>
                  </a:lnTo>
                  <a:lnTo>
                    <a:pt x="51" y="44"/>
                  </a:lnTo>
                  <a:lnTo>
                    <a:pt x="60" y="44"/>
                  </a:lnTo>
                  <a:lnTo>
                    <a:pt x="67" y="47"/>
                  </a:lnTo>
                  <a:lnTo>
                    <a:pt x="74" y="48"/>
                  </a:lnTo>
                  <a:lnTo>
                    <a:pt x="83" y="52"/>
                  </a:lnTo>
                  <a:lnTo>
                    <a:pt x="83" y="0"/>
                  </a:lnTo>
                  <a:lnTo>
                    <a:pt x="103" y="0"/>
                  </a:lnTo>
                  <a:lnTo>
                    <a:pt x="103" y="165"/>
                  </a:lnTo>
                  <a:close/>
                  <a:moveTo>
                    <a:pt x="83" y="136"/>
                  </a:moveTo>
                  <a:lnTo>
                    <a:pt x="83" y="68"/>
                  </a:lnTo>
                  <a:lnTo>
                    <a:pt x="74" y="65"/>
                  </a:lnTo>
                  <a:lnTo>
                    <a:pt x="69" y="64"/>
                  </a:lnTo>
                  <a:lnTo>
                    <a:pt x="61" y="62"/>
                  </a:lnTo>
                  <a:lnTo>
                    <a:pt x="54" y="62"/>
                  </a:lnTo>
                  <a:lnTo>
                    <a:pt x="38" y="64"/>
                  </a:lnTo>
                  <a:lnTo>
                    <a:pt x="28" y="74"/>
                  </a:lnTo>
                  <a:lnTo>
                    <a:pt x="21" y="87"/>
                  </a:lnTo>
                  <a:lnTo>
                    <a:pt x="20" y="107"/>
                  </a:lnTo>
                  <a:lnTo>
                    <a:pt x="21" y="126"/>
                  </a:lnTo>
                  <a:lnTo>
                    <a:pt x="27" y="139"/>
                  </a:lnTo>
                  <a:lnTo>
                    <a:pt x="36" y="147"/>
                  </a:lnTo>
                  <a:lnTo>
                    <a:pt x="50" y="149"/>
                  </a:lnTo>
                  <a:lnTo>
                    <a:pt x="59" y="149"/>
                  </a:lnTo>
                  <a:lnTo>
                    <a:pt x="67" y="146"/>
                  </a:lnTo>
                  <a:lnTo>
                    <a:pt x="74" y="142"/>
                  </a:lnTo>
                  <a:lnTo>
                    <a:pt x="83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0" name="Freeform 2672"/>
            <p:cNvSpPr>
              <a:spLocks/>
            </p:cNvSpPr>
            <p:nvPr/>
          </p:nvSpPr>
          <p:spPr bwMode="auto">
            <a:xfrm>
              <a:off x="6039" y="3672"/>
              <a:ext cx="31" cy="40"/>
            </a:xfrm>
            <a:custGeom>
              <a:avLst/>
              <a:gdLst>
                <a:gd name="T0" fmla="*/ 93 w 93"/>
                <a:gd name="T1" fmla="*/ 94 h 122"/>
                <a:gd name="T2" fmla="*/ 80 w 93"/>
                <a:gd name="T3" fmla="*/ 112 h 122"/>
                <a:gd name="T4" fmla="*/ 42 w 93"/>
                <a:gd name="T5" fmla="*/ 122 h 122"/>
                <a:gd name="T6" fmla="*/ 19 w 93"/>
                <a:gd name="T7" fmla="*/ 120 h 122"/>
                <a:gd name="T8" fmla="*/ 0 w 93"/>
                <a:gd name="T9" fmla="*/ 112 h 122"/>
                <a:gd name="T10" fmla="*/ 2 w 93"/>
                <a:gd name="T11" fmla="*/ 91 h 122"/>
                <a:gd name="T12" fmla="*/ 22 w 93"/>
                <a:gd name="T13" fmla="*/ 102 h 122"/>
                <a:gd name="T14" fmla="*/ 45 w 93"/>
                <a:gd name="T15" fmla="*/ 107 h 122"/>
                <a:gd name="T16" fmla="*/ 65 w 93"/>
                <a:gd name="T17" fmla="*/ 102 h 122"/>
                <a:gd name="T18" fmla="*/ 72 w 93"/>
                <a:gd name="T19" fmla="*/ 89 h 122"/>
                <a:gd name="T20" fmla="*/ 68 w 93"/>
                <a:gd name="T21" fmla="*/ 78 h 122"/>
                <a:gd name="T22" fmla="*/ 54 w 93"/>
                <a:gd name="T23" fmla="*/ 72 h 122"/>
                <a:gd name="T24" fmla="*/ 42 w 93"/>
                <a:gd name="T25" fmla="*/ 69 h 122"/>
                <a:gd name="T26" fmla="*/ 29 w 93"/>
                <a:gd name="T27" fmla="*/ 66 h 122"/>
                <a:gd name="T28" fmla="*/ 8 w 93"/>
                <a:gd name="T29" fmla="*/ 55 h 122"/>
                <a:gd name="T30" fmla="*/ 0 w 93"/>
                <a:gd name="T31" fmla="*/ 36 h 122"/>
                <a:gd name="T32" fmla="*/ 5 w 93"/>
                <a:gd name="T33" fmla="*/ 22 h 122"/>
                <a:gd name="T34" fmla="*/ 13 w 93"/>
                <a:gd name="T35" fmla="*/ 10 h 122"/>
                <a:gd name="T36" fmla="*/ 28 w 93"/>
                <a:gd name="T37" fmla="*/ 3 h 122"/>
                <a:gd name="T38" fmla="*/ 49 w 93"/>
                <a:gd name="T39" fmla="*/ 0 h 122"/>
                <a:gd name="T40" fmla="*/ 70 w 93"/>
                <a:gd name="T41" fmla="*/ 2 h 122"/>
                <a:gd name="T42" fmla="*/ 88 w 93"/>
                <a:gd name="T43" fmla="*/ 9 h 122"/>
                <a:gd name="T44" fmla="*/ 87 w 93"/>
                <a:gd name="T45" fmla="*/ 29 h 122"/>
                <a:gd name="T46" fmla="*/ 68 w 93"/>
                <a:gd name="T47" fmla="*/ 20 h 122"/>
                <a:gd name="T48" fmla="*/ 47 w 93"/>
                <a:gd name="T49" fmla="*/ 16 h 122"/>
                <a:gd name="T50" fmla="*/ 29 w 93"/>
                <a:gd name="T51" fmla="*/ 20 h 122"/>
                <a:gd name="T52" fmla="*/ 22 w 93"/>
                <a:gd name="T53" fmla="*/ 33 h 122"/>
                <a:gd name="T54" fmla="*/ 26 w 93"/>
                <a:gd name="T55" fmla="*/ 43 h 122"/>
                <a:gd name="T56" fmla="*/ 41 w 93"/>
                <a:gd name="T57" fmla="*/ 49 h 122"/>
                <a:gd name="T58" fmla="*/ 52 w 93"/>
                <a:gd name="T59" fmla="*/ 52 h 122"/>
                <a:gd name="T60" fmla="*/ 64 w 93"/>
                <a:gd name="T61" fmla="*/ 55 h 122"/>
                <a:gd name="T62" fmla="*/ 85 w 93"/>
                <a:gd name="T63" fmla="*/ 65 h 122"/>
                <a:gd name="T64" fmla="*/ 93 w 93"/>
                <a:gd name="T65" fmla="*/ 8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" h="122">
                  <a:moveTo>
                    <a:pt x="93" y="86"/>
                  </a:moveTo>
                  <a:lnTo>
                    <a:pt x="93" y="94"/>
                  </a:lnTo>
                  <a:lnTo>
                    <a:pt x="85" y="107"/>
                  </a:lnTo>
                  <a:lnTo>
                    <a:pt x="80" y="112"/>
                  </a:lnTo>
                  <a:lnTo>
                    <a:pt x="64" y="121"/>
                  </a:lnTo>
                  <a:lnTo>
                    <a:pt x="42" y="122"/>
                  </a:lnTo>
                  <a:lnTo>
                    <a:pt x="31" y="122"/>
                  </a:lnTo>
                  <a:lnTo>
                    <a:pt x="19" y="120"/>
                  </a:lnTo>
                  <a:lnTo>
                    <a:pt x="9" y="117"/>
                  </a:lnTo>
                  <a:lnTo>
                    <a:pt x="0" y="112"/>
                  </a:lnTo>
                  <a:lnTo>
                    <a:pt x="0" y="91"/>
                  </a:lnTo>
                  <a:lnTo>
                    <a:pt x="2" y="91"/>
                  </a:lnTo>
                  <a:lnTo>
                    <a:pt x="12" y="98"/>
                  </a:lnTo>
                  <a:lnTo>
                    <a:pt x="22" y="102"/>
                  </a:lnTo>
                  <a:lnTo>
                    <a:pt x="34" y="105"/>
                  </a:lnTo>
                  <a:lnTo>
                    <a:pt x="45" y="107"/>
                  </a:lnTo>
                  <a:lnTo>
                    <a:pt x="57" y="105"/>
                  </a:lnTo>
                  <a:lnTo>
                    <a:pt x="65" y="102"/>
                  </a:lnTo>
                  <a:lnTo>
                    <a:pt x="71" y="97"/>
                  </a:lnTo>
                  <a:lnTo>
                    <a:pt x="72" y="89"/>
                  </a:lnTo>
                  <a:lnTo>
                    <a:pt x="72" y="82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54" y="72"/>
                  </a:lnTo>
                  <a:lnTo>
                    <a:pt x="48" y="71"/>
                  </a:lnTo>
                  <a:lnTo>
                    <a:pt x="42" y="69"/>
                  </a:lnTo>
                  <a:lnTo>
                    <a:pt x="35" y="68"/>
                  </a:lnTo>
                  <a:lnTo>
                    <a:pt x="29" y="66"/>
                  </a:lnTo>
                  <a:lnTo>
                    <a:pt x="16" y="62"/>
                  </a:lnTo>
                  <a:lnTo>
                    <a:pt x="8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2" y="29"/>
                  </a:lnTo>
                  <a:lnTo>
                    <a:pt x="5" y="22"/>
                  </a:lnTo>
                  <a:lnTo>
                    <a:pt x="8" y="16"/>
                  </a:lnTo>
                  <a:lnTo>
                    <a:pt x="13" y="10"/>
                  </a:lnTo>
                  <a:lnTo>
                    <a:pt x="19" y="6"/>
                  </a:lnTo>
                  <a:lnTo>
                    <a:pt x="28" y="3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2"/>
                  </a:lnTo>
                  <a:lnTo>
                    <a:pt x="80" y="4"/>
                  </a:lnTo>
                  <a:lnTo>
                    <a:pt x="88" y="9"/>
                  </a:lnTo>
                  <a:lnTo>
                    <a:pt x="88" y="29"/>
                  </a:lnTo>
                  <a:lnTo>
                    <a:pt x="87" y="29"/>
                  </a:lnTo>
                  <a:lnTo>
                    <a:pt x="78" y="25"/>
                  </a:lnTo>
                  <a:lnTo>
                    <a:pt x="68" y="20"/>
                  </a:lnTo>
                  <a:lnTo>
                    <a:pt x="58" y="17"/>
                  </a:lnTo>
                  <a:lnTo>
                    <a:pt x="47" y="16"/>
                  </a:lnTo>
                  <a:lnTo>
                    <a:pt x="36" y="17"/>
                  </a:lnTo>
                  <a:lnTo>
                    <a:pt x="29" y="20"/>
                  </a:lnTo>
                  <a:lnTo>
                    <a:pt x="22" y="25"/>
                  </a:lnTo>
                  <a:lnTo>
                    <a:pt x="22" y="33"/>
                  </a:lnTo>
                  <a:lnTo>
                    <a:pt x="22" y="39"/>
                  </a:lnTo>
                  <a:lnTo>
                    <a:pt x="26" y="43"/>
                  </a:lnTo>
                  <a:lnTo>
                    <a:pt x="31" y="48"/>
                  </a:lnTo>
                  <a:lnTo>
                    <a:pt x="41" y="49"/>
                  </a:lnTo>
                  <a:lnTo>
                    <a:pt x="47" y="51"/>
                  </a:lnTo>
                  <a:lnTo>
                    <a:pt x="52" y="52"/>
                  </a:lnTo>
                  <a:lnTo>
                    <a:pt x="60" y="53"/>
                  </a:lnTo>
                  <a:lnTo>
                    <a:pt x="64" y="55"/>
                  </a:lnTo>
                  <a:lnTo>
                    <a:pt x="77" y="59"/>
                  </a:lnTo>
                  <a:lnTo>
                    <a:pt x="85" y="65"/>
                  </a:lnTo>
                  <a:lnTo>
                    <a:pt x="91" y="74"/>
                  </a:lnTo>
                  <a:lnTo>
                    <a:pt x="93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1" name="Freeform 2673"/>
            <p:cNvSpPr>
              <a:spLocks/>
            </p:cNvSpPr>
            <p:nvPr/>
          </p:nvSpPr>
          <p:spPr bwMode="auto">
            <a:xfrm>
              <a:off x="6078" y="3701"/>
              <a:ext cx="15" cy="23"/>
            </a:xfrm>
            <a:custGeom>
              <a:avLst/>
              <a:gdLst>
                <a:gd name="T0" fmla="*/ 45 w 45"/>
                <a:gd name="T1" fmla="*/ 0 h 69"/>
                <a:gd name="T2" fmla="*/ 16 w 45"/>
                <a:gd name="T3" fmla="*/ 69 h 69"/>
                <a:gd name="T4" fmla="*/ 0 w 45"/>
                <a:gd name="T5" fmla="*/ 69 h 69"/>
                <a:gd name="T6" fmla="*/ 19 w 45"/>
                <a:gd name="T7" fmla="*/ 0 h 69"/>
                <a:gd name="T8" fmla="*/ 45 w 45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9">
                  <a:moveTo>
                    <a:pt x="45" y="0"/>
                  </a:moveTo>
                  <a:lnTo>
                    <a:pt x="16" y="69"/>
                  </a:lnTo>
                  <a:lnTo>
                    <a:pt x="0" y="69"/>
                  </a:lnTo>
                  <a:lnTo>
                    <a:pt x="19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2" name="Freeform 2674"/>
            <p:cNvSpPr>
              <a:spLocks/>
            </p:cNvSpPr>
            <p:nvPr/>
          </p:nvSpPr>
          <p:spPr bwMode="auto">
            <a:xfrm>
              <a:off x="6131" y="3671"/>
              <a:ext cx="57" cy="41"/>
            </a:xfrm>
            <a:custGeom>
              <a:avLst/>
              <a:gdLst>
                <a:gd name="T0" fmla="*/ 171 w 171"/>
                <a:gd name="T1" fmla="*/ 121 h 121"/>
                <a:gd name="T2" fmla="*/ 152 w 171"/>
                <a:gd name="T3" fmla="*/ 121 h 121"/>
                <a:gd name="T4" fmla="*/ 152 w 171"/>
                <a:gd name="T5" fmla="*/ 54 h 121"/>
                <a:gd name="T6" fmla="*/ 152 w 171"/>
                <a:gd name="T7" fmla="*/ 47 h 121"/>
                <a:gd name="T8" fmla="*/ 151 w 171"/>
                <a:gd name="T9" fmla="*/ 40 h 121"/>
                <a:gd name="T10" fmla="*/ 151 w 171"/>
                <a:gd name="T11" fmla="*/ 33 h 121"/>
                <a:gd name="T12" fmla="*/ 148 w 171"/>
                <a:gd name="T13" fmla="*/ 28 h 121"/>
                <a:gd name="T14" fmla="*/ 145 w 171"/>
                <a:gd name="T15" fmla="*/ 24 h 121"/>
                <a:gd name="T16" fmla="*/ 141 w 171"/>
                <a:gd name="T17" fmla="*/ 21 h 121"/>
                <a:gd name="T18" fmla="*/ 136 w 171"/>
                <a:gd name="T19" fmla="*/ 20 h 121"/>
                <a:gd name="T20" fmla="*/ 128 w 171"/>
                <a:gd name="T21" fmla="*/ 18 h 121"/>
                <a:gd name="T22" fmla="*/ 119 w 171"/>
                <a:gd name="T23" fmla="*/ 20 h 121"/>
                <a:gd name="T24" fmla="*/ 112 w 171"/>
                <a:gd name="T25" fmla="*/ 23 h 121"/>
                <a:gd name="T26" fmla="*/ 103 w 171"/>
                <a:gd name="T27" fmla="*/ 27 h 121"/>
                <a:gd name="T28" fmla="*/ 95 w 171"/>
                <a:gd name="T29" fmla="*/ 34 h 121"/>
                <a:gd name="T30" fmla="*/ 95 w 171"/>
                <a:gd name="T31" fmla="*/ 36 h 121"/>
                <a:gd name="T32" fmla="*/ 95 w 171"/>
                <a:gd name="T33" fmla="*/ 40 h 121"/>
                <a:gd name="T34" fmla="*/ 96 w 171"/>
                <a:gd name="T35" fmla="*/ 43 h 121"/>
                <a:gd name="T36" fmla="*/ 96 w 171"/>
                <a:gd name="T37" fmla="*/ 46 h 121"/>
                <a:gd name="T38" fmla="*/ 96 w 171"/>
                <a:gd name="T39" fmla="*/ 121 h 121"/>
                <a:gd name="T40" fmla="*/ 76 w 171"/>
                <a:gd name="T41" fmla="*/ 121 h 121"/>
                <a:gd name="T42" fmla="*/ 76 w 171"/>
                <a:gd name="T43" fmla="*/ 54 h 121"/>
                <a:gd name="T44" fmla="*/ 76 w 171"/>
                <a:gd name="T45" fmla="*/ 46 h 121"/>
                <a:gd name="T46" fmla="*/ 74 w 171"/>
                <a:gd name="T47" fmla="*/ 39 h 121"/>
                <a:gd name="T48" fmla="*/ 74 w 171"/>
                <a:gd name="T49" fmla="*/ 33 h 121"/>
                <a:gd name="T50" fmla="*/ 72 w 171"/>
                <a:gd name="T51" fmla="*/ 28 h 121"/>
                <a:gd name="T52" fmla="*/ 69 w 171"/>
                <a:gd name="T53" fmla="*/ 24 h 121"/>
                <a:gd name="T54" fmla="*/ 66 w 171"/>
                <a:gd name="T55" fmla="*/ 21 h 121"/>
                <a:gd name="T56" fmla="*/ 60 w 171"/>
                <a:gd name="T57" fmla="*/ 20 h 121"/>
                <a:gd name="T58" fmla="*/ 51 w 171"/>
                <a:gd name="T59" fmla="*/ 18 h 121"/>
                <a:gd name="T60" fmla="*/ 44 w 171"/>
                <a:gd name="T61" fmla="*/ 20 h 121"/>
                <a:gd name="T62" fmla="*/ 36 w 171"/>
                <a:gd name="T63" fmla="*/ 23 h 121"/>
                <a:gd name="T64" fmla="*/ 27 w 171"/>
                <a:gd name="T65" fmla="*/ 27 h 121"/>
                <a:gd name="T66" fmla="*/ 20 w 171"/>
                <a:gd name="T67" fmla="*/ 33 h 121"/>
                <a:gd name="T68" fmla="*/ 20 w 171"/>
                <a:gd name="T69" fmla="*/ 121 h 121"/>
                <a:gd name="T70" fmla="*/ 0 w 171"/>
                <a:gd name="T71" fmla="*/ 121 h 121"/>
                <a:gd name="T72" fmla="*/ 0 w 171"/>
                <a:gd name="T73" fmla="*/ 4 h 121"/>
                <a:gd name="T74" fmla="*/ 20 w 171"/>
                <a:gd name="T75" fmla="*/ 4 h 121"/>
                <a:gd name="T76" fmla="*/ 20 w 171"/>
                <a:gd name="T77" fmla="*/ 17 h 121"/>
                <a:gd name="T78" fmla="*/ 28 w 171"/>
                <a:gd name="T79" fmla="*/ 10 h 121"/>
                <a:gd name="T80" fmla="*/ 38 w 171"/>
                <a:gd name="T81" fmla="*/ 4 h 121"/>
                <a:gd name="T82" fmla="*/ 47 w 171"/>
                <a:gd name="T83" fmla="*/ 1 h 121"/>
                <a:gd name="T84" fmla="*/ 57 w 171"/>
                <a:gd name="T85" fmla="*/ 0 h 121"/>
                <a:gd name="T86" fmla="*/ 69 w 171"/>
                <a:gd name="T87" fmla="*/ 1 h 121"/>
                <a:gd name="T88" fmla="*/ 77 w 171"/>
                <a:gd name="T89" fmla="*/ 5 h 121"/>
                <a:gd name="T90" fmla="*/ 86 w 171"/>
                <a:gd name="T91" fmla="*/ 11 h 121"/>
                <a:gd name="T92" fmla="*/ 90 w 171"/>
                <a:gd name="T93" fmla="*/ 20 h 121"/>
                <a:gd name="T94" fmla="*/ 102 w 171"/>
                <a:gd name="T95" fmla="*/ 10 h 121"/>
                <a:gd name="T96" fmla="*/ 112 w 171"/>
                <a:gd name="T97" fmla="*/ 4 h 121"/>
                <a:gd name="T98" fmla="*/ 122 w 171"/>
                <a:gd name="T99" fmla="*/ 1 h 121"/>
                <a:gd name="T100" fmla="*/ 133 w 171"/>
                <a:gd name="T101" fmla="*/ 0 h 121"/>
                <a:gd name="T102" fmla="*/ 144 w 171"/>
                <a:gd name="T103" fmla="*/ 1 h 121"/>
                <a:gd name="T104" fmla="*/ 158 w 171"/>
                <a:gd name="T105" fmla="*/ 7 h 121"/>
                <a:gd name="T106" fmla="*/ 162 w 171"/>
                <a:gd name="T107" fmla="*/ 11 h 121"/>
                <a:gd name="T108" fmla="*/ 169 w 171"/>
                <a:gd name="T109" fmla="*/ 26 h 121"/>
                <a:gd name="T110" fmla="*/ 171 w 171"/>
                <a:gd name="T111" fmla="*/ 44 h 121"/>
                <a:gd name="T112" fmla="*/ 171 w 171"/>
                <a:gd name="T11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1" h="121">
                  <a:moveTo>
                    <a:pt x="171" y="121"/>
                  </a:moveTo>
                  <a:lnTo>
                    <a:pt x="152" y="121"/>
                  </a:lnTo>
                  <a:lnTo>
                    <a:pt x="152" y="54"/>
                  </a:lnTo>
                  <a:lnTo>
                    <a:pt x="152" y="47"/>
                  </a:lnTo>
                  <a:lnTo>
                    <a:pt x="151" y="40"/>
                  </a:lnTo>
                  <a:lnTo>
                    <a:pt x="151" y="33"/>
                  </a:lnTo>
                  <a:lnTo>
                    <a:pt x="148" y="28"/>
                  </a:lnTo>
                  <a:lnTo>
                    <a:pt x="145" y="24"/>
                  </a:lnTo>
                  <a:lnTo>
                    <a:pt x="141" y="21"/>
                  </a:lnTo>
                  <a:lnTo>
                    <a:pt x="136" y="20"/>
                  </a:lnTo>
                  <a:lnTo>
                    <a:pt x="128" y="18"/>
                  </a:lnTo>
                  <a:lnTo>
                    <a:pt x="119" y="20"/>
                  </a:lnTo>
                  <a:lnTo>
                    <a:pt x="112" y="23"/>
                  </a:lnTo>
                  <a:lnTo>
                    <a:pt x="103" y="27"/>
                  </a:lnTo>
                  <a:lnTo>
                    <a:pt x="95" y="34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6" y="43"/>
                  </a:lnTo>
                  <a:lnTo>
                    <a:pt x="96" y="46"/>
                  </a:lnTo>
                  <a:lnTo>
                    <a:pt x="96" y="121"/>
                  </a:lnTo>
                  <a:lnTo>
                    <a:pt x="76" y="121"/>
                  </a:lnTo>
                  <a:lnTo>
                    <a:pt x="76" y="54"/>
                  </a:lnTo>
                  <a:lnTo>
                    <a:pt x="76" y="46"/>
                  </a:lnTo>
                  <a:lnTo>
                    <a:pt x="74" y="39"/>
                  </a:lnTo>
                  <a:lnTo>
                    <a:pt x="74" y="33"/>
                  </a:lnTo>
                  <a:lnTo>
                    <a:pt x="72" y="28"/>
                  </a:lnTo>
                  <a:lnTo>
                    <a:pt x="69" y="24"/>
                  </a:lnTo>
                  <a:lnTo>
                    <a:pt x="66" y="21"/>
                  </a:lnTo>
                  <a:lnTo>
                    <a:pt x="60" y="20"/>
                  </a:lnTo>
                  <a:lnTo>
                    <a:pt x="51" y="18"/>
                  </a:lnTo>
                  <a:lnTo>
                    <a:pt x="44" y="20"/>
                  </a:lnTo>
                  <a:lnTo>
                    <a:pt x="36" y="23"/>
                  </a:lnTo>
                  <a:lnTo>
                    <a:pt x="27" y="27"/>
                  </a:lnTo>
                  <a:lnTo>
                    <a:pt x="20" y="33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4"/>
                  </a:lnTo>
                  <a:lnTo>
                    <a:pt x="20" y="4"/>
                  </a:lnTo>
                  <a:lnTo>
                    <a:pt x="20" y="17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47" y="1"/>
                  </a:lnTo>
                  <a:lnTo>
                    <a:pt x="57" y="0"/>
                  </a:lnTo>
                  <a:lnTo>
                    <a:pt x="69" y="1"/>
                  </a:lnTo>
                  <a:lnTo>
                    <a:pt x="77" y="5"/>
                  </a:lnTo>
                  <a:lnTo>
                    <a:pt x="86" y="11"/>
                  </a:lnTo>
                  <a:lnTo>
                    <a:pt x="90" y="20"/>
                  </a:lnTo>
                  <a:lnTo>
                    <a:pt x="102" y="10"/>
                  </a:lnTo>
                  <a:lnTo>
                    <a:pt x="112" y="4"/>
                  </a:lnTo>
                  <a:lnTo>
                    <a:pt x="122" y="1"/>
                  </a:lnTo>
                  <a:lnTo>
                    <a:pt x="133" y="0"/>
                  </a:lnTo>
                  <a:lnTo>
                    <a:pt x="144" y="1"/>
                  </a:lnTo>
                  <a:lnTo>
                    <a:pt x="158" y="7"/>
                  </a:lnTo>
                  <a:lnTo>
                    <a:pt x="162" y="11"/>
                  </a:lnTo>
                  <a:lnTo>
                    <a:pt x="169" y="26"/>
                  </a:lnTo>
                  <a:lnTo>
                    <a:pt x="171" y="44"/>
                  </a:lnTo>
                  <a:lnTo>
                    <a:pt x="171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3" name="Freeform 2675"/>
            <p:cNvSpPr>
              <a:spLocks noEditPoints="1"/>
            </p:cNvSpPr>
            <p:nvPr/>
          </p:nvSpPr>
          <p:spPr bwMode="auto">
            <a:xfrm>
              <a:off x="6198" y="3671"/>
              <a:ext cx="35" cy="41"/>
            </a:xfrm>
            <a:custGeom>
              <a:avLst/>
              <a:gdLst>
                <a:gd name="T0" fmla="*/ 107 w 107"/>
                <a:gd name="T1" fmla="*/ 64 h 123"/>
                <a:gd name="T2" fmla="*/ 20 w 107"/>
                <a:gd name="T3" fmla="*/ 64 h 123"/>
                <a:gd name="T4" fmla="*/ 22 w 107"/>
                <a:gd name="T5" fmla="*/ 75 h 123"/>
                <a:gd name="T6" fmla="*/ 23 w 107"/>
                <a:gd name="T7" fmla="*/ 83 h 123"/>
                <a:gd name="T8" fmla="*/ 28 w 107"/>
                <a:gd name="T9" fmla="*/ 90 h 123"/>
                <a:gd name="T10" fmla="*/ 33 w 107"/>
                <a:gd name="T11" fmla="*/ 96 h 123"/>
                <a:gd name="T12" fmla="*/ 39 w 107"/>
                <a:gd name="T13" fmla="*/ 100 h 123"/>
                <a:gd name="T14" fmla="*/ 46 w 107"/>
                <a:gd name="T15" fmla="*/ 103 h 123"/>
                <a:gd name="T16" fmla="*/ 53 w 107"/>
                <a:gd name="T17" fmla="*/ 106 h 123"/>
                <a:gd name="T18" fmla="*/ 62 w 107"/>
                <a:gd name="T19" fmla="*/ 106 h 123"/>
                <a:gd name="T20" fmla="*/ 75 w 107"/>
                <a:gd name="T21" fmla="*/ 106 h 123"/>
                <a:gd name="T22" fmla="*/ 87 w 107"/>
                <a:gd name="T23" fmla="*/ 102 h 123"/>
                <a:gd name="T24" fmla="*/ 98 w 107"/>
                <a:gd name="T25" fmla="*/ 98 h 123"/>
                <a:gd name="T26" fmla="*/ 104 w 107"/>
                <a:gd name="T27" fmla="*/ 92 h 123"/>
                <a:gd name="T28" fmla="*/ 105 w 107"/>
                <a:gd name="T29" fmla="*/ 92 h 123"/>
                <a:gd name="T30" fmla="*/ 105 w 107"/>
                <a:gd name="T31" fmla="*/ 113 h 123"/>
                <a:gd name="T32" fmla="*/ 95 w 107"/>
                <a:gd name="T33" fmla="*/ 118 h 123"/>
                <a:gd name="T34" fmla="*/ 85 w 107"/>
                <a:gd name="T35" fmla="*/ 121 h 123"/>
                <a:gd name="T36" fmla="*/ 74 w 107"/>
                <a:gd name="T37" fmla="*/ 123 h 123"/>
                <a:gd name="T38" fmla="*/ 62 w 107"/>
                <a:gd name="T39" fmla="*/ 123 h 123"/>
                <a:gd name="T40" fmla="*/ 49 w 107"/>
                <a:gd name="T41" fmla="*/ 123 h 123"/>
                <a:gd name="T42" fmla="*/ 26 w 107"/>
                <a:gd name="T43" fmla="*/ 115 h 123"/>
                <a:gd name="T44" fmla="*/ 17 w 107"/>
                <a:gd name="T45" fmla="*/ 108 h 123"/>
                <a:gd name="T46" fmla="*/ 9 w 107"/>
                <a:gd name="T47" fmla="*/ 99 h 123"/>
                <a:gd name="T48" fmla="*/ 2 w 107"/>
                <a:gd name="T49" fmla="*/ 77 h 123"/>
                <a:gd name="T50" fmla="*/ 0 w 107"/>
                <a:gd name="T51" fmla="*/ 63 h 123"/>
                <a:gd name="T52" fmla="*/ 2 w 107"/>
                <a:gd name="T53" fmla="*/ 49 h 123"/>
                <a:gd name="T54" fmla="*/ 9 w 107"/>
                <a:gd name="T55" fmla="*/ 26 h 123"/>
                <a:gd name="T56" fmla="*/ 16 w 107"/>
                <a:gd name="T57" fmla="*/ 17 h 123"/>
                <a:gd name="T58" fmla="*/ 25 w 107"/>
                <a:gd name="T59" fmla="*/ 10 h 123"/>
                <a:gd name="T60" fmla="*/ 45 w 107"/>
                <a:gd name="T61" fmla="*/ 1 h 123"/>
                <a:gd name="T62" fmla="*/ 58 w 107"/>
                <a:gd name="T63" fmla="*/ 0 h 123"/>
                <a:gd name="T64" fmla="*/ 69 w 107"/>
                <a:gd name="T65" fmla="*/ 1 h 123"/>
                <a:gd name="T66" fmla="*/ 88 w 107"/>
                <a:gd name="T67" fmla="*/ 7 h 123"/>
                <a:gd name="T68" fmla="*/ 94 w 107"/>
                <a:gd name="T69" fmla="*/ 14 h 123"/>
                <a:gd name="T70" fmla="*/ 101 w 107"/>
                <a:gd name="T71" fmla="*/ 21 h 123"/>
                <a:gd name="T72" fmla="*/ 107 w 107"/>
                <a:gd name="T73" fmla="*/ 41 h 123"/>
                <a:gd name="T74" fmla="*/ 107 w 107"/>
                <a:gd name="T75" fmla="*/ 53 h 123"/>
                <a:gd name="T76" fmla="*/ 107 w 107"/>
                <a:gd name="T77" fmla="*/ 64 h 123"/>
                <a:gd name="T78" fmla="*/ 88 w 107"/>
                <a:gd name="T79" fmla="*/ 49 h 123"/>
                <a:gd name="T80" fmla="*/ 87 w 107"/>
                <a:gd name="T81" fmla="*/ 34 h 123"/>
                <a:gd name="T82" fmla="*/ 81 w 107"/>
                <a:gd name="T83" fmla="*/ 26 h 123"/>
                <a:gd name="T84" fmla="*/ 71 w 107"/>
                <a:gd name="T85" fmla="*/ 18 h 123"/>
                <a:gd name="T86" fmla="*/ 56 w 107"/>
                <a:gd name="T87" fmla="*/ 17 h 123"/>
                <a:gd name="T88" fmla="*/ 42 w 107"/>
                <a:gd name="T89" fmla="*/ 18 h 123"/>
                <a:gd name="T90" fmla="*/ 32 w 107"/>
                <a:gd name="T91" fmla="*/ 26 h 123"/>
                <a:gd name="T92" fmla="*/ 23 w 107"/>
                <a:gd name="T93" fmla="*/ 36 h 123"/>
                <a:gd name="T94" fmla="*/ 20 w 107"/>
                <a:gd name="T95" fmla="*/ 49 h 123"/>
                <a:gd name="T96" fmla="*/ 88 w 107"/>
                <a:gd name="T97" fmla="*/ 4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" h="123">
                  <a:moveTo>
                    <a:pt x="107" y="64"/>
                  </a:moveTo>
                  <a:lnTo>
                    <a:pt x="20" y="64"/>
                  </a:lnTo>
                  <a:lnTo>
                    <a:pt x="22" y="75"/>
                  </a:lnTo>
                  <a:lnTo>
                    <a:pt x="23" y="83"/>
                  </a:lnTo>
                  <a:lnTo>
                    <a:pt x="28" y="90"/>
                  </a:lnTo>
                  <a:lnTo>
                    <a:pt x="33" y="96"/>
                  </a:lnTo>
                  <a:lnTo>
                    <a:pt x="39" y="100"/>
                  </a:lnTo>
                  <a:lnTo>
                    <a:pt x="46" y="103"/>
                  </a:lnTo>
                  <a:lnTo>
                    <a:pt x="53" y="106"/>
                  </a:lnTo>
                  <a:lnTo>
                    <a:pt x="62" y="106"/>
                  </a:lnTo>
                  <a:lnTo>
                    <a:pt x="75" y="106"/>
                  </a:lnTo>
                  <a:lnTo>
                    <a:pt x="87" y="102"/>
                  </a:lnTo>
                  <a:lnTo>
                    <a:pt x="98" y="98"/>
                  </a:lnTo>
                  <a:lnTo>
                    <a:pt x="104" y="92"/>
                  </a:lnTo>
                  <a:lnTo>
                    <a:pt x="105" y="92"/>
                  </a:lnTo>
                  <a:lnTo>
                    <a:pt x="105" y="113"/>
                  </a:lnTo>
                  <a:lnTo>
                    <a:pt x="95" y="118"/>
                  </a:lnTo>
                  <a:lnTo>
                    <a:pt x="85" y="121"/>
                  </a:lnTo>
                  <a:lnTo>
                    <a:pt x="74" y="123"/>
                  </a:lnTo>
                  <a:lnTo>
                    <a:pt x="62" y="123"/>
                  </a:lnTo>
                  <a:lnTo>
                    <a:pt x="49" y="123"/>
                  </a:lnTo>
                  <a:lnTo>
                    <a:pt x="26" y="115"/>
                  </a:lnTo>
                  <a:lnTo>
                    <a:pt x="17" y="108"/>
                  </a:lnTo>
                  <a:lnTo>
                    <a:pt x="9" y="99"/>
                  </a:lnTo>
                  <a:lnTo>
                    <a:pt x="2" y="77"/>
                  </a:lnTo>
                  <a:lnTo>
                    <a:pt x="0" y="63"/>
                  </a:lnTo>
                  <a:lnTo>
                    <a:pt x="2" y="49"/>
                  </a:lnTo>
                  <a:lnTo>
                    <a:pt x="9" y="26"/>
                  </a:lnTo>
                  <a:lnTo>
                    <a:pt x="16" y="17"/>
                  </a:lnTo>
                  <a:lnTo>
                    <a:pt x="25" y="10"/>
                  </a:lnTo>
                  <a:lnTo>
                    <a:pt x="45" y="1"/>
                  </a:lnTo>
                  <a:lnTo>
                    <a:pt x="58" y="0"/>
                  </a:lnTo>
                  <a:lnTo>
                    <a:pt x="69" y="1"/>
                  </a:lnTo>
                  <a:lnTo>
                    <a:pt x="88" y="7"/>
                  </a:lnTo>
                  <a:lnTo>
                    <a:pt x="94" y="14"/>
                  </a:lnTo>
                  <a:lnTo>
                    <a:pt x="101" y="21"/>
                  </a:lnTo>
                  <a:lnTo>
                    <a:pt x="107" y="41"/>
                  </a:lnTo>
                  <a:lnTo>
                    <a:pt x="107" y="53"/>
                  </a:lnTo>
                  <a:lnTo>
                    <a:pt x="107" y="64"/>
                  </a:lnTo>
                  <a:close/>
                  <a:moveTo>
                    <a:pt x="88" y="49"/>
                  </a:moveTo>
                  <a:lnTo>
                    <a:pt x="87" y="34"/>
                  </a:lnTo>
                  <a:lnTo>
                    <a:pt x="81" y="26"/>
                  </a:lnTo>
                  <a:lnTo>
                    <a:pt x="71" y="18"/>
                  </a:lnTo>
                  <a:lnTo>
                    <a:pt x="56" y="17"/>
                  </a:lnTo>
                  <a:lnTo>
                    <a:pt x="42" y="18"/>
                  </a:lnTo>
                  <a:lnTo>
                    <a:pt x="32" y="26"/>
                  </a:lnTo>
                  <a:lnTo>
                    <a:pt x="23" y="36"/>
                  </a:lnTo>
                  <a:lnTo>
                    <a:pt x="20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4" name="Freeform 2676"/>
            <p:cNvSpPr>
              <a:spLocks/>
            </p:cNvSpPr>
            <p:nvPr/>
          </p:nvSpPr>
          <p:spPr bwMode="auto">
            <a:xfrm>
              <a:off x="6243" y="3671"/>
              <a:ext cx="58" cy="41"/>
            </a:xfrm>
            <a:custGeom>
              <a:avLst/>
              <a:gdLst>
                <a:gd name="T0" fmla="*/ 173 w 173"/>
                <a:gd name="T1" fmla="*/ 121 h 121"/>
                <a:gd name="T2" fmla="*/ 153 w 173"/>
                <a:gd name="T3" fmla="*/ 121 h 121"/>
                <a:gd name="T4" fmla="*/ 153 w 173"/>
                <a:gd name="T5" fmla="*/ 54 h 121"/>
                <a:gd name="T6" fmla="*/ 153 w 173"/>
                <a:gd name="T7" fmla="*/ 47 h 121"/>
                <a:gd name="T8" fmla="*/ 151 w 173"/>
                <a:gd name="T9" fmla="*/ 40 h 121"/>
                <a:gd name="T10" fmla="*/ 151 w 173"/>
                <a:gd name="T11" fmla="*/ 33 h 121"/>
                <a:gd name="T12" fmla="*/ 148 w 173"/>
                <a:gd name="T13" fmla="*/ 28 h 121"/>
                <a:gd name="T14" fmla="*/ 147 w 173"/>
                <a:gd name="T15" fmla="*/ 24 h 121"/>
                <a:gd name="T16" fmla="*/ 143 w 173"/>
                <a:gd name="T17" fmla="*/ 21 h 121"/>
                <a:gd name="T18" fmla="*/ 137 w 173"/>
                <a:gd name="T19" fmla="*/ 20 h 121"/>
                <a:gd name="T20" fmla="*/ 130 w 173"/>
                <a:gd name="T21" fmla="*/ 18 h 121"/>
                <a:gd name="T22" fmla="*/ 121 w 173"/>
                <a:gd name="T23" fmla="*/ 20 h 121"/>
                <a:gd name="T24" fmla="*/ 112 w 173"/>
                <a:gd name="T25" fmla="*/ 23 h 121"/>
                <a:gd name="T26" fmla="*/ 104 w 173"/>
                <a:gd name="T27" fmla="*/ 27 h 121"/>
                <a:gd name="T28" fmla="*/ 95 w 173"/>
                <a:gd name="T29" fmla="*/ 34 h 121"/>
                <a:gd name="T30" fmla="*/ 96 w 173"/>
                <a:gd name="T31" fmla="*/ 36 h 121"/>
                <a:gd name="T32" fmla="*/ 96 w 173"/>
                <a:gd name="T33" fmla="*/ 40 h 121"/>
                <a:gd name="T34" fmla="*/ 96 w 173"/>
                <a:gd name="T35" fmla="*/ 43 h 121"/>
                <a:gd name="T36" fmla="*/ 96 w 173"/>
                <a:gd name="T37" fmla="*/ 46 h 121"/>
                <a:gd name="T38" fmla="*/ 96 w 173"/>
                <a:gd name="T39" fmla="*/ 121 h 121"/>
                <a:gd name="T40" fmla="*/ 76 w 173"/>
                <a:gd name="T41" fmla="*/ 121 h 121"/>
                <a:gd name="T42" fmla="*/ 76 w 173"/>
                <a:gd name="T43" fmla="*/ 54 h 121"/>
                <a:gd name="T44" fmla="*/ 76 w 173"/>
                <a:gd name="T45" fmla="*/ 46 h 121"/>
                <a:gd name="T46" fmla="*/ 76 w 173"/>
                <a:gd name="T47" fmla="*/ 39 h 121"/>
                <a:gd name="T48" fmla="*/ 75 w 173"/>
                <a:gd name="T49" fmla="*/ 33 h 121"/>
                <a:gd name="T50" fmla="*/ 73 w 173"/>
                <a:gd name="T51" fmla="*/ 28 h 121"/>
                <a:gd name="T52" fmla="*/ 71 w 173"/>
                <a:gd name="T53" fmla="*/ 24 h 121"/>
                <a:gd name="T54" fmla="*/ 66 w 173"/>
                <a:gd name="T55" fmla="*/ 21 h 121"/>
                <a:gd name="T56" fmla="*/ 60 w 173"/>
                <a:gd name="T57" fmla="*/ 20 h 121"/>
                <a:gd name="T58" fmla="*/ 53 w 173"/>
                <a:gd name="T59" fmla="*/ 18 h 121"/>
                <a:gd name="T60" fmla="*/ 45 w 173"/>
                <a:gd name="T61" fmla="*/ 20 h 121"/>
                <a:gd name="T62" fmla="*/ 36 w 173"/>
                <a:gd name="T63" fmla="*/ 23 h 121"/>
                <a:gd name="T64" fmla="*/ 29 w 173"/>
                <a:gd name="T65" fmla="*/ 27 h 121"/>
                <a:gd name="T66" fmla="*/ 20 w 173"/>
                <a:gd name="T67" fmla="*/ 33 h 121"/>
                <a:gd name="T68" fmla="*/ 20 w 173"/>
                <a:gd name="T69" fmla="*/ 121 h 121"/>
                <a:gd name="T70" fmla="*/ 0 w 173"/>
                <a:gd name="T71" fmla="*/ 121 h 121"/>
                <a:gd name="T72" fmla="*/ 0 w 173"/>
                <a:gd name="T73" fmla="*/ 4 h 121"/>
                <a:gd name="T74" fmla="*/ 20 w 173"/>
                <a:gd name="T75" fmla="*/ 4 h 121"/>
                <a:gd name="T76" fmla="*/ 20 w 173"/>
                <a:gd name="T77" fmla="*/ 17 h 121"/>
                <a:gd name="T78" fmla="*/ 30 w 173"/>
                <a:gd name="T79" fmla="*/ 10 h 121"/>
                <a:gd name="T80" fmla="*/ 39 w 173"/>
                <a:gd name="T81" fmla="*/ 4 h 121"/>
                <a:gd name="T82" fmla="*/ 47 w 173"/>
                <a:gd name="T83" fmla="*/ 1 h 121"/>
                <a:gd name="T84" fmla="*/ 59 w 173"/>
                <a:gd name="T85" fmla="*/ 0 h 121"/>
                <a:gd name="T86" fmla="*/ 71 w 173"/>
                <a:gd name="T87" fmla="*/ 1 h 121"/>
                <a:gd name="T88" fmla="*/ 79 w 173"/>
                <a:gd name="T89" fmla="*/ 5 h 121"/>
                <a:gd name="T90" fmla="*/ 86 w 173"/>
                <a:gd name="T91" fmla="*/ 11 h 121"/>
                <a:gd name="T92" fmla="*/ 91 w 173"/>
                <a:gd name="T93" fmla="*/ 20 h 121"/>
                <a:gd name="T94" fmla="*/ 104 w 173"/>
                <a:gd name="T95" fmla="*/ 10 h 121"/>
                <a:gd name="T96" fmla="*/ 114 w 173"/>
                <a:gd name="T97" fmla="*/ 4 h 121"/>
                <a:gd name="T98" fmla="*/ 124 w 173"/>
                <a:gd name="T99" fmla="*/ 1 h 121"/>
                <a:gd name="T100" fmla="*/ 134 w 173"/>
                <a:gd name="T101" fmla="*/ 0 h 121"/>
                <a:gd name="T102" fmla="*/ 144 w 173"/>
                <a:gd name="T103" fmla="*/ 1 h 121"/>
                <a:gd name="T104" fmla="*/ 158 w 173"/>
                <a:gd name="T105" fmla="*/ 7 h 121"/>
                <a:gd name="T106" fmla="*/ 163 w 173"/>
                <a:gd name="T107" fmla="*/ 11 h 121"/>
                <a:gd name="T108" fmla="*/ 171 w 173"/>
                <a:gd name="T109" fmla="*/ 26 h 121"/>
                <a:gd name="T110" fmla="*/ 173 w 173"/>
                <a:gd name="T111" fmla="*/ 44 h 121"/>
                <a:gd name="T112" fmla="*/ 173 w 173"/>
                <a:gd name="T11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3" h="121">
                  <a:moveTo>
                    <a:pt x="173" y="121"/>
                  </a:moveTo>
                  <a:lnTo>
                    <a:pt x="153" y="121"/>
                  </a:lnTo>
                  <a:lnTo>
                    <a:pt x="153" y="54"/>
                  </a:lnTo>
                  <a:lnTo>
                    <a:pt x="153" y="47"/>
                  </a:lnTo>
                  <a:lnTo>
                    <a:pt x="151" y="40"/>
                  </a:lnTo>
                  <a:lnTo>
                    <a:pt x="151" y="33"/>
                  </a:lnTo>
                  <a:lnTo>
                    <a:pt x="148" y="28"/>
                  </a:lnTo>
                  <a:lnTo>
                    <a:pt x="147" y="24"/>
                  </a:lnTo>
                  <a:lnTo>
                    <a:pt x="143" y="21"/>
                  </a:lnTo>
                  <a:lnTo>
                    <a:pt x="137" y="20"/>
                  </a:lnTo>
                  <a:lnTo>
                    <a:pt x="130" y="18"/>
                  </a:lnTo>
                  <a:lnTo>
                    <a:pt x="121" y="20"/>
                  </a:lnTo>
                  <a:lnTo>
                    <a:pt x="112" y="23"/>
                  </a:lnTo>
                  <a:lnTo>
                    <a:pt x="104" y="27"/>
                  </a:lnTo>
                  <a:lnTo>
                    <a:pt x="95" y="34"/>
                  </a:lnTo>
                  <a:lnTo>
                    <a:pt x="96" y="36"/>
                  </a:lnTo>
                  <a:lnTo>
                    <a:pt x="96" y="40"/>
                  </a:lnTo>
                  <a:lnTo>
                    <a:pt x="96" y="43"/>
                  </a:lnTo>
                  <a:lnTo>
                    <a:pt x="96" y="46"/>
                  </a:lnTo>
                  <a:lnTo>
                    <a:pt x="96" y="121"/>
                  </a:lnTo>
                  <a:lnTo>
                    <a:pt x="76" y="121"/>
                  </a:lnTo>
                  <a:lnTo>
                    <a:pt x="76" y="54"/>
                  </a:lnTo>
                  <a:lnTo>
                    <a:pt x="76" y="46"/>
                  </a:lnTo>
                  <a:lnTo>
                    <a:pt x="76" y="39"/>
                  </a:lnTo>
                  <a:lnTo>
                    <a:pt x="75" y="33"/>
                  </a:lnTo>
                  <a:lnTo>
                    <a:pt x="73" y="28"/>
                  </a:lnTo>
                  <a:lnTo>
                    <a:pt x="71" y="24"/>
                  </a:lnTo>
                  <a:lnTo>
                    <a:pt x="66" y="21"/>
                  </a:lnTo>
                  <a:lnTo>
                    <a:pt x="60" y="20"/>
                  </a:lnTo>
                  <a:lnTo>
                    <a:pt x="53" y="18"/>
                  </a:lnTo>
                  <a:lnTo>
                    <a:pt x="45" y="20"/>
                  </a:lnTo>
                  <a:lnTo>
                    <a:pt x="36" y="23"/>
                  </a:lnTo>
                  <a:lnTo>
                    <a:pt x="29" y="27"/>
                  </a:lnTo>
                  <a:lnTo>
                    <a:pt x="20" y="33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4"/>
                  </a:lnTo>
                  <a:lnTo>
                    <a:pt x="20" y="4"/>
                  </a:lnTo>
                  <a:lnTo>
                    <a:pt x="20" y="17"/>
                  </a:lnTo>
                  <a:lnTo>
                    <a:pt x="30" y="10"/>
                  </a:lnTo>
                  <a:lnTo>
                    <a:pt x="39" y="4"/>
                  </a:lnTo>
                  <a:lnTo>
                    <a:pt x="47" y="1"/>
                  </a:lnTo>
                  <a:lnTo>
                    <a:pt x="59" y="0"/>
                  </a:lnTo>
                  <a:lnTo>
                    <a:pt x="71" y="1"/>
                  </a:lnTo>
                  <a:lnTo>
                    <a:pt x="79" y="5"/>
                  </a:lnTo>
                  <a:lnTo>
                    <a:pt x="86" y="11"/>
                  </a:lnTo>
                  <a:lnTo>
                    <a:pt x="91" y="20"/>
                  </a:lnTo>
                  <a:lnTo>
                    <a:pt x="104" y="10"/>
                  </a:lnTo>
                  <a:lnTo>
                    <a:pt x="114" y="4"/>
                  </a:lnTo>
                  <a:lnTo>
                    <a:pt x="124" y="1"/>
                  </a:lnTo>
                  <a:lnTo>
                    <a:pt x="134" y="0"/>
                  </a:lnTo>
                  <a:lnTo>
                    <a:pt x="144" y="1"/>
                  </a:lnTo>
                  <a:lnTo>
                    <a:pt x="158" y="7"/>
                  </a:lnTo>
                  <a:lnTo>
                    <a:pt x="163" y="11"/>
                  </a:lnTo>
                  <a:lnTo>
                    <a:pt x="171" y="26"/>
                  </a:lnTo>
                  <a:lnTo>
                    <a:pt x="173" y="44"/>
                  </a:lnTo>
                  <a:lnTo>
                    <a:pt x="173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5" name="Freeform 2677"/>
            <p:cNvSpPr>
              <a:spLocks noEditPoints="1"/>
            </p:cNvSpPr>
            <p:nvPr/>
          </p:nvSpPr>
          <p:spPr bwMode="auto">
            <a:xfrm>
              <a:off x="6311" y="3671"/>
              <a:ext cx="36" cy="42"/>
            </a:xfrm>
            <a:custGeom>
              <a:avLst/>
              <a:gdLst>
                <a:gd name="T0" fmla="*/ 109 w 109"/>
                <a:gd name="T1" fmla="*/ 62 h 125"/>
                <a:gd name="T2" fmla="*/ 109 w 109"/>
                <a:gd name="T3" fmla="*/ 76 h 125"/>
                <a:gd name="T4" fmla="*/ 100 w 109"/>
                <a:gd name="T5" fmla="*/ 99 h 125"/>
                <a:gd name="T6" fmla="*/ 95 w 109"/>
                <a:gd name="T7" fmla="*/ 108 h 125"/>
                <a:gd name="T8" fmla="*/ 86 w 109"/>
                <a:gd name="T9" fmla="*/ 115 h 125"/>
                <a:gd name="T10" fmla="*/ 67 w 109"/>
                <a:gd name="T11" fmla="*/ 123 h 125"/>
                <a:gd name="T12" fmla="*/ 54 w 109"/>
                <a:gd name="T13" fmla="*/ 125 h 125"/>
                <a:gd name="T14" fmla="*/ 43 w 109"/>
                <a:gd name="T15" fmla="*/ 123 h 125"/>
                <a:gd name="T16" fmla="*/ 23 w 109"/>
                <a:gd name="T17" fmla="*/ 115 h 125"/>
                <a:gd name="T18" fmla="*/ 15 w 109"/>
                <a:gd name="T19" fmla="*/ 108 h 125"/>
                <a:gd name="T20" fmla="*/ 8 w 109"/>
                <a:gd name="T21" fmla="*/ 99 h 125"/>
                <a:gd name="T22" fmla="*/ 1 w 109"/>
                <a:gd name="T23" fmla="*/ 76 h 125"/>
                <a:gd name="T24" fmla="*/ 0 w 109"/>
                <a:gd name="T25" fmla="*/ 62 h 125"/>
                <a:gd name="T26" fmla="*/ 1 w 109"/>
                <a:gd name="T27" fmla="*/ 49 h 125"/>
                <a:gd name="T28" fmla="*/ 8 w 109"/>
                <a:gd name="T29" fmla="*/ 26 h 125"/>
                <a:gd name="T30" fmla="*/ 15 w 109"/>
                <a:gd name="T31" fmla="*/ 17 h 125"/>
                <a:gd name="T32" fmla="*/ 23 w 109"/>
                <a:gd name="T33" fmla="*/ 10 h 125"/>
                <a:gd name="T34" fmla="*/ 43 w 109"/>
                <a:gd name="T35" fmla="*/ 1 h 125"/>
                <a:gd name="T36" fmla="*/ 54 w 109"/>
                <a:gd name="T37" fmla="*/ 0 h 125"/>
                <a:gd name="T38" fmla="*/ 67 w 109"/>
                <a:gd name="T39" fmla="*/ 1 h 125"/>
                <a:gd name="T40" fmla="*/ 86 w 109"/>
                <a:gd name="T41" fmla="*/ 10 h 125"/>
                <a:gd name="T42" fmla="*/ 95 w 109"/>
                <a:gd name="T43" fmla="*/ 17 h 125"/>
                <a:gd name="T44" fmla="*/ 100 w 109"/>
                <a:gd name="T45" fmla="*/ 26 h 125"/>
                <a:gd name="T46" fmla="*/ 109 w 109"/>
                <a:gd name="T47" fmla="*/ 49 h 125"/>
                <a:gd name="T48" fmla="*/ 109 w 109"/>
                <a:gd name="T49" fmla="*/ 62 h 125"/>
                <a:gd name="T50" fmla="*/ 89 w 109"/>
                <a:gd name="T51" fmla="*/ 62 h 125"/>
                <a:gd name="T52" fmla="*/ 87 w 109"/>
                <a:gd name="T53" fmla="*/ 41 h 125"/>
                <a:gd name="T54" fmla="*/ 79 w 109"/>
                <a:gd name="T55" fmla="*/ 28 h 125"/>
                <a:gd name="T56" fmla="*/ 69 w 109"/>
                <a:gd name="T57" fmla="*/ 18 h 125"/>
                <a:gd name="T58" fmla="*/ 54 w 109"/>
                <a:gd name="T59" fmla="*/ 17 h 125"/>
                <a:gd name="T60" fmla="*/ 40 w 109"/>
                <a:gd name="T61" fmla="*/ 18 h 125"/>
                <a:gd name="T62" fmla="*/ 30 w 109"/>
                <a:gd name="T63" fmla="*/ 28 h 125"/>
                <a:gd name="T64" fmla="*/ 23 w 109"/>
                <a:gd name="T65" fmla="*/ 41 h 125"/>
                <a:gd name="T66" fmla="*/ 21 w 109"/>
                <a:gd name="T67" fmla="*/ 62 h 125"/>
                <a:gd name="T68" fmla="*/ 23 w 109"/>
                <a:gd name="T69" fmla="*/ 83 h 125"/>
                <a:gd name="T70" fmla="*/ 30 w 109"/>
                <a:gd name="T71" fmla="*/ 96 h 125"/>
                <a:gd name="T72" fmla="*/ 40 w 109"/>
                <a:gd name="T73" fmla="*/ 105 h 125"/>
                <a:gd name="T74" fmla="*/ 54 w 109"/>
                <a:gd name="T75" fmla="*/ 108 h 125"/>
                <a:gd name="T76" fmla="*/ 69 w 109"/>
                <a:gd name="T77" fmla="*/ 105 h 125"/>
                <a:gd name="T78" fmla="*/ 79 w 109"/>
                <a:gd name="T79" fmla="*/ 96 h 125"/>
                <a:gd name="T80" fmla="*/ 87 w 109"/>
                <a:gd name="T81" fmla="*/ 83 h 125"/>
                <a:gd name="T82" fmla="*/ 89 w 109"/>
                <a:gd name="T83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125">
                  <a:moveTo>
                    <a:pt x="109" y="62"/>
                  </a:moveTo>
                  <a:lnTo>
                    <a:pt x="109" y="76"/>
                  </a:lnTo>
                  <a:lnTo>
                    <a:pt x="100" y="99"/>
                  </a:lnTo>
                  <a:lnTo>
                    <a:pt x="95" y="108"/>
                  </a:lnTo>
                  <a:lnTo>
                    <a:pt x="86" y="115"/>
                  </a:lnTo>
                  <a:lnTo>
                    <a:pt x="67" y="123"/>
                  </a:lnTo>
                  <a:lnTo>
                    <a:pt x="54" y="125"/>
                  </a:lnTo>
                  <a:lnTo>
                    <a:pt x="43" y="123"/>
                  </a:lnTo>
                  <a:lnTo>
                    <a:pt x="23" y="115"/>
                  </a:lnTo>
                  <a:lnTo>
                    <a:pt x="15" y="108"/>
                  </a:lnTo>
                  <a:lnTo>
                    <a:pt x="8" y="99"/>
                  </a:lnTo>
                  <a:lnTo>
                    <a:pt x="1" y="76"/>
                  </a:lnTo>
                  <a:lnTo>
                    <a:pt x="0" y="62"/>
                  </a:lnTo>
                  <a:lnTo>
                    <a:pt x="1" y="49"/>
                  </a:lnTo>
                  <a:lnTo>
                    <a:pt x="8" y="26"/>
                  </a:lnTo>
                  <a:lnTo>
                    <a:pt x="15" y="17"/>
                  </a:lnTo>
                  <a:lnTo>
                    <a:pt x="23" y="10"/>
                  </a:lnTo>
                  <a:lnTo>
                    <a:pt x="43" y="1"/>
                  </a:lnTo>
                  <a:lnTo>
                    <a:pt x="54" y="0"/>
                  </a:lnTo>
                  <a:lnTo>
                    <a:pt x="67" y="1"/>
                  </a:lnTo>
                  <a:lnTo>
                    <a:pt x="86" y="10"/>
                  </a:lnTo>
                  <a:lnTo>
                    <a:pt x="95" y="17"/>
                  </a:lnTo>
                  <a:lnTo>
                    <a:pt x="100" y="26"/>
                  </a:lnTo>
                  <a:lnTo>
                    <a:pt x="109" y="49"/>
                  </a:lnTo>
                  <a:lnTo>
                    <a:pt x="109" y="62"/>
                  </a:lnTo>
                  <a:close/>
                  <a:moveTo>
                    <a:pt x="89" y="62"/>
                  </a:moveTo>
                  <a:lnTo>
                    <a:pt x="87" y="41"/>
                  </a:lnTo>
                  <a:lnTo>
                    <a:pt x="79" y="28"/>
                  </a:lnTo>
                  <a:lnTo>
                    <a:pt x="69" y="18"/>
                  </a:lnTo>
                  <a:lnTo>
                    <a:pt x="54" y="17"/>
                  </a:lnTo>
                  <a:lnTo>
                    <a:pt x="40" y="18"/>
                  </a:lnTo>
                  <a:lnTo>
                    <a:pt x="30" y="28"/>
                  </a:lnTo>
                  <a:lnTo>
                    <a:pt x="23" y="41"/>
                  </a:lnTo>
                  <a:lnTo>
                    <a:pt x="21" y="62"/>
                  </a:lnTo>
                  <a:lnTo>
                    <a:pt x="23" y="83"/>
                  </a:lnTo>
                  <a:lnTo>
                    <a:pt x="30" y="96"/>
                  </a:lnTo>
                  <a:lnTo>
                    <a:pt x="40" y="105"/>
                  </a:lnTo>
                  <a:lnTo>
                    <a:pt x="54" y="108"/>
                  </a:lnTo>
                  <a:lnTo>
                    <a:pt x="69" y="105"/>
                  </a:lnTo>
                  <a:lnTo>
                    <a:pt x="79" y="96"/>
                  </a:lnTo>
                  <a:lnTo>
                    <a:pt x="87" y="83"/>
                  </a:lnTo>
                  <a:lnTo>
                    <a:pt x="89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6" name="Freeform 2678"/>
            <p:cNvSpPr>
              <a:spLocks/>
            </p:cNvSpPr>
            <p:nvPr/>
          </p:nvSpPr>
          <p:spPr bwMode="auto">
            <a:xfrm>
              <a:off x="6357" y="3673"/>
              <a:ext cx="25" cy="39"/>
            </a:xfrm>
            <a:custGeom>
              <a:avLst/>
              <a:gdLst>
                <a:gd name="T0" fmla="*/ 74 w 74"/>
                <a:gd name="T1" fmla="*/ 22 h 117"/>
                <a:gd name="T2" fmla="*/ 74 w 74"/>
                <a:gd name="T3" fmla="*/ 22 h 117"/>
                <a:gd name="T4" fmla="*/ 69 w 74"/>
                <a:gd name="T5" fmla="*/ 20 h 117"/>
                <a:gd name="T6" fmla="*/ 65 w 74"/>
                <a:gd name="T7" fmla="*/ 20 h 117"/>
                <a:gd name="T8" fmla="*/ 61 w 74"/>
                <a:gd name="T9" fmla="*/ 19 h 117"/>
                <a:gd name="T10" fmla="*/ 55 w 74"/>
                <a:gd name="T11" fmla="*/ 19 h 117"/>
                <a:gd name="T12" fmla="*/ 46 w 74"/>
                <a:gd name="T13" fmla="*/ 20 h 117"/>
                <a:gd name="T14" fmla="*/ 38 w 74"/>
                <a:gd name="T15" fmla="*/ 23 h 117"/>
                <a:gd name="T16" fmla="*/ 29 w 74"/>
                <a:gd name="T17" fmla="*/ 27 h 117"/>
                <a:gd name="T18" fmla="*/ 20 w 74"/>
                <a:gd name="T19" fmla="*/ 33 h 117"/>
                <a:gd name="T20" fmla="*/ 20 w 74"/>
                <a:gd name="T21" fmla="*/ 117 h 117"/>
                <a:gd name="T22" fmla="*/ 0 w 74"/>
                <a:gd name="T23" fmla="*/ 117 h 117"/>
                <a:gd name="T24" fmla="*/ 0 w 74"/>
                <a:gd name="T25" fmla="*/ 0 h 117"/>
                <a:gd name="T26" fmla="*/ 20 w 74"/>
                <a:gd name="T27" fmla="*/ 0 h 117"/>
                <a:gd name="T28" fmla="*/ 20 w 74"/>
                <a:gd name="T29" fmla="*/ 17 h 117"/>
                <a:gd name="T30" fmla="*/ 32 w 74"/>
                <a:gd name="T31" fmla="*/ 9 h 117"/>
                <a:gd name="T32" fmla="*/ 42 w 74"/>
                <a:gd name="T33" fmla="*/ 3 h 117"/>
                <a:gd name="T34" fmla="*/ 51 w 74"/>
                <a:gd name="T35" fmla="*/ 0 h 117"/>
                <a:gd name="T36" fmla="*/ 59 w 74"/>
                <a:gd name="T37" fmla="*/ 0 h 117"/>
                <a:gd name="T38" fmla="*/ 65 w 74"/>
                <a:gd name="T39" fmla="*/ 0 h 117"/>
                <a:gd name="T40" fmla="*/ 68 w 74"/>
                <a:gd name="T41" fmla="*/ 0 h 117"/>
                <a:gd name="T42" fmla="*/ 69 w 74"/>
                <a:gd name="T43" fmla="*/ 0 h 117"/>
                <a:gd name="T44" fmla="*/ 74 w 74"/>
                <a:gd name="T45" fmla="*/ 0 h 117"/>
                <a:gd name="T46" fmla="*/ 74 w 74"/>
                <a:gd name="T47" fmla="*/ 2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" h="117">
                  <a:moveTo>
                    <a:pt x="74" y="22"/>
                  </a:moveTo>
                  <a:lnTo>
                    <a:pt x="74" y="22"/>
                  </a:lnTo>
                  <a:lnTo>
                    <a:pt x="69" y="20"/>
                  </a:lnTo>
                  <a:lnTo>
                    <a:pt x="65" y="20"/>
                  </a:lnTo>
                  <a:lnTo>
                    <a:pt x="61" y="19"/>
                  </a:lnTo>
                  <a:lnTo>
                    <a:pt x="55" y="19"/>
                  </a:lnTo>
                  <a:lnTo>
                    <a:pt x="46" y="20"/>
                  </a:lnTo>
                  <a:lnTo>
                    <a:pt x="38" y="23"/>
                  </a:lnTo>
                  <a:lnTo>
                    <a:pt x="29" y="27"/>
                  </a:lnTo>
                  <a:lnTo>
                    <a:pt x="20" y="33"/>
                  </a:lnTo>
                  <a:lnTo>
                    <a:pt x="20" y="117"/>
                  </a:lnTo>
                  <a:lnTo>
                    <a:pt x="0" y="11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7"/>
                  </a:lnTo>
                  <a:lnTo>
                    <a:pt x="32" y="9"/>
                  </a:lnTo>
                  <a:lnTo>
                    <a:pt x="42" y="3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4" y="0"/>
                  </a:lnTo>
                  <a:lnTo>
                    <a:pt x="7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7" name="Freeform 2679"/>
            <p:cNvSpPr>
              <a:spLocks/>
            </p:cNvSpPr>
            <p:nvPr/>
          </p:nvSpPr>
          <p:spPr bwMode="auto">
            <a:xfrm>
              <a:off x="6383" y="3673"/>
              <a:ext cx="39" cy="53"/>
            </a:xfrm>
            <a:custGeom>
              <a:avLst/>
              <a:gdLst>
                <a:gd name="T0" fmla="*/ 116 w 116"/>
                <a:gd name="T1" fmla="*/ 0 h 161"/>
                <a:gd name="T2" fmla="*/ 47 w 116"/>
                <a:gd name="T3" fmla="*/ 161 h 161"/>
                <a:gd name="T4" fmla="*/ 26 w 116"/>
                <a:gd name="T5" fmla="*/ 161 h 161"/>
                <a:gd name="T6" fmla="*/ 48 w 116"/>
                <a:gd name="T7" fmla="*/ 111 h 161"/>
                <a:gd name="T8" fmla="*/ 0 w 116"/>
                <a:gd name="T9" fmla="*/ 0 h 161"/>
                <a:gd name="T10" fmla="*/ 22 w 116"/>
                <a:gd name="T11" fmla="*/ 0 h 161"/>
                <a:gd name="T12" fmla="*/ 58 w 116"/>
                <a:gd name="T13" fmla="*/ 86 h 161"/>
                <a:gd name="T14" fmla="*/ 96 w 116"/>
                <a:gd name="T15" fmla="*/ 0 h 161"/>
                <a:gd name="T16" fmla="*/ 116 w 116"/>
                <a:gd name="T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61">
                  <a:moveTo>
                    <a:pt x="116" y="0"/>
                  </a:moveTo>
                  <a:lnTo>
                    <a:pt x="47" y="161"/>
                  </a:lnTo>
                  <a:lnTo>
                    <a:pt x="26" y="161"/>
                  </a:lnTo>
                  <a:lnTo>
                    <a:pt x="48" y="111"/>
                  </a:lnTo>
                  <a:lnTo>
                    <a:pt x="0" y="0"/>
                  </a:lnTo>
                  <a:lnTo>
                    <a:pt x="22" y="0"/>
                  </a:lnTo>
                  <a:lnTo>
                    <a:pt x="58" y="86"/>
                  </a:lnTo>
                  <a:lnTo>
                    <a:pt x="96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8" name="Freeform 2680"/>
            <p:cNvSpPr>
              <a:spLocks/>
            </p:cNvSpPr>
            <p:nvPr/>
          </p:nvSpPr>
          <p:spPr bwMode="auto">
            <a:xfrm>
              <a:off x="6453" y="3672"/>
              <a:ext cx="32" cy="40"/>
            </a:xfrm>
            <a:custGeom>
              <a:avLst/>
              <a:gdLst>
                <a:gd name="T0" fmla="*/ 95 w 95"/>
                <a:gd name="T1" fmla="*/ 112 h 122"/>
                <a:gd name="T2" fmla="*/ 87 w 95"/>
                <a:gd name="T3" fmla="*/ 117 h 122"/>
                <a:gd name="T4" fmla="*/ 77 w 95"/>
                <a:gd name="T5" fmla="*/ 120 h 122"/>
                <a:gd name="T6" fmla="*/ 68 w 95"/>
                <a:gd name="T7" fmla="*/ 122 h 122"/>
                <a:gd name="T8" fmla="*/ 58 w 95"/>
                <a:gd name="T9" fmla="*/ 122 h 122"/>
                <a:gd name="T10" fmla="*/ 46 w 95"/>
                <a:gd name="T11" fmla="*/ 122 h 122"/>
                <a:gd name="T12" fmla="*/ 35 w 95"/>
                <a:gd name="T13" fmla="*/ 120 h 122"/>
                <a:gd name="T14" fmla="*/ 25 w 95"/>
                <a:gd name="T15" fmla="*/ 115 h 122"/>
                <a:gd name="T16" fmla="*/ 16 w 95"/>
                <a:gd name="T17" fmla="*/ 108 h 122"/>
                <a:gd name="T18" fmla="*/ 9 w 95"/>
                <a:gd name="T19" fmla="*/ 99 h 122"/>
                <a:gd name="T20" fmla="*/ 5 w 95"/>
                <a:gd name="T21" fmla="*/ 88 h 122"/>
                <a:gd name="T22" fmla="*/ 2 w 95"/>
                <a:gd name="T23" fmla="*/ 76 h 122"/>
                <a:gd name="T24" fmla="*/ 0 w 95"/>
                <a:gd name="T25" fmla="*/ 62 h 122"/>
                <a:gd name="T26" fmla="*/ 2 w 95"/>
                <a:gd name="T27" fmla="*/ 48 h 122"/>
                <a:gd name="T28" fmla="*/ 9 w 95"/>
                <a:gd name="T29" fmla="*/ 25 h 122"/>
                <a:gd name="T30" fmla="*/ 16 w 95"/>
                <a:gd name="T31" fmla="*/ 16 h 122"/>
                <a:gd name="T32" fmla="*/ 25 w 95"/>
                <a:gd name="T33" fmla="*/ 9 h 122"/>
                <a:gd name="T34" fmla="*/ 46 w 95"/>
                <a:gd name="T35" fmla="*/ 0 h 122"/>
                <a:gd name="T36" fmla="*/ 58 w 95"/>
                <a:gd name="T37" fmla="*/ 0 h 122"/>
                <a:gd name="T38" fmla="*/ 68 w 95"/>
                <a:gd name="T39" fmla="*/ 0 h 122"/>
                <a:gd name="T40" fmla="*/ 78 w 95"/>
                <a:gd name="T41" fmla="*/ 3 h 122"/>
                <a:gd name="T42" fmla="*/ 88 w 95"/>
                <a:gd name="T43" fmla="*/ 6 h 122"/>
                <a:gd name="T44" fmla="*/ 95 w 95"/>
                <a:gd name="T45" fmla="*/ 9 h 122"/>
                <a:gd name="T46" fmla="*/ 95 w 95"/>
                <a:gd name="T47" fmla="*/ 32 h 122"/>
                <a:gd name="T48" fmla="*/ 95 w 95"/>
                <a:gd name="T49" fmla="*/ 32 h 122"/>
                <a:gd name="T50" fmla="*/ 85 w 95"/>
                <a:gd name="T51" fmla="*/ 25 h 122"/>
                <a:gd name="T52" fmla="*/ 77 w 95"/>
                <a:gd name="T53" fmla="*/ 20 h 122"/>
                <a:gd name="T54" fmla="*/ 67 w 95"/>
                <a:gd name="T55" fmla="*/ 17 h 122"/>
                <a:gd name="T56" fmla="*/ 58 w 95"/>
                <a:gd name="T57" fmla="*/ 17 h 122"/>
                <a:gd name="T58" fmla="*/ 42 w 95"/>
                <a:gd name="T59" fmla="*/ 19 h 122"/>
                <a:gd name="T60" fmla="*/ 31 w 95"/>
                <a:gd name="T61" fmla="*/ 27 h 122"/>
                <a:gd name="T62" fmla="*/ 23 w 95"/>
                <a:gd name="T63" fmla="*/ 42 h 122"/>
                <a:gd name="T64" fmla="*/ 20 w 95"/>
                <a:gd name="T65" fmla="*/ 62 h 122"/>
                <a:gd name="T66" fmla="*/ 23 w 95"/>
                <a:gd name="T67" fmla="*/ 81 h 122"/>
                <a:gd name="T68" fmla="*/ 31 w 95"/>
                <a:gd name="T69" fmla="*/ 94 h 122"/>
                <a:gd name="T70" fmla="*/ 42 w 95"/>
                <a:gd name="T71" fmla="*/ 104 h 122"/>
                <a:gd name="T72" fmla="*/ 58 w 95"/>
                <a:gd name="T73" fmla="*/ 105 h 122"/>
                <a:gd name="T74" fmla="*/ 64 w 95"/>
                <a:gd name="T75" fmla="*/ 105 h 122"/>
                <a:gd name="T76" fmla="*/ 69 w 95"/>
                <a:gd name="T77" fmla="*/ 104 h 122"/>
                <a:gd name="T78" fmla="*/ 75 w 95"/>
                <a:gd name="T79" fmla="*/ 102 h 122"/>
                <a:gd name="T80" fmla="*/ 81 w 95"/>
                <a:gd name="T81" fmla="*/ 99 h 122"/>
                <a:gd name="T82" fmla="*/ 85 w 95"/>
                <a:gd name="T83" fmla="*/ 98 h 122"/>
                <a:gd name="T84" fmla="*/ 90 w 95"/>
                <a:gd name="T85" fmla="*/ 95 h 122"/>
                <a:gd name="T86" fmla="*/ 92 w 95"/>
                <a:gd name="T87" fmla="*/ 92 h 122"/>
                <a:gd name="T88" fmla="*/ 95 w 95"/>
                <a:gd name="T89" fmla="*/ 91 h 122"/>
                <a:gd name="T90" fmla="*/ 95 w 95"/>
                <a:gd name="T91" fmla="*/ 91 h 122"/>
                <a:gd name="T92" fmla="*/ 95 w 95"/>
                <a:gd name="T93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" h="122">
                  <a:moveTo>
                    <a:pt x="95" y="112"/>
                  </a:moveTo>
                  <a:lnTo>
                    <a:pt x="87" y="117"/>
                  </a:lnTo>
                  <a:lnTo>
                    <a:pt x="77" y="120"/>
                  </a:lnTo>
                  <a:lnTo>
                    <a:pt x="68" y="122"/>
                  </a:lnTo>
                  <a:lnTo>
                    <a:pt x="58" y="122"/>
                  </a:lnTo>
                  <a:lnTo>
                    <a:pt x="46" y="122"/>
                  </a:lnTo>
                  <a:lnTo>
                    <a:pt x="35" y="120"/>
                  </a:lnTo>
                  <a:lnTo>
                    <a:pt x="25" y="115"/>
                  </a:lnTo>
                  <a:lnTo>
                    <a:pt x="16" y="108"/>
                  </a:lnTo>
                  <a:lnTo>
                    <a:pt x="9" y="99"/>
                  </a:lnTo>
                  <a:lnTo>
                    <a:pt x="5" y="88"/>
                  </a:lnTo>
                  <a:lnTo>
                    <a:pt x="2" y="76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9" y="25"/>
                  </a:lnTo>
                  <a:lnTo>
                    <a:pt x="16" y="16"/>
                  </a:lnTo>
                  <a:lnTo>
                    <a:pt x="25" y="9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68" y="0"/>
                  </a:lnTo>
                  <a:lnTo>
                    <a:pt x="78" y="3"/>
                  </a:lnTo>
                  <a:lnTo>
                    <a:pt x="88" y="6"/>
                  </a:lnTo>
                  <a:lnTo>
                    <a:pt x="95" y="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5" y="25"/>
                  </a:lnTo>
                  <a:lnTo>
                    <a:pt x="77" y="20"/>
                  </a:lnTo>
                  <a:lnTo>
                    <a:pt x="67" y="17"/>
                  </a:lnTo>
                  <a:lnTo>
                    <a:pt x="58" y="17"/>
                  </a:lnTo>
                  <a:lnTo>
                    <a:pt x="42" y="19"/>
                  </a:lnTo>
                  <a:lnTo>
                    <a:pt x="31" y="27"/>
                  </a:lnTo>
                  <a:lnTo>
                    <a:pt x="23" y="42"/>
                  </a:lnTo>
                  <a:lnTo>
                    <a:pt x="20" y="62"/>
                  </a:lnTo>
                  <a:lnTo>
                    <a:pt x="23" y="81"/>
                  </a:lnTo>
                  <a:lnTo>
                    <a:pt x="31" y="94"/>
                  </a:lnTo>
                  <a:lnTo>
                    <a:pt x="42" y="104"/>
                  </a:lnTo>
                  <a:lnTo>
                    <a:pt x="58" y="105"/>
                  </a:lnTo>
                  <a:lnTo>
                    <a:pt x="64" y="105"/>
                  </a:lnTo>
                  <a:lnTo>
                    <a:pt x="69" y="104"/>
                  </a:lnTo>
                  <a:lnTo>
                    <a:pt x="75" y="102"/>
                  </a:lnTo>
                  <a:lnTo>
                    <a:pt x="81" y="99"/>
                  </a:lnTo>
                  <a:lnTo>
                    <a:pt x="85" y="98"/>
                  </a:lnTo>
                  <a:lnTo>
                    <a:pt x="90" y="95"/>
                  </a:lnTo>
                  <a:lnTo>
                    <a:pt x="92" y="92"/>
                  </a:lnTo>
                  <a:lnTo>
                    <a:pt x="95" y="91"/>
                  </a:lnTo>
                  <a:lnTo>
                    <a:pt x="95" y="91"/>
                  </a:lnTo>
                  <a:lnTo>
                    <a:pt x="95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9" name="Freeform 2681"/>
            <p:cNvSpPr>
              <a:spLocks noEditPoints="1"/>
            </p:cNvSpPr>
            <p:nvPr/>
          </p:nvSpPr>
          <p:spPr bwMode="auto">
            <a:xfrm>
              <a:off x="6491" y="3672"/>
              <a:ext cx="33" cy="41"/>
            </a:xfrm>
            <a:custGeom>
              <a:avLst/>
              <a:gdLst>
                <a:gd name="T0" fmla="*/ 80 w 100"/>
                <a:gd name="T1" fmla="*/ 120 h 124"/>
                <a:gd name="T2" fmla="*/ 77 w 100"/>
                <a:gd name="T3" fmla="*/ 110 h 124"/>
                <a:gd name="T4" fmla="*/ 69 w 100"/>
                <a:gd name="T5" fmla="*/ 115 h 124"/>
                <a:gd name="T6" fmla="*/ 59 w 100"/>
                <a:gd name="T7" fmla="*/ 120 h 124"/>
                <a:gd name="T8" fmla="*/ 46 w 100"/>
                <a:gd name="T9" fmla="*/ 122 h 124"/>
                <a:gd name="T10" fmla="*/ 23 w 100"/>
                <a:gd name="T11" fmla="*/ 121 h 124"/>
                <a:gd name="T12" fmla="*/ 3 w 100"/>
                <a:gd name="T13" fmla="*/ 101 h 124"/>
                <a:gd name="T14" fmla="*/ 1 w 100"/>
                <a:gd name="T15" fmla="*/ 74 h 124"/>
                <a:gd name="T16" fmla="*/ 13 w 100"/>
                <a:gd name="T17" fmla="*/ 56 h 124"/>
                <a:gd name="T18" fmla="*/ 34 w 100"/>
                <a:gd name="T19" fmla="*/ 48 h 124"/>
                <a:gd name="T20" fmla="*/ 63 w 100"/>
                <a:gd name="T21" fmla="*/ 43 h 124"/>
                <a:gd name="T22" fmla="*/ 80 w 100"/>
                <a:gd name="T23" fmla="*/ 39 h 124"/>
                <a:gd name="T24" fmla="*/ 77 w 100"/>
                <a:gd name="T25" fmla="*/ 27 h 124"/>
                <a:gd name="T26" fmla="*/ 72 w 100"/>
                <a:gd name="T27" fmla="*/ 22 h 124"/>
                <a:gd name="T28" fmla="*/ 62 w 100"/>
                <a:gd name="T29" fmla="*/ 17 h 124"/>
                <a:gd name="T30" fmla="*/ 49 w 100"/>
                <a:gd name="T31" fmla="*/ 17 h 124"/>
                <a:gd name="T32" fmla="*/ 31 w 100"/>
                <a:gd name="T33" fmla="*/ 19 h 124"/>
                <a:gd name="T34" fmla="*/ 11 w 100"/>
                <a:gd name="T35" fmla="*/ 25 h 124"/>
                <a:gd name="T36" fmla="*/ 11 w 100"/>
                <a:gd name="T37" fmla="*/ 4 h 124"/>
                <a:gd name="T38" fmla="*/ 27 w 100"/>
                <a:gd name="T39" fmla="*/ 2 h 124"/>
                <a:gd name="T40" fmla="*/ 49 w 100"/>
                <a:gd name="T41" fmla="*/ 0 h 124"/>
                <a:gd name="T42" fmla="*/ 70 w 100"/>
                <a:gd name="T43" fmla="*/ 2 h 124"/>
                <a:gd name="T44" fmla="*/ 86 w 100"/>
                <a:gd name="T45" fmla="*/ 9 h 124"/>
                <a:gd name="T46" fmla="*/ 96 w 100"/>
                <a:gd name="T47" fmla="*/ 22 h 124"/>
                <a:gd name="T48" fmla="*/ 100 w 100"/>
                <a:gd name="T49" fmla="*/ 40 h 124"/>
                <a:gd name="T50" fmla="*/ 80 w 100"/>
                <a:gd name="T51" fmla="*/ 91 h 124"/>
                <a:gd name="T52" fmla="*/ 70 w 100"/>
                <a:gd name="T53" fmla="*/ 59 h 124"/>
                <a:gd name="T54" fmla="*/ 47 w 100"/>
                <a:gd name="T55" fmla="*/ 61 h 124"/>
                <a:gd name="T56" fmla="*/ 31 w 100"/>
                <a:gd name="T57" fmla="*/ 66 h 124"/>
                <a:gd name="T58" fmla="*/ 21 w 100"/>
                <a:gd name="T59" fmla="*/ 76 h 124"/>
                <a:gd name="T60" fmla="*/ 21 w 100"/>
                <a:gd name="T61" fmla="*/ 94 h 124"/>
                <a:gd name="T62" fmla="*/ 34 w 100"/>
                <a:gd name="T63" fmla="*/ 104 h 124"/>
                <a:gd name="T64" fmla="*/ 56 w 100"/>
                <a:gd name="T65" fmla="*/ 104 h 124"/>
                <a:gd name="T66" fmla="*/ 73 w 100"/>
                <a:gd name="T67" fmla="*/ 9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24">
                  <a:moveTo>
                    <a:pt x="100" y="120"/>
                  </a:moveTo>
                  <a:lnTo>
                    <a:pt x="80" y="120"/>
                  </a:lnTo>
                  <a:lnTo>
                    <a:pt x="80" y="108"/>
                  </a:lnTo>
                  <a:lnTo>
                    <a:pt x="77" y="110"/>
                  </a:lnTo>
                  <a:lnTo>
                    <a:pt x="73" y="112"/>
                  </a:lnTo>
                  <a:lnTo>
                    <a:pt x="69" y="115"/>
                  </a:lnTo>
                  <a:lnTo>
                    <a:pt x="64" y="118"/>
                  </a:lnTo>
                  <a:lnTo>
                    <a:pt x="59" y="120"/>
                  </a:lnTo>
                  <a:lnTo>
                    <a:pt x="53" y="121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23" y="121"/>
                  </a:lnTo>
                  <a:lnTo>
                    <a:pt x="11" y="112"/>
                  </a:lnTo>
                  <a:lnTo>
                    <a:pt x="3" y="101"/>
                  </a:lnTo>
                  <a:lnTo>
                    <a:pt x="0" y="86"/>
                  </a:lnTo>
                  <a:lnTo>
                    <a:pt x="1" y="74"/>
                  </a:lnTo>
                  <a:lnTo>
                    <a:pt x="5" y="65"/>
                  </a:lnTo>
                  <a:lnTo>
                    <a:pt x="13" y="56"/>
                  </a:lnTo>
                  <a:lnTo>
                    <a:pt x="23" y="52"/>
                  </a:lnTo>
                  <a:lnTo>
                    <a:pt x="34" y="48"/>
                  </a:lnTo>
                  <a:lnTo>
                    <a:pt x="49" y="45"/>
                  </a:lnTo>
                  <a:lnTo>
                    <a:pt x="63" y="43"/>
                  </a:lnTo>
                  <a:lnTo>
                    <a:pt x="80" y="42"/>
                  </a:lnTo>
                  <a:lnTo>
                    <a:pt x="80" y="39"/>
                  </a:lnTo>
                  <a:lnTo>
                    <a:pt x="80" y="33"/>
                  </a:lnTo>
                  <a:lnTo>
                    <a:pt x="77" y="27"/>
                  </a:lnTo>
                  <a:lnTo>
                    <a:pt x="76" y="25"/>
                  </a:lnTo>
                  <a:lnTo>
                    <a:pt x="72" y="22"/>
                  </a:lnTo>
                  <a:lnTo>
                    <a:pt x="67" y="19"/>
                  </a:lnTo>
                  <a:lnTo>
                    <a:pt x="62" y="17"/>
                  </a:lnTo>
                  <a:lnTo>
                    <a:pt x="56" y="17"/>
                  </a:lnTo>
                  <a:lnTo>
                    <a:pt x="49" y="17"/>
                  </a:lnTo>
                  <a:lnTo>
                    <a:pt x="40" y="17"/>
                  </a:lnTo>
                  <a:lnTo>
                    <a:pt x="31" y="19"/>
                  </a:lnTo>
                  <a:lnTo>
                    <a:pt x="21" y="22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4"/>
                  </a:lnTo>
                  <a:lnTo>
                    <a:pt x="17" y="3"/>
                  </a:lnTo>
                  <a:lnTo>
                    <a:pt x="27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2"/>
                  </a:lnTo>
                  <a:lnTo>
                    <a:pt x="79" y="4"/>
                  </a:lnTo>
                  <a:lnTo>
                    <a:pt x="86" y="9"/>
                  </a:lnTo>
                  <a:lnTo>
                    <a:pt x="93" y="15"/>
                  </a:lnTo>
                  <a:lnTo>
                    <a:pt x="96" y="22"/>
                  </a:lnTo>
                  <a:lnTo>
                    <a:pt x="99" y="29"/>
                  </a:lnTo>
                  <a:lnTo>
                    <a:pt x="100" y="40"/>
                  </a:lnTo>
                  <a:lnTo>
                    <a:pt x="100" y="120"/>
                  </a:lnTo>
                  <a:close/>
                  <a:moveTo>
                    <a:pt x="80" y="91"/>
                  </a:moveTo>
                  <a:lnTo>
                    <a:pt x="80" y="58"/>
                  </a:lnTo>
                  <a:lnTo>
                    <a:pt x="70" y="59"/>
                  </a:lnTo>
                  <a:lnTo>
                    <a:pt x="59" y="61"/>
                  </a:lnTo>
                  <a:lnTo>
                    <a:pt x="47" y="61"/>
                  </a:lnTo>
                  <a:lnTo>
                    <a:pt x="40" y="63"/>
                  </a:lnTo>
                  <a:lnTo>
                    <a:pt x="31" y="66"/>
                  </a:lnTo>
                  <a:lnTo>
                    <a:pt x="26" y="71"/>
                  </a:lnTo>
                  <a:lnTo>
                    <a:pt x="21" y="76"/>
                  </a:lnTo>
                  <a:lnTo>
                    <a:pt x="20" y="85"/>
                  </a:lnTo>
                  <a:lnTo>
                    <a:pt x="21" y="94"/>
                  </a:lnTo>
                  <a:lnTo>
                    <a:pt x="27" y="99"/>
                  </a:lnTo>
                  <a:lnTo>
                    <a:pt x="34" y="104"/>
                  </a:lnTo>
                  <a:lnTo>
                    <a:pt x="46" y="105"/>
                  </a:lnTo>
                  <a:lnTo>
                    <a:pt x="56" y="104"/>
                  </a:lnTo>
                  <a:lnTo>
                    <a:pt x="64" y="101"/>
                  </a:lnTo>
                  <a:lnTo>
                    <a:pt x="73" y="97"/>
                  </a:lnTo>
                  <a:lnTo>
                    <a:pt x="80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0" name="Freeform 2682"/>
            <p:cNvSpPr>
              <a:spLocks/>
            </p:cNvSpPr>
            <p:nvPr/>
          </p:nvSpPr>
          <p:spPr bwMode="auto">
            <a:xfrm>
              <a:off x="6537" y="3673"/>
              <a:ext cx="24" cy="39"/>
            </a:xfrm>
            <a:custGeom>
              <a:avLst/>
              <a:gdLst>
                <a:gd name="T0" fmla="*/ 73 w 73"/>
                <a:gd name="T1" fmla="*/ 22 h 117"/>
                <a:gd name="T2" fmla="*/ 73 w 73"/>
                <a:gd name="T3" fmla="*/ 22 h 117"/>
                <a:gd name="T4" fmla="*/ 69 w 73"/>
                <a:gd name="T5" fmla="*/ 20 h 117"/>
                <a:gd name="T6" fmla="*/ 65 w 73"/>
                <a:gd name="T7" fmla="*/ 20 h 117"/>
                <a:gd name="T8" fmla="*/ 60 w 73"/>
                <a:gd name="T9" fmla="*/ 19 h 117"/>
                <a:gd name="T10" fmla="*/ 55 w 73"/>
                <a:gd name="T11" fmla="*/ 19 h 117"/>
                <a:gd name="T12" fmla="*/ 46 w 73"/>
                <a:gd name="T13" fmla="*/ 20 h 117"/>
                <a:gd name="T14" fmla="*/ 37 w 73"/>
                <a:gd name="T15" fmla="*/ 23 h 117"/>
                <a:gd name="T16" fmla="*/ 29 w 73"/>
                <a:gd name="T17" fmla="*/ 27 h 117"/>
                <a:gd name="T18" fmla="*/ 20 w 73"/>
                <a:gd name="T19" fmla="*/ 33 h 117"/>
                <a:gd name="T20" fmla="*/ 20 w 73"/>
                <a:gd name="T21" fmla="*/ 117 h 117"/>
                <a:gd name="T22" fmla="*/ 0 w 73"/>
                <a:gd name="T23" fmla="*/ 117 h 117"/>
                <a:gd name="T24" fmla="*/ 0 w 73"/>
                <a:gd name="T25" fmla="*/ 0 h 117"/>
                <a:gd name="T26" fmla="*/ 20 w 73"/>
                <a:gd name="T27" fmla="*/ 0 h 117"/>
                <a:gd name="T28" fmla="*/ 20 w 73"/>
                <a:gd name="T29" fmla="*/ 17 h 117"/>
                <a:gd name="T30" fmla="*/ 32 w 73"/>
                <a:gd name="T31" fmla="*/ 9 h 117"/>
                <a:gd name="T32" fmla="*/ 42 w 73"/>
                <a:gd name="T33" fmla="*/ 3 h 117"/>
                <a:gd name="T34" fmla="*/ 50 w 73"/>
                <a:gd name="T35" fmla="*/ 0 h 117"/>
                <a:gd name="T36" fmla="*/ 59 w 73"/>
                <a:gd name="T37" fmla="*/ 0 h 117"/>
                <a:gd name="T38" fmla="*/ 65 w 73"/>
                <a:gd name="T39" fmla="*/ 0 h 117"/>
                <a:gd name="T40" fmla="*/ 68 w 73"/>
                <a:gd name="T41" fmla="*/ 0 h 117"/>
                <a:gd name="T42" fmla="*/ 70 w 73"/>
                <a:gd name="T43" fmla="*/ 0 h 117"/>
                <a:gd name="T44" fmla="*/ 73 w 73"/>
                <a:gd name="T45" fmla="*/ 0 h 117"/>
                <a:gd name="T46" fmla="*/ 73 w 73"/>
                <a:gd name="T47" fmla="*/ 2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3" h="117">
                  <a:moveTo>
                    <a:pt x="73" y="22"/>
                  </a:moveTo>
                  <a:lnTo>
                    <a:pt x="73" y="22"/>
                  </a:lnTo>
                  <a:lnTo>
                    <a:pt x="69" y="20"/>
                  </a:lnTo>
                  <a:lnTo>
                    <a:pt x="65" y="20"/>
                  </a:lnTo>
                  <a:lnTo>
                    <a:pt x="60" y="19"/>
                  </a:lnTo>
                  <a:lnTo>
                    <a:pt x="55" y="19"/>
                  </a:lnTo>
                  <a:lnTo>
                    <a:pt x="46" y="20"/>
                  </a:lnTo>
                  <a:lnTo>
                    <a:pt x="37" y="23"/>
                  </a:lnTo>
                  <a:lnTo>
                    <a:pt x="29" y="27"/>
                  </a:lnTo>
                  <a:lnTo>
                    <a:pt x="20" y="33"/>
                  </a:lnTo>
                  <a:lnTo>
                    <a:pt x="20" y="117"/>
                  </a:lnTo>
                  <a:lnTo>
                    <a:pt x="0" y="11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7"/>
                  </a:lnTo>
                  <a:lnTo>
                    <a:pt x="32" y="9"/>
                  </a:lnTo>
                  <a:lnTo>
                    <a:pt x="42" y="3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3" y="0"/>
                  </a:lnTo>
                  <a:lnTo>
                    <a:pt x="73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1" name="Freeform 2683"/>
            <p:cNvSpPr>
              <a:spLocks noEditPoints="1"/>
            </p:cNvSpPr>
            <p:nvPr/>
          </p:nvSpPr>
          <p:spPr bwMode="auto">
            <a:xfrm>
              <a:off x="6565" y="3657"/>
              <a:ext cx="35" cy="56"/>
            </a:xfrm>
            <a:custGeom>
              <a:avLst/>
              <a:gdLst>
                <a:gd name="T0" fmla="*/ 104 w 104"/>
                <a:gd name="T1" fmla="*/ 165 h 169"/>
                <a:gd name="T2" fmla="*/ 83 w 104"/>
                <a:gd name="T3" fmla="*/ 165 h 169"/>
                <a:gd name="T4" fmla="*/ 83 w 104"/>
                <a:gd name="T5" fmla="*/ 153 h 169"/>
                <a:gd name="T6" fmla="*/ 75 w 104"/>
                <a:gd name="T7" fmla="*/ 160 h 169"/>
                <a:gd name="T8" fmla="*/ 66 w 104"/>
                <a:gd name="T9" fmla="*/ 165 h 169"/>
                <a:gd name="T10" fmla="*/ 56 w 104"/>
                <a:gd name="T11" fmla="*/ 167 h 169"/>
                <a:gd name="T12" fmla="*/ 46 w 104"/>
                <a:gd name="T13" fmla="*/ 169 h 169"/>
                <a:gd name="T14" fmla="*/ 36 w 104"/>
                <a:gd name="T15" fmla="*/ 167 h 169"/>
                <a:gd name="T16" fmla="*/ 19 w 104"/>
                <a:gd name="T17" fmla="*/ 159 h 169"/>
                <a:gd name="T18" fmla="*/ 13 w 104"/>
                <a:gd name="T19" fmla="*/ 152 h 169"/>
                <a:gd name="T20" fmla="*/ 7 w 104"/>
                <a:gd name="T21" fmla="*/ 143 h 169"/>
                <a:gd name="T22" fmla="*/ 0 w 104"/>
                <a:gd name="T23" fmla="*/ 121 h 169"/>
                <a:gd name="T24" fmla="*/ 0 w 104"/>
                <a:gd name="T25" fmla="*/ 107 h 169"/>
                <a:gd name="T26" fmla="*/ 0 w 104"/>
                <a:gd name="T27" fmla="*/ 93 h 169"/>
                <a:gd name="T28" fmla="*/ 4 w 104"/>
                <a:gd name="T29" fmla="*/ 81 h 169"/>
                <a:gd name="T30" fmla="*/ 8 w 104"/>
                <a:gd name="T31" fmla="*/ 70 h 169"/>
                <a:gd name="T32" fmla="*/ 16 w 104"/>
                <a:gd name="T33" fmla="*/ 61 h 169"/>
                <a:gd name="T34" fmla="*/ 23 w 104"/>
                <a:gd name="T35" fmla="*/ 54 h 169"/>
                <a:gd name="T36" fmla="*/ 33 w 104"/>
                <a:gd name="T37" fmla="*/ 48 h 169"/>
                <a:gd name="T38" fmla="*/ 42 w 104"/>
                <a:gd name="T39" fmla="*/ 45 h 169"/>
                <a:gd name="T40" fmla="*/ 52 w 104"/>
                <a:gd name="T41" fmla="*/ 44 h 169"/>
                <a:gd name="T42" fmla="*/ 60 w 104"/>
                <a:gd name="T43" fmla="*/ 44 h 169"/>
                <a:gd name="T44" fmla="*/ 69 w 104"/>
                <a:gd name="T45" fmla="*/ 47 h 169"/>
                <a:gd name="T46" fmla="*/ 76 w 104"/>
                <a:gd name="T47" fmla="*/ 48 h 169"/>
                <a:gd name="T48" fmla="*/ 83 w 104"/>
                <a:gd name="T49" fmla="*/ 52 h 169"/>
                <a:gd name="T50" fmla="*/ 83 w 104"/>
                <a:gd name="T51" fmla="*/ 0 h 169"/>
                <a:gd name="T52" fmla="*/ 104 w 104"/>
                <a:gd name="T53" fmla="*/ 0 h 169"/>
                <a:gd name="T54" fmla="*/ 104 w 104"/>
                <a:gd name="T55" fmla="*/ 165 h 169"/>
                <a:gd name="T56" fmla="*/ 83 w 104"/>
                <a:gd name="T57" fmla="*/ 136 h 169"/>
                <a:gd name="T58" fmla="*/ 83 w 104"/>
                <a:gd name="T59" fmla="*/ 68 h 169"/>
                <a:gd name="T60" fmla="*/ 76 w 104"/>
                <a:gd name="T61" fmla="*/ 65 h 169"/>
                <a:gd name="T62" fmla="*/ 69 w 104"/>
                <a:gd name="T63" fmla="*/ 64 h 169"/>
                <a:gd name="T64" fmla="*/ 63 w 104"/>
                <a:gd name="T65" fmla="*/ 62 h 169"/>
                <a:gd name="T66" fmla="*/ 56 w 104"/>
                <a:gd name="T67" fmla="*/ 62 h 169"/>
                <a:gd name="T68" fmla="*/ 40 w 104"/>
                <a:gd name="T69" fmla="*/ 64 h 169"/>
                <a:gd name="T70" fmla="*/ 30 w 104"/>
                <a:gd name="T71" fmla="*/ 74 h 169"/>
                <a:gd name="T72" fmla="*/ 21 w 104"/>
                <a:gd name="T73" fmla="*/ 87 h 169"/>
                <a:gd name="T74" fmla="*/ 20 w 104"/>
                <a:gd name="T75" fmla="*/ 107 h 169"/>
                <a:gd name="T76" fmla="*/ 21 w 104"/>
                <a:gd name="T77" fmla="*/ 126 h 169"/>
                <a:gd name="T78" fmla="*/ 27 w 104"/>
                <a:gd name="T79" fmla="*/ 139 h 169"/>
                <a:gd name="T80" fmla="*/ 36 w 104"/>
                <a:gd name="T81" fmla="*/ 147 h 169"/>
                <a:gd name="T82" fmla="*/ 50 w 104"/>
                <a:gd name="T83" fmla="*/ 149 h 169"/>
                <a:gd name="T84" fmla="*/ 59 w 104"/>
                <a:gd name="T85" fmla="*/ 149 h 169"/>
                <a:gd name="T86" fmla="*/ 68 w 104"/>
                <a:gd name="T87" fmla="*/ 146 h 169"/>
                <a:gd name="T88" fmla="*/ 76 w 104"/>
                <a:gd name="T89" fmla="*/ 142 h 169"/>
                <a:gd name="T90" fmla="*/ 83 w 104"/>
                <a:gd name="T91" fmla="*/ 13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9">
                  <a:moveTo>
                    <a:pt x="104" y="165"/>
                  </a:moveTo>
                  <a:lnTo>
                    <a:pt x="83" y="165"/>
                  </a:lnTo>
                  <a:lnTo>
                    <a:pt x="83" y="153"/>
                  </a:lnTo>
                  <a:lnTo>
                    <a:pt x="75" y="160"/>
                  </a:lnTo>
                  <a:lnTo>
                    <a:pt x="66" y="165"/>
                  </a:lnTo>
                  <a:lnTo>
                    <a:pt x="56" y="167"/>
                  </a:lnTo>
                  <a:lnTo>
                    <a:pt x="46" y="169"/>
                  </a:lnTo>
                  <a:lnTo>
                    <a:pt x="36" y="167"/>
                  </a:lnTo>
                  <a:lnTo>
                    <a:pt x="19" y="159"/>
                  </a:lnTo>
                  <a:lnTo>
                    <a:pt x="13" y="152"/>
                  </a:lnTo>
                  <a:lnTo>
                    <a:pt x="7" y="143"/>
                  </a:lnTo>
                  <a:lnTo>
                    <a:pt x="0" y="121"/>
                  </a:lnTo>
                  <a:lnTo>
                    <a:pt x="0" y="107"/>
                  </a:lnTo>
                  <a:lnTo>
                    <a:pt x="0" y="93"/>
                  </a:lnTo>
                  <a:lnTo>
                    <a:pt x="4" y="81"/>
                  </a:lnTo>
                  <a:lnTo>
                    <a:pt x="8" y="70"/>
                  </a:lnTo>
                  <a:lnTo>
                    <a:pt x="16" y="61"/>
                  </a:lnTo>
                  <a:lnTo>
                    <a:pt x="23" y="54"/>
                  </a:lnTo>
                  <a:lnTo>
                    <a:pt x="33" y="48"/>
                  </a:lnTo>
                  <a:lnTo>
                    <a:pt x="42" y="45"/>
                  </a:lnTo>
                  <a:lnTo>
                    <a:pt x="52" y="44"/>
                  </a:lnTo>
                  <a:lnTo>
                    <a:pt x="60" y="44"/>
                  </a:lnTo>
                  <a:lnTo>
                    <a:pt x="69" y="47"/>
                  </a:lnTo>
                  <a:lnTo>
                    <a:pt x="76" y="48"/>
                  </a:lnTo>
                  <a:lnTo>
                    <a:pt x="83" y="52"/>
                  </a:lnTo>
                  <a:lnTo>
                    <a:pt x="83" y="0"/>
                  </a:lnTo>
                  <a:lnTo>
                    <a:pt x="104" y="0"/>
                  </a:lnTo>
                  <a:lnTo>
                    <a:pt x="104" y="165"/>
                  </a:lnTo>
                  <a:close/>
                  <a:moveTo>
                    <a:pt x="83" y="136"/>
                  </a:moveTo>
                  <a:lnTo>
                    <a:pt x="83" y="68"/>
                  </a:lnTo>
                  <a:lnTo>
                    <a:pt x="76" y="65"/>
                  </a:lnTo>
                  <a:lnTo>
                    <a:pt x="69" y="64"/>
                  </a:lnTo>
                  <a:lnTo>
                    <a:pt x="63" y="62"/>
                  </a:lnTo>
                  <a:lnTo>
                    <a:pt x="56" y="62"/>
                  </a:lnTo>
                  <a:lnTo>
                    <a:pt x="40" y="64"/>
                  </a:lnTo>
                  <a:lnTo>
                    <a:pt x="30" y="74"/>
                  </a:lnTo>
                  <a:lnTo>
                    <a:pt x="21" y="87"/>
                  </a:lnTo>
                  <a:lnTo>
                    <a:pt x="20" y="107"/>
                  </a:lnTo>
                  <a:lnTo>
                    <a:pt x="21" y="126"/>
                  </a:lnTo>
                  <a:lnTo>
                    <a:pt x="27" y="139"/>
                  </a:lnTo>
                  <a:lnTo>
                    <a:pt x="36" y="147"/>
                  </a:lnTo>
                  <a:lnTo>
                    <a:pt x="50" y="149"/>
                  </a:lnTo>
                  <a:lnTo>
                    <a:pt x="59" y="149"/>
                  </a:lnTo>
                  <a:lnTo>
                    <a:pt x="68" y="146"/>
                  </a:lnTo>
                  <a:lnTo>
                    <a:pt x="76" y="142"/>
                  </a:lnTo>
                  <a:lnTo>
                    <a:pt x="83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2" name="Freeform 2684"/>
            <p:cNvSpPr>
              <a:spLocks/>
            </p:cNvSpPr>
            <p:nvPr/>
          </p:nvSpPr>
          <p:spPr bwMode="auto">
            <a:xfrm>
              <a:off x="6610" y="3672"/>
              <a:ext cx="31" cy="40"/>
            </a:xfrm>
            <a:custGeom>
              <a:avLst/>
              <a:gdLst>
                <a:gd name="T0" fmla="*/ 91 w 92"/>
                <a:gd name="T1" fmla="*/ 94 h 122"/>
                <a:gd name="T2" fmla="*/ 78 w 92"/>
                <a:gd name="T3" fmla="*/ 112 h 122"/>
                <a:gd name="T4" fmla="*/ 42 w 92"/>
                <a:gd name="T5" fmla="*/ 122 h 122"/>
                <a:gd name="T6" fmla="*/ 17 w 92"/>
                <a:gd name="T7" fmla="*/ 120 h 122"/>
                <a:gd name="T8" fmla="*/ 0 w 92"/>
                <a:gd name="T9" fmla="*/ 112 h 122"/>
                <a:gd name="T10" fmla="*/ 0 w 92"/>
                <a:gd name="T11" fmla="*/ 91 h 122"/>
                <a:gd name="T12" fmla="*/ 22 w 92"/>
                <a:gd name="T13" fmla="*/ 102 h 122"/>
                <a:gd name="T14" fmla="*/ 43 w 92"/>
                <a:gd name="T15" fmla="*/ 107 h 122"/>
                <a:gd name="T16" fmla="*/ 64 w 92"/>
                <a:gd name="T17" fmla="*/ 102 h 122"/>
                <a:gd name="T18" fmla="*/ 71 w 92"/>
                <a:gd name="T19" fmla="*/ 89 h 122"/>
                <a:gd name="T20" fmla="*/ 68 w 92"/>
                <a:gd name="T21" fmla="*/ 78 h 122"/>
                <a:gd name="T22" fmla="*/ 52 w 92"/>
                <a:gd name="T23" fmla="*/ 72 h 122"/>
                <a:gd name="T24" fmla="*/ 41 w 92"/>
                <a:gd name="T25" fmla="*/ 69 h 122"/>
                <a:gd name="T26" fmla="*/ 29 w 92"/>
                <a:gd name="T27" fmla="*/ 66 h 122"/>
                <a:gd name="T28" fmla="*/ 6 w 92"/>
                <a:gd name="T29" fmla="*/ 55 h 122"/>
                <a:gd name="T30" fmla="*/ 0 w 92"/>
                <a:gd name="T31" fmla="*/ 36 h 122"/>
                <a:gd name="T32" fmla="*/ 3 w 92"/>
                <a:gd name="T33" fmla="*/ 22 h 122"/>
                <a:gd name="T34" fmla="*/ 12 w 92"/>
                <a:gd name="T35" fmla="*/ 10 h 122"/>
                <a:gd name="T36" fmla="*/ 28 w 92"/>
                <a:gd name="T37" fmla="*/ 3 h 122"/>
                <a:gd name="T38" fmla="*/ 48 w 92"/>
                <a:gd name="T39" fmla="*/ 0 h 122"/>
                <a:gd name="T40" fmla="*/ 69 w 92"/>
                <a:gd name="T41" fmla="*/ 2 h 122"/>
                <a:gd name="T42" fmla="*/ 87 w 92"/>
                <a:gd name="T43" fmla="*/ 9 h 122"/>
                <a:gd name="T44" fmla="*/ 87 w 92"/>
                <a:gd name="T45" fmla="*/ 29 h 122"/>
                <a:gd name="T46" fmla="*/ 68 w 92"/>
                <a:gd name="T47" fmla="*/ 20 h 122"/>
                <a:gd name="T48" fmla="*/ 46 w 92"/>
                <a:gd name="T49" fmla="*/ 16 h 122"/>
                <a:gd name="T50" fmla="*/ 28 w 92"/>
                <a:gd name="T51" fmla="*/ 20 h 122"/>
                <a:gd name="T52" fmla="*/ 20 w 92"/>
                <a:gd name="T53" fmla="*/ 33 h 122"/>
                <a:gd name="T54" fmla="*/ 25 w 92"/>
                <a:gd name="T55" fmla="*/ 43 h 122"/>
                <a:gd name="T56" fmla="*/ 39 w 92"/>
                <a:gd name="T57" fmla="*/ 49 h 122"/>
                <a:gd name="T58" fmla="*/ 52 w 92"/>
                <a:gd name="T59" fmla="*/ 52 h 122"/>
                <a:gd name="T60" fmla="*/ 64 w 92"/>
                <a:gd name="T61" fmla="*/ 55 h 122"/>
                <a:gd name="T62" fmla="*/ 84 w 92"/>
                <a:gd name="T63" fmla="*/ 65 h 122"/>
                <a:gd name="T64" fmla="*/ 92 w 92"/>
                <a:gd name="T65" fmla="*/ 8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2">
                  <a:moveTo>
                    <a:pt x="92" y="86"/>
                  </a:moveTo>
                  <a:lnTo>
                    <a:pt x="91" y="94"/>
                  </a:lnTo>
                  <a:lnTo>
                    <a:pt x="84" y="107"/>
                  </a:lnTo>
                  <a:lnTo>
                    <a:pt x="78" y="112"/>
                  </a:lnTo>
                  <a:lnTo>
                    <a:pt x="64" y="121"/>
                  </a:lnTo>
                  <a:lnTo>
                    <a:pt x="42" y="122"/>
                  </a:lnTo>
                  <a:lnTo>
                    <a:pt x="29" y="122"/>
                  </a:lnTo>
                  <a:lnTo>
                    <a:pt x="17" y="120"/>
                  </a:lnTo>
                  <a:lnTo>
                    <a:pt x="7" y="117"/>
                  </a:lnTo>
                  <a:lnTo>
                    <a:pt x="0" y="112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0" y="98"/>
                  </a:lnTo>
                  <a:lnTo>
                    <a:pt x="22" y="102"/>
                  </a:lnTo>
                  <a:lnTo>
                    <a:pt x="33" y="105"/>
                  </a:lnTo>
                  <a:lnTo>
                    <a:pt x="43" y="107"/>
                  </a:lnTo>
                  <a:lnTo>
                    <a:pt x="56" y="105"/>
                  </a:lnTo>
                  <a:lnTo>
                    <a:pt x="64" y="102"/>
                  </a:lnTo>
                  <a:lnTo>
                    <a:pt x="71" y="97"/>
                  </a:lnTo>
                  <a:lnTo>
                    <a:pt x="71" y="89"/>
                  </a:lnTo>
                  <a:lnTo>
                    <a:pt x="71" y="82"/>
                  </a:lnTo>
                  <a:lnTo>
                    <a:pt x="68" y="78"/>
                  </a:lnTo>
                  <a:lnTo>
                    <a:pt x="62" y="75"/>
                  </a:lnTo>
                  <a:lnTo>
                    <a:pt x="52" y="72"/>
                  </a:lnTo>
                  <a:lnTo>
                    <a:pt x="48" y="71"/>
                  </a:lnTo>
                  <a:lnTo>
                    <a:pt x="41" y="69"/>
                  </a:lnTo>
                  <a:lnTo>
                    <a:pt x="35" y="68"/>
                  </a:lnTo>
                  <a:lnTo>
                    <a:pt x="29" y="66"/>
                  </a:lnTo>
                  <a:lnTo>
                    <a:pt x="15" y="62"/>
                  </a:lnTo>
                  <a:lnTo>
                    <a:pt x="6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3" y="22"/>
                  </a:lnTo>
                  <a:lnTo>
                    <a:pt x="6" y="16"/>
                  </a:lnTo>
                  <a:lnTo>
                    <a:pt x="12" y="10"/>
                  </a:lnTo>
                  <a:lnTo>
                    <a:pt x="19" y="6"/>
                  </a:lnTo>
                  <a:lnTo>
                    <a:pt x="28" y="3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9" y="2"/>
                  </a:lnTo>
                  <a:lnTo>
                    <a:pt x="79" y="4"/>
                  </a:lnTo>
                  <a:lnTo>
                    <a:pt x="87" y="9"/>
                  </a:lnTo>
                  <a:lnTo>
                    <a:pt x="87" y="29"/>
                  </a:lnTo>
                  <a:lnTo>
                    <a:pt x="87" y="29"/>
                  </a:lnTo>
                  <a:lnTo>
                    <a:pt x="78" y="25"/>
                  </a:lnTo>
                  <a:lnTo>
                    <a:pt x="68" y="20"/>
                  </a:lnTo>
                  <a:lnTo>
                    <a:pt x="56" y="17"/>
                  </a:lnTo>
                  <a:lnTo>
                    <a:pt x="46" y="16"/>
                  </a:lnTo>
                  <a:lnTo>
                    <a:pt x="36" y="17"/>
                  </a:lnTo>
                  <a:lnTo>
                    <a:pt x="28" y="20"/>
                  </a:lnTo>
                  <a:lnTo>
                    <a:pt x="22" y="25"/>
                  </a:lnTo>
                  <a:lnTo>
                    <a:pt x="20" y="33"/>
                  </a:lnTo>
                  <a:lnTo>
                    <a:pt x="22" y="39"/>
                  </a:lnTo>
                  <a:lnTo>
                    <a:pt x="25" y="43"/>
                  </a:lnTo>
                  <a:lnTo>
                    <a:pt x="30" y="48"/>
                  </a:lnTo>
                  <a:lnTo>
                    <a:pt x="39" y="49"/>
                  </a:lnTo>
                  <a:lnTo>
                    <a:pt x="45" y="51"/>
                  </a:lnTo>
                  <a:lnTo>
                    <a:pt x="52" y="52"/>
                  </a:lnTo>
                  <a:lnTo>
                    <a:pt x="58" y="53"/>
                  </a:lnTo>
                  <a:lnTo>
                    <a:pt x="64" y="55"/>
                  </a:lnTo>
                  <a:lnTo>
                    <a:pt x="75" y="59"/>
                  </a:lnTo>
                  <a:lnTo>
                    <a:pt x="84" y="65"/>
                  </a:lnTo>
                  <a:lnTo>
                    <a:pt x="91" y="74"/>
                  </a:lnTo>
                  <a:lnTo>
                    <a:pt x="92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3" name="Freeform 2685"/>
            <p:cNvSpPr>
              <a:spLocks/>
            </p:cNvSpPr>
            <p:nvPr/>
          </p:nvSpPr>
          <p:spPr bwMode="auto">
            <a:xfrm>
              <a:off x="6648" y="3701"/>
              <a:ext cx="16" cy="23"/>
            </a:xfrm>
            <a:custGeom>
              <a:avLst/>
              <a:gdLst>
                <a:gd name="T0" fmla="*/ 47 w 47"/>
                <a:gd name="T1" fmla="*/ 0 h 69"/>
                <a:gd name="T2" fmla="*/ 16 w 47"/>
                <a:gd name="T3" fmla="*/ 69 h 69"/>
                <a:gd name="T4" fmla="*/ 0 w 47"/>
                <a:gd name="T5" fmla="*/ 69 h 69"/>
                <a:gd name="T6" fmla="*/ 19 w 47"/>
                <a:gd name="T7" fmla="*/ 0 h 69"/>
                <a:gd name="T8" fmla="*/ 47 w 47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9">
                  <a:moveTo>
                    <a:pt x="47" y="0"/>
                  </a:moveTo>
                  <a:lnTo>
                    <a:pt x="16" y="69"/>
                  </a:lnTo>
                  <a:lnTo>
                    <a:pt x="0" y="69"/>
                  </a:lnTo>
                  <a:lnTo>
                    <a:pt x="19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4" name="Freeform 2686"/>
            <p:cNvSpPr>
              <a:spLocks/>
            </p:cNvSpPr>
            <p:nvPr/>
          </p:nvSpPr>
          <p:spPr bwMode="auto">
            <a:xfrm>
              <a:off x="4956" y="3747"/>
              <a:ext cx="26" cy="55"/>
            </a:xfrm>
            <a:custGeom>
              <a:avLst/>
              <a:gdLst>
                <a:gd name="T0" fmla="*/ 76 w 76"/>
                <a:gd name="T1" fmla="*/ 20 h 165"/>
                <a:gd name="T2" fmla="*/ 75 w 76"/>
                <a:gd name="T3" fmla="*/ 20 h 165"/>
                <a:gd name="T4" fmla="*/ 71 w 76"/>
                <a:gd name="T5" fmla="*/ 20 h 165"/>
                <a:gd name="T6" fmla="*/ 66 w 76"/>
                <a:gd name="T7" fmla="*/ 18 h 165"/>
                <a:gd name="T8" fmla="*/ 60 w 76"/>
                <a:gd name="T9" fmla="*/ 17 h 165"/>
                <a:gd name="T10" fmla="*/ 56 w 76"/>
                <a:gd name="T11" fmla="*/ 17 h 165"/>
                <a:gd name="T12" fmla="*/ 45 w 76"/>
                <a:gd name="T13" fmla="*/ 18 h 165"/>
                <a:gd name="T14" fmla="*/ 39 w 76"/>
                <a:gd name="T15" fmla="*/ 23 h 165"/>
                <a:gd name="T16" fmla="*/ 33 w 76"/>
                <a:gd name="T17" fmla="*/ 30 h 165"/>
                <a:gd name="T18" fmla="*/ 33 w 76"/>
                <a:gd name="T19" fmla="*/ 43 h 165"/>
                <a:gd name="T20" fmla="*/ 33 w 76"/>
                <a:gd name="T21" fmla="*/ 47 h 165"/>
                <a:gd name="T22" fmla="*/ 68 w 76"/>
                <a:gd name="T23" fmla="*/ 47 h 165"/>
                <a:gd name="T24" fmla="*/ 68 w 76"/>
                <a:gd name="T25" fmla="*/ 64 h 165"/>
                <a:gd name="T26" fmla="*/ 33 w 76"/>
                <a:gd name="T27" fmla="*/ 64 h 165"/>
                <a:gd name="T28" fmla="*/ 33 w 76"/>
                <a:gd name="T29" fmla="*/ 165 h 165"/>
                <a:gd name="T30" fmla="*/ 13 w 76"/>
                <a:gd name="T31" fmla="*/ 165 h 165"/>
                <a:gd name="T32" fmla="*/ 13 w 76"/>
                <a:gd name="T33" fmla="*/ 64 h 165"/>
                <a:gd name="T34" fmla="*/ 0 w 76"/>
                <a:gd name="T35" fmla="*/ 64 h 165"/>
                <a:gd name="T36" fmla="*/ 0 w 76"/>
                <a:gd name="T37" fmla="*/ 47 h 165"/>
                <a:gd name="T38" fmla="*/ 13 w 76"/>
                <a:gd name="T39" fmla="*/ 47 h 165"/>
                <a:gd name="T40" fmla="*/ 13 w 76"/>
                <a:gd name="T41" fmla="*/ 43 h 165"/>
                <a:gd name="T42" fmla="*/ 14 w 76"/>
                <a:gd name="T43" fmla="*/ 24 h 165"/>
                <a:gd name="T44" fmla="*/ 24 w 76"/>
                <a:gd name="T45" fmla="*/ 11 h 165"/>
                <a:gd name="T46" fmla="*/ 36 w 76"/>
                <a:gd name="T47" fmla="*/ 1 h 165"/>
                <a:gd name="T48" fmla="*/ 53 w 76"/>
                <a:gd name="T49" fmla="*/ 0 h 165"/>
                <a:gd name="T50" fmla="*/ 60 w 76"/>
                <a:gd name="T51" fmla="*/ 0 h 165"/>
                <a:gd name="T52" fmla="*/ 66 w 76"/>
                <a:gd name="T53" fmla="*/ 1 h 165"/>
                <a:gd name="T54" fmla="*/ 71 w 76"/>
                <a:gd name="T55" fmla="*/ 1 h 165"/>
                <a:gd name="T56" fmla="*/ 76 w 76"/>
                <a:gd name="T57" fmla="*/ 3 h 165"/>
                <a:gd name="T58" fmla="*/ 76 w 76"/>
                <a:gd name="T59" fmla="*/ 2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6" h="165">
                  <a:moveTo>
                    <a:pt x="76" y="20"/>
                  </a:moveTo>
                  <a:lnTo>
                    <a:pt x="75" y="20"/>
                  </a:lnTo>
                  <a:lnTo>
                    <a:pt x="71" y="20"/>
                  </a:lnTo>
                  <a:lnTo>
                    <a:pt x="66" y="18"/>
                  </a:lnTo>
                  <a:lnTo>
                    <a:pt x="60" y="17"/>
                  </a:lnTo>
                  <a:lnTo>
                    <a:pt x="56" y="17"/>
                  </a:lnTo>
                  <a:lnTo>
                    <a:pt x="45" y="18"/>
                  </a:lnTo>
                  <a:lnTo>
                    <a:pt x="39" y="23"/>
                  </a:lnTo>
                  <a:lnTo>
                    <a:pt x="33" y="30"/>
                  </a:lnTo>
                  <a:lnTo>
                    <a:pt x="33" y="43"/>
                  </a:lnTo>
                  <a:lnTo>
                    <a:pt x="33" y="47"/>
                  </a:lnTo>
                  <a:lnTo>
                    <a:pt x="68" y="47"/>
                  </a:lnTo>
                  <a:lnTo>
                    <a:pt x="68" y="64"/>
                  </a:lnTo>
                  <a:lnTo>
                    <a:pt x="33" y="64"/>
                  </a:lnTo>
                  <a:lnTo>
                    <a:pt x="33" y="165"/>
                  </a:lnTo>
                  <a:lnTo>
                    <a:pt x="13" y="165"/>
                  </a:lnTo>
                  <a:lnTo>
                    <a:pt x="13" y="64"/>
                  </a:lnTo>
                  <a:lnTo>
                    <a:pt x="0" y="64"/>
                  </a:lnTo>
                  <a:lnTo>
                    <a:pt x="0" y="47"/>
                  </a:lnTo>
                  <a:lnTo>
                    <a:pt x="13" y="47"/>
                  </a:lnTo>
                  <a:lnTo>
                    <a:pt x="13" y="43"/>
                  </a:lnTo>
                  <a:lnTo>
                    <a:pt x="14" y="24"/>
                  </a:lnTo>
                  <a:lnTo>
                    <a:pt x="24" y="11"/>
                  </a:lnTo>
                  <a:lnTo>
                    <a:pt x="36" y="1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6" y="1"/>
                  </a:lnTo>
                  <a:lnTo>
                    <a:pt x="71" y="1"/>
                  </a:lnTo>
                  <a:lnTo>
                    <a:pt x="76" y="3"/>
                  </a:lnTo>
                  <a:lnTo>
                    <a:pt x="76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5" name="Rectangle 2687"/>
            <p:cNvSpPr>
              <a:spLocks noChangeArrowheads="1"/>
            </p:cNvSpPr>
            <p:nvPr/>
          </p:nvSpPr>
          <p:spPr bwMode="auto">
            <a:xfrm>
              <a:off x="4986" y="3747"/>
              <a:ext cx="6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6" name="Freeform 2688"/>
            <p:cNvSpPr>
              <a:spLocks noEditPoints="1"/>
            </p:cNvSpPr>
            <p:nvPr/>
          </p:nvSpPr>
          <p:spPr bwMode="auto">
            <a:xfrm>
              <a:off x="5002" y="3761"/>
              <a:ext cx="37" cy="42"/>
            </a:xfrm>
            <a:custGeom>
              <a:avLst/>
              <a:gdLst>
                <a:gd name="T0" fmla="*/ 110 w 110"/>
                <a:gd name="T1" fmla="*/ 62 h 124"/>
                <a:gd name="T2" fmla="*/ 108 w 110"/>
                <a:gd name="T3" fmla="*/ 77 h 124"/>
                <a:gd name="T4" fmla="*/ 101 w 110"/>
                <a:gd name="T5" fmla="*/ 98 h 124"/>
                <a:gd name="T6" fmla="*/ 94 w 110"/>
                <a:gd name="T7" fmla="*/ 108 h 124"/>
                <a:gd name="T8" fmla="*/ 87 w 110"/>
                <a:gd name="T9" fmla="*/ 115 h 124"/>
                <a:gd name="T10" fmla="*/ 66 w 110"/>
                <a:gd name="T11" fmla="*/ 124 h 124"/>
                <a:gd name="T12" fmla="*/ 55 w 110"/>
                <a:gd name="T13" fmla="*/ 124 h 124"/>
                <a:gd name="T14" fmla="*/ 43 w 110"/>
                <a:gd name="T15" fmla="*/ 124 h 124"/>
                <a:gd name="T16" fmla="*/ 23 w 110"/>
                <a:gd name="T17" fmla="*/ 115 h 124"/>
                <a:gd name="T18" fmla="*/ 15 w 110"/>
                <a:gd name="T19" fmla="*/ 108 h 124"/>
                <a:gd name="T20" fmla="*/ 9 w 110"/>
                <a:gd name="T21" fmla="*/ 98 h 124"/>
                <a:gd name="T22" fmla="*/ 2 w 110"/>
                <a:gd name="T23" fmla="*/ 77 h 124"/>
                <a:gd name="T24" fmla="*/ 0 w 110"/>
                <a:gd name="T25" fmla="*/ 62 h 124"/>
                <a:gd name="T26" fmla="*/ 2 w 110"/>
                <a:gd name="T27" fmla="*/ 48 h 124"/>
                <a:gd name="T28" fmla="*/ 9 w 110"/>
                <a:gd name="T29" fmla="*/ 26 h 124"/>
                <a:gd name="T30" fmla="*/ 15 w 110"/>
                <a:gd name="T31" fmla="*/ 16 h 124"/>
                <a:gd name="T32" fmla="*/ 23 w 110"/>
                <a:gd name="T33" fmla="*/ 9 h 124"/>
                <a:gd name="T34" fmla="*/ 43 w 110"/>
                <a:gd name="T35" fmla="*/ 0 h 124"/>
                <a:gd name="T36" fmla="*/ 55 w 110"/>
                <a:gd name="T37" fmla="*/ 0 h 124"/>
                <a:gd name="T38" fmla="*/ 66 w 110"/>
                <a:gd name="T39" fmla="*/ 0 h 124"/>
                <a:gd name="T40" fmla="*/ 87 w 110"/>
                <a:gd name="T41" fmla="*/ 9 h 124"/>
                <a:gd name="T42" fmla="*/ 94 w 110"/>
                <a:gd name="T43" fmla="*/ 16 h 124"/>
                <a:gd name="T44" fmla="*/ 101 w 110"/>
                <a:gd name="T45" fmla="*/ 26 h 124"/>
                <a:gd name="T46" fmla="*/ 108 w 110"/>
                <a:gd name="T47" fmla="*/ 48 h 124"/>
                <a:gd name="T48" fmla="*/ 110 w 110"/>
                <a:gd name="T49" fmla="*/ 62 h 124"/>
                <a:gd name="T50" fmla="*/ 90 w 110"/>
                <a:gd name="T51" fmla="*/ 62 h 124"/>
                <a:gd name="T52" fmla="*/ 87 w 110"/>
                <a:gd name="T53" fmla="*/ 41 h 124"/>
                <a:gd name="T54" fmla="*/ 79 w 110"/>
                <a:gd name="T55" fmla="*/ 28 h 124"/>
                <a:gd name="T56" fmla="*/ 69 w 110"/>
                <a:gd name="T57" fmla="*/ 19 h 124"/>
                <a:gd name="T58" fmla="*/ 55 w 110"/>
                <a:gd name="T59" fmla="*/ 18 h 124"/>
                <a:gd name="T60" fmla="*/ 41 w 110"/>
                <a:gd name="T61" fmla="*/ 19 h 124"/>
                <a:gd name="T62" fmla="*/ 30 w 110"/>
                <a:gd name="T63" fmla="*/ 28 h 124"/>
                <a:gd name="T64" fmla="*/ 22 w 110"/>
                <a:gd name="T65" fmla="*/ 41 h 124"/>
                <a:gd name="T66" fmla="*/ 20 w 110"/>
                <a:gd name="T67" fmla="*/ 62 h 124"/>
                <a:gd name="T68" fmla="*/ 22 w 110"/>
                <a:gd name="T69" fmla="*/ 82 h 124"/>
                <a:gd name="T70" fmla="*/ 30 w 110"/>
                <a:gd name="T71" fmla="*/ 95 h 124"/>
                <a:gd name="T72" fmla="*/ 41 w 110"/>
                <a:gd name="T73" fmla="*/ 105 h 124"/>
                <a:gd name="T74" fmla="*/ 55 w 110"/>
                <a:gd name="T75" fmla="*/ 107 h 124"/>
                <a:gd name="T76" fmla="*/ 69 w 110"/>
                <a:gd name="T77" fmla="*/ 105 h 124"/>
                <a:gd name="T78" fmla="*/ 79 w 110"/>
                <a:gd name="T79" fmla="*/ 95 h 124"/>
                <a:gd name="T80" fmla="*/ 87 w 110"/>
                <a:gd name="T81" fmla="*/ 82 h 124"/>
                <a:gd name="T82" fmla="*/ 90 w 110"/>
                <a:gd name="T83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0" h="124">
                  <a:moveTo>
                    <a:pt x="110" y="62"/>
                  </a:moveTo>
                  <a:lnTo>
                    <a:pt x="108" y="77"/>
                  </a:lnTo>
                  <a:lnTo>
                    <a:pt x="101" y="98"/>
                  </a:lnTo>
                  <a:lnTo>
                    <a:pt x="94" y="108"/>
                  </a:lnTo>
                  <a:lnTo>
                    <a:pt x="87" y="115"/>
                  </a:lnTo>
                  <a:lnTo>
                    <a:pt x="66" y="124"/>
                  </a:lnTo>
                  <a:lnTo>
                    <a:pt x="55" y="124"/>
                  </a:lnTo>
                  <a:lnTo>
                    <a:pt x="43" y="124"/>
                  </a:lnTo>
                  <a:lnTo>
                    <a:pt x="23" y="115"/>
                  </a:lnTo>
                  <a:lnTo>
                    <a:pt x="15" y="108"/>
                  </a:lnTo>
                  <a:lnTo>
                    <a:pt x="9" y="98"/>
                  </a:lnTo>
                  <a:lnTo>
                    <a:pt x="2" y="77"/>
                  </a:lnTo>
                  <a:lnTo>
                    <a:pt x="0" y="62"/>
                  </a:lnTo>
                  <a:lnTo>
                    <a:pt x="2" y="48"/>
                  </a:lnTo>
                  <a:lnTo>
                    <a:pt x="9" y="26"/>
                  </a:lnTo>
                  <a:lnTo>
                    <a:pt x="15" y="16"/>
                  </a:lnTo>
                  <a:lnTo>
                    <a:pt x="23" y="9"/>
                  </a:lnTo>
                  <a:lnTo>
                    <a:pt x="43" y="0"/>
                  </a:lnTo>
                  <a:lnTo>
                    <a:pt x="55" y="0"/>
                  </a:lnTo>
                  <a:lnTo>
                    <a:pt x="66" y="0"/>
                  </a:lnTo>
                  <a:lnTo>
                    <a:pt x="87" y="9"/>
                  </a:lnTo>
                  <a:lnTo>
                    <a:pt x="94" y="16"/>
                  </a:lnTo>
                  <a:lnTo>
                    <a:pt x="101" y="26"/>
                  </a:lnTo>
                  <a:lnTo>
                    <a:pt x="108" y="48"/>
                  </a:lnTo>
                  <a:lnTo>
                    <a:pt x="110" y="62"/>
                  </a:lnTo>
                  <a:close/>
                  <a:moveTo>
                    <a:pt x="90" y="62"/>
                  </a:moveTo>
                  <a:lnTo>
                    <a:pt x="87" y="41"/>
                  </a:lnTo>
                  <a:lnTo>
                    <a:pt x="79" y="28"/>
                  </a:lnTo>
                  <a:lnTo>
                    <a:pt x="69" y="19"/>
                  </a:lnTo>
                  <a:lnTo>
                    <a:pt x="55" y="18"/>
                  </a:lnTo>
                  <a:lnTo>
                    <a:pt x="41" y="19"/>
                  </a:lnTo>
                  <a:lnTo>
                    <a:pt x="30" y="28"/>
                  </a:lnTo>
                  <a:lnTo>
                    <a:pt x="22" y="41"/>
                  </a:lnTo>
                  <a:lnTo>
                    <a:pt x="20" y="62"/>
                  </a:lnTo>
                  <a:lnTo>
                    <a:pt x="22" y="82"/>
                  </a:lnTo>
                  <a:lnTo>
                    <a:pt x="30" y="95"/>
                  </a:lnTo>
                  <a:lnTo>
                    <a:pt x="41" y="105"/>
                  </a:lnTo>
                  <a:lnTo>
                    <a:pt x="55" y="107"/>
                  </a:lnTo>
                  <a:lnTo>
                    <a:pt x="69" y="105"/>
                  </a:lnTo>
                  <a:lnTo>
                    <a:pt x="79" y="95"/>
                  </a:lnTo>
                  <a:lnTo>
                    <a:pt x="87" y="82"/>
                  </a:lnTo>
                  <a:lnTo>
                    <a:pt x="90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7" name="Freeform 2689"/>
            <p:cNvSpPr>
              <a:spLocks noEditPoints="1"/>
            </p:cNvSpPr>
            <p:nvPr/>
          </p:nvSpPr>
          <p:spPr bwMode="auto">
            <a:xfrm>
              <a:off x="5049" y="3761"/>
              <a:ext cx="35" cy="55"/>
            </a:xfrm>
            <a:custGeom>
              <a:avLst/>
              <a:gdLst>
                <a:gd name="T0" fmla="*/ 104 w 104"/>
                <a:gd name="T1" fmla="*/ 61 h 164"/>
                <a:gd name="T2" fmla="*/ 104 w 104"/>
                <a:gd name="T3" fmla="*/ 75 h 164"/>
                <a:gd name="T4" fmla="*/ 99 w 104"/>
                <a:gd name="T5" fmla="*/ 87 h 164"/>
                <a:gd name="T6" fmla="*/ 95 w 104"/>
                <a:gd name="T7" fmla="*/ 98 h 164"/>
                <a:gd name="T8" fmla="*/ 88 w 104"/>
                <a:gd name="T9" fmla="*/ 107 h 164"/>
                <a:gd name="T10" fmla="*/ 81 w 104"/>
                <a:gd name="T11" fmla="*/ 114 h 164"/>
                <a:gd name="T12" fmla="*/ 72 w 104"/>
                <a:gd name="T13" fmla="*/ 120 h 164"/>
                <a:gd name="T14" fmla="*/ 62 w 104"/>
                <a:gd name="T15" fmla="*/ 123 h 164"/>
                <a:gd name="T16" fmla="*/ 52 w 104"/>
                <a:gd name="T17" fmla="*/ 123 h 164"/>
                <a:gd name="T18" fmla="*/ 43 w 104"/>
                <a:gd name="T19" fmla="*/ 123 h 164"/>
                <a:gd name="T20" fmla="*/ 35 w 104"/>
                <a:gd name="T21" fmla="*/ 121 h 164"/>
                <a:gd name="T22" fmla="*/ 27 w 104"/>
                <a:gd name="T23" fmla="*/ 118 h 164"/>
                <a:gd name="T24" fmla="*/ 20 w 104"/>
                <a:gd name="T25" fmla="*/ 115 h 164"/>
                <a:gd name="T26" fmla="*/ 20 w 104"/>
                <a:gd name="T27" fmla="*/ 164 h 164"/>
                <a:gd name="T28" fmla="*/ 0 w 104"/>
                <a:gd name="T29" fmla="*/ 164 h 164"/>
                <a:gd name="T30" fmla="*/ 0 w 104"/>
                <a:gd name="T31" fmla="*/ 3 h 164"/>
                <a:gd name="T32" fmla="*/ 20 w 104"/>
                <a:gd name="T33" fmla="*/ 3 h 164"/>
                <a:gd name="T34" fmla="*/ 20 w 104"/>
                <a:gd name="T35" fmla="*/ 16 h 164"/>
                <a:gd name="T36" fmla="*/ 29 w 104"/>
                <a:gd name="T37" fmla="*/ 9 h 164"/>
                <a:gd name="T38" fmla="*/ 37 w 104"/>
                <a:gd name="T39" fmla="*/ 5 h 164"/>
                <a:gd name="T40" fmla="*/ 47 w 104"/>
                <a:gd name="T41" fmla="*/ 0 h 164"/>
                <a:gd name="T42" fmla="*/ 59 w 104"/>
                <a:gd name="T43" fmla="*/ 0 h 164"/>
                <a:gd name="T44" fmla="*/ 69 w 104"/>
                <a:gd name="T45" fmla="*/ 0 h 164"/>
                <a:gd name="T46" fmla="*/ 85 w 104"/>
                <a:gd name="T47" fmla="*/ 9 h 164"/>
                <a:gd name="T48" fmla="*/ 92 w 104"/>
                <a:gd name="T49" fmla="*/ 16 h 164"/>
                <a:gd name="T50" fmla="*/ 98 w 104"/>
                <a:gd name="T51" fmla="*/ 25 h 164"/>
                <a:gd name="T52" fmla="*/ 104 w 104"/>
                <a:gd name="T53" fmla="*/ 46 h 164"/>
                <a:gd name="T54" fmla="*/ 104 w 104"/>
                <a:gd name="T55" fmla="*/ 61 h 164"/>
                <a:gd name="T56" fmla="*/ 83 w 104"/>
                <a:gd name="T57" fmla="*/ 61 h 164"/>
                <a:gd name="T58" fmla="*/ 82 w 104"/>
                <a:gd name="T59" fmla="*/ 42 h 164"/>
                <a:gd name="T60" fmla="*/ 76 w 104"/>
                <a:gd name="T61" fmla="*/ 29 h 164"/>
                <a:gd name="T62" fmla="*/ 68 w 104"/>
                <a:gd name="T63" fmla="*/ 20 h 164"/>
                <a:gd name="T64" fmla="*/ 53 w 104"/>
                <a:gd name="T65" fmla="*/ 19 h 164"/>
                <a:gd name="T66" fmla="*/ 45 w 104"/>
                <a:gd name="T67" fmla="*/ 19 h 164"/>
                <a:gd name="T68" fmla="*/ 36 w 104"/>
                <a:gd name="T69" fmla="*/ 22 h 164"/>
                <a:gd name="T70" fmla="*/ 27 w 104"/>
                <a:gd name="T71" fmla="*/ 26 h 164"/>
                <a:gd name="T72" fmla="*/ 20 w 104"/>
                <a:gd name="T73" fmla="*/ 32 h 164"/>
                <a:gd name="T74" fmla="*/ 20 w 104"/>
                <a:gd name="T75" fmla="*/ 100 h 164"/>
                <a:gd name="T76" fmla="*/ 27 w 104"/>
                <a:gd name="T77" fmla="*/ 103 h 164"/>
                <a:gd name="T78" fmla="*/ 35 w 104"/>
                <a:gd name="T79" fmla="*/ 104 h 164"/>
                <a:gd name="T80" fmla="*/ 40 w 104"/>
                <a:gd name="T81" fmla="*/ 105 h 164"/>
                <a:gd name="T82" fmla="*/ 49 w 104"/>
                <a:gd name="T83" fmla="*/ 105 h 164"/>
                <a:gd name="T84" fmla="*/ 63 w 104"/>
                <a:gd name="T85" fmla="*/ 104 h 164"/>
                <a:gd name="T86" fmla="*/ 73 w 104"/>
                <a:gd name="T87" fmla="*/ 94 h 164"/>
                <a:gd name="T88" fmla="*/ 82 w 104"/>
                <a:gd name="T89" fmla="*/ 81 h 164"/>
                <a:gd name="T90" fmla="*/ 83 w 104"/>
                <a:gd name="T91" fmla="*/ 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4">
                  <a:moveTo>
                    <a:pt x="104" y="61"/>
                  </a:moveTo>
                  <a:lnTo>
                    <a:pt x="104" y="75"/>
                  </a:lnTo>
                  <a:lnTo>
                    <a:pt x="99" y="87"/>
                  </a:lnTo>
                  <a:lnTo>
                    <a:pt x="95" y="98"/>
                  </a:lnTo>
                  <a:lnTo>
                    <a:pt x="88" y="107"/>
                  </a:lnTo>
                  <a:lnTo>
                    <a:pt x="81" y="114"/>
                  </a:lnTo>
                  <a:lnTo>
                    <a:pt x="72" y="120"/>
                  </a:lnTo>
                  <a:lnTo>
                    <a:pt x="62" y="123"/>
                  </a:lnTo>
                  <a:lnTo>
                    <a:pt x="52" y="123"/>
                  </a:lnTo>
                  <a:lnTo>
                    <a:pt x="43" y="123"/>
                  </a:lnTo>
                  <a:lnTo>
                    <a:pt x="35" y="121"/>
                  </a:lnTo>
                  <a:lnTo>
                    <a:pt x="27" y="118"/>
                  </a:lnTo>
                  <a:lnTo>
                    <a:pt x="20" y="115"/>
                  </a:lnTo>
                  <a:lnTo>
                    <a:pt x="20" y="164"/>
                  </a:lnTo>
                  <a:lnTo>
                    <a:pt x="0" y="164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9" y="9"/>
                  </a:lnTo>
                  <a:lnTo>
                    <a:pt x="37" y="5"/>
                  </a:lnTo>
                  <a:lnTo>
                    <a:pt x="47" y="0"/>
                  </a:lnTo>
                  <a:lnTo>
                    <a:pt x="59" y="0"/>
                  </a:lnTo>
                  <a:lnTo>
                    <a:pt x="69" y="0"/>
                  </a:lnTo>
                  <a:lnTo>
                    <a:pt x="85" y="9"/>
                  </a:lnTo>
                  <a:lnTo>
                    <a:pt x="92" y="16"/>
                  </a:lnTo>
                  <a:lnTo>
                    <a:pt x="98" y="25"/>
                  </a:lnTo>
                  <a:lnTo>
                    <a:pt x="104" y="46"/>
                  </a:lnTo>
                  <a:lnTo>
                    <a:pt x="104" y="61"/>
                  </a:lnTo>
                  <a:close/>
                  <a:moveTo>
                    <a:pt x="83" y="61"/>
                  </a:moveTo>
                  <a:lnTo>
                    <a:pt x="82" y="42"/>
                  </a:lnTo>
                  <a:lnTo>
                    <a:pt x="76" y="29"/>
                  </a:lnTo>
                  <a:lnTo>
                    <a:pt x="68" y="20"/>
                  </a:lnTo>
                  <a:lnTo>
                    <a:pt x="53" y="19"/>
                  </a:lnTo>
                  <a:lnTo>
                    <a:pt x="45" y="19"/>
                  </a:lnTo>
                  <a:lnTo>
                    <a:pt x="36" y="22"/>
                  </a:lnTo>
                  <a:lnTo>
                    <a:pt x="27" y="26"/>
                  </a:lnTo>
                  <a:lnTo>
                    <a:pt x="20" y="32"/>
                  </a:lnTo>
                  <a:lnTo>
                    <a:pt x="20" y="100"/>
                  </a:lnTo>
                  <a:lnTo>
                    <a:pt x="27" y="103"/>
                  </a:lnTo>
                  <a:lnTo>
                    <a:pt x="35" y="104"/>
                  </a:lnTo>
                  <a:lnTo>
                    <a:pt x="40" y="105"/>
                  </a:lnTo>
                  <a:lnTo>
                    <a:pt x="49" y="105"/>
                  </a:lnTo>
                  <a:lnTo>
                    <a:pt x="63" y="104"/>
                  </a:lnTo>
                  <a:lnTo>
                    <a:pt x="73" y="94"/>
                  </a:lnTo>
                  <a:lnTo>
                    <a:pt x="82" y="81"/>
                  </a:lnTo>
                  <a:lnTo>
                    <a:pt x="83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8" name="Freeform 2690"/>
            <p:cNvSpPr>
              <a:spLocks noEditPoints="1"/>
            </p:cNvSpPr>
            <p:nvPr/>
          </p:nvSpPr>
          <p:spPr bwMode="auto">
            <a:xfrm>
              <a:off x="5094" y="3761"/>
              <a:ext cx="35" cy="55"/>
            </a:xfrm>
            <a:custGeom>
              <a:avLst/>
              <a:gdLst>
                <a:gd name="T0" fmla="*/ 104 w 104"/>
                <a:gd name="T1" fmla="*/ 61 h 164"/>
                <a:gd name="T2" fmla="*/ 103 w 104"/>
                <a:gd name="T3" fmla="*/ 75 h 164"/>
                <a:gd name="T4" fmla="*/ 100 w 104"/>
                <a:gd name="T5" fmla="*/ 87 h 164"/>
                <a:gd name="T6" fmla="*/ 94 w 104"/>
                <a:gd name="T7" fmla="*/ 98 h 164"/>
                <a:gd name="T8" fmla="*/ 88 w 104"/>
                <a:gd name="T9" fmla="*/ 107 h 164"/>
                <a:gd name="T10" fmla="*/ 81 w 104"/>
                <a:gd name="T11" fmla="*/ 114 h 164"/>
                <a:gd name="T12" fmla="*/ 71 w 104"/>
                <a:gd name="T13" fmla="*/ 120 h 164"/>
                <a:gd name="T14" fmla="*/ 62 w 104"/>
                <a:gd name="T15" fmla="*/ 123 h 164"/>
                <a:gd name="T16" fmla="*/ 51 w 104"/>
                <a:gd name="T17" fmla="*/ 123 h 164"/>
                <a:gd name="T18" fmla="*/ 42 w 104"/>
                <a:gd name="T19" fmla="*/ 123 h 164"/>
                <a:gd name="T20" fmla="*/ 35 w 104"/>
                <a:gd name="T21" fmla="*/ 121 h 164"/>
                <a:gd name="T22" fmla="*/ 28 w 104"/>
                <a:gd name="T23" fmla="*/ 118 h 164"/>
                <a:gd name="T24" fmla="*/ 19 w 104"/>
                <a:gd name="T25" fmla="*/ 115 h 164"/>
                <a:gd name="T26" fmla="*/ 19 w 104"/>
                <a:gd name="T27" fmla="*/ 164 h 164"/>
                <a:gd name="T28" fmla="*/ 0 w 104"/>
                <a:gd name="T29" fmla="*/ 164 h 164"/>
                <a:gd name="T30" fmla="*/ 0 w 104"/>
                <a:gd name="T31" fmla="*/ 3 h 164"/>
                <a:gd name="T32" fmla="*/ 19 w 104"/>
                <a:gd name="T33" fmla="*/ 3 h 164"/>
                <a:gd name="T34" fmla="*/ 19 w 104"/>
                <a:gd name="T35" fmla="*/ 16 h 164"/>
                <a:gd name="T36" fmla="*/ 28 w 104"/>
                <a:gd name="T37" fmla="*/ 9 h 164"/>
                <a:gd name="T38" fmla="*/ 38 w 104"/>
                <a:gd name="T39" fmla="*/ 5 h 164"/>
                <a:gd name="T40" fmla="*/ 48 w 104"/>
                <a:gd name="T41" fmla="*/ 0 h 164"/>
                <a:gd name="T42" fmla="*/ 58 w 104"/>
                <a:gd name="T43" fmla="*/ 0 h 164"/>
                <a:gd name="T44" fmla="*/ 68 w 104"/>
                <a:gd name="T45" fmla="*/ 0 h 164"/>
                <a:gd name="T46" fmla="*/ 85 w 104"/>
                <a:gd name="T47" fmla="*/ 9 h 164"/>
                <a:gd name="T48" fmla="*/ 91 w 104"/>
                <a:gd name="T49" fmla="*/ 16 h 164"/>
                <a:gd name="T50" fmla="*/ 97 w 104"/>
                <a:gd name="T51" fmla="*/ 25 h 164"/>
                <a:gd name="T52" fmla="*/ 103 w 104"/>
                <a:gd name="T53" fmla="*/ 46 h 164"/>
                <a:gd name="T54" fmla="*/ 104 w 104"/>
                <a:gd name="T55" fmla="*/ 61 h 164"/>
                <a:gd name="T56" fmla="*/ 82 w 104"/>
                <a:gd name="T57" fmla="*/ 61 h 164"/>
                <a:gd name="T58" fmla="*/ 82 w 104"/>
                <a:gd name="T59" fmla="*/ 42 h 164"/>
                <a:gd name="T60" fmla="*/ 75 w 104"/>
                <a:gd name="T61" fmla="*/ 29 h 164"/>
                <a:gd name="T62" fmla="*/ 67 w 104"/>
                <a:gd name="T63" fmla="*/ 20 h 164"/>
                <a:gd name="T64" fmla="*/ 54 w 104"/>
                <a:gd name="T65" fmla="*/ 19 h 164"/>
                <a:gd name="T66" fmla="*/ 45 w 104"/>
                <a:gd name="T67" fmla="*/ 19 h 164"/>
                <a:gd name="T68" fmla="*/ 36 w 104"/>
                <a:gd name="T69" fmla="*/ 22 h 164"/>
                <a:gd name="T70" fmla="*/ 28 w 104"/>
                <a:gd name="T71" fmla="*/ 26 h 164"/>
                <a:gd name="T72" fmla="*/ 19 w 104"/>
                <a:gd name="T73" fmla="*/ 32 h 164"/>
                <a:gd name="T74" fmla="*/ 19 w 104"/>
                <a:gd name="T75" fmla="*/ 100 h 164"/>
                <a:gd name="T76" fmla="*/ 28 w 104"/>
                <a:gd name="T77" fmla="*/ 103 h 164"/>
                <a:gd name="T78" fmla="*/ 33 w 104"/>
                <a:gd name="T79" fmla="*/ 104 h 164"/>
                <a:gd name="T80" fmla="*/ 41 w 104"/>
                <a:gd name="T81" fmla="*/ 105 h 164"/>
                <a:gd name="T82" fmla="*/ 48 w 104"/>
                <a:gd name="T83" fmla="*/ 105 h 164"/>
                <a:gd name="T84" fmla="*/ 64 w 104"/>
                <a:gd name="T85" fmla="*/ 104 h 164"/>
                <a:gd name="T86" fmla="*/ 74 w 104"/>
                <a:gd name="T87" fmla="*/ 94 h 164"/>
                <a:gd name="T88" fmla="*/ 81 w 104"/>
                <a:gd name="T89" fmla="*/ 81 h 164"/>
                <a:gd name="T90" fmla="*/ 82 w 104"/>
                <a:gd name="T91" fmla="*/ 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4">
                  <a:moveTo>
                    <a:pt x="104" y="61"/>
                  </a:moveTo>
                  <a:lnTo>
                    <a:pt x="103" y="75"/>
                  </a:lnTo>
                  <a:lnTo>
                    <a:pt x="100" y="87"/>
                  </a:lnTo>
                  <a:lnTo>
                    <a:pt x="94" y="98"/>
                  </a:lnTo>
                  <a:lnTo>
                    <a:pt x="88" y="107"/>
                  </a:lnTo>
                  <a:lnTo>
                    <a:pt x="81" y="114"/>
                  </a:lnTo>
                  <a:lnTo>
                    <a:pt x="71" y="120"/>
                  </a:lnTo>
                  <a:lnTo>
                    <a:pt x="62" y="123"/>
                  </a:lnTo>
                  <a:lnTo>
                    <a:pt x="51" y="123"/>
                  </a:lnTo>
                  <a:lnTo>
                    <a:pt x="42" y="123"/>
                  </a:lnTo>
                  <a:lnTo>
                    <a:pt x="35" y="121"/>
                  </a:lnTo>
                  <a:lnTo>
                    <a:pt x="28" y="118"/>
                  </a:lnTo>
                  <a:lnTo>
                    <a:pt x="19" y="115"/>
                  </a:lnTo>
                  <a:lnTo>
                    <a:pt x="19" y="164"/>
                  </a:lnTo>
                  <a:lnTo>
                    <a:pt x="0" y="164"/>
                  </a:lnTo>
                  <a:lnTo>
                    <a:pt x="0" y="3"/>
                  </a:lnTo>
                  <a:lnTo>
                    <a:pt x="19" y="3"/>
                  </a:lnTo>
                  <a:lnTo>
                    <a:pt x="19" y="16"/>
                  </a:lnTo>
                  <a:lnTo>
                    <a:pt x="28" y="9"/>
                  </a:lnTo>
                  <a:lnTo>
                    <a:pt x="38" y="5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8" y="0"/>
                  </a:lnTo>
                  <a:lnTo>
                    <a:pt x="85" y="9"/>
                  </a:lnTo>
                  <a:lnTo>
                    <a:pt x="91" y="16"/>
                  </a:lnTo>
                  <a:lnTo>
                    <a:pt x="97" y="25"/>
                  </a:lnTo>
                  <a:lnTo>
                    <a:pt x="103" y="46"/>
                  </a:lnTo>
                  <a:lnTo>
                    <a:pt x="104" y="61"/>
                  </a:lnTo>
                  <a:close/>
                  <a:moveTo>
                    <a:pt x="82" y="61"/>
                  </a:moveTo>
                  <a:lnTo>
                    <a:pt x="82" y="42"/>
                  </a:lnTo>
                  <a:lnTo>
                    <a:pt x="75" y="29"/>
                  </a:lnTo>
                  <a:lnTo>
                    <a:pt x="67" y="20"/>
                  </a:lnTo>
                  <a:lnTo>
                    <a:pt x="54" y="19"/>
                  </a:lnTo>
                  <a:lnTo>
                    <a:pt x="45" y="19"/>
                  </a:lnTo>
                  <a:lnTo>
                    <a:pt x="36" y="22"/>
                  </a:lnTo>
                  <a:lnTo>
                    <a:pt x="28" y="26"/>
                  </a:lnTo>
                  <a:lnTo>
                    <a:pt x="19" y="32"/>
                  </a:lnTo>
                  <a:lnTo>
                    <a:pt x="19" y="100"/>
                  </a:lnTo>
                  <a:lnTo>
                    <a:pt x="28" y="103"/>
                  </a:lnTo>
                  <a:lnTo>
                    <a:pt x="33" y="104"/>
                  </a:lnTo>
                  <a:lnTo>
                    <a:pt x="41" y="105"/>
                  </a:lnTo>
                  <a:lnTo>
                    <a:pt x="48" y="105"/>
                  </a:lnTo>
                  <a:lnTo>
                    <a:pt x="64" y="104"/>
                  </a:lnTo>
                  <a:lnTo>
                    <a:pt x="74" y="94"/>
                  </a:lnTo>
                  <a:lnTo>
                    <a:pt x="81" y="81"/>
                  </a:lnTo>
                  <a:lnTo>
                    <a:pt x="82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9" name="Freeform 2691"/>
            <p:cNvSpPr>
              <a:spLocks/>
            </p:cNvSpPr>
            <p:nvPr/>
          </p:nvSpPr>
          <p:spPr bwMode="auto">
            <a:xfrm>
              <a:off x="5134" y="3762"/>
              <a:ext cx="38" cy="54"/>
            </a:xfrm>
            <a:custGeom>
              <a:avLst/>
              <a:gdLst>
                <a:gd name="T0" fmla="*/ 114 w 114"/>
                <a:gd name="T1" fmla="*/ 0 h 161"/>
                <a:gd name="T2" fmla="*/ 46 w 114"/>
                <a:gd name="T3" fmla="*/ 161 h 161"/>
                <a:gd name="T4" fmla="*/ 25 w 114"/>
                <a:gd name="T5" fmla="*/ 161 h 161"/>
                <a:gd name="T6" fmla="*/ 46 w 114"/>
                <a:gd name="T7" fmla="*/ 112 h 161"/>
                <a:gd name="T8" fmla="*/ 0 w 114"/>
                <a:gd name="T9" fmla="*/ 0 h 161"/>
                <a:gd name="T10" fmla="*/ 22 w 114"/>
                <a:gd name="T11" fmla="*/ 0 h 161"/>
                <a:gd name="T12" fmla="*/ 58 w 114"/>
                <a:gd name="T13" fmla="*/ 88 h 161"/>
                <a:gd name="T14" fmla="*/ 94 w 114"/>
                <a:gd name="T15" fmla="*/ 0 h 161"/>
                <a:gd name="T16" fmla="*/ 114 w 114"/>
                <a:gd name="T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61">
                  <a:moveTo>
                    <a:pt x="114" y="0"/>
                  </a:moveTo>
                  <a:lnTo>
                    <a:pt x="46" y="161"/>
                  </a:lnTo>
                  <a:lnTo>
                    <a:pt x="25" y="161"/>
                  </a:lnTo>
                  <a:lnTo>
                    <a:pt x="46" y="112"/>
                  </a:lnTo>
                  <a:lnTo>
                    <a:pt x="0" y="0"/>
                  </a:lnTo>
                  <a:lnTo>
                    <a:pt x="22" y="0"/>
                  </a:lnTo>
                  <a:lnTo>
                    <a:pt x="58" y="88"/>
                  </a:lnTo>
                  <a:lnTo>
                    <a:pt x="94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0" name="Freeform 2692"/>
            <p:cNvSpPr>
              <a:spLocks noEditPoints="1"/>
            </p:cNvSpPr>
            <p:nvPr/>
          </p:nvSpPr>
          <p:spPr bwMode="auto">
            <a:xfrm>
              <a:off x="5204" y="3747"/>
              <a:ext cx="35" cy="56"/>
            </a:xfrm>
            <a:custGeom>
              <a:avLst/>
              <a:gdLst>
                <a:gd name="T0" fmla="*/ 104 w 104"/>
                <a:gd name="T1" fmla="*/ 164 h 167"/>
                <a:gd name="T2" fmla="*/ 84 w 104"/>
                <a:gd name="T3" fmla="*/ 164 h 167"/>
                <a:gd name="T4" fmla="*/ 84 w 104"/>
                <a:gd name="T5" fmla="*/ 151 h 167"/>
                <a:gd name="T6" fmla="*/ 75 w 104"/>
                <a:gd name="T7" fmla="*/ 158 h 167"/>
                <a:gd name="T8" fmla="*/ 65 w 104"/>
                <a:gd name="T9" fmla="*/ 163 h 167"/>
                <a:gd name="T10" fmla="*/ 56 w 104"/>
                <a:gd name="T11" fmla="*/ 167 h 167"/>
                <a:gd name="T12" fmla="*/ 45 w 104"/>
                <a:gd name="T13" fmla="*/ 167 h 167"/>
                <a:gd name="T14" fmla="*/ 35 w 104"/>
                <a:gd name="T15" fmla="*/ 167 h 167"/>
                <a:gd name="T16" fmla="*/ 19 w 104"/>
                <a:gd name="T17" fmla="*/ 158 h 167"/>
                <a:gd name="T18" fmla="*/ 12 w 104"/>
                <a:gd name="T19" fmla="*/ 151 h 167"/>
                <a:gd name="T20" fmla="*/ 6 w 104"/>
                <a:gd name="T21" fmla="*/ 143 h 167"/>
                <a:gd name="T22" fmla="*/ 0 w 104"/>
                <a:gd name="T23" fmla="*/ 120 h 167"/>
                <a:gd name="T24" fmla="*/ 0 w 104"/>
                <a:gd name="T25" fmla="*/ 107 h 167"/>
                <a:gd name="T26" fmla="*/ 0 w 104"/>
                <a:gd name="T27" fmla="*/ 92 h 167"/>
                <a:gd name="T28" fmla="*/ 4 w 104"/>
                <a:gd name="T29" fmla="*/ 79 h 167"/>
                <a:gd name="T30" fmla="*/ 9 w 104"/>
                <a:gd name="T31" fmla="*/ 68 h 167"/>
                <a:gd name="T32" fmla="*/ 16 w 104"/>
                <a:gd name="T33" fmla="*/ 59 h 167"/>
                <a:gd name="T34" fmla="*/ 23 w 104"/>
                <a:gd name="T35" fmla="*/ 52 h 167"/>
                <a:gd name="T36" fmla="*/ 32 w 104"/>
                <a:gd name="T37" fmla="*/ 48 h 167"/>
                <a:gd name="T38" fmla="*/ 42 w 104"/>
                <a:gd name="T39" fmla="*/ 43 h 167"/>
                <a:gd name="T40" fmla="*/ 52 w 104"/>
                <a:gd name="T41" fmla="*/ 43 h 167"/>
                <a:gd name="T42" fmla="*/ 61 w 104"/>
                <a:gd name="T43" fmla="*/ 43 h 167"/>
                <a:gd name="T44" fmla="*/ 68 w 104"/>
                <a:gd name="T45" fmla="*/ 45 h 167"/>
                <a:gd name="T46" fmla="*/ 75 w 104"/>
                <a:gd name="T47" fmla="*/ 48 h 167"/>
                <a:gd name="T48" fmla="*/ 84 w 104"/>
                <a:gd name="T49" fmla="*/ 51 h 167"/>
                <a:gd name="T50" fmla="*/ 84 w 104"/>
                <a:gd name="T51" fmla="*/ 0 h 167"/>
                <a:gd name="T52" fmla="*/ 104 w 104"/>
                <a:gd name="T53" fmla="*/ 0 h 167"/>
                <a:gd name="T54" fmla="*/ 104 w 104"/>
                <a:gd name="T55" fmla="*/ 164 h 167"/>
                <a:gd name="T56" fmla="*/ 84 w 104"/>
                <a:gd name="T57" fmla="*/ 135 h 167"/>
                <a:gd name="T58" fmla="*/ 84 w 104"/>
                <a:gd name="T59" fmla="*/ 68 h 167"/>
                <a:gd name="T60" fmla="*/ 75 w 104"/>
                <a:gd name="T61" fmla="*/ 65 h 167"/>
                <a:gd name="T62" fmla="*/ 69 w 104"/>
                <a:gd name="T63" fmla="*/ 62 h 167"/>
                <a:gd name="T64" fmla="*/ 62 w 104"/>
                <a:gd name="T65" fmla="*/ 62 h 167"/>
                <a:gd name="T66" fmla="*/ 55 w 104"/>
                <a:gd name="T67" fmla="*/ 61 h 167"/>
                <a:gd name="T68" fmla="*/ 40 w 104"/>
                <a:gd name="T69" fmla="*/ 63 h 167"/>
                <a:gd name="T70" fmla="*/ 29 w 104"/>
                <a:gd name="T71" fmla="*/ 72 h 167"/>
                <a:gd name="T72" fmla="*/ 22 w 104"/>
                <a:gd name="T73" fmla="*/ 86 h 167"/>
                <a:gd name="T74" fmla="*/ 20 w 104"/>
                <a:gd name="T75" fmla="*/ 105 h 167"/>
                <a:gd name="T76" fmla="*/ 22 w 104"/>
                <a:gd name="T77" fmla="*/ 125 h 167"/>
                <a:gd name="T78" fmla="*/ 27 w 104"/>
                <a:gd name="T79" fmla="*/ 137 h 167"/>
                <a:gd name="T80" fmla="*/ 36 w 104"/>
                <a:gd name="T81" fmla="*/ 147 h 167"/>
                <a:gd name="T82" fmla="*/ 51 w 104"/>
                <a:gd name="T83" fmla="*/ 148 h 167"/>
                <a:gd name="T84" fmla="*/ 59 w 104"/>
                <a:gd name="T85" fmla="*/ 148 h 167"/>
                <a:gd name="T86" fmla="*/ 68 w 104"/>
                <a:gd name="T87" fmla="*/ 144 h 167"/>
                <a:gd name="T88" fmla="*/ 75 w 104"/>
                <a:gd name="T89" fmla="*/ 141 h 167"/>
                <a:gd name="T90" fmla="*/ 84 w 104"/>
                <a:gd name="T91" fmla="*/ 13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7">
                  <a:moveTo>
                    <a:pt x="104" y="164"/>
                  </a:moveTo>
                  <a:lnTo>
                    <a:pt x="84" y="164"/>
                  </a:lnTo>
                  <a:lnTo>
                    <a:pt x="84" y="151"/>
                  </a:lnTo>
                  <a:lnTo>
                    <a:pt x="75" y="158"/>
                  </a:lnTo>
                  <a:lnTo>
                    <a:pt x="65" y="163"/>
                  </a:lnTo>
                  <a:lnTo>
                    <a:pt x="56" y="167"/>
                  </a:lnTo>
                  <a:lnTo>
                    <a:pt x="45" y="167"/>
                  </a:lnTo>
                  <a:lnTo>
                    <a:pt x="35" y="167"/>
                  </a:lnTo>
                  <a:lnTo>
                    <a:pt x="19" y="158"/>
                  </a:lnTo>
                  <a:lnTo>
                    <a:pt x="12" y="151"/>
                  </a:lnTo>
                  <a:lnTo>
                    <a:pt x="6" y="143"/>
                  </a:lnTo>
                  <a:lnTo>
                    <a:pt x="0" y="120"/>
                  </a:lnTo>
                  <a:lnTo>
                    <a:pt x="0" y="107"/>
                  </a:lnTo>
                  <a:lnTo>
                    <a:pt x="0" y="92"/>
                  </a:lnTo>
                  <a:lnTo>
                    <a:pt x="4" y="79"/>
                  </a:lnTo>
                  <a:lnTo>
                    <a:pt x="9" y="68"/>
                  </a:lnTo>
                  <a:lnTo>
                    <a:pt x="16" y="59"/>
                  </a:lnTo>
                  <a:lnTo>
                    <a:pt x="23" y="52"/>
                  </a:lnTo>
                  <a:lnTo>
                    <a:pt x="32" y="48"/>
                  </a:lnTo>
                  <a:lnTo>
                    <a:pt x="42" y="43"/>
                  </a:lnTo>
                  <a:lnTo>
                    <a:pt x="52" y="43"/>
                  </a:lnTo>
                  <a:lnTo>
                    <a:pt x="61" y="43"/>
                  </a:lnTo>
                  <a:lnTo>
                    <a:pt x="68" y="45"/>
                  </a:lnTo>
                  <a:lnTo>
                    <a:pt x="75" y="48"/>
                  </a:lnTo>
                  <a:lnTo>
                    <a:pt x="84" y="51"/>
                  </a:lnTo>
                  <a:lnTo>
                    <a:pt x="84" y="0"/>
                  </a:lnTo>
                  <a:lnTo>
                    <a:pt x="104" y="0"/>
                  </a:lnTo>
                  <a:lnTo>
                    <a:pt x="104" y="164"/>
                  </a:lnTo>
                  <a:close/>
                  <a:moveTo>
                    <a:pt x="84" y="135"/>
                  </a:moveTo>
                  <a:lnTo>
                    <a:pt x="84" y="68"/>
                  </a:lnTo>
                  <a:lnTo>
                    <a:pt x="75" y="65"/>
                  </a:lnTo>
                  <a:lnTo>
                    <a:pt x="69" y="62"/>
                  </a:lnTo>
                  <a:lnTo>
                    <a:pt x="62" y="62"/>
                  </a:lnTo>
                  <a:lnTo>
                    <a:pt x="55" y="61"/>
                  </a:lnTo>
                  <a:lnTo>
                    <a:pt x="40" y="63"/>
                  </a:lnTo>
                  <a:lnTo>
                    <a:pt x="29" y="72"/>
                  </a:lnTo>
                  <a:lnTo>
                    <a:pt x="22" y="86"/>
                  </a:lnTo>
                  <a:lnTo>
                    <a:pt x="20" y="105"/>
                  </a:lnTo>
                  <a:lnTo>
                    <a:pt x="22" y="125"/>
                  </a:lnTo>
                  <a:lnTo>
                    <a:pt x="27" y="137"/>
                  </a:lnTo>
                  <a:lnTo>
                    <a:pt x="36" y="147"/>
                  </a:lnTo>
                  <a:lnTo>
                    <a:pt x="51" y="148"/>
                  </a:lnTo>
                  <a:lnTo>
                    <a:pt x="59" y="148"/>
                  </a:lnTo>
                  <a:lnTo>
                    <a:pt x="68" y="144"/>
                  </a:lnTo>
                  <a:lnTo>
                    <a:pt x="75" y="141"/>
                  </a:lnTo>
                  <a:lnTo>
                    <a:pt x="84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1" name="Freeform 2693"/>
            <p:cNvSpPr>
              <a:spLocks noEditPoints="1"/>
            </p:cNvSpPr>
            <p:nvPr/>
          </p:nvSpPr>
          <p:spPr bwMode="auto">
            <a:xfrm>
              <a:off x="5251" y="3749"/>
              <a:ext cx="7" cy="53"/>
            </a:xfrm>
            <a:custGeom>
              <a:avLst/>
              <a:gdLst>
                <a:gd name="T0" fmla="*/ 22 w 22"/>
                <a:gd name="T1" fmla="*/ 20 h 158"/>
                <a:gd name="T2" fmla="*/ 0 w 22"/>
                <a:gd name="T3" fmla="*/ 20 h 158"/>
                <a:gd name="T4" fmla="*/ 0 w 22"/>
                <a:gd name="T5" fmla="*/ 0 h 158"/>
                <a:gd name="T6" fmla="*/ 22 w 22"/>
                <a:gd name="T7" fmla="*/ 0 h 158"/>
                <a:gd name="T8" fmla="*/ 22 w 22"/>
                <a:gd name="T9" fmla="*/ 20 h 158"/>
                <a:gd name="T10" fmla="*/ 22 w 22"/>
                <a:gd name="T11" fmla="*/ 158 h 158"/>
                <a:gd name="T12" fmla="*/ 2 w 22"/>
                <a:gd name="T13" fmla="*/ 158 h 158"/>
                <a:gd name="T14" fmla="*/ 2 w 22"/>
                <a:gd name="T15" fmla="*/ 40 h 158"/>
                <a:gd name="T16" fmla="*/ 22 w 22"/>
                <a:gd name="T17" fmla="*/ 40 h 158"/>
                <a:gd name="T18" fmla="*/ 22 w 22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58">
                  <a:moveTo>
                    <a:pt x="22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0"/>
                  </a:lnTo>
                  <a:close/>
                  <a:moveTo>
                    <a:pt x="22" y="158"/>
                  </a:moveTo>
                  <a:lnTo>
                    <a:pt x="2" y="158"/>
                  </a:lnTo>
                  <a:lnTo>
                    <a:pt x="2" y="40"/>
                  </a:lnTo>
                  <a:lnTo>
                    <a:pt x="22" y="40"/>
                  </a:lnTo>
                  <a:lnTo>
                    <a:pt x="22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2" name="Freeform 2694"/>
            <p:cNvSpPr>
              <a:spLocks/>
            </p:cNvSpPr>
            <p:nvPr/>
          </p:nvSpPr>
          <p:spPr bwMode="auto">
            <a:xfrm>
              <a:off x="5268" y="3761"/>
              <a:ext cx="31" cy="42"/>
            </a:xfrm>
            <a:custGeom>
              <a:avLst/>
              <a:gdLst>
                <a:gd name="T0" fmla="*/ 91 w 92"/>
                <a:gd name="T1" fmla="*/ 95 h 124"/>
                <a:gd name="T2" fmla="*/ 79 w 92"/>
                <a:gd name="T3" fmla="*/ 114 h 124"/>
                <a:gd name="T4" fmla="*/ 42 w 92"/>
                <a:gd name="T5" fmla="*/ 124 h 124"/>
                <a:gd name="T6" fmla="*/ 19 w 92"/>
                <a:gd name="T7" fmla="*/ 121 h 124"/>
                <a:gd name="T8" fmla="*/ 0 w 92"/>
                <a:gd name="T9" fmla="*/ 114 h 124"/>
                <a:gd name="T10" fmla="*/ 2 w 92"/>
                <a:gd name="T11" fmla="*/ 91 h 124"/>
                <a:gd name="T12" fmla="*/ 22 w 92"/>
                <a:gd name="T13" fmla="*/ 103 h 124"/>
                <a:gd name="T14" fmla="*/ 43 w 92"/>
                <a:gd name="T15" fmla="*/ 107 h 124"/>
                <a:gd name="T16" fmla="*/ 65 w 92"/>
                <a:gd name="T17" fmla="*/ 103 h 124"/>
                <a:gd name="T18" fmla="*/ 72 w 92"/>
                <a:gd name="T19" fmla="*/ 90 h 124"/>
                <a:gd name="T20" fmla="*/ 68 w 92"/>
                <a:gd name="T21" fmla="*/ 79 h 124"/>
                <a:gd name="T22" fmla="*/ 52 w 92"/>
                <a:gd name="T23" fmla="*/ 72 h 124"/>
                <a:gd name="T24" fmla="*/ 42 w 92"/>
                <a:gd name="T25" fmla="*/ 71 h 124"/>
                <a:gd name="T26" fmla="*/ 29 w 92"/>
                <a:gd name="T27" fmla="*/ 68 h 124"/>
                <a:gd name="T28" fmla="*/ 7 w 92"/>
                <a:gd name="T29" fmla="*/ 56 h 124"/>
                <a:gd name="T30" fmla="*/ 0 w 92"/>
                <a:gd name="T31" fmla="*/ 36 h 124"/>
                <a:gd name="T32" fmla="*/ 3 w 92"/>
                <a:gd name="T33" fmla="*/ 22 h 124"/>
                <a:gd name="T34" fmla="*/ 13 w 92"/>
                <a:gd name="T35" fmla="*/ 12 h 124"/>
                <a:gd name="T36" fmla="*/ 27 w 92"/>
                <a:gd name="T37" fmla="*/ 3 h 124"/>
                <a:gd name="T38" fmla="*/ 48 w 92"/>
                <a:gd name="T39" fmla="*/ 0 h 124"/>
                <a:gd name="T40" fmla="*/ 69 w 92"/>
                <a:gd name="T41" fmla="*/ 3 h 124"/>
                <a:gd name="T42" fmla="*/ 88 w 92"/>
                <a:gd name="T43" fmla="*/ 9 h 124"/>
                <a:gd name="T44" fmla="*/ 86 w 92"/>
                <a:gd name="T45" fmla="*/ 31 h 124"/>
                <a:gd name="T46" fmla="*/ 68 w 92"/>
                <a:gd name="T47" fmla="*/ 20 h 124"/>
                <a:gd name="T48" fmla="*/ 46 w 92"/>
                <a:gd name="T49" fmla="*/ 18 h 124"/>
                <a:gd name="T50" fmla="*/ 29 w 92"/>
                <a:gd name="T51" fmla="*/ 22 h 124"/>
                <a:gd name="T52" fmla="*/ 20 w 92"/>
                <a:gd name="T53" fmla="*/ 33 h 124"/>
                <a:gd name="T54" fmla="*/ 26 w 92"/>
                <a:gd name="T55" fmla="*/ 45 h 124"/>
                <a:gd name="T56" fmla="*/ 39 w 92"/>
                <a:gd name="T57" fmla="*/ 51 h 124"/>
                <a:gd name="T58" fmla="*/ 52 w 92"/>
                <a:gd name="T59" fmla="*/ 54 h 124"/>
                <a:gd name="T60" fmla="*/ 63 w 92"/>
                <a:gd name="T61" fmla="*/ 55 h 124"/>
                <a:gd name="T62" fmla="*/ 85 w 92"/>
                <a:gd name="T63" fmla="*/ 67 h 124"/>
                <a:gd name="T64" fmla="*/ 92 w 92"/>
                <a:gd name="T6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4">
                  <a:moveTo>
                    <a:pt x="92" y="87"/>
                  </a:moveTo>
                  <a:lnTo>
                    <a:pt x="91" y="95"/>
                  </a:lnTo>
                  <a:lnTo>
                    <a:pt x="85" y="108"/>
                  </a:lnTo>
                  <a:lnTo>
                    <a:pt x="79" y="114"/>
                  </a:lnTo>
                  <a:lnTo>
                    <a:pt x="63" y="123"/>
                  </a:lnTo>
                  <a:lnTo>
                    <a:pt x="42" y="124"/>
                  </a:lnTo>
                  <a:lnTo>
                    <a:pt x="29" y="123"/>
                  </a:lnTo>
                  <a:lnTo>
                    <a:pt x="19" y="121"/>
                  </a:lnTo>
                  <a:lnTo>
                    <a:pt x="7" y="117"/>
                  </a:lnTo>
                  <a:lnTo>
                    <a:pt x="0" y="114"/>
                  </a:lnTo>
                  <a:lnTo>
                    <a:pt x="0" y="91"/>
                  </a:lnTo>
                  <a:lnTo>
                    <a:pt x="2" y="91"/>
                  </a:lnTo>
                  <a:lnTo>
                    <a:pt x="10" y="98"/>
                  </a:lnTo>
                  <a:lnTo>
                    <a:pt x="22" y="103"/>
                  </a:lnTo>
                  <a:lnTo>
                    <a:pt x="33" y="107"/>
                  </a:lnTo>
                  <a:lnTo>
                    <a:pt x="43" y="107"/>
                  </a:lnTo>
                  <a:lnTo>
                    <a:pt x="56" y="107"/>
                  </a:lnTo>
                  <a:lnTo>
                    <a:pt x="65" y="103"/>
                  </a:lnTo>
                  <a:lnTo>
                    <a:pt x="71" y="98"/>
                  </a:lnTo>
                  <a:lnTo>
                    <a:pt x="72" y="90"/>
                  </a:lnTo>
                  <a:lnTo>
                    <a:pt x="71" y="84"/>
                  </a:lnTo>
                  <a:lnTo>
                    <a:pt x="68" y="79"/>
                  </a:lnTo>
                  <a:lnTo>
                    <a:pt x="62" y="75"/>
                  </a:lnTo>
                  <a:lnTo>
                    <a:pt x="52" y="72"/>
                  </a:lnTo>
                  <a:lnTo>
                    <a:pt x="48" y="72"/>
                  </a:lnTo>
                  <a:lnTo>
                    <a:pt x="42" y="71"/>
                  </a:lnTo>
                  <a:lnTo>
                    <a:pt x="35" y="69"/>
                  </a:lnTo>
                  <a:lnTo>
                    <a:pt x="29" y="68"/>
                  </a:lnTo>
                  <a:lnTo>
                    <a:pt x="14" y="64"/>
                  </a:lnTo>
                  <a:lnTo>
                    <a:pt x="7" y="56"/>
                  </a:lnTo>
                  <a:lnTo>
                    <a:pt x="2" y="48"/>
                  </a:lnTo>
                  <a:lnTo>
                    <a:pt x="0" y="36"/>
                  </a:lnTo>
                  <a:lnTo>
                    <a:pt x="2" y="29"/>
                  </a:lnTo>
                  <a:lnTo>
                    <a:pt x="3" y="22"/>
                  </a:lnTo>
                  <a:lnTo>
                    <a:pt x="7" y="16"/>
                  </a:lnTo>
                  <a:lnTo>
                    <a:pt x="13" y="12"/>
                  </a:lnTo>
                  <a:lnTo>
                    <a:pt x="19" y="6"/>
                  </a:lnTo>
                  <a:lnTo>
                    <a:pt x="27" y="3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9" y="0"/>
                  </a:lnTo>
                  <a:lnTo>
                    <a:pt x="69" y="3"/>
                  </a:lnTo>
                  <a:lnTo>
                    <a:pt x="79" y="6"/>
                  </a:lnTo>
                  <a:lnTo>
                    <a:pt x="88" y="9"/>
                  </a:lnTo>
                  <a:lnTo>
                    <a:pt x="88" y="31"/>
                  </a:lnTo>
                  <a:lnTo>
                    <a:pt x="86" y="31"/>
                  </a:lnTo>
                  <a:lnTo>
                    <a:pt x="78" y="25"/>
                  </a:lnTo>
                  <a:lnTo>
                    <a:pt x="68" y="20"/>
                  </a:lnTo>
                  <a:lnTo>
                    <a:pt x="58" y="18"/>
                  </a:lnTo>
                  <a:lnTo>
                    <a:pt x="46" y="18"/>
                  </a:lnTo>
                  <a:lnTo>
                    <a:pt x="36" y="18"/>
                  </a:lnTo>
                  <a:lnTo>
                    <a:pt x="29" y="22"/>
                  </a:lnTo>
                  <a:lnTo>
                    <a:pt x="22" y="26"/>
                  </a:lnTo>
                  <a:lnTo>
                    <a:pt x="20" y="33"/>
                  </a:lnTo>
                  <a:lnTo>
                    <a:pt x="22" y="41"/>
                  </a:lnTo>
                  <a:lnTo>
                    <a:pt x="26" y="45"/>
                  </a:lnTo>
                  <a:lnTo>
                    <a:pt x="30" y="48"/>
                  </a:lnTo>
                  <a:lnTo>
                    <a:pt x="39" y="51"/>
                  </a:lnTo>
                  <a:lnTo>
                    <a:pt x="45" y="52"/>
                  </a:lnTo>
                  <a:lnTo>
                    <a:pt x="52" y="54"/>
                  </a:lnTo>
                  <a:lnTo>
                    <a:pt x="58" y="55"/>
                  </a:lnTo>
                  <a:lnTo>
                    <a:pt x="63" y="55"/>
                  </a:lnTo>
                  <a:lnTo>
                    <a:pt x="76" y="59"/>
                  </a:lnTo>
                  <a:lnTo>
                    <a:pt x="85" y="67"/>
                  </a:lnTo>
                  <a:lnTo>
                    <a:pt x="91" y="75"/>
                  </a:lnTo>
                  <a:lnTo>
                    <a:pt x="92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3" name="Freeform 2695"/>
            <p:cNvSpPr>
              <a:spLocks/>
            </p:cNvSpPr>
            <p:nvPr/>
          </p:nvSpPr>
          <p:spPr bwMode="auto">
            <a:xfrm>
              <a:off x="5309" y="3747"/>
              <a:ext cx="35" cy="55"/>
            </a:xfrm>
            <a:custGeom>
              <a:avLst/>
              <a:gdLst>
                <a:gd name="T0" fmla="*/ 107 w 107"/>
                <a:gd name="T1" fmla="*/ 164 h 164"/>
                <a:gd name="T2" fmla="*/ 81 w 107"/>
                <a:gd name="T3" fmla="*/ 164 h 164"/>
                <a:gd name="T4" fmla="*/ 33 w 107"/>
                <a:gd name="T5" fmla="*/ 112 h 164"/>
                <a:gd name="T6" fmla="*/ 20 w 107"/>
                <a:gd name="T7" fmla="*/ 125 h 164"/>
                <a:gd name="T8" fmla="*/ 20 w 107"/>
                <a:gd name="T9" fmla="*/ 164 h 164"/>
                <a:gd name="T10" fmla="*/ 0 w 107"/>
                <a:gd name="T11" fmla="*/ 164 h 164"/>
                <a:gd name="T12" fmla="*/ 0 w 107"/>
                <a:gd name="T13" fmla="*/ 0 h 164"/>
                <a:gd name="T14" fmla="*/ 20 w 107"/>
                <a:gd name="T15" fmla="*/ 0 h 164"/>
                <a:gd name="T16" fmla="*/ 20 w 107"/>
                <a:gd name="T17" fmla="*/ 105 h 164"/>
                <a:gd name="T18" fmla="*/ 78 w 107"/>
                <a:gd name="T19" fmla="*/ 46 h 164"/>
                <a:gd name="T20" fmla="*/ 102 w 107"/>
                <a:gd name="T21" fmla="*/ 46 h 164"/>
                <a:gd name="T22" fmla="*/ 48 w 107"/>
                <a:gd name="T23" fmla="*/ 101 h 164"/>
                <a:gd name="T24" fmla="*/ 107 w 107"/>
                <a:gd name="T2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164">
                  <a:moveTo>
                    <a:pt x="107" y="164"/>
                  </a:moveTo>
                  <a:lnTo>
                    <a:pt x="81" y="164"/>
                  </a:lnTo>
                  <a:lnTo>
                    <a:pt x="33" y="112"/>
                  </a:lnTo>
                  <a:lnTo>
                    <a:pt x="20" y="125"/>
                  </a:lnTo>
                  <a:lnTo>
                    <a:pt x="20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05"/>
                  </a:lnTo>
                  <a:lnTo>
                    <a:pt x="78" y="46"/>
                  </a:lnTo>
                  <a:lnTo>
                    <a:pt x="102" y="46"/>
                  </a:lnTo>
                  <a:lnTo>
                    <a:pt x="48" y="101"/>
                  </a:lnTo>
                  <a:lnTo>
                    <a:pt x="107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4" name="Freeform 2696"/>
            <p:cNvSpPr>
              <a:spLocks/>
            </p:cNvSpPr>
            <p:nvPr/>
          </p:nvSpPr>
          <p:spPr bwMode="auto">
            <a:xfrm>
              <a:off x="5349" y="3761"/>
              <a:ext cx="30" cy="42"/>
            </a:xfrm>
            <a:custGeom>
              <a:avLst/>
              <a:gdLst>
                <a:gd name="T0" fmla="*/ 90 w 92"/>
                <a:gd name="T1" fmla="*/ 95 h 124"/>
                <a:gd name="T2" fmla="*/ 79 w 92"/>
                <a:gd name="T3" fmla="*/ 114 h 124"/>
                <a:gd name="T4" fmla="*/ 41 w 92"/>
                <a:gd name="T5" fmla="*/ 124 h 124"/>
                <a:gd name="T6" fmla="*/ 18 w 92"/>
                <a:gd name="T7" fmla="*/ 121 h 124"/>
                <a:gd name="T8" fmla="*/ 0 w 92"/>
                <a:gd name="T9" fmla="*/ 114 h 124"/>
                <a:gd name="T10" fmla="*/ 1 w 92"/>
                <a:gd name="T11" fmla="*/ 91 h 124"/>
                <a:gd name="T12" fmla="*/ 21 w 92"/>
                <a:gd name="T13" fmla="*/ 103 h 124"/>
                <a:gd name="T14" fmla="*/ 43 w 92"/>
                <a:gd name="T15" fmla="*/ 107 h 124"/>
                <a:gd name="T16" fmla="*/ 64 w 92"/>
                <a:gd name="T17" fmla="*/ 103 h 124"/>
                <a:gd name="T18" fmla="*/ 72 w 92"/>
                <a:gd name="T19" fmla="*/ 90 h 124"/>
                <a:gd name="T20" fmla="*/ 67 w 92"/>
                <a:gd name="T21" fmla="*/ 79 h 124"/>
                <a:gd name="T22" fmla="*/ 51 w 92"/>
                <a:gd name="T23" fmla="*/ 72 h 124"/>
                <a:gd name="T24" fmla="*/ 41 w 92"/>
                <a:gd name="T25" fmla="*/ 71 h 124"/>
                <a:gd name="T26" fmla="*/ 28 w 92"/>
                <a:gd name="T27" fmla="*/ 68 h 124"/>
                <a:gd name="T28" fmla="*/ 7 w 92"/>
                <a:gd name="T29" fmla="*/ 56 h 124"/>
                <a:gd name="T30" fmla="*/ 0 w 92"/>
                <a:gd name="T31" fmla="*/ 36 h 124"/>
                <a:gd name="T32" fmla="*/ 2 w 92"/>
                <a:gd name="T33" fmla="*/ 22 h 124"/>
                <a:gd name="T34" fmla="*/ 13 w 92"/>
                <a:gd name="T35" fmla="*/ 12 h 124"/>
                <a:gd name="T36" fmla="*/ 27 w 92"/>
                <a:gd name="T37" fmla="*/ 3 h 124"/>
                <a:gd name="T38" fmla="*/ 47 w 92"/>
                <a:gd name="T39" fmla="*/ 0 h 124"/>
                <a:gd name="T40" fmla="*/ 69 w 92"/>
                <a:gd name="T41" fmla="*/ 3 h 124"/>
                <a:gd name="T42" fmla="*/ 87 w 92"/>
                <a:gd name="T43" fmla="*/ 9 h 124"/>
                <a:gd name="T44" fmla="*/ 86 w 92"/>
                <a:gd name="T45" fmla="*/ 31 h 124"/>
                <a:gd name="T46" fmla="*/ 67 w 92"/>
                <a:gd name="T47" fmla="*/ 20 h 124"/>
                <a:gd name="T48" fmla="*/ 46 w 92"/>
                <a:gd name="T49" fmla="*/ 18 h 124"/>
                <a:gd name="T50" fmla="*/ 28 w 92"/>
                <a:gd name="T51" fmla="*/ 22 h 124"/>
                <a:gd name="T52" fmla="*/ 20 w 92"/>
                <a:gd name="T53" fmla="*/ 33 h 124"/>
                <a:gd name="T54" fmla="*/ 25 w 92"/>
                <a:gd name="T55" fmla="*/ 45 h 124"/>
                <a:gd name="T56" fmla="*/ 38 w 92"/>
                <a:gd name="T57" fmla="*/ 51 h 124"/>
                <a:gd name="T58" fmla="*/ 51 w 92"/>
                <a:gd name="T59" fmla="*/ 54 h 124"/>
                <a:gd name="T60" fmla="*/ 63 w 92"/>
                <a:gd name="T61" fmla="*/ 55 h 124"/>
                <a:gd name="T62" fmla="*/ 85 w 92"/>
                <a:gd name="T63" fmla="*/ 67 h 124"/>
                <a:gd name="T64" fmla="*/ 92 w 92"/>
                <a:gd name="T6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4">
                  <a:moveTo>
                    <a:pt x="92" y="87"/>
                  </a:moveTo>
                  <a:lnTo>
                    <a:pt x="90" y="95"/>
                  </a:lnTo>
                  <a:lnTo>
                    <a:pt x="85" y="108"/>
                  </a:lnTo>
                  <a:lnTo>
                    <a:pt x="79" y="114"/>
                  </a:lnTo>
                  <a:lnTo>
                    <a:pt x="63" y="123"/>
                  </a:lnTo>
                  <a:lnTo>
                    <a:pt x="41" y="124"/>
                  </a:lnTo>
                  <a:lnTo>
                    <a:pt x="28" y="123"/>
                  </a:lnTo>
                  <a:lnTo>
                    <a:pt x="18" y="121"/>
                  </a:lnTo>
                  <a:lnTo>
                    <a:pt x="7" y="117"/>
                  </a:lnTo>
                  <a:lnTo>
                    <a:pt x="0" y="114"/>
                  </a:lnTo>
                  <a:lnTo>
                    <a:pt x="0" y="91"/>
                  </a:lnTo>
                  <a:lnTo>
                    <a:pt x="1" y="91"/>
                  </a:lnTo>
                  <a:lnTo>
                    <a:pt x="10" y="98"/>
                  </a:lnTo>
                  <a:lnTo>
                    <a:pt x="21" y="103"/>
                  </a:lnTo>
                  <a:lnTo>
                    <a:pt x="33" y="107"/>
                  </a:lnTo>
                  <a:lnTo>
                    <a:pt x="43" y="107"/>
                  </a:lnTo>
                  <a:lnTo>
                    <a:pt x="56" y="107"/>
                  </a:lnTo>
                  <a:lnTo>
                    <a:pt x="64" y="103"/>
                  </a:lnTo>
                  <a:lnTo>
                    <a:pt x="70" y="98"/>
                  </a:lnTo>
                  <a:lnTo>
                    <a:pt x="72" y="90"/>
                  </a:lnTo>
                  <a:lnTo>
                    <a:pt x="70" y="84"/>
                  </a:lnTo>
                  <a:lnTo>
                    <a:pt x="67" y="79"/>
                  </a:lnTo>
                  <a:lnTo>
                    <a:pt x="62" y="75"/>
                  </a:lnTo>
                  <a:lnTo>
                    <a:pt x="51" y="72"/>
                  </a:lnTo>
                  <a:lnTo>
                    <a:pt x="47" y="72"/>
                  </a:lnTo>
                  <a:lnTo>
                    <a:pt x="41" y="71"/>
                  </a:lnTo>
                  <a:lnTo>
                    <a:pt x="34" y="69"/>
                  </a:lnTo>
                  <a:lnTo>
                    <a:pt x="28" y="68"/>
                  </a:lnTo>
                  <a:lnTo>
                    <a:pt x="14" y="64"/>
                  </a:lnTo>
                  <a:lnTo>
                    <a:pt x="7" y="56"/>
                  </a:lnTo>
                  <a:lnTo>
                    <a:pt x="1" y="48"/>
                  </a:lnTo>
                  <a:lnTo>
                    <a:pt x="0" y="36"/>
                  </a:lnTo>
                  <a:lnTo>
                    <a:pt x="1" y="29"/>
                  </a:lnTo>
                  <a:lnTo>
                    <a:pt x="2" y="22"/>
                  </a:lnTo>
                  <a:lnTo>
                    <a:pt x="7" y="16"/>
                  </a:lnTo>
                  <a:lnTo>
                    <a:pt x="13" y="12"/>
                  </a:lnTo>
                  <a:lnTo>
                    <a:pt x="18" y="6"/>
                  </a:lnTo>
                  <a:lnTo>
                    <a:pt x="27" y="3"/>
                  </a:lnTo>
                  <a:lnTo>
                    <a:pt x="37" y="0"/>
                  </a:lnTo>
                  <a:lnTo>
                    <a:pt x="47" y="0"/>
                  </a:lnTo>
                  <a:lnTo>
                    <a:pt x="59" y="0"/>
                  </a:lnTo>
                  <a:lnTo>
                    <a:pt x="69" y="3"/>
                  </a:lnTo>
                  <a:lnTo>
                    <a:pt x="79" y="6"/>
                  </a:lnTo>
                  <a:lnTo>
                    <a:pt x="87" y="9"/>
                  </a:lnTo>
                  <a:lnTo>
                    <a:pt x="87" y="31"/>
                  </a:lnTo>
                  <a:lnTo>
                    <a:pt x="86" y="31"/>
                  </a:lnTo>
                  <a:lnTo>
                    <a:pt x="77" y="25"/>
                  </a:lnTo>
                  <a:lnTo>
                    <a:pt x="67" y="20"/>
                  </a:lnTo>
                  <a:lnTo>
                    <a:pt x="57" y="18"/>
                  </a:lnTo>
                  <a:lnTo>
                    <a:pt x="46" y="18"/>
                  </a:lnTo>
                  <a:lnTo>
                    <a:pt x="36" y="18"/>
                  </a:lnTo>
                  <a:lnTo>
                    <a:pt x="28" y="22"/>
                  </a:lnTo>
                  <a:lnTo>
                    <a:pt x="21" y="26"/>
                  </a:lnTo>
                  <a:lnTo>
                    <a:pt x="20" y="33"/>
                  </a:lnTo>
                  <a:lnTo>
                    <a:pt x="21" y="41"/>
                  </a:lnTo>
                  <a:lnTo>
                    <a:pt x="25" y="45"/>
                  </a:lnTo>
                  <a:lnTo>
                    <a:pt x="30" y="48"/>
                  </a:lnTo>
                  <a:lnTo>
                    <a:pt x="38" y="51"/>
                  </a:lnTo>
                  <a:lnTo>
                    <a:pt x="44" y="52"/>
                  </a:lnTo>
                  <a:lnTo>
                    <a:pt x="51" y="54"/>
                  </a:lnTo>
                  <a:lnTo>
                    <a:pt x="57" y="55"/>
                  </a:lnTo>
                  <a:lnTo>
                    <a:pt x="63" y="55"/>
                  </a:lnTo>
                  <a:lnTo>
                    <a:pt x="76" y="59"/>
                  </a:lnTo>
                  <a:lnTo>
                    <a:pt x="85" y="67"/>
                  </a:lnTo>
                  <a:lnTo>
                    <a:pt x="90" y="75"/>
                  </a:lnTo>
                  <a:lnTo>
                    <a:pt x="92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5" name="Freeform 2697"/>
            <p:cNvSpPr>
              <a:spLocks/>
            </p:cNvSpPr>
            <p:nvPr/>
          </p:nvSpPr>
          <p:spPr bwMode="auto">
            <a:xfrm>
              <a:off x="5387" y="3792"/>
              <a:ext cx="15" cy="23"/>
            </a:xfrm>
            <a:custGeom>
              <a:avLst/>
              <a:gdLst>
                <a:gd name="T0" fmla="*/ 45 w 45"/>
                <a:gd name="T1" fmla="*/ 0 h 69"/>
                <a:gd name="T2" fmla="*/ 16 w 45"/>
                <a:gd name="T3" fmla="*/ 69 h 69"/>
                <a:gd name="T4" fmla="*/ 0 w 45"/>
                <a:gd name="T5" fmla="*/ 69 h 69"/>
                <a:gd name="T6" fmla="*/ 19 w 45"/>
                <a:gd name="T7" fmla="*/ 0 h 69"/>
                <a:gd name="T8" fmla="*/ 45 w 45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9">
                  <a:moveTo>
                    <a:pt x="45" y="0"/>
                  </a:moveTo>
                  <a:lnTo>
                    <a:pt x="16" y="69"/>
                  </a:lnTo>
                  <a:lnTo>
                    <a:pt x="0" y="69"/>
                  </a:lnTo>
                  <a:lnTo>
                    <a:pt x="19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6" name="Freeform 2698"/>
            <p:cNvSpPr>
              <a:spLocks/>
            </p:cNvSpPr>
            <p:nvPr/>
          </p:nvSpPr>
          <p:spPr bwMode="auto">
            <a:xfrm>
              <a:off x="5440" y="3761"/>
              <a:ext cx="57" cy="41"/>
            </a:xfrm>
            <a:custGeom>
              <a:avLst/>
              <a:gdLst>
                <a:gd name="T0" fmla="*/ 171 w 171"/>
                <a:gd name="T1" fmla="*/ 121 h 121"/>
                <a:gd name="T2" fmla="*/ 151 w 171"/>
                <a:gd name="T3" fmla="*/ 121 h 121"/>
                <a:gd name="T4" fmla="*/ 151 w 171"/>
                <a:gd name="T5" fmla="*/ 54 h 121"/>
                <a:gd name="T6" fmla="*/ 151 w 171"/>
                <a:gd name="T7" fmla="*/ 46 h 121"/>
                <a:gd name="T8" fmla="*/ 151 w 171"/>
                <a:gd name="T9" fmla="*/ 39 h 121"/>
                <a:gd name="T10" fmla="*/ 149 w 171"/>
                <a:gd name="T11" fmla="*/ 32 h 121"/>
                <a:gd name="T12" fmla="*/ 148 w 171"/>
                <a:gd name="T13" fmla="*/ 28 h 121"/>
                <a:gd name="T14" fmla="*/ 145 w 171"/>
                <a:gd name="T15" fmla="*/ 23 h 121"/>
                <a:gd name="T16" fmla="*/ 141 w 171"/>
                <a:gd name="T17" fmla="*/ 20 h 121"/>
                <a:gd name="T18" fmla="*/ 136 w 171"/>
                <a:gd name="T19" fmla="*/ 19 h 121"/>
                <a:gd name="T20" fmla="*/ 128 w 171"/>
                <a:gd name="T21" fmla="*/ 19 h 121"/>
                <a:gd name="T22" fmla="*/ 119 w 171"/>
                <a:gd name="T23" fmla="*/ 19 h 121"/>
                <a:gd name="T24" fmla="*/ 112 w 171"/>
                <a:gd name="T25" fmla="*/ 23 h 121"/>
                <a:gd name="T26" fmla="*/ 103 w 171"/>
                <a:gd name="T27" fmla="*/ 28 h 121"/>
                <a:gd name="T28" fmla="*/ 95 w 171"/>
                <a:gd name="T29" fmla="*/ 33 h 121"/>
                <a:gd name="T30" fmla="*/ 95 w 171"/>
                <a:gd name="T31" fmla="*/ 36 h 121"/>
                <a:gd name="T32" fmla="*/ 95 w 171"/>
                <a:gd name="T33" fmla="*/ 39 h 121"/>
                <a:gd name="T34" fmla="*/ 95 w 171"/>
                <a:gd name="T35" fmla="*/ 42 h 121"/>
                <a:gd name="T36" fmla="*/ 95 w 171"/>
                <a:gd name="T37" fmla="*/ 45 h 121"/>
                <a:gd name="T38" fmla="*/ 95 w 171"/>
                <a:gd name="T39" fmla="*/ 121 h 121"/>
                <a:gd name="T40" fmla="*/ 76 w 171"/>
                <a:gd name="T41" fmla="*/ 121 h 121"/>
                <a:gd name="T42" fmla="*/ 76 w 171"/>
                <a:gd name="T43" fmla="*/ 54 h 121"/>
                <a:gd name="T44" fmla="*/ 76 w 171"/>
                <a:gd name="T45" fmla="*/ 46 h 121"/>
                <a:gd name="T46" fmla="*/ 75 w 171"/>
                <a:gd name="T47" fmla="*/ 39 h 121"/>
                <a:gd name="T48" fmla="*/ 75 w 171"/>
                <a:gd name="T49" fmla="*/ 32 h 121"/>
                <a:gd name="T50" fmla="*/ 72 w 171"/>
                <a:gd name="T51" fmla="*/ 28 h 121"/>
                <a:gd name="T52" fmla="*/ 69 w 171"/>
                <a:gd name="T53" fmla="*/ 23 h 121"/>
                <a:gd name="T54" fmla="*/ 64 w 171"/>
                <a:gd name="T55" fmla="*/ 20 h 121"/>
                <a:gd name="T56" fmla="*/ 60 w 171"/>
                <a:gd name="T57" fmla="*/ 19 h 121"/>
                <a:gd name="T58" fmla="*/ 51 w 171"/>
                <a:gd name="T59" fmla="*/ 19 h 121"/>
                <a:gd name="T60" fmla="*/ 44 w 171"/>
                <a:gd name="T61" fmla="*/ 19 h 121"/>
                <a:gd name="T62" fmla="*/ 36 w 171"/>
                <a:gd name="T63" fmla="*/ 23 h 121"/>
                <a:gd name="T64" fmla="*/ 27 w 171"/>
                <a:gd name="T65" fmla="*/ 28 h 121"/>
                <a:gd name="T66" fmla="*/ 20 w 171"/>
                <a:gd name="T67" fmla="*/ 33 h 121"/>
                <a:gd name="T68" fmla="*/ 20 w 171"/>
                <a:gd name="T69" fmla="*/ 121 h 121"/>
                <a:gd name="T70" fmla="*/ 0 w 171"/>
                <a:gd name="T71" fmla="*/ 121 h 121"/>
                <a:gd name="T72" fmla="*/ 0 w 171"/>
                <a:gd name="T73" fmla="*/ 3 h 121"/>
                <a:gd name="T74" fmla="*/ 20 w 171"/>
                <a:gd name="T75" fmla="*/ 3 h 121"/>
                <a:gd name="T76" fmla="*/ 20 w 171"/>
                <a:gd name="T77" fmla="*/ 16 h 121"/>
                <a:gd name="T78" fmla="*/ 28 w 171"/>
                <a:gd name="T79" fmla="*/ 9 h 121"/>
                <a:gd name="T80" fmla="*/ 37 w 171"/>
                <a:gd name="T81" fmla="*/ 5 h 121"/>
                <a:gd name="T82" fmla="*/ 47 w 171"/>
                <a:gd name="T83" fmla="*/ 0 h 121"/>
                <a:gd name="T84" fmla="*/ 57 w 171"/>
                <a:gd name="T85" fmla="*/ 0 h 121"/>
                <a:gd name="T86" fmla="*/ 69 w 171"/>
                <a:gd name="T87" fmla="*/ 0 h 121"/>
                <a:gd name="T88" fmla="*/ 77 w 171"/>
                <a:gd name="T89" fmla="*/ 5 h 121"/>
                <a:gd name="T90" fmla="*/ 86 w 171"/>
                <a:gd name="T91" fmla="*/ 10 h 121"/>
                <a:gd name="T92" fmla="*/ 90 w 171"/>
                <a:gd name="T93" fmla="*/ 19 h 121"/>
                <a:gd name="T94" fmla="*/ 102 w 171"/>
                <a:gd name="T95" fmla="*/ 10 h 121"/>
                <a:gd name="T96" fmla="*/ 112 w 171"/>
                <a:gd name="T97" fmla="*/ 5 h 121"/>
                <a:gd name="T98" fmla="*/ 122 w 171"/>
                <a:gd name="T99" fmla="*/ 0 h 121"/>
                <a:gd name="T100" fmla="*/ 134 w 171"/>
                <a:gd name="T101" fmla="*/ 0 h 121"/>
                <a:gd name="T102" fmla="*/ 142 w 171"/>
                <a:gd name="T103" fmla="*/ 0 h 121"/>
                <a:gd name="T104" fmla="*/ 157 w 171"/>
                <a:gd name="T105" fmla="*/ 6 h 121"/>
                <a:gd name="T106" fmla="*/ 162 w 171"/>
                <a:gd name="T107" fmla="*/ 12 h 121"/>
                <a:gd name="T108" fmla="*/ 170 w 171"/>
                <a:gd name="T109" fmla="*/ 25 h 121"/>
                <a:gd name="T110" fmla="*/ 171 w 171"/>
                <a:gd name="T111" fmla="*/ 45 h 121"/>
                <a:gd name="T112" fmla="*/ 171 w 171"/>
                <a:gd name="T11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1" h="121">
                  <a:moveTo>
                    <a:pt x="171" y="121"/>
                  </a:moveTo>
                  <a:lnTo>
                    <a:pt x="151" y="121"/>
                  </a:lnTo>
                  <a:lnTo>
                    <a:pt x="151" y="54"/>
                  </a:lnTo>
                  <a:lnTo>
                    <a:pt x="151" y="46"/>
                  </a:lnTo>
                  <a:lnTo>
                    <a:pt x="151" y="39"/>
                  </a:lnTo>
                  <a:lnTo>
                    <a:pt x="149" y="32"/>
                  </a:lnTo>
                  <a:lnTo>
                    <a:pt x="148" y="28"/>
                  </a:lnTo>
                  <a:lnTo>
                    <a:pt x="145" y="23"/>
                  </a:lnTo>
                  <a:lnTo>
                    <a:pt x="141" y="20"/>
                  </a:lnTo>
                  <a:lnTo>
                    <a:pt x="136" y="19"/>
                  </a:lnTo>
                  <a:lnTo>
                    <a:pt x="128" y="19"/>
                  </a:lnTo>
                  <a:lnTo>
                    <a:pt x="119" y="19"/>
                  </a:lnTo>
                  <a:lnTo>
                    <a:pt x="112" y="23"/>
                  </a:lnTo>
                  <a:lnTo>
                    <a:pt x="103" y="28"/>
                  </a:lnTo>
                  <a:lnTo>
                    <a:pt x="95" y="33"/>
                  </a:lnTo>
                  <a:lnTo>
                    <a:pt x="95" y="36"/>
                  </a:lnTo>
                  <a:lnTo>
                    <a:pt x="95" y="39"/>
                  </a:lnTo>
                  <a:lnTo>
                    <a:pt x="95" y="42"/>
                  </a:lnTo>
                  <a:lnTo>
                    <a:pt x="95" y="45"/>
                  </a:lnTo>
                  <a:lnTo>
                    <a:pt x="95" y="121"/>
                  </a:lnTo>
                  <a:lnTo>
                    <a:pt x="76" y="121"/>
                  </a:lnTo>
                  <a:lnTo>
                    <a:pt x="76" y="54"/>
                  </a:lnTo>
                  <a:lnTo>
                    <a:pt x="76" y="46"/>
                  </a:lnTo>
                  <a:lnTo>
                    <a:pt x="75" y="39"/>
                  </a:lnTo>
                  <a:lnTo>
                    <a:pt x="75" y="32"/>
                  </a:lnTo>
                  <a:lnTo>
                    <a:pt x="72" y="28"/>
                  </a:lnTo>
                  <a:lnTo>
                    <a:pt x="69" y="23"/>
                  </a:lnTo>
                  <a:lnTo>
                    <a:pt x="64" y="20"/>
                  </a:lnTo>
                  <a:lnTo>
                    <a:pt x="60" y="19"/>
                  </a:lnTo>
                  <a:lnTo>
                    <a:pt x="51" y="19"/>
                  </a:lnTo>
                  <a:lnTo>
                    <a:pt x="44" y="19"/>
                  </a:lnTo>
                  <a:lnTo>
                    <a:pt x="36" y="23"/>
                  </a:lnTo>
                  <a:lnTo>
                    <a:pt x="27" y="28"/>
                  </a:lnTo>
                  <a:lnTo>
                    <a:pt x="20" y="33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8" y="9"/>
                  </a:lnTo>
                  <a:lnTo>
                    <a:pt x="37" y="5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9" y="0"/>
                  </a:lnTo>
                  <a:lnTo>
                    <a:pt x="77" y="5"/>
                  </a:lnTo>
                  <a:lnTo>
                    <a:pt x="86" y="10"/>
                  </a:lnTo>
                  <a:lnTo>
                    <a:pt x="90" y="19"/>
                  </a:lnTo>
                  <a:lnTo>
                    <a:pt x="102" y="10"/>
                  </a:lnTo>
                  <a:lnTo>
                    <a:pt x="112" y="5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42" y="0"/>
                  </a:lnTo>
                  <a:lnTo>
                    <a:pt x="157" y="6"/>
                  </a:lnTo>
                  <a:lnTo>
                    <a:pt x="162" y="12"/>
                  </a:lnTo>
                  <a:lnTo>
                    <a:pt x="170" y="25"/>
                  </a:lnTo>
                  <a:lnTo>
                    <a:pt x="171" y="45"/>
                  </a:lnTo>
                  <a:lnTo>
                    <a:pt x="171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7" name="Freeform 2699"/>
            <p:cNvSpPr>
              <a:spLocks noEditPoints="1"/>
            </p:cNvSpPr>
            <p:nvPr/>
          </p:nvSpPr>
          <p:spPr bwMode="auto">
            <a:xfrm>
              <a:off x="5507" y="3761"/>
              <a:ext cx="36" cy="42"/>
            </a:xfrm>
            <a:custGeom>
              <a:avLst/>
              <a:gdLst>
                <a:gd name="T0" fmla="*/ 108 w 108"/>
                <a:gd name="T1" fmla="*/ 62 h 124"/>
                <a:gd name="T2" fmla="*/ 108 w 108"/>
                <a:gd name="T3" fmla="*/ 77 h 124"/>
                <a:gd name="T4" fmla="*/ 101 w 108"/>
                <a:gd name="T5" fmla="*/ 98 h 124"/>
                <a:gd name="T6" fmla="*/ 94 w 108"/>
                <a:gd name="T7" fmla="*/ 108 h 124"/>
                <a:gd name="T8" fmla="*/ 87 w 108"/>
                <a:gd name="T9" fmla="*/ 115 h 124"/>
                <a:gd name="T10" fmla="*/ 67 w 108"/>
                <a:gd name="T11" fmla="*/ 124 h 124"/>
                <a:gd name="T12" fmla="*/ 55 w 108"/>
                <a:gd name="T13" fmla="*/ 124 h 124"/>
                <a:gd name="T14" fmla="*/ 42 w 108"/>
                <a:gd name="T15" fmla="*/ 124 h 124"/>
                <a:gd name="T16" fmla="*/ 23 w 108"/>
                <a:gd name="T17" fmla="*/ 115 h 124"/>
                <a:gd name="T18" fmla="*/ 15 w 108"/>
                <a:gd name="T19" fmla="*/ 108 h 124"/>
                <a:gd name="T20" fmla="*/ 7 w 108"/>
                <a:gd name="T21" fmla="*/ 98 h 124"/>
                <a:gd name="T22" fmla="*/ 0 w 108"/>
                <a:gd name="T23" fmla="*/ 77 h 124"/>
                <a:gd name="T24" fmla="*/ 0 w 108"/>
                <a:gd name="T25" fmla="*/ 62 h 124"/>
                <a:gd name="T26" fmla="*/ 0 w 108"/>
                <a:gd name="T27" fmla="*/ 48 h 124"/>
                <a:gd name="T28" fmla="*/ 7 w 108"/>
                <a:gd name="T29" fmla="*/ 26 h 124"/>
                <a:gd name="T30" fmla="*/ 15 w 108"/>
                <a:gd name="T31" fmla="*/ 16 h 124"/>
                <a:gd name="T32" fmla="*/ 23 w 108"/>
                <a:gd name="T33" fmla="*/ 9 h 124"/>
                <a:gd name="T34" fmla="*/ 42 w 108"/>
                <a:gd name="T35" fmla="*/ 0 h 124"/>
                <a:gd name="T36" fmla="*/ 55 w 108"/>
                <a:gd name="T37" fmla="*/ 0 h 124"/>
                <a:gd name="T38" fmla="*/ 67 w 108"/>
                <a:gd name="T39" fmla="*/ 0 h 124"/>
                <a:gd name="T40" fmla="*/ 87 w 108"/>
                <a:gd name="T41" fmla="*/ 9 h 124"/>
                <a:gd name="T42" fmla="*/ 94 w 108"/>
                <a:gd name="T43" fmla="*/ 16 h 124"/>
                <a:gd name="T44" fmla="*/ 101 w 108"/>
                <a:gd name="T45" fmla="*/ 26 h 124"/>
                <a:gd name="T46" fmla="*/ 108 w 108"/>
                <a:gd name="T47" fmla="*/ 48 h 124"/>
                <a:gd name="T48" fmla="*/ 108 w 108"/>
                <a:gd name="T49" fmla="*/ 62 h 124"/>
                <a:gd name="T50" fmla="*/ 88 w 108"/>
                <a:gd name="T51" fmla="*/ 62 h 124"/>
                <a:gd name="T52" fmla="*/ 87 w 108"/>
                <a:gd name="T53" fmla="*/ 41 h 124"/>
                <a:gd name="T54" fmla="*/ 79 w 108"/>
                <a:gd name="T55" fmla="*/ 28 h 124"/>
                <a:gd name="T56" fmla="*/ 69 w 108"/>
                <a:gd name="T57" fmla="*/ 19 h 124"/>
                <a:gd name="T58" fmla="*/ 55 w 108"/>
                <a:gd name="T59" fmla="*/ 18 h 124"/>
                <a:gd name="T60" fmla="*/ 39 w 108"/>
                <a:gd name="T61" fmla="*/ 19 h 124"/>
                <a:gd name="T62" fmla="*/ 29 w 108"/>
                <a:gd name="T63" fmla="*/ 28 h 124"/>
                <a:gd name="T64" fmla="*/ 22 w 108"/>
                <a:gd name="T65" fmla="*/ 41 h 124"/>
                <a:gd name="T66" fmla="*/ 20 w 108"/>
                <a:gd name="T67" fmla="*/ 62 h 124"/>
                <a:gd name="T68" fmla="*/ 22 w 108"/>
                <a:gd name="T69" fmla="*/ 82 h 124"/>
                <a:gd name="T70" fmla="*/ 29 w 108"/>
                <a:gd name="T71" fmla="*/ 95 h 124"/>
                <a:gd name="T72" fmla="*/ 39 w 108"/>
                <a:gd name="T73" fmla="*/ 105 h 124"/>
                <a:gd name="T74" fmla="*/ 55 w 108"/>
                <a:gd name="T75" fmla="*/ 107 h 124"/>
                <a:gd name="T76" fmla="*/ 69 w 108"/>
                <a:gd name="T77" fmla="*/ 105 h 124"/>
                <a:gd name="T78" fmla="*/ 79 w 108"/>
                <a:gd name="T79" fmla="*/ 95 h 124"/>
                <a:gd name="T80" fmla="*/ 87 w 108"/>
                <a:gd name="T81" fmla="*/ 82 h 124"/>
                <a:gd name="T82" fmla="*/ 88 w 108"/>
                <a:gd name="T83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24">
                  <a:moveTo>
                    <a:pt x="108" y="62"/>
                  </a:moveTo>
                  <a:lnTo>
                    <a:pt x="108" y="77"/>
                  </a:lnTo>
                  <a:lnTo>
                    <a:pt x="101" y="98"/>
                  </a:lnTo>
                  <a:lnTo>
                    <a:pt x="94" y="108"/>
                  </a:lnTo>
                  <a:lnTo>
                    <a:pt x="87" y="115"/>
                  </a:lnTo>
                  <a:lnTo>
                    <a:pt x="67" y="124"/>
                  </a:lnTo>
                  <a:lnTo>
                    <a:pt x="55" y="124"/>
                  </a:lnTo>
                  <a:lnTo>
                    <a:pt x="42" y="124"/>
                  </a:lnTo>
                  <a:lnTo>
                    <a:pt x="23" y="115"/>
                  </a:lnTo>
                  <a:lnTo>
                    <a:pt x="15" y="108"/>
                  </a:lnTo>
                  <a:lnTo>
                    <a:pt x="7" y="98"/>
                  </a:lnTo>
                  <a:lnTo>
                    <a:pt x="0" y="77"/>
                  </a:lnTo>
                  <a:lnTo>
                    <a:pt x="0" y="62"/>
                  </a:lnTo>
                  <a:lnTo>
                    <a:pt x="0" y="48"/>
                  </a:lnTo>
                  <a:lnTo>
                    <a:pt x="7" y="26"/>
                  </a:lnTo>
                  <a:lnTo>
                    <a:pt x="15" y="16"/>
                  </a:lnTo>
                  <a:lnTo>
                    <a:pt x="23" y="9"/>
                  </a:lnTo>
                  <a:lnTo>
                    <a:pt x="42" y="0"/>
                  </a:lnTo>
                  <a:lnTo>
                    <a:pt x="55" y="0"/>
                  </a:lnTo>
                  <a:lnTo>
                    <a:pt x="67" y="0"/>
                  </a:lnTo>
                  <a:lnTo>
                    <a:pt x="87" y="9"/>
                  </a:lnTo>
                  <a:lnTo>
                    <a:pt x="94" y="16"/>
                  </a:lnTo>
                  <a:lnTo>
                    <a:pt x="101" y="26"/>
                  </a:lnTo>
                  <a:lnTo>
                    <a:pt x="108" y="48"/>
                  </a:lnTo>
                  <a:lnTo>
                    <a:pt x="108" y="62"/>
                  </a:lnTo>
                  <a:close/>
                  <a:moveTo>
                    <a:pt x="88" y="62"/>
                  </a:moveTo>
                  <a:lnTo>
                    <a:pt x="87" y="41"/>
                  </a:lnTo>
                  <a:lnTo>
                    <a:pt x="79" y="28"/>
                  </a:lnTo>
                  <a:lnTo>
                    <a:pt x="69" y="19"/>
                  </a:lnTo>
                  <a:lnTo>
                    <a:pt x="55" y="18"/>
                  </a:lnTo>
                  <a:lnTo>
                    <a:pt x="39" y="19"/>
                  </a:lnTo>
                  <a:lnTo>
                    <a:pt x="29" y="28"/>
                  </a:lnTo>
                  <a:lnTo>
                    <a:pt x="22" y="41"/>
                  </a:lnTo>
                  <a:lnTo>
                    <a:pt x="20" y="62"/>
                  </a:lnTo>
                  <a:lnTo>
                    <a:pt x="22" y="82"/>
                  </a:lnTo>
                  <a:lnTo>
                    <a:pt x="29" y="95"/>
                  </a:lnTo>
                  <a:lnTo>
                    <a:pt x="39" y="105"/>
                  </a:lnTo>
                  <a:lnTo>
                    <a:pt x="55" y="107"/>
                  </a:lnTo>
                  <a:lnTo>
                    <a:pt x="69" y="105"/>
                  </a:lnTo>
                  <a:lnTo>
                    <a:pt x="79" y="95"/>
                  </a:lnTo>
                  <a:lnTo>
                    <a:pt x="87" y="82"/>
                  </a:lnTo>
                  <a:lnTo>
                    <a:pt x="88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8" name="Freeform 2700"/>
            <p:cNvSpPr>
              <a:spLocks noEditPoints="1"/>
            </p:cNvSpPr>
            <p:nvPr/>
          </p:nvSpPr>
          <p:spPr bwMode="auto">
            <a:xfrm>
              <a:off x="5554" y="3747"/>
              <a:ext cx="35" cy="56"/>
            </a:xfrm>
            <a:custGeom>
              <a:avLst/>
              <a:gdLst>
                <a:gd name="T0" fmla="*/ 104 w 104"/>
                <a:gd name="T1" fmla="*/ 104 h 167"/>
                <a:gd name="T2" fmla="*/ 102 w 104"/>
                <a:gd name="T3" fmla="*/ 118 h 167"/>
                <a:gd name="T4" fmla="*/ 99 w 104"/>
                <a:gd name="T5" fmla="*/ 131 h 167"/>
                <a:gd name="T6" fmla="*/ 95 w 104"/>
                <a:gd name="T7" fmla="*/ 143 h 167"/>
                <a:gd name="T8" fmla="*/ 88 w 104"/>
                <a:gd name="T9" fmla="*/ 151 h 167"/>
                <a:gd name="T10" fmla="*/ 81 w 104"/>
                <a:gd name="T11" fmla="*/ 158 h 167"/>
                <a:gd name="T12" fmla="*/ 72 w 104"/>
                <a:gd name="T13" fmla="*/ 163 h 167"/>
                <a:gd name="T14" fmla="*/ 62 w 104"/>
                <a:gd name="T15" fmla="*/ 167 h 167"/>
                <a:gd name="T16" fmla="*/ 52 w 104"/>
                <a:gd name="T17" fmla="*/ 167 h 167"/>
                <a:gd name="T18" fmla="*/ 42 w 104"/>
                <a:gd name="T19" fmla="*/ 167 h 167"/>
                <a:gd name="T20" fmla="*/ 35 w 104"/>
                <a:gd name="T21" fmla="*/ 164 h 167"/>
                <a:gd name="T22" fmla="*/ 27 w 104"/>
                <a:gd name="T23" fmla="*/ 163 h 167"/>
                <a:gd name="T24" fmla="*/ 20 w 104"/>
                <a:gd name="T25" fmla="*/ 158 h 167"/>
                <a:gd name="T26" fmla="*/ 19 w 104"/>
                <a:gd name="T27" fmla="*/ 164 h 167"/>
                <a:gd name="T28" fmla="*/ 0 w 104"/>
                <a:gd name="T29" fmla="*/ 164 h 167"/>
                <a:gd name="T30" fmla="*/ 0 w 104"/>
                <a:gd name="T31" fmla="*/ 0 h 167"/>
                <a:gd name="T32" fmla="*/ 20 w 104"/>
                <a:gd name="T33" fmla="*/ 0 h 167"/>
                <a:gd name="T34" fmla="*/ 20 w 104"/>
                <a:gd name="T35" fmla="*/ 59 h 167"/>
                <a:gd name="T36" fmla="*/ 29 w 104"/>
                <a:gd name="T37" fmla="*/ 52 h 167"/>
                <a:gd name="T38" fmla="*/ 37 w 104"/>
                <a:gd name="T39" fmla="*/ 48 h 167"/>
                <a:gd name="T40" fmla="*/ 47 w 104"/>
                <a:gd name="T41" fmla="*/ 43 h 167"/>
                <a:gd name="T42" fmla="*/ 59 w 104"/>
                <a:gd name="T43" fmla="*/ 43 h 167"/>
                <a:gd name="T44" fmla="*/ 69 w 104"/>
                <a:gd name="T45" fmla="*/ 43 h 167"/>
                <a:gd name="T46" fmla="*/ 85 w 104"/>
                <a:gd name="T47" fmla="*/ 52 h 167"/>
                <a:gd name="T48" fmla="*/ 91 w 104"/>
                <a:gd name="T49" fmla="*/ 59 h 167"/>
                <a:gd name="T50" fmla="*/ 96 w 104"/>
                <a:gd name="T51" fmla="*/ 68 h 167"/>
                <a:gd name="T52" fmla="*/ 104 w 104"/>
                <a:gd name="T53" fmla="*/ 91 h 167"/>
                <a:gd name="T54" fmla="*/ 104 w 104"/>
                <a:gd name="T55" fmla="*/ 104 h 167"/>
                <a:gd name="T56" fmla="*/ 83 w 104"/>
                <a:gd name="T57" fmla="*/ 105 h 167"/>
                <a:gd name="T58" fmla="*/ 82 w 104"/>
                <a:gd name="T59" fmla="*/ 85 h 167"/>
                <a:gd name="T60" fmla="*/ 76 w 104"/>
                <a:gd name="T61" fmla="*/ 72 h 167"/>
                <a:gd name="T62" fmla="*/ 68 w 104"/>
                <a:gd name="T63" fmla="*/ 63 h 167"/>
                <a:gd name="T64" fmla="*/ 53 w 104"/>
                <a:gd name="T65" fmla="*/ 62 h 167"/>
                <a:gd name="T66" fmla="*/ 45 w 104"/>
                <a:gd name="T67" fmla="*/ 62 h 167"/>
                <a:gd name="T68" fmla="*/ 36 w 104"/>
                <a:gd name="T69" fmla="*/ 65 h 167"/>
                <a:gd name="T70" fmla="*/ 27 w 104"/>
                <a:gd name="T71" fmla="*/ 69 h 167"/>
                <a:gd name="T72" fmla="*/ 20 w 104"/>
                <a:gd name="T73" fmla="*/ 75 h 167"/>
                <a:gd name="T74" fmla="*/ 20 w 104"/>
                <a:gd name="T75" fmla="*/ 143 h 167"/>
                <a:gd name="T76" fmla="*/ 27 w 104"/>
                <a:gd name="T77" fmla="*/ 146 h 167"/>
                <a:gd name="T78" fmla="*/ 35 w 104"/>
                <a:gd name="T79" fmla="*/ 148 h 167"/>
                <a:gd name="T80" fmla="*/ 40 w 104"/>
                <a:gd name="T81" fmla="*/ 150 h 167"/>
                <a:gd name="T82" fmla="*/ 47 w 104"/>
                <a:gd name="T83" fmla="*/ 150 h 167"/>
                <a:gd name="T84" fmla="*/ 63 w 104"/>
                <a:gd name="T85" fmla="*/ 147 h 167"/>
                <a:gd name="T86" fmla="*/ 73 w 104"/>
                <a:gd name="T87" fmla="*/ 138 h 167"/>
                <a:gd name="T88" fmla="*/ 82 w 104"/>
                <a:gd name="T89" fmla="*/ 125 h 167"/>
                <a:gd name="T90" fmla="*/ 83 w 104"/>
                <a:gd name="T91" fmla="*/ 10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7">
                  <a:moveTo>
                    <a:pt x="104" y="104"/>
                  </a:moveTo>
                  <a:lnTo>
                    <a:pt x="102" y="118"/>
                  </a:lnTo>
                  <a:lnTo>
                    <a:pt x="99" y="131"/>
                  </a:lnTo>
                  <a:lnTo>
                    <a:pt x="95" y="143"/>
                  </a:lnTo>
                  <a:lnTo>
                    <a:pt x="88" y="151"/>
                  </a:lnTo>
                  <a:lnTo>
                    <a:pt x="81" y="158"/>
                  </a:lnTo>
                  <a:lnTo>
                    <a:pt x="72" y="163"/>
                  </a:lnTo>
                  <a:lnTo>
                    <a:pt x="62" y="167"/>
                  </a:lnTo>
                  <a:lnTo>
                    <a:pt x="52" y="167"/>
                  </a:lnTo>
                  <a:lnTo>
                    <a:pt x="42" y="167"/>
                  </a:lnTo>
                  <a:lnTo>
                    <a:pt x="35" y="164"/>
                  </a:lnTo>
                  <a:lnTo>
                    <a:pt x="27" y="163"/>
                  </a:lnTo>
                  <a:lnTo>
                    <a:pt x="20" y="158"/>
                  </a:lnTo>
                  <a:lnTo>
                    <a:pt x="19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9"/>
                  </a:lnTo>
                  <a:lnTo>
                    <a:pt x="29" y="52"/>
                  </a:lnTo>
                  <a:lnTo>
                    <a:pt x="37" y="48"/>
                  </a:lnTo>
                  <a:lnTo>
                    <a:pt x="47" y="43"/>
                  </a:lnTo>
                  <a:lnTo>
                    <a:pt x="59" y="43"/>
                  </a:lnTo>
                  <a:lnTo>
                    <a:pt x="69" y="43"/>
                  </a:lnTo>
                  <a:lnTo>
                    <a:pt x="85" y="52"/>
                  </a:lnTo>
                  <a:lnTo>
                    <a:pt x="91" y="59"/>
                  </a:lnTo>
                  <a:lnTo>
                    <a:pt x="96" y="68"/>
                  </a:lnTo>
                  <a:lnTo>
                    <a:pt x="104" y="91"/>
                  </a:lnTo>
                  <a:lnTo>
                    <a:pt x="104" y="104"/>
                  </a:lnTo>
                  <a:close/>
                  <a:moveTo>
                    <a:pt x="83" y="105"/>
                  </a:moveTo>
                  <a:lnTo>
                    <a:pt x="82" y="85"/>
                  </a:lnTo>
                  <a:lnTo>
                    <a:pt x="76" y="72"/>
                  </a:lnTo>
                  <a:lnTo>
                    <a:pt x="68" y="63"/>
                  </a:lnTo>
                  <a:lnTo>
                    <a:pt x="53" y="62"/>
                  </a:lnTo>
                  <a:lnTo>
                    <a:pt x="45" y="62"/>
                  </a:lnTo>
                  <a:lnTo>
                    <a:pt x="36" y="65"/>
                  </a:lnTo>
                  <a:lnTo>
                    <a:pt x="27" y="69"/>
                  </a:lnTo>
                  <a:lnTo>
                    <a:pt x="20" y="75"/>
                  </a:lnTo>
                  <a:lnTo>
                    <a:pt x="20" y="143"/>
                  </a:lnTo>
                  <a:lnTo>
                    <a:pt x="27" y="146"/>
                  </a:lnTo>
                  <a:lnTo>
                    <a:pt x="35" y="148"/>
                  </a:lnTo>
                  <a:lnTo>
                    <a:pt x="40" y="150"/>
                  </a:lnTo>
                  <a:lnTo>
                    <a:pt x="47" y="150"/>
                  </a:lnTo>
                  <a:lnTo>
                    <a:pt x="63" y="147"/>
                  </a:lnTo>
                  <a:lnTo>
                    <a:pt x="73" y="138"/>
                  </a:lnTo>
                  <a:lnTo>
                    <a:pt x="82" y="125"/>
                  </a:lnTo>
                  <a:lnTo>
                    <a:pt x="83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9" name="Freeform 2701"/>
            <p:cNvSpPr>
              <a:spLocks noEditPoints="1"/>
            </p:cNvSpPr>
            <p:nvPr/>
          </p:nvSpPr>
          <p:spPr bwMode="auto">
            <a:xfrm>
              <a:off x="5599" y="3749"/>
              <a:ext cx="7" cy="53"/>
            </a:xfrm>
            <a:custGeom>
              <a:avLst/>
              <a:gdLst>
                <a:gd name="T0" fmla="*/ 21 w 21"/>
                <a:gd name="T1" fmla="*/ 20 h 158"/>
                <a:gd name="T2" fmla="*/ 0 w 21"/>
                <a:gd name="T3" fmla="*/ 20 h 158"/>
                <a:gd name="T4" fmla="*/ 0 w 21"/>
                <a:gd name="T5" fmla="*/ 0 h 158"/>
                <a:gd name="T6" fmla="*/ 21 w 21"/>
                <a:gd name="T7" fmla="*/ 0 h 158"/>
                <a:gd name="T8" fmla="*/ 21 w 21"/>
                <a:gd name="T9" fmla="*/ 20 h 158"/>
                <a:gd name="T10" fmla="*/ 20 w 21"/>
                <a:gd name="T11" fmla="*/ 158 h 158"/>
                <a:gd name="T12" fmla="*/ 0 w 21"/>
                <a:gd name="T13" fmla="*/ 158 h 158"/>
                <a:gd name="T14" fmla="*/ 0 w 21"/>
                <a:gd name="T15" fmla="*/ 40 h 158"/>
                <a:gd name="T16" fmla="*/ 20 w 21"/>
                <a:gd name="T17" fmla="*/ 40 h 158"/>
                <a:gd name="T18" fmla="*/ 20 w 21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58">
                  <a:moveTo>
                    <a:pt x="21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0"/>
                  </a:lnTo>
                  <a:close/>
                  <a:moveTo>
                    <a:pt x="20" y="158"/>
                  </a:moveTo>
                  <a:lnTo>
                    <a:pt x="0" y="158"/>
                  </a:lnTo>
                  <a:lnTo>
                    <a:pt x="0" y="40"/>
                  </a:lnTo>
                  <a:lnTo>
                    <a:pt x="20" y="40"/>
                  </a:lnTo>
                  <a:lnTo>
                    <a:pt x="20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0" name="Rectangle 2702"/>
            <p:cNvSpPr>
              <a:spLocks noChangeArrowheads="1"/>
            </p:cNvSpPr>
            <p:nvPr/>
          </p:nvSpPr>
          <p:spPr bwMode="auto">
            <a:xfrm>
              <a:off x="5618" y="3747"/>
              <a:ext cx="7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1" name="Freeform 2703"/>
            <p:cNvSpPr>
              <a:spLocks noEditPoints="1"/>
            </p:cNvSpPr>
            <p:nvPr/>
          </p:nvSpPr>
          <p:spPr bwMode="auto">
            <a:xfrm>
              <a:off x="5635" y="3761"/>
              <a:ext cx="36" cy="42"/>
            </a:xfrm>
            <a:custGeom>
              <a:avLst/>
              <a:gdLst>
                <a:gd name="T0" fmla="*/ 107 w 107"/>
                <a:gd name="T1" fmla="*/ 64 h 124"/>
                <a:gd name="T2" fmla="*/ 20 w 107"/>
                <a:gd name="T3" fmla="*/ 64 h 124"/>
                <a:gd name="T4" fmla="*/ 20 w 107"/>
                <a:gd name="T5" fmla="*/ 75 h 124"/>
                <a:gd name="T6" fmla="*/ 23 w 107"/>
                <a:gd name="T7" fmla="*/ 84 h 124"/>
                <a:gd name="T8" fmla="*/ 28 w 107"/>
                <a:gd name="T9" fmla="*/ 91 h 124"/>
                <a:gd name="T10" fmla="*/ 32 w 107"/>
                <a:gd name="T11" fmla="*/ 97 h 124"/>
                <a:gd name="T12" fmla="*/ 39 w 107"/>
                <a:gd name="T13" fmla="*/ 101 h 124"/>
                <a:gd name="T14" fmla="*/ 45 w 107"/>
                <a:gd name="T15" fmla="*/ 104 h 124"/>
                <a:gd name="T16" fmla="*/ 54 w 107"/>
                <a:gd name="T17" fmla="*/ 105 h 124"/>
                <a:gd name="T18" fmla="*/ 62 w 107"/>
                <a:gd name="T19" fmla="*/ 107 h 124"/>
                <a:gd name="T20" fmla="*/ 74 w 107"/>
                <a:gd name="T21" fmla="*/ 105 h 124"/>
                <a:gd name="T22" fmla="*/ 87 w 107"/>
                <a:gd name="T23" fmla="*/ 101 h 124"/>
                <a:gd name="T24" fmla="*/ 98 w 107"/>
                <a:gd name="T25" fmla="*/ 97 h 124"/>
                <a:gd name="T26" fmla="*/ 104 w 107"/>
                <a:gd name="T27" fmla="*/ 92 h 124"/>
                <a:gd name="T28" fmla="*/ 105 w 107"/>
                <a:gd name="T29" fmla="*/ 92 h 124"/>
                <a:gd name="T30" fmla="*/ 105 w 107"/>
                <a:gd name="T31" fmla="*/ 114 h 124"/>
                <a:gd name="T32" fmla="*/ 95 w 107"/>
                <a:gd name="T33" fmla="*/ 118 h 124"/>
                <a:gd name="T34" fmla="*/ 84 w 107"/>
                <a:gd name="T35" fmla="*/ 121 h 124"/>
                <a:gd name="T36" fmla="*/ 74 w 107"/>
                <a:gd name="T37" fmla="*/ 123 h 124"/>
                <a:gd name="T38" fmla="*/ 62 w 107"/>
                <a:gd name="T39" fmla="*/ 124 h 124"/>
                <a:gd name="T40" fmla="*/ 48 w 107"/>
                <a:gd name="T41" fmla="*/ 123 h 124"/>
                <a:gd name="T42" fmla="*/ 26 w 107"/>
                <a:gd name="T43" fmla="*/ 115 h 124"/>
                <a:gd name="T44" fmla="*/ 16 w 107"/>
                <a:gd name="T45" fmla="*/ 108 h 124"/>
                <a:gd name="T46" fmla="*/ 9 w 107"/>
                <a:gd name="T47" fmla="*/ 100 h 124"/>
                <a:gd name="T48" fmla="*/ 0 w 107"/>
                <a:gd name="T49" fmla="*/ 77 h 124"/>
                <a:gd name="T50" fmla="*/ 0 w 107"/>
                <a:gd name="T51" fmla="*/ 62 h 124"/>
                <a:gd name="T52" fmla="*/ 0 w 107"/>
                <a:gd name="T53" fmla="*/ 49 h 124"/>
                <a:gd name="T54" fmla="*/ 9 w 107"/>
                <a:gd name="T55" fmla="*/ 26 h 124"/>
                <a:gd name="T56" fmla="*/ 16 w 107"/>
                <a:gd name="T57" fmla="*/ 18 h 124"/>
                <a:gd name="T58" fmla="*/ 25 w 107"/>
                <a:gd name="T59" fmla="*/ 9 h 124"/>
                <a:gd name="T60" fmla="*/ 45 w 107"/>
                <a:gd name="T61" fmla="*/ 0 h 124"/>
                <a:gd name="T62" fmla="*/ 58 w 107"/>
                <a:gd name="T63" fmla="*/ 0 h 124"/>
                <a:gd name="T64" fmla="*/ 69 w 107"/>
                <a:gd name="T65" fmla="*/ 0 h 124"/>
                <a:gd name="T66" fmla="*/ 87 w 107"/>
                <a:gd name="T67" fmla="*/ 8 h 124"/>
                <a:gd name="T68" fmla="*/ 94 w 107"/>
                <a:gd name="T69" fmla="*/ 13 h 124"/>
                <a:gd name="T70" fmla="*/ 100 w 107"/>
                <a:gd name="T71" fmla="*/ 22 h 124"/>
                <a:gd name="T72" fmla="*/ 107 w 107"/>
                <a:gd name="T73" fmla="*/ 41 h 124"/>
                <a:gd name="T74" fmla="*/ 107 w 107"/>
                <a:gd name="T75" fmla="*/ 54 h 124"/>
                <a:gd name="T76" fmla="*/ 107 w 107"/>
                <a:gd name="T77" fmla="*/ 64 h 124"/>
                <a:gd name="T78" fmla="*/ 88 w 107"/>
                <a:gd name="T79" fmla="*/ 49 h 124"/>
                <a:gd name="T80" fmla="*/ 87 w 107"/>
                <a:gd name="T81" fmla="*/ 35 h 124"/>
                <a:gd name="T82" fmla="*/ 80 w 107"/>
                <a:gd name="T83" fmla="*/ 25 h 124"/>
                <a:gd name="T84" fmla="*/ 71 w 107"/>
                <a:gd name="T85" fmla="*/ 18 h 124"/>
                <a:gd name="T86" fmla="*/ 56 w 107"/>
                <a:gd name="T87" fmla="*/ 16 h 124"/>
                <a:gd name="T88" fmla="*/ 42 w 107"/>
                <a:gd name="T89" fmla="*/ 18 h 124"/>
                <a:gd name="T90" fmla="*/ 31 w 107"/>
                <a:gd name="T91" fmla="*/ 26 h 124"/>
                <a:gd name="T92" fmla="*/ 23 w 107"/>
                <a:gd name="T93" fmla="*/ 36 h 124"/>
                <a:gd name="T94" fmla="*/ 20 w 107"/>
                <a:gd name="T95" fmla="*/ 49 h 124"/>
                <a:gd name="T96" fmla="*/ 88 w 107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" h="124">
                  <a:moveTo>
                    <a:pt x="107" y="64"/>
                  </a:moveTo>
                  <a:lnTo>
                    <a:pt x="20" y="64"/>
                  </a:lnTo>
                  <a:lnTo>
                    <a:pt x="20" y="75"/>
                  </a:lnTo>
                  <a:lnTo>
                    <a:pt x="23" y="84"/>
                  </a:lnTo>
                  <a:lnTo>
                    <a:pt x="28" y="91"/>
                  </a:lnTo>
                  <a:lnTo>
                    <a:pt x="32" y="97"/>
                  </a:lnTo>
                  <a:lnTo>
                    <a:pt x="39" y="101"/>
                  </a:lnTo>
                  <a:lnTo>
                    <a:pt x="45" y="104"/>
                  </a:lnTo>
                  <a:lnTo>
                    <a:pt x="54" y="105"/>
                  </a:lnTo>
                  <a:lnTo>
                    <a:pt x="62" y="107"/>
                  </a:lnTo>
                  <a:lnTo>
                    <a:pt x="74" y="105"/>
                  </a:lnTo>
                  <a:lnTo>
                    <a:pt x="87" y="101"/>
                  </a:lnTo>
                  <a:lnTo>
                    <a:pt x="98" y="97"/>
                  </a:lnTo>
                  <a:lnTo>
                    <a:pt x="104" y="92"/>
                  </a:lnTo>
                  <a:lnTo>
                    <a:pt x="105" y="92"/>
                  </a:lnTo>
                  <a:lnTo>
                    <a:pt x="105" y="114"/>
                  </a:lnTo>
                  <a:lnTo>
                    <a:pt x="95" y="118"/>
                  </a:lnTo>
                  <a:lnTo>
                    <a:pt x="84" y="121"/>
                  </a:lnTo>
                  <a:lnTo>
                    <a:pt x="74" y="123"/>
                  </a:lnTo>
                  <a:lnTo>
                    <a:pt x="62" y="124"/>
                  </a:lnTo>
                  <a:lnTo>
                    <a:pt x="48" y="123"/>
                  </a:lnTo>
                  <a:lnTo>
                    <a:pt x="26" y="115"/>
                  </a:lnTo>
                  <a:lnTo>
                    <a:pt x="16" y="108"/>
                  </a:lnTo>
                  <a:lnTo>
                    <a:pt x="9" y="100"/>
                  </a:lnTo>
                  <a:lnTo>
                    <a:pt x="0" y="77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9" y="26"/>
                  </a:lnTo>
                  <a:lnTo>
                    <a:pt x="16" y="18"/>
                  </a:lnTo>
                  <a:lnTo>
                    <a:pt x="25" y="9"/>
                  </a:lnTo>
                  <a:lnTo>
                    <a:pt x="45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87" y="8"/>
                  </a:lnTo>
                  <a:lnTo>
                    <a:pt x="94" y="13"/>
                  </a:lnTo>
                  <a:lnTo>
                    <a:pt x="100" y="22"/>
                  </a:lnTo>
                  <a:lnTo>
                    <a:pt x="107" y="41"/>
                  </a:lnTo>
                  <a:lnTo>
                    <a:pt x="107" y="54"/>
                  </a:lnTo>
                  <a:lnTo>
                    <a:pt x="107" y="64"/>
                  </a:lnTo>
                  <a:close/>
                  <a:moveTo>
                    <a:pt x="88" y="49"/>
                  </a:moveTo>
                  <a:lnTo>
                    <a:pt x="87" y="35"/>
                  </a:lnTo>
                  <a:lnTo>
                    <a:pt x="80" y="25"/>
                  </a:lnTo>
                  <a:lnTo>
                    <a:pt x="71" y="18"/>
                  </a:lnTo>
                  <a:lnTo>
                    <a:pt x="56" y="16"/>
                  </a:lnTo>
                  <a:lnTo>
                    <a:pt x="42" y="18"/>
                  </a:lnTo>
                  <a:lnTo>
                    <a:pt x="31" y="26"/>
                  </a:lnTo>
                  <a:lnTo>
                    <a:pt x="23" y="36"/>
                  </a:lnTo>
                  <a:lnTo>
                    <a:pt x="20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2" name="Freeform 2704"/>
            <p:cNvSpPr>
              <a:spLocks noEditPoints="1"/>
            </p:cNvSpPr>
            <p:nvPr/>
          </p:nvSpPr>
          <p:spPr bwMode="auto">
            <a:xfrm>
              <a:off x="5706" y="3761"/>
              <a:ext cx="35" cy="55"/>
            </a:xfrm>
            <a:custGeom>
              <a:avLst/>
              <a:gdLst>
                <a:gd name="T0" fmla="*/ 104 w 104"/>
                <a:gd name="T1" fmla="*/ 61 h 164"/>
                <a:gd name="T2" fmla="*/ 103 w 104"/>
                <a:gd name="T3" fmla="*/ 75 h 164"/>
                <a:gd name="T4" fmla="*/ 100 w 104"/>
                <a:gd name="T5" fmla="*/ 87 h 164"/>
                <a:gd name="T6" fmla="*/ 96 w 104"/>
                <a:gd name="T7" fmla="*/ 98 h 164"/>
                <a:gd name="T8" fmla="*/ 88 w 104"/>
                <a:gd name="T9" fmla="*/ 107 h 164"/>
                <a:gd name="T10" fmla="*/ 81 w 104"/>
                <a:gd name="T11" fmla="*/ 114 h 164"/>
                <a:gd name="T12" fmla="*/ 72 w 104"/>
                <a:gd name="T13" fmla="*/ 120 h 164"/>
                <a:gd name="T14" fmla="*/ 62 w 104"/>
                <a:gd name="T15" fmla="*/ 123 h 164"/>
                <a:gd name="T16" fmla="*/ 52 w 104"/>
                <a:gd name="T17" fmla="*/ 123 h 164"/>
                <a:gd name="T18" fmla="*/ 44 w 104"/>
                <a:gd name="T19" fmla="*/ 123 h 164"/>
                <a:gd name="T20" fmla="*/ 35 w 104"/>
                <a:gd name="T21" fmla="*/ 121 h 164"/>
                <a:gd name="T22" fmla="*/ 28 w 104"/>
                <a:gd name="T23" fmla="*/ 118 h 164"/>
                <a:gd name="T24" fmla="*/ 21 w 104"/>
                <a:gd name="T25" fmla="*/ 115 h 164"/>
                <a:gd name="T26" fmla="*/ 21 w 104"/>
                <a:gd name="T27" fmla="*/ 164 h 164"/>
                <a:gd name="T28" fmla="*/ 0 w 104"/>
                <a:gd name="T29" fmla="*/ 164 h 164"/>
                <a:gd name="T30" fmla="*/ 0 w 104"/>
                <a:gd name="T31" fmla="*/ 3 h 164"/>
                <a:gd name="T32" fmla="*/ 21 w 104"/>
                <a:gd name="T33" fmla="*/ 3 h 164"/>
                <a:gd name="T34" fmla="*/ 21 w 104"/>
                <a:gd name="T35" fmla="*/ 16 h 164"/>
                <a:gd name="T36" fmla="*/ 28 w 104"/>
                <a:gd name="T37" fmla="*/ 9 h 164"/>
                <a:gd name="T38" fmla="*/ 38 w 104"/>
                <a:gd name="T39" fmla="*/ 5 h 164"/>
                <a:gd name="T40" fmla="*/ 48 w 104"/>
                <a:gd name="T41" fmla="*/ 0 h 164"/>
                <a:gd name="T42" fmla="*/ 60 w 104"/>
                <a:gd name="T43" fmla="*/ 0 h 164"/>
                <a:gd name="T44" fmla="*/ 70 w 104"/>
                <a:gd name="T45" fmla="*/ 0 h 164"/>
                <a:gd name="T46" fmla="*/ 85 w 104"/>
                <a:gd name="T47" fmla="*/ 9 h 164"/>
                <a:gd name="T48" fmla="*/ 93 w 104"/>
                <a:gd name="T49" fmla="*/ 16 h 164"/>
                <a:gd name="T50" fmla="*/ 97 w 104"/>
                <a:gd name="T51" fmla="*/ 25 h 164"/>
                <a:gd name="T52" fmla="*/ 104 w 104"/>
                <a:gd name="T53" fmla="*/ 46 h 164"/>
                <a:gd name="T54" fmla="*/ 104 w 104"/>
                <a:gd name="T55" fmla="*/ 61 h 164"/>
                <a:gd name="T56" fmla="*/ 84 w 104"/>
                <a:gd name="T57" fmla="*/ 61 h 164"/>
                <a:gd name="T58" fmla="*/ 83 w 104"/>
                <a:gd name="T59" fmla="*/ 42 h 164"/>
                <a:gd name="T60" fmla="*/ 77 w 104"/>
                <a:gd name="T61" fmla="*/ 29 h 164"/>
                <a:gd name="T62" fmla="*/ 68 w 104"/>
                <a:gd name="T63" fmla="*/ 20 h 164"/>
                <a:gd name="T64" fmla="*/ 54 w 104"/>
                <a:gd name="T65" fmla="*/ 19 h 164"/>
                <a:gd name="T66" fmla="*/ 45 w 104"/>
                <a:gd name="T67" fmla="*/ 19 h 164"/>
                <a:gd name="T68" fmla="*/ 36 w 104"/>
                <a:gd name="T69" fmla="*/ 22 h 164"/>
                <a:gd name="T70" fmla="*/ 28 w 104"/>
                <a:gd name="T71" fmla="*/ 26 h 164"/>
                <a:gd name="T72" fmla="*/ 21 w 104"/>
                <a:gd name="T73" fmla="*/ 32 h 164"/>
                <a:gd name="T74" fmla="*/ 21 w 104"/>
                <a:gd name="T75" fmla="*/ 100 h 164"/>
                <a:gd name="T76" fmla="*/ 28 w 104"/>
                <a:gd name="T77" fmla="*/ 103 h 164"/>
                <a:gd name="T78" fmla="*/ 35 w 104"/>
                <a:gd name="T79" fmla="*/ 104 h 164"/>
                <a:gd name="T80" fmla="*/ 41 w 104"/>
                <a:gd name="T81" fmla="*/ 105 h 164"/>
                <a:gd name="T82" fmla="*/ 48 w 104"/>
                <a:gd name="T83" fmla="*/ 105 h 164"/>
                <a:gd name="T84" fmla="*/ 64 w 104"/>
                <a:gd name="T85" fmla="*/ 104 h 164"/>
                <a:gd name="T86" fmla="*/ 74 w 104"/>
                <a:gd name="T87" fmla="*/ 94 h 164"/>
                <a:gd name="T88" fmla="*/ 83 w 104"/>
                <a:gd name="T89" fmla="*/ 81 h 164"/>
                <a:gd name="T90" fmla="*/ 84 w 104"/>
                <a:gd name="T91" fmla="*/ 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4">
                  <a:moveTo>
                    <a:pt x="104" y="61"/>
                  </a:moveTo>
                  <a:lnTo>
                    <a:pt x="103" y="75"/>
                  </a:lnTo>
                  <a:lnTo>
                    <a:pt x="100" y="87"/>
                  </a:lnTo>
                  <a:lnTo>
                    <a:pt x="96" y="98"/>
                  </a:lnTo>
                  <a:lnTo>
                    <a:pt x="88" y="107"/>
                  </a:lnTo>
                  <a:lnTo>
                    <a:pt x="81" y="114"/>
                  </a:lnTo>
                  <a:lnTo>
                    <a:pt x="72" y="120"/>
                  </a:lnTo>
                  <a:lnTo>
                    <a:pt x="62" y="123"/>
                  </a:lnTo>
                  <a:lnTo>
                    <a:pt x="52" y="123"/>
                  </a:lnTo>
                  <a:lnTo>
                    <a:pt x="44" y="123"/>
                  </a:lnTo>
                  <a:lnTo>
                    <a:pt x="35" y="121"/>
                  </a:lnTo>
                  <a:lnTo>
                    <a:pt x="28" y="118"/>
                  </a:lnTo>
                  <a:lnTo>
                    <a:pt x="21" y="115"/>
                  </a:lnTo>
                  <a:lnTo>
                    <a:pt x="21" y="164"/>
                  </a:lnTo>
                  <a:lnTo>
                    <a:pt x="0" y="164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16"/>
                  </a:lnTo>
                  <a:lnTo>
                    <a:pt x="28" y="9"/>
                  </a:lnTo>
                  <a:lnTo>
                    <a:pt x="38" y="5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85" y="9"/>
                  </a:lnTo>
                  <a:lnTo>
                    <a:pt x="93" y="16"/>
                  </a:lnTo>
                  <a:lnTo>
                    <a:pt x="97" y="25"/>
                  </a:lnTo>
                  <a:lnTo>
                    <a:pt x="104" y="46"/>
                  </a:lnTo>
                  <a:lnTo>
                    <a:pt x="104" y="61"/>
                  </a:lnTo>
                  <a:close/>
                  <a:moveTo>
                    <a:pt x="84" y="61"/>
                  </a:moveTo>
                  <a:lnTo>
                    <a:pt x="83" y="42"/>
                  </a:lnTo>
                  <a:lnTo>
                    <a:pt x="77" y="29"/>
                  </a:lnTo>
                  <a:lnTo>
                    <a:pt x="68" y="20"/>
                  </a:lnTo>
                  <a:lnTo>
                    <a:pt x="54" y="19"/>
                  </a:lnTo>
                  <a:lnTo>
                    <a:pt x="45" y="19"/>
                  </a:lnTo>
                  <a:lnTo>
                    <a:pt x="36" y="22"/>
                  </a:lnTo>
                  <a:lnTo>
                    <a:pt x="28" y="26"/>
                  </a:lnTo>
                  <a:lnTo>
                    <a:pt x="21" y="32"/>
                  </a:lnTo>
                  <a:lnTo>
                    <a:pt x="21" y="100"/>
                  </a:lnTo>
                  <a:lnTo>
                    <a:pt x="28" y="103"/>
                  </a:lnTo>
                  <a:lnTo>
                    <a:pt x="35" y="104"/>
                  </a:lnTo>
                  <a:lnTo>
                    <a:pt x="41" y="105"/>
                  </a:lnTo>
                  <a:lnTo>
                    <a:pt x="48" y="105"/>
                  </a:lnTo>
                  <a:lnTo>
                    <a:pt x="64" y="104"/>
                  </a:lnTo>
                  <a:lnTo>
                    <a:pt x="74" y="94"/>
                  </a:lnTo>
                  <a:lnTo>
                    <a:pt x="83" y="81"/>
                  </a:lnTo>
                  <a:lnTo>
                    <a:pt x="84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3" name="Freeform 2705"/>
            <p:cNvSpPr>
              <a:spLocks/>
            </p:cNvSpPr>
            <p:nvPr/>
          </p:nvSpPr>
          <p:spPr bwMode="auto">
            <a:xfrm>
              <a:off x="5751" y="3747"/>
              <a:ext cx="33" cy="55"/>
            </a:xfrm>
            <a:custGeom>
              <a:avLst/>
              <a:gdLst>
                <a:gd name="T0" fmla="*/ 100 w 100"/>
                <a:gd name="T1" fmla="*/ 164 h 164"/>
                <a:gd name="T2" fmla="*/ 80 w 100"/>
                <a:gd name="T3" fmla="*/ 164 h 164"/>
                <a:gd name="T4" fmla="*/ 80 w 100"/>
                <a:gd name="T5" fmla="*/ 97 h 164"/>
                <a:gd name="T6" fmla="*/ 80 w 100"/>
                <a:gd name="T7" fmla="*/ 89 h 164"/>
                <a:gd name="T8" fmla="*/ 78 w 100"/>
                <a:gd name="T9" fmla="*/ 82 h 164"/>
                <a:gd name="T10" fmla="*/ 77 w 100"/>
                <a:gd name="T11" fmla="*/ 75 h 164"/>
                <a:gd name="T12" fmla="*/ 75 w 100"/>
                <a:gd name="T13" fmla="*/ 71 h 164"/>
                <a:gd name="T14" fmla="*/ 72 w 100"/>
                <a:gd name="T15" fmla="*/ 66 h 164"/>
                <a:gd name="T16" fmla="*/ 68 w 100"/>
                <a:gd name="T17" fmla="*/ 63 h 164"/>
                <a:gd name="T18" fmla="*/ 62 w 100"/>
                <a:gd name="T19" fmla="*/ 62 h 164"/>
                <a:gd name="T20" fmla="*/ 55 w 100"/>
                <a:gd name="T21" fmla="*/ 62 h 164"/>
                <a:gd name="T22" fmla="*/ 46 w 100"/>
                <a:gd name="T23" fmla="*/ 62 h 164"/>
                <a:gd name="T24" fmla="*/ 38 w 100"/>
                <a:gd name="T25" fmla="*/ 66 h 164"/>
                <a:gd name="T26" fmla="*/ 29 w 100"/>
                <a:gd name="T27" fmla="*/ 71 h 164"/>
                <a:gd name="T28" fmla="*/ 21 w 100"/>
                <a:gd name="T29" fmla="*/ 76 h 164"/>
                <a:gd name="T30" fmla="*/ 21 w 100"/>
                <a:gd name="T31" fmla="*/ 164 h 164"/>
                <a:gd name="T32" fmla="*/ 0 w 100"/>
                <a:gd name="T33" fmla="*/ 164 h 164"/>
                <a:gd name="T34" fmla="*/ 0 w 100"/>
                <a:gd name="T35" fmla="*/ 0 h 164"/>
                <a:gd name="T36" fmla="*/ 21 w 100"/>
                <a:gd name="T37" fmla="*/ 0 h 164"/>
                <a:gd name="T38" fmla="*/ 21 w 100"/>
                <a:gd name="T39" fmla="*/ 59 h 164"/>
                <a:gd name="T40" fmla="*/ 31 w 100"/>
                <a:gd name="T41" fmla="*/ 52 h 164"/>
                <a:gd name="T42" fmla="*/ 39 w 100"/>
                <a:gd name="T43" fmla="*/ 48 h 164"/>
                <a:gd name="T44" fmla="*/ 49 w 100"/>
                <a:gd name="T45" fmla="*/ 43 h 164"/>
                <a:gd name="T46" fmla="*/ 61 w 100"/>
                <a:gd name="T47" fmla="*/ 43 h 164"/>
                <a:gd name="T48" fmla="*/ 78 w 100"/>
                <a:gd name="T49" fmla="*/ 45 h 164"/>
                <a:gd name="T50" fmla="*/ 90 w 100"/>
                <a:gd name="T51" fmla="*/ 55 h 164"/>
                <a:gd name="T52" fmla="*/ 98 w 100"/>
                <a:gd name="T53" fmla="*/ 68 h 164"/>
                <a:gd name="T54" fmla="*/ 100 w 100"/>
                <a:gd name="T55" fmla="*/ 88 h 164"/>
                <a:gd name="T56" fmla="*/ 100 w 100"/>
                <a:gd name="T5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164">
                  <a:moveTo>
                    <a:pt x="100" y="164"/>
                  </a:moveTo>
                  <a:lnTo>
                    <a:pt x="80" y="164"/>
                  </a:lnTo>
                  <a:lnTo>
                    <a:pt x="80" y="97"/>
                  </a:lnTo>
                  <a:lnTo>
                    <a:pt x="80" y="89"/>
                  </a:lnTo>
                  <a:lnTo>
                    <a:pt x="78" y="82"/>
                  </a:lnTo>
                  <a:lnTo>
                    <a:pt x="77" y="75"/>
                  </a:lnTo>
                  <a:lnTo>
                    <a:pt x="75" y="71"/>
                  </a:lnTo>
                  <a:lnTo>
                    <a:pt x="72" y="66"/>
                  </a:lnTo>
                  <a:lnTo>
                    <a:pt x="68" y="63"/>
                  </a:lnTo>
                  <a:lnTo>
                    <a:pt x="62" y="62"/>
                  </a:lnTo>
                  <a:lnTo>
                    <a:pt x="55" y="62"/>
                  </a:lnTo>
                  <a:lnTo>
                    <a:pt x="46" y="62"/>
                  </a:lnTo>
                  <a:lnTo>
                    <a:pt x="38" y="66"/>
                  </a:lnTo>
                  <a:lnTo>
                    <a:pt x="29" y="71"/>
                  </a:lnTo>
                  <a:lnTo>
                    <a:pt x="21" y="76"/>
                  </a:lnTo>
                  <a:lnTo>
                    <a:pt x="21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59"/>
                  </a:lnTo>
                  <a:lnTo>
                    <a:pt x="31" y="52"/>
                  </a:lnTo>
                  <a:lnTo>
                    <a:pt x="39" y="48"/>
                  </a:lnTo>
                  <a:lnTo>
                    <a:pt x="49" y="43"/>
                  </a:lnTo>
                  <a:lnTo>
                    <a:pt x="61" y="43"/>
                  </a:lnTo>
                  <a:lnTo>
                    <a:pt x="78" y="45"/>
                  </a:lnTo>
                  <a:lnTo>
                    <a:pt x="90" y="55"/>
                  </a:lnTo>
                  <a:lnTo>
                    <a:pt x="98" y="68"/>
                  </a:lnTo>
                  <a:lnTo>
                    <a:pt x="100" y="88"/>
                  </a:lnTo>
                  <a:lnTo>
                    <a:pt x="100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4" name="Freeform 2706"/>
            <p:cNvSpPr>
              <a:spLocks noEditPoints="1"/>
            </p:cNvSpPr>
            <p:nvPr/>
          </p:nvSpPr>
          <p:spPr bwMode="auto">
            <a:xfrm>
              <a:off x="5794" y="3761"/>
              <a:ext cx="36" cy="42"/>
            </a:xfrm>
            <a:custGeom>
              <a:avLst/>
              <a:gdLst>
                <a:gd name="T0" fmla="*/ 109 w 109"/>
                <a:gd name="T1" fmla="*/ 62 h 124"/>
                <a:gd name="T2" fmla="*/ 109 w 109"/>
                <a:gd name="T3" fmla="*/ 77 h 124"/>
                <a:gd name="T4" fmla="*/ 100 w 109"/>
                <a:gd name="T5" fmla="*/ 98 h 124"/>
                <a:gd name="T6" fmla="*/ 95 w 109"/>
                <a:gd name="T7" fmla="*/ 108 h 124"/>
                <a:gd name="T8" fmla="*/ 86 w 109"/>
                <a:gd name="T9" fmla="*/ 115 h 124"/>
                <a:gd name="T10" fmla="*/ 67 w 109"/>
                <a:gd name="T11" fmla="*/ 124 h 124"/>
                <a:gd name="T12" fmla="*/ 54 w 109"/>
                <a:gd name="T13" fmla="*/ 124 h 124"/>
                <a:gd name="T14" fmla="*/ 43 w 109"/>
                <a:gd name="T15" fmla="*/ 124 h 124"/>
                <a:gd name="T16" fmla="*/ 23 w 109"/>
                <a:gd name="T17" fmla="*/ 115 h 124"/>
                <a:gd name="T18" fmla="*/ 15 w 109"/>
                <a:gd name="T19" fmla="*/ 108 h 124"/>
                <a:gd name="T20" fmla="*/ 8 w 109"/>
                <a:gd name="T21" fmla="*/ 98 h 124"/>
                <a:gd name="T22" fmla="*/ 1 w 109"/>
                <a:gd name="T23" fmla="*/ 77 h 124"/>
                <a:gd name="T24" fmla="*/ 0 w 109"/>
                <a:gd name="T25" fmla="*/ 62 h 124"/>
                <a:gd name="T26" fmla="*/ 1 w 109"/>
                <a:gd name="T27" fmla="*/ 48 h 124"/>
                <a:gd name="T28" fmla="*/ 8 w 109"/>
                <a:gd name="T29" fmla="*/ 26 h 124"/>
                <a:gd name="T30" fmla="*/ 15 w 109"/>
                <a:gd name="T31" fmla="*/ 16 h 124"/>
                <a:gd name="T32" fmla="*/ 23 w 109"/>
                <a:gd name="T33" fmla="*/ 9 h 124"/>
                <a:gd name="T34" fmla="*/ 43 w 109"/>
                <a:gd name="T35" fmla="*/ 0 h 124"/>
                <a:gd name="T36" fmla="*/ 54 w 109"/>
                <a:gd name="T37" fmla="*/ 0 h 124"/>
                <a:gd name="T38" fmla="*/ 67 w 109"/>
                <a:gd name="T39" fmla="*/ 0 h 124"/>
                <a:gd name="T40" fmla="*/ 86 w 109"/>
                <a:gd name="T41" fmla="*/ 9 h 124"/>
                <a:gd name="T42" fmla="*/ 95 w 109"/>
                <a:gd name="T43" fmla="*/ 16 h 124"/>
                <a:gd name="T44" fmla="*/ 100 w 109"/>
                <a:gd name="T45" fmla="*/ 26 h 124"/>
                <a:gd name="T46" fmla="*/ 109 w 109"/>
                <a:gd name="T47" fmla="*/ 48 h 124"/>
                <a:gd name="T48" fmla="*/ 109 w 109"/>
                <a:gd name="T49" fmla="*/ 62 h 124"/>
                <a:gd name="T50" fmla="*/ 89 w 109"/>
                <a:gd name="T51" fmla="*/ 62 h 124"/>
                <a:gd name="T52" fmla="*/ 87 w 109"/>
                <a:gd name="T53" fmla="*/ 41 h 124"/>
                <a:gd name="T54" fmla="*/ 80 w 109"/>
                <a:gd name="T55" fmla="*/ 28 h 124"/>
                <a:gd name="T56" fmla="*/ 70 w 109"/>
                <a:gd name="T57" fmla="*/ 19 h 124"/>
                <a:gd name="T58" fmla="*/ 54 w 109"/>
                <a:gd name="T59" fmla="*/ 18 h 124"/>
                <a:gd name="T60" fmla="*/ 40 w 109"/>
                <a:gd name="T61" fmla="*/ 19 h 124"/>
                <a:gd name="T62" fmla="*/ 30 w 109"/>
                <a:gd name="T63" fmla="*/ 28 h 124"/>
                <a:gd name="T64" fmla="*/ 23 w 109"/>
                <a:gd name="T65" fmla="*/ 41 h 124"/>
                <a:gd name="T66" fmla="*/ 21 w 109"/>
                <a:gd name="T67" fmla="*/ 62 h 124"/>
                <a:gd name="T68" fmla="*/ 23 w 109"/>
                <a:gd name="T69" fmla="*/ 82 h 124"/>
                <a:gd name="T70" fmla="*/ 30 w 109"/>
                <a:gd name="T71" fmla="*/ 95 h 124"/>
                <a:gd name="T72" fmla="*/ 40 w 109"/>
                <a:gd name="T73" fmla="*/ 105 h 124"/>
                <a:gd name="T74" fmla="*/ 54 w 109"/>
                <a:gd name="T75" fmla="*/ 107 h 124"/>
                <a:gd name="T76" fmla="*/ 69 w 109"/>
                <a:gd name="T77" fmla="*/ 105 h 124"/>
                <a:gd name="T78" fmla="*/ 79 w 109"/>
                <a:gd name="T79" fmla="*/ 95 h 124"/>
                <a:gd name="T80" fmla="*/ 87 w 109"/>
                <a:gd name="T81" fmla="*/ 82 h 124"/>
                <a:gd name="T82" fmla="*/ 89 w 109"/>
                <a:gd name="T83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124">
                  <a:moveTo>
                    <a:pt x="109" y="62"/>
                  </a:moveTo>
                  <a:lnTo>
                    <a:pt x="109" y="77"/>
                  </a:lnTo>
                  <a:lnTo>
                    <a:pt x="100" y="98"/>
                  </a:lnTo>
                  <a:lnTo>
                    <a:pt x="95" y="108"/>
                  </a:lnTo>
                  <a:lnTo>
                    <a:pt x="86" y="115"/>
                  </a:lnTo>
                  <a:lnTo>
                    <a:pt x="67" y="124"/>
                  </a:lnTo>
                  <a:lnTo>
                    <a:pt x="54" y="124"/>
                  </a:lnTo>
                  <a:lnTo>
                    <a:pt x="43" y="124"/>
                  </a:lnTo>
                  <a:lnTo>
                    <a:pt x="23" y="115"/>
                  </a:lnTo>
                  <a:lnTo>
                    <a:pt x="15" y="108"/>
                  </a:lnTo>
                  <a:lnTo>
                    <a:pt x="8" y="98"/>
                  </a:lnTo>
                  <a:lnTo>
                    <a:pt x="1" y="77"/>
                  </a:lnTo>
                  <a:lnTo>
                    <a:pt x="0" y="62"/>
                  </a:lnTo>
                  <a:lnTo>
                    <a:pt x="1" y="48"/>
                  </a:lnTo>
                  <a:lnTo>
                    <a:pt x="8" y="26"/>
                  </a:lnTo>
                  <a:lnTo>
                    <a:pt x="15" y="16"/>
                  </a:lnTo>
                  <a:lnTo>
                    <a:pt x="23" y="9"/>
                  </a:lnTo>
                  <a:lnTo>
                    <a:pt x="43" y="0"/>
                  </a:lnTo>
                  <a:lnTo>
                    <a:pt x="54" y="0"/>
                  </a:lnTo>
                  <a:lnTo>
                    <a:pt x="67" y="0"/>
                  </a:lnTo>
                  <a:lnTo>
                    <a:pt x="86" y="9"/>
                  </a:lnTo>
                  <a:lnTo>
                    <a:pt x="95" y="16"/>
                  </a:lnTo>
                  <a:lnTo>
                    <a:pt x="100" y="26"/>
                  </a:lnTo>
                  <a:lnTo>
                    <a:pt x="109" y="48"/>
                  </a:lnTo>
                  <a:lnTo>
                    <a:pt x="109" y="62"/>
                  </a:lnTo>
                  <a:close/>
                  <a:moveTo>
                    <a:pt x="89" y="62"/>
                  </a:moveTo>
                  <a:lnTo>
                    <a:pt x="87" y="41"/>
                  </a:lnTo>
                  <a:lnTo>
                    <a:pt x="80" y="28"/>
                  </a:lnTo>
                  <a:lnTo>
                    <a:pt x="70" y="19"/>
                  </a:lnTo>
                  <a:lnTo>
                    <a:pt x="54" y="18"/>
                  </a:lnTo>
                  <a:lnTo>
                    <a:pt x="40" y="19"/>
                  </a:lnTo>
                  <a:lnTo>
                    <a:pt x="30" y="28"/>
                  </a:lnTo>
                  <a:lnTo>
                    <a:pt x="23" y="41"/>
                  </a:lnTo>
                  <a:lnTo>
                    <a:pt x="21" y="62"/>
                  </a:lnTo>
                  <a:lnTo>
                    <a:pt x="23" y="82"/>
                  </a:lnTo>
                  <a:lnTo>
                    <a:pt x="30" y="95"/>
                  </a:lnTo>
                  <a:lnTo>
                    <a:pt x="40" y="105"/>
                  </a:lnTo>
                  <a:lnTo>
                    <a:pt x="54" y="107"/>
                  </a:lnTo>
                  <a:lnTo>
                    <a:pt x="69" y="105"/>
                  </a:lnTo>
                  <a:lnTo>
                    <a:pt x="79" y="95"/>
                  </a:lnTo>
                  <a:lnTo>
                    <a:pt x="87" y="82"/>
                  </a:lnTo>
                  <a:lnTo>
                    <a:pt x="89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5" name="Freeform 2707"/>
            <p:cNvSpPr>
              <a:spLocks/>
            </p:cNvSpPr>
            <p:nvPr/>
          </p:nvSpPr>
          <p:spPr bwMode="auto">
            <a:xfrm>
              <a:off x="5840" y="3761"/>
              <a:ext cx="33" cy="41"/>
            </a:xfrm>
            <a:custGeom>
              <a:avLst/>
              <a:gdLst>
                <a:gd name="T0" fmla="*/ 100 w 100"/>
                <a:gd name="T1" fmla="*/ 121 h 121"/>
                <a:gd name="T2" fmla="*/ 79 w 100"/>
                <a:gd name="T3" fmla="*/ 121 h 121"/>
                <a:gd name="T4" fmla="*/ 79 w 100"/>
                <a:gd name="T5" fmla="*/ 54 h 121"/>
                <a:gd name="T6" fmla="*/ 79 w 100"/>
                <a:gd name="T7" fmla="*/ 46 h 121"/>
                <a:gd name="T8" fmla="*/ 78 w 100"/>
                <a:gd name="T9" fmla="*/ 39 h 121"/>
                <a:gd name="T10" fmla="*/ 77 w 100"/>
                <a:gd name="T11" fmla="*/ 32 h 121"/>
                <a:gd name="T12" fmla="*/ 75 w 100"/>
                <a:gd name="T13" fmla="*/ 28 h 121"/>
                <a:gd name="T14" fmla="*/ 72 w 100"/>
                <a:gd name="T15" fmla="*/ 23 h 121"/>
                <a:gd name="T16" fmla="*/ 68 w 100"/>
                <a:gd name="T17" fmla="*/ 20 h 121"/>
                <a:gd name="T18" fmla="*/ 62 w 100"/>
                <a:gd name="T19" fmla="*/ 19 h 121"/>
                <a:gd name="T20" fmla="*/ 55 w 100"/>
                <a:gd name="T21" fmla="*/ 19 h 121"/>
                <a:gd name="T22" fmla="*/ 46 w 100"/>
                <a:gd name="T23" fmla="*/ 19 h 121"/>
                <a:gd name="T24" fmla="*/ 38 w 100"/>
                <a:gd name="T25" fmla="*/ 23 h 121"/>
                <a:gd name="T26" fmla="*/ 29 w 100"/>
                <a:gd name="T27" fmla="*/ 28 h 121"/>
                <a:gd name="T28" fmla="*/ 20 w 100"/>
                <a:gd name="T29" fmla="*/ 33 h 121"/>
                <a:gd name="T30" fmla="*/ 20 w 100"/>
                <a:gd name="T31" fmla="*/ 121 h 121"/>
                <a:gd name="T32" fmla="*/ 0 w 100"/>
                <a:gd name="T33" fmla="*/ 121 h 121"/>
                <a:gd name="T34" fmla="*/ 0 w 100"/>
                <a:gd name="T35" fmla="*/ 3 h 121"/>
                <a:gd name="T36" fmla="*/ 20 w 100"/>
                <a:gd name="T37" fmla="*/ 3 h 121"/>
                <a:gd name="T38" fmla="*/ 20 w 100"/>
                <a:gd name="T39" fmla="*/ 16 h 121"/>
                <a:gd name="T40" fmla="*/ 31 w 100"/>
                <a:gd name="T41" fmla="*/ 9 h 121"/>
                <a:gd name="T42" fmla="*/ 39 w 100"/>
                <a:gd name="T43" fmla="*/ 5 h 121"/>
                <a:gd name="T44" fmla="*/ 49 w 100"/>
                <a:gd name="T45" fmla="*/ 0 h 121"/>
                <a:gd name="T46" fmla="*/ 61 w 100"/>
                <a:gd name="T47" fmla="*/ 0 h 121"/>
                <a:gd name="T48" fmla="*/ 78 w 100"/>
                <a:gd name="T49" fmla="*/ 2 h 121"/>
                <a:gd name="T50" fmla="*/ 90 w 100"/>
                <a:gd name="T51" fmla="*/ 12 h 121"/>
                <a:gd name="T52" fmla="*/ 98 w 100"/>
                <a:gd name="T53" fmla="*/ 25 h 121"/>
                <a:gd name="T54" fmla="*/ 100 w 100"/>
                <a:gd name="T55" fmla="*/ 45 h 121"/>
                <a:gd name="T56" fmla="*/ 100 w 100"/>
                <a:gd name="T5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121">
                  <a:moveTo>
                    <a:pt x="100" y="121"/>
                  </a:moveTo>
                  <a:lnTo>
                    <a:pt x="79" y="121"/>
                  </a:lnTo>
                  <a:lnTo>
                    <a:pt x="79" y="54"/>
                  </a:lnTo>
                  <a:lnTo>
                    <a:pt x="79" y="46"/>
                  </a:lnTo>
                  <a:lnTo>
                    <a:pt x="78" y="39"/>
                  </a:lnTo>
                  <a:lnTo>
                    <a:pt x="77" y="32"/>
                  </a:lnTo>
                  <a:lnTo>
                    <a:pt x="75" y="28"/>
                  </a:lnTo>
                  <a:lnTo>
                    <a:pt x="72" y="23"/>
                  </a:lnTo>
                  <a:lnTo>
                    <a:pt x="68" y="20"/>
                  </a:lnTo>
                  <a:lnTo>
                    <a:pt x="62" y="19"/>
                  </a:lnTo>
                  <a:lnTo>
                    <a:pt x="55" y="19"/>
                  </a:lnTo>
                  <a:lnTo>
                    <a:pt x="46" y="19"/>
                  </a:lnTo>
                  <a:lnTo>
                    <a:pt x="38" y="23"/>
                  </a:lnTo>
                  <a:lnTo>
                    <a:pt x="29" y="28"/>
                  </a:lnTo>
                  <a:lnTo>
                    <a:pt x="20" y="33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31" y="9"/>
                  </a:lnTo>
                  <a:lnTo>
                    <a:pt x="39" y="5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8" y="2"/>
                  </a:lnTo>
                  <a:lnTo>
                    <a:pt x="90" y="12"/>
                  </a:lnTo>
                  <a:lnTo>
                    <a:pt x="98" y="25"/>
                  </a:lnTo>
                  <a:lnTo>
                    <a:pt x="100" y="45"/>
                  </a:lnTo>
                  <a:lnTo>
                    <a:pt x="100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6" name="Freeform 2708"/>
            <p:cNvSpPr>
              <a:spLocks noEditPoints="1"/>
            </p:cNvSpPr>
            <p:nvPr/>
          </p:nvSpPr>
          <p:spPr bwMode="auto">
            <a:xfrm>
              <a:off x="5883" y="3761"/>
              <a:ext cx="36" cy="42"/>
            </a:xfrm>
            <a:custGeom>
              <a:avLst/>
              <a:gdLst>
                <a:gd name="T0" fmla="*/ 108 w 108"/>
                <a:gd name="T1" fmla="*/ 64 h 124"/>
                <a:gd name="T2" fmla="*/ 21 w 108"/>
                <a:gd name="T3" fmla="*/ 64 h 124"/>
                <a:gd name="T4" fmla="*/ 22 w 108"/>
                <a:gd name="T5" fmla="*/ 75 h 124"/>
                <a:gd name="T6" fmla="*/ 25 w 108"/>
                <a:gd name="T7" fmla="*/ 84 h 124"/>
                <a:gd name="T8" fmla="*/ 28 w 108"/>
                <a:gd name="T9" fmla="*/ 91 h 124"/>
                <a:gd name="T10" fmla="*/ 34 w 108"/>
                <a:gd name="T11" fmla="*/ 97 h 124"/>
                <a:gd name="T12" fmla="*/ 39 w 108"/>
                <a:gd name="T13" fmla="*/ 101 h 124"/>
                <a:gd name="T14" fmla="*/ 47 w 108"/>
                <a:gd name="T15" fmla="*/ 104 h 124"/>
                <a:gd name="T16" fmla="*/ 54 w 108"/>
                <a:gd name="T17" fmla="*/ 105 h 124"/>
                <a:gd name="T18" fmla="*/ 64 w 108"/>
                <a:gd name="T19" fmla="*/ 107 h 124"/>
                <a:gd name="T20" fmla="*/ 75 w 108"/>
                <a:gd name="T21" fmla="*/ 105 h 124"/>
                <a:gd name="T22" fmla="*/ 87 w 108"/>
                <a:gd name="T23" fmla="*/ 101 h 124"/>
                <a:gd name="T24" fmla="*/ 98 w 108"/>
                <a:gd name="T25" fmla="*/ 97 h 124"/>
                <a:gd name="T26" fmla="*/ 104 w 108"/>
                <a:gd name="T27" fmla="*/ 92 h 124"/>
                <a:gd name="T28" fmla="*/ 106 w 108"/>
                <a:gd name="T29" fmla="*/ 92 h 124"/>
                <a:gd name="T30" fmla="*/ 106 w 108"/>
                <a:gd name="T31" fmla="*/ 114 h 124"/>
                <a:gd name="T32" fmla="*/ 95 w 108"/>
                <a:gd name="T33" fmla="*/ 118 h 124"/>
                <a:gd name="T34" fmla="*/ 85 w 108"/>
                <a:gd name="T35" fmla="*/ 121 h 124"/>
                <a:gd name="T36" fmla="*/ 75 w 108"/>
                <a:gd name="T37" fmla="*/ 123 h 124"/>
                <a:gd name="T38" fmla="*/ 64 w 108"/>
                <a:gd name="T39" fmla="*/ 124 h 124"/>
                <a:gd name="T40" fmla="*/ 49 w 108"/>
                <a:gd name="T41" fmla="*/ 123 h 124"/>
                <a:gd name="T42" fmla="*/ 26 w 108"/>
                <a:gd name="T43" fmla="*/ 115 h 124"/>
                <a:gd name="T44" fmla="*/ 18 w 108"/>
                <a:gd name="T45" fmla="*/ 108 h 124"/>
                <a:gd name="T46" fmla="*/ 11 w 108"/>
                <a:gd name="T47" fmla="*/ 100 h 124"/>
                <a:gd name="T48" fmla="*/ 2 w 108"/>
                <a:gd name="T49" fmla="*/ 77 h 124"/>
                <a:gd name="T50" fmla="*/ 0 w 108"/>
                <a:gd name="T51" fmla="*/ 62 h 124"/>
                <a:gd name="T52" fmla="*/ 2 w 108"/>
                <a:gd name="T53" fmla="*/ 49 h 124"/>
                <a:gd name="T54" fmla="*/ 9 w 108"/>
                <a:gd name="T55" fmla="*/ 26 h 124"/>
                <a:gd name="T56" fmla="*/ 16 w 108"/>
                <a:gd name="T57" fmla="*/ 18 h 124"/>
                <a:gd name="T58" fmla="*/ 25 w 108"/>
                <a:gd name="T59" fmla="*/ 9 h 124"/>
                <a:gd name="T60" fmla="*/ 47 w 108"/>
                <a:gd name="T61" fmla="*/ 0 h 124"/>
                <a:gd name="T62" fmla="*/ 58 w 108"/>
                <a:gd name="T63" fmla="*/ 0 h 124"/>
                <a:gd name="T64" fmla="*/ 70 w 108"/>
                <a:gd name="T65" fmla="*/ 0 h 124"/>
                <a:gd name="T66" fmla="*/ 88 w 108"/>
                <a:gd name="T67" fmla="*/ 8 h 124"/>
                <a:gd name="T68" fmla="*/ 95 w 108"/>
                <a:gd name="T69" fmla="*/ 13 h 124"/>
                <a:gd name="T70" fmla="*/ 101 w 108"/>
                <a:gd name="T71" fmla="*/ 22 h 124"/>
                <a:gd name="T72" fmla="*/ 107 w 108"/>
                <a:gd name="T73" fmla="*/ 41 h 124"/>
                <a:gd name="T74" fmla="*/ 108 w 108"/>
                <a:gd name="T75" fmla="*/ 54 h 124"/>
                <a:gd name="T76" fmla="*/ 108 w 108"/>
                <a:gd name="T77" fmla="*/ 64 h 124"/>
                <a:gd name="T78" fmla="*/ 88 w 108"/>
                <a:gd name="T79" fmla="*/ 49 h 124"/>
                <a:gd name="T80" fmla="*/ 87 w 108"/>
                <a:gd name="T81" fmla="*/ 35 h 124"/>
                <a:gd name="T82" fmla="*/ 81 w 108"/>
                <a:gd name="T83" fmla="*/ 25 h 124"/>
                <a:gd name="T84" fmla="*/ 72 w 108"/>
                <a:gd name="T85" fmla="*/ 18 h 124"/>
                <a:gd name="T86" fmla="*/ 58 w 108"/>
                <a:gd name="T87" fmla="*/ 16 h 124"/>
                <a:gd name="T88" fmla="*/ 42 w 108"/>
                <a:gd name="T89" fmla="*/ 18 h 124"/>
                <a:gd name="T90" fmla="*/ 32 w 108"/>
                <a:gd name="T91" fmla="*/ 26 h 124"/>
                <a:gd name="T92" fmla="*/ 23 w 108"/>
                <a:gd name="T93" fmla="*/ 36 h 124"/>
                <a:gd name="T94" fmla="*/ 21 w 108"/>
                <a:gd name="T95" fmla="*/ 49 h 124"/>
                <a:gd name="T96" fmla="*/ 88 w 108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124">
                  <a:moveTo>
                    <a:pt x="108" y="64"/>
                  </a:moveTo>
                  <a:lnTo>
                    <a:pt x="21" y="64"/>
                  </a:lnTo>
                  <a:lnTo>
                    <a:pt x="22" y="75"/>
                  </a:lnTo>
                  <a:lnTo>
                    <a:pt x="25" y="84"/>
                  </a:lnTo>
                  <a:lnTo>
                    <a:pt x="28" y="91"/>
                  </a:lnTo>
                  <a:lnTo>
                    <a:pt x="34" y="97"/>
                  </a:lnTo>
                  <a:lnTo>
                    <a:pt x="39" y="101"/>
                  </a:lnTo>
                  <a:lnTo>
                    <a:pt x="47" y="104"/>
                  </a:lnTo>
                  <a:lnTo>
                    <a:pt x="54" y="105"/>
                  </a:lnTo>
                  <a:lnTo>
                    <a:pt x="64" y="107"/>
                  </a:lnTo>
                  <a:lnTo>
                    <a:pt x="75" y="105"/>
                  </a:lnTo>
                  <a:lnTo>
                    <a:pt x="87" y="101"/>
                  </a:lnTo>
                  <a:lnTo>
                    <a:pt x="98" y="97"/>
                  </a:lnTo>
                  <a:lnTo>
                    <a:pt x="104" y="92"/>
                  </a:lnTo>
                  <a:lnTo>
                    <a:pt x="106" y="92"/>
                  </a:lnTo>
                  <a:lnTo>
                    <a:pt x="106" y="114"/>
                  </a:lnTo>
                  <a:lnTo>
                    <a:pt x="95" y="118"/>
                  </a:lnTo>
                  <a:lnTo>
                    <a:pt x="85" y="121"/>
                  </a:lnTo>
                  <a:lnTo>
                    <a:pt x="75" y="123"/>
                  </a:lnTo>
                  <a:lnTo>
                    <a:pt x="64" y="124"/>
                  </a:lnTo>
                  <a:lnTo>
                    <a:pt x="49" y="123"/>
                  </a:lnTo>
                  <a:lnTo>
                    <a:pt x="26" y="115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2" y="77"/>
                  </a:lnTo>
                  <a:lnTo>
                    <a:pt x="0" y="62"/>
                  </a:lnTo>
                  <a:lnTo>
                    <a:pt x="2" y="49"/>
                  </a:lnTo>
                  <a:lnTo>
                    <a:pt x="9" y="26"/>
                  </a:lnTo>
                  <a:lnTo>
                    <a:pt x="16" y="18"/>
                  </a:lnTo>
                  <a:lnTo>
                    <a:pt x="25" y="9"/>
                  </a:lnTo>
                  <a:lnTo>
                    <a:pt x="47" y="0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88" y="8"/>
                  </a:lnTo>
                  <a:lnTo>
                    <a:pt x="95" y="13"/>
                  </a:lnTo>
                  <a:lnTo>
                    <a:pt x="101" y="22"/>
                  </a:lnTo>
                  <a:lnTo>
                    <a:pt x="107" y="41"/>
                  </a:lnTo>
                  <a:lnTo>
                    <a:pt x="108" y="54"/>
                  </a:lnTo>
                  <a:lnTo>
                    <a:pt x="108" y="64"/>
                  </a:lnTo>
                  <a:close/>
                  <a:moveTo>
                    <a:pt x="88" y="49"/>
                  </a:moveTo>
                  <a:lnTo>
                    <a:pt x="87" y="35"/>
                  </a:lnTo>
                  <a:lnTo>
                    <a:pt x="81" y="25"/>
                  </a:lnTo>
                  <a:lnTo>
                    <a:pt x="72" y="18"/>
                  </a:lnTo>
                  <a:lnTo>
                    <a:pt x="58" y="16"/>
                  </a:lnTo>
                  <a:lnTo>
                    <a:pt x="42" y="18"/>
                  </a:lnTo>
                  <a:lnTo>
                    <a:pt x="32" y="26"/>
                  </a:lnTo>
                  <a:lnTo>
                    <a:pt x="23" y="36"/>
                  </a:lnTo>
                  <a:lnTo>
                    <a:pt x="21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7" name="Freeform 2709"/>
            <p:cNvSpPr>
              <a:spLocks/>
            </p:cNvSpPr>
            <p:nvPr/>
          </p:nvSpPr>
          <p:spPr bwMode="auto">
            <a:xfrm>
              <a:off x="5926" y="3761"/>
              <a:ext cx="31" cy="42"/>
            </a:xfrm>
            <a:custGeom>
              <a:avLst/>
              <a:gdLst>
                <a:gd name="T0" fmla="*/ 92 w 92"/>
                <a:gd name="T1" fmla="*/ 95 h 124"/>
                <a:gd name="T2" fmla="*/ 79 w 92"/>
                <a:gd name="T3" fmla="*/ 114 h 124"/>
                <a:gd name="T4" fmla="*/ 43 w 92"/>
                <a:gd name="T5" fmla="*/ 124 h 124"/>
                <a:gd name="T6" fmla="*/ 19 w 92"/>
                <a:gd name="T7" fmla="*/ 121 h 124"/>
                <a:gd name="T8" fmla="*/ 0 w 92"/>
                <a:gd name="T9" fmla="*/ 114 h 124"/>
                <a:gd name="T10" fmla="*/ 1 w 92"/>
                <a:gd name="T11" fmla="*/ 91 h 124"/>
                <a:gd name="T12" fmla="*/ 22 w 92"/>
                <a:gd name="T13" fmla="*/ 103 h 124"/>
                <a:gd name="T14" fmla="*/ 45 w 92"/>
                <a:gd name="T15" fmla="*/ 107 h 124"/>
                <a:gd name="T16" fmla="*/ 65 w 92"/>
                <a:gd name="T17" fmla="*/ 103 h 124"/>
                <a:gd name="T18" fmla="*/ 72 w 92"/>
                <a:gd name="T19" fmla="*/ 90 h 124"/>
                <a:gd name="T20" fmla="*/ 68 w 92"/>
                <a:gd name="T21" fmla="*/ 79 h 124"/>
                <a:gd name="T22" fmla="*/ 53 w 92"/>
                <a:gd name="T23" fmla="*/ 72 h 124"/>
                <a:gd name="T24" fmla="*/ 42 w 92"/>
                <a:gd name="T25" fmla="*/ 71 h 124"/>
                <a:gd name="T26" fmla="*/ 29 w 92"/>
                <a:gd name="T27" fmla="*/ 68 h 124"/>
                <a:gd name="T28" fmla="*/ 7 w 92"/>
                <a:gd name="T29" fmla="*/ 56 h 124"/>
                <a:gd name="T30" fmla="*/ 1 w 92"/>
                <a:gd name="T31" fmla="*/ 36 h 124"/>
                <a:gd name="T32" fmla="*/ 4 w 92"/>
                <a:gd name="T33" fmla="*/ 22 h 124"/>
                <a:gd name="T34" fmla="*/ 13 w 92"/>
                <a:gd name="T35" fmla="*/ 12 h 124"/>
                <a:gd name="T36" fmla="*/ 27 w 92"/>
                <a:gd name="T37" fmla="*/ 3 h 124"/>
                <a:gd name="T38" fmla="*/ 49 w 92"/>
                <a:gd name="T39" fmla="*/ 0 h 124"/>
                <a:gd name="T40" fmla="*/ 69 w 92"/>
                <a:gd name="T41" fmla="*/ 3 h 124"/>
                <a:gd name="T42" fmla="*/ 88 w 92"/>
                <a:gd name="T43" fmla="*/ 9 h 124"/>
                <a:gd name="T44" fmla="*/ 86 w 92"/>
                <a:gd name="T45" fmla="*/ 31 h 124"/>
                <a:gd name="T46" fmla="*/ 68 w 92"/>
                <a:gd name="T47" fmla="*/ 20 h 124"/>
                <a:gd name="T48" fmla="*/ 48 w 92"/>
                <a:gd name="T49" fmla="*/ 18 h 124"/>
                <a:gd name="T50" fmla="*/ 29 w 92"/>
                <a:gd name="T51" fmla="*/ 22 h 124"/>
                <a:gd name="T52" fmla="*/ 22 w 92"/>
                <a:gd name="T53" fmla="*/ 33 h 124"/>
                <a:gd name="T54" fmla="*/ 26 w 92"/>
                <a:gd name="T55" fmla="*/ 45 h 124"/>
                <a:gd name="T56" fmla="*/ 40 w 92"/>
                <a:gd name="T57" fmla="*/ 51 h 124"/>
                <a:gd name="T58" fmla="*/ 52 w 92"/>
                <a:gd name="T59" fmla="*/ 54 h 124"/>
                <a:gd name="T60" fmla="*/ 63 w 92"/>
                <a:gd name="T61" fmla="*/ 55 h 124"/>
                <a:gd name="T62" fmla="*/ 85 w 92"/>
                <a:gd name="T63" fmla="*/ 67 h 124"/>
                <a:gd name="T64" fmla="*/ 92 w 92"/>
                <a:gd name="T6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4">
                  <a:moveTo>
                    <a:pt x="92" y="87"/>
                  </a:moveTo>
                  <a:lnTo>
                    <a:pt x="92" y="95"/>
                  </a:lnTo>
                  <a:lnTo>
                    <a:pt x="85" y="108"/>
                  </a:lnTo>
                  <a:lnTo>
                    <a:pt x="79" y="114"/>
                  </a:lnTo>
                  <a:lnTo>
                    <a:pt x="63" y="123"/>
                  </a:lnTo>
                  <a:lnTo>
                    <a:pt x="43" y="124"/>
                  </a:lnTo>
                  <a:lnTo>
                    <a:pt x="30" y="123"/>
                  </a:lnTo>
                  <a:lnTo>
                    <a:pt x="19" y="121"/>
                  </a:lnTo>
                  <a:lnTo>
                    <a:pt x="9" y="117"/>
                  </a:lnTo>
                  <a:lnTo>
                    <a:pt x="0" y="114"/>
                  </a:lnTo>
                  <a:lnTo>
                    <a:pt x="0" y="91"/>
                  </a:lnTo>
                  <a:lnTo>
                    <a:pt x="1" y="91"/>
                  </a:lnTo>
                  <a:lnTo>
                    <a:pt x="12" y="98"/>
                  </a:lnTo>
                  <a:lnTo>
                    <a:pt x="22" y="103"/>
                  </a:lnTo>
                  <a:lnTo>
                    <a:pt x="33" y="107"/>
                  </a:lnTo>
                  <a:lnTo>
                    <a:pt x="45" y="107"/>
                  </a:lnTo>
                  <a:lnTo>
                    <a:pt x="56" y="107"/>
                  </a:lnTo>
                  <a:lnTo>
                    <a:pt x="65" y="103"/>
                  </a:lnTo>
                  <a:lnTo>
                    <a:pt x="71" y="98"/>
                  </a:lnTo>
                  <a:lnTo>
                    <a:pt x="72" y="90"/>
                  </a:lnTo>
                  <a:lnTo>
                    <a:pt x="72" y="84"/>
                  </a:lnTo>
                  <a:lnTo>
                    <a:pt x="68" y="79"/>
                  </a:lnTo>
                  <a:lnTo>
                    <a:pt x="63" y="75"/>
                  </a:lnTo>
                  <a:lnTo>
                    <a:pt x="53" y="72"/>
                  </a:lnTo>
                  <a:lnTo>
                    <a:pt x="48" y="72"/>
                  </a:lnTo>
                  <a:lnTo>
                    <a:pt x="42" y="71"/>
                  </a:lnTo>
                  <a:lnTo>
                    <a:pt x="35" y="69"/>
                  </a:lnTo>
                  <a:lnTo>
                    <a:pt x="29" y="68"/>
                  </a:lnTo>
                  <a:lnTo>
                    <a:pt x="16" y="64"/>
                  </a:lnTo>
                  <a:lnTo>
                    <a:pt x="7" y="56"/>
                  </a:lnTo>
                  <a:lnTo>
                    <a:pt x="1" y="48"/>
                  </a:lnTo>
                  <a:lnTo>
                    <a:pt x="1" y="36"/>
                  </a:lnTo>
                  <a:lnTo>
                    <a:pt x="1" y="29"/>
                  </a:lnTo>
                  <a:lnTo>
                    <a:pt x="4" y="22"/>
                  </a:lnTo>
                  <a:lnTo>
                    <a:pt x="7" y="16"/>
                  </a:lnTo>
                  <a:lnTo>
                    <a:pt x="13" y="12"/>
                  </a:lnTo>
                  <a:lnTo>
                    <a:pt x="19" y="6"/>
                  </a:lnTo>
                  <a:lnTo>
                    <a:pt x="27" y="3"/>
                  </a:lnTo>
                  <a:lnTo>
                    <a:pt x="37" y="0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69" y="3"/>
                  </a:lnTo>
                  <a:lnTo>
                    <a:pt x="79" y="6"/>
                  </a:lnTo>
                  <a:lnTo>
                    <a:pt x="88" y="9"/>
                  </a:lnTo>
                  <a:lnTo>
                    <a:pt x="88" y="31"/>
                  </a:lnTo>
                  <a:lnTo>
                    <a:pt x="86" y="31"/>
                  </a:lnTo>
                  <a:lnTo>
                    <a:pt x="78" y="25"/>
                  </a:lnTo>
                  <a:lnTo>
                    <a:pt x="68" y="20"/>
                  </a:lnTo>
                  <a:lnTo>
                    <a:pt x="58" y="18"/>
                  </a:lnTo>
                  <a:lnTo>
                    <a:pt x="48" y="18"/>
                  </a:lnTo>
                  <a:lnTo>
                    <a:pt x="36" y="18"/>
                  </a:lnTo>
                  <a:lnTo>
                    <a:pt x="29" y="22"/>
                  </a:lnTo>
                  <a:lnTo>
                    <a:pt x="22" y="26"/>
                  </a:lnTo>
                  <a:lnTo>
                    <a:pt x="22" y="33"/>
                  </a:lnTo>
                  <a:lnTo>
                    <a:pt x="22" y="41"/>
                  </a:lnTo>
                  <a:lnTo>
                    <a:pt x="26" y="45"/>
                  </a:lnTo>
                  <a:lnTo>
                    <a:pt x="30" y="48"/>
                  </a:lnTo>
                  <a:lnTo>
                    <a:pt x="40" y="51"/>
                  </a:lnTo>
                  <a:lnTo>
                    <a:pt x="46" y="52"/>
                  </a:lnTo>
                  <a:lnTo>
                    <a:pt x="52" y="54"/>
                  </a:lnTo>
                  <a:lnTo>
                    <a:pt x="59" y="55"/>
                  </a:lnTo>
                  <a:lnTo>
                    <a:pt x="63" y="55"/>
                  </a:lnTo>
                  <a:lnTo>
                    <a:pt x="76" y="59"/>
                  </a:lnTo>
                  <a:lnTo>
                    <a:pt x="85" y="67"/>
                  </a:lnTo>
                  <a:lnTo>
                    <a:pt x="91" y="75"/>
                  </a:lnTo>
                  <a:lnTo>
                    <a:pt x="92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8" name="Freeform 2710"/>
            <p:cNvSpPr>
              <a:spLocks/>
            </p:cNvSpPr>
            <p:nvPr/>
          </p:nvSpPr>
          <p:spPr bwMode="auto">
            <a:xfrm>
              <a:off x="5965" y="3792"/>
              <a:ext cx="15" cy="23"/>
            </a:xfrm>
            <a:custGeom>
              <a:avLst/>
              <a:gdLst>
                <a:gd name="T0" fmla="*/ 44 w 44"/>
                <a:gd name="T1" fmla="*/ 0 h 69"/>
                <a:gd name="T2" fmla="*/ 16 w 44"/>
                <a:gd name="T3" fmla="*/ 69 h 69"/>
                <a:gd name="T4" fmla="*/ 0 w 44"/>
                <a:gd name="T5" fmla="*/ 69 h 69"/>
                <a:gd name="T6" fmla="*/ 18 w 44"/>
                <a:gd name="T7" fmla="*/ 0 h 69"/>
                <a:gd name="T8" fmla="*/ 44 w 44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9">
                  <a:moveTo>
                    <a:pt x="44" y="0"/>
                  </a:moveTo>
                  <a:lnTo>
                    <a:pt x="16" y="69"/>
                  </a:lnTo>
                  <a:lnTo>
                    <a:pt x="0" y="69"/>
                  </a:lnTo>
                  <a:lnTo>
                    <a:pt x="18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9" name="Freeform 2711"/>
            <p:cNvSpPr>
              <a:spLocks noEditPoints="1"/>
            </p:cNvSpPr>
            <p:nvPr/>
          </p:nvSpPr>
          <p:spPr bwMode="auto">
            <a:xfrm>
              <a:off x="6018" y="3749"/>
              <a:ext cx="35" cy="53"/>
            </a:xfrm>
            <a:custGeom>
              <a:avLst/>
              <a:gdLst>
                <a:gd name="T0" fmla="*/ 103 w 103"/>
                <a:gd name="T1" fmla="*/ 48 h 157"/>
                <a:gd name="T2" fmla="*/ 102 w 103"/>
                <a:gd name="T3" fmla="*/ 58 h 157"/>
                <a:gd name="T4" fmla="*/ 99 w 103"/>
                <a:gd name="T5" fmla="*/ 67 h 157"/>
                <a:gd name="T6" fmla="*/ 95 w 103"/>
                <a:gd name="T7" fmla="*/ 75 h 157"/>
                <a:gd name="T8" fmla="*/ 89 w 103"/>
                <a:gd name="T9" fmla="*/ 82 h 157"/>
                <a:gd name="T10" fmla="*/ 80 w 103"/>
                <a:gd name="T11" fmla="*/ 90 h 157"/>
                <a:gd name="T12" fmla="*/ 70 w 103"/>
                <a:gd name="T13" fmla="*/ 94 h 157"/>
                <a:gd name="T14" fmla="*/ 57 w 103"/>
                <a:gd name="T15" fmla="*/ 98 h 157"/>
                <a:gd name="T16" fmla="*/ 41 w 103"/>
                <a:gd name="T17" fmla="*/ 98 h 157"/>
                <a:gd name="T18" fmla="*/ 21 w 103"/>
                <a:gd name="T19" fmla="*/ 98 h 157"/>
                <a:gd name="T20" fmla="*/ 21 w 103"/>
                <a:gd name="T21" fmla="*/ 157 h 157"/>
                <a:gd name="T22" fmla="*/ 0 w 103"/>
                <a:gd name="T23" fmla="*/ 157 h 157"/>
                <a:gd name="T24" fmla="*/ 0 w 103"/>
                <a:gd name="T25" fmla="*/ 0 h 157"/>
                <a:gd name="T26" fmla="*/ 43 w 103"/>
                <a:gd name="T27" fmla="*/ 0 h 157"/>
                <a:gd name="T28" fmla="*/ 56 w 103"/>
                <a:gd name="T29" fmla="*/ 0 h 157"/>
                <a:gd name="T30" fmla="*/ 66 w 103"/>
                <a:gd name="T31" fmla="*/ 2 h 157"/>
                <a:gd name="T32" fmla="*/ 76 w 103"/>
                <a:gd name="T33" fmla="*/ 5 h 157"/>
                <a:gd name="T34" fmla="*/ 83 w 103"/>
                <a:gd name="T35" fmla="*/ 10 h 157"/>
                <a:gd name="T36" fmla="*/ 92 w 103"/>
                <a:gd name="T37" fmla="*/ 16 h 157"/>
                <a:gd name="T38" fmla="*/ 97 w 103"/>
                <a:gd name="T39" fmla="*/ 25 h 157"/>
                <a:gd name="T40" fmla="*/ 102 w 103"/>
                <a:gd name="T41" fmla="*/ 35 h 157"/>
                <a:gd name="T42" fmla="*/ 103 w 103"/>
                <a:gd name="T43" fmla="*/ 48 h 157"/>
                <a:gd name="T44" fmla="*/ 80 w 103"/>
                <a:gd name="T45" fmla="*/ 48 h 157"/>
                <a:gd name="T46" fmla="*/ 80 w 103"/>
                <a:gd name="T47" fmla="*/ 41 h 157"/>
                <a:gd name="T48" fmla="*/ 77 w 103"/>
                <a:gd name="T49" fmla="*/ 33 h 157"/>
                <a:gd name="T50" fmla="*/ 74 w 103"/>
                <a:gd name="T51" fmla="*/ 28 h 157"/>
                <a:gd name="T52" fmla="*/ 69 w 103"/>
                <a:gd name="T53" fmla="*/ 23 h 157"/>
                <a:gd name="T54" fmla="*/ 64 w 103"/>
                <a:gd name="T55" fmla="*/ 20 h 157"/>
                <a:gd name="T56" fmla="*/ 57 w 103"/>
                <a:gd name="T57" fmla="*/ 19 h 157"/>
                <a:gd name="T58" fmla="*/ 51 w 103"/>
                <a:gd name="T59" fmla="*/ 18 h 157"/>
                <a:gd name="T60" fmla="*/ 41 w 103"/>
                <a:gd name="T61" fmla="*/ 18 h 157"/>
                <a:gd name="T62" fmla="*/ 21 w 103"/>
                <a:gd name="T63" fmla="*/ 18 h 157"/>
                <a:gd name="T64" fmla="*/ 21 w 103"/>
                <a:gd name="T65" fmla="*/ 81 h 157"/>
                <a:gd name="T66" fmla="*/ 38 w 103"/>
                <a:gd name="T67" fmla="*/ 81 h 157"/>
                <a:gd name="T68" fmla="*/ 50 w 103"/>
                <a:gd name="T69" fmla="*/ 81 h 157"/>
                <a:gd name="T70" fmla="*/ 59 w 103"/>
                <a:gd name="T71" fmla="*/ 78 h 157"/>
                <a:gd name="T72" fmla="*/ 66 w 103"/>
                <a:gd name="T73" fmla="*/ 75 h 157"/>
                <a:gd name="T74" fmla="*/ 72 w 103"/>
                <a:gd name="T75" fmla="*/ 71 h 157"/>
                <a:gd name="T76" fmla="*/ 76 w 103"/>
                <a:gd name="T77" fmla="*/ 67 h 157"/>
                <a:gd name="T78" fmla="*/ 79 w 103"/>
                <a:gd name="T79" fmla="*/ 61 h 157"/>
                <a:gd name="T80" fmla="*/ 80 w 103"/>
                <a:gd name="T81" fmla="*/ 55 h 157"/>
                <a:gd name="T82" fmla="*/ 80 w 103"/>
                <a:gd name="T83" fmla="*/ 4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3" h="157">
                  <a:moveTo>
                    <a:pt x="103" y="48"/>
                  </a:moveTo>
                  <a:lnTo>
                    <a:pt x="102" y="58"/>
                  </a:lnTo>
                  <a:lnTo>
                    <a:pt x="99" y="67"/>
                  </a:lnTo>
                  <a:lnTo>
                    <a:pt x="95" y="75"/>
                  </a:lnTo>
                  <a:lnTo>
                    <a:pt x="89" y="82"/>
                  </a:lnTo>
                  <a:lnTo>
                    <a:pt x="80" y="90"/>
                  </a:lnTo>
                  <a:lnTo>
                    <a:pt x="70" y="94"/>
                  </a:lnTo>
                  <a:lnTo>
                    <a:pt x="57" y="98"/>
                  </a:lnTo>
                  <a:lnTo>
                    <a:pt x="41" y="98"/>
                  </a:lnTo>
                  <a:lnTo>
                    <a:pt x="21" y="98"/>
                  </a:lnTo>
                  <a:lnTo>
                    <a:pt x="21" y="157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43" y="0"/>
                  </a:lnTo>
                  <a:lnTo>
                    <a:pt x="56" y="0"/>
                  </a:lnTo>
                  <a:lnTo>
                    <a:pt x="66" y="2"/>
                  </a:lnTo>
                  <a:lnTo>
                    <a:pt x="76" y="5"/>
                  </a:lnTo>
                  <a:lnTo>
                    <a:pt x="83" y="10"/>
                  </a:lnTo>
                  <a:lnTo>
                    <a:pt x="92" y="16"/>
                  </a:lnTo>
                  <a:lnTo>
                    <a:pt x="97" y="25"/>
                  </a:lnTo>
                  <a:lnTo>
                    <a:pt x="102" y="35"/>
                  </a:lnTo>
                  <a:lnTo>
                    <a:pt x="103" y="48"/>
                  </a:lnTo>
                  <a:close/>
                  <a:moveTo>
                    <a:pt x="80" y="48"/>
                  </a:moveTo>
                  <a:lnTo>
                    <a:pt x="80" y="41"/>
                  </a:lnTo>
                  <a:lnTo>
                    <a:pt x="77" y="33"/>
                  </a:lnTo>
                  <a:lnTo>
                    <a:pt x="74" y="28"/>
                  </a:lnTo>
                  <a:lnTo>
                    <a:pt x="69" y="23"/>
                  </a:lnTo>
                  <a:lnTo>
                    <a:pt x="64" y="20"/>
                  </a:lnTo>
                  <a:lnTo>
                    <a:pt x="57" y="19"/>
                  </a:lnTo>
                  <a:lnTo>
                    <a:pt x="51" y="18"/>
                  </a:lnTo>
                  <a:lnTo>
                    <a:pt x="41" y="18"/>
                  </a:lnTo>
                  <a:lnTo>
                    <a:pt x="21" y="18"/>
                  </a:lnTo>
                  <a:lnTo>
                    <a:pt x="21" y="81"/>
                  </a:lnTo>
                  <a:lnTo>
                    <a:pt x="38" y="81"/>
                  </a:lnTo>
                  <a:lnTo>
                    <a:pt x="50" y="81"/>
                  </a:lnTo>
                  <a:lnTo>
                    <a:pt x="59" y="78"/>
                  </a:lnTo>
                  <a:lnTo>
                    <a:pt x="66" y="75"/>
                  </a:lnTo>
                  <a:lnTo>
                    <a:pt x="72" y="71"/>
                  </a:lnTo>
                  <a:lnTo>
                    <a:pt x="76" y="67"/>
                  </a:lnTo>
                  <a:lnTo>
                    <a:pt x="79" y="61"/>
                  </a:lnTo>
                  <a:lnTo>
                    <a:pt x="80" y="55"/>
                  </a:lnTo>
                  <a:lnTo>
                    <a:pt x="80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0" name="Freeform 2712"/>
            <p:cNvSpPr>
              <a:spLocks noEditPoints="1"/>
            </p:cNvSpPr>
            <p:nvPr/>
          </p:nvSpPr>
          <p:spPr bwMode="auto">
            <a:xfrm>
              <a:off x="6062" y="3749"/>
              <a:ext cx="44" cy="53"/>
            </a:xfrm>
            <a:custGeom>
              <a:avLst/>
              <a:gdLst>
                <a:gd name="T0" fmla="*/ 132 w 132"/>
                <a:gd name="T1" fmla="*/ 78 h 157"/>
                <a:gd name="T2" fmla="*/ 131 w 132"/>
                <a:gd name="T3" fmla="*/ 100 h 157"/>
                <a:gd name="T4" fmla="*/ 122 w 132"/>
                <a:gd name="T5" fmla="*/ 117 h 157"/>
                <a:gd name="T6" fmla="*/ 112 w 132"/>
                <a:gd name="T7" fmla="*/ 134 h 157"/>
                <a:gd name="T8" fmla="*/ 98 w 132"/>
                <a:gd name="T9" fmla="*/ 144 h 157"/>
                <a:gd name="T10" fmla="*/ 86 w 132"/>
                <a:gd name="T11" fmla="*/ 150 h 157"/>
                <a:gd name="T12" fmla="*/ 73 w 132"/>
                <a:gd name="T13" fmla="*/ 154 h 157"/>
                <a:gd name="T14" fmla="*/ 59 w 132"/>
                <a:gd name="T15" fmla="*/ 156 h 157"/>
                <a:gd name="T16" fmla="*/ 38 w 132"/>
                <a:gd name="T17" fmla="*/ 157 h 157"/>
                <a:gd name="T18" fmla="*/ 0 w 132"/>
                <a:gd name="T19" fmla="*/ 157 h 157"/>
                <a:gd name="T20" fmla="*/ 0 w 132"/>
                <a:gd name="T21" fmla="*/ 0 h 157"/>
                <a:gd name="T22" fmla="*/ 38 w 132"/>
                <a:gd name="T23" fmla="*/ 0 h 157"/>
                <a:gd name="T24" fmla="*/ 60 w 132"/>
                <a:gd name="T25" fmla="*/ 0 h 157"/>
                <a:gd name="T26" fmla="*/ 74 w 132"/>
                <a:gd name="T27" fmla="*/ 3 h 157"/>
                <a:gd name="T28" fmla="*/ 87 w 132"/>
                <a:gd name="T29" fmla="*/ 8 h 157"/>
                <a:gd name="T30" fmla="*/ 98 w 132"/>
                <a:gd name="T31" fmla="*/ 12 h 157"/>
                <a:gd name="T32" fmla="*/ 113 w 132"/>
                <a:gd name="T33" fmla="*/ 23 h 157"/>
                <a:gd name="T34" fmla="*/ 123 w 132"/>
                <a:gd name="T35" fmla="*/ 39 h 157"/>
                <a:gd name="T36" fmla="*/ 131 w 132"/>
                <a:gd name="T37" fmla="*/ 56 h 157"/>
                <a:gd name="T38" fmla="*/ 132 w 132"/>
                <a:gd name="T39" fmla="*/ 78 h 157"/>
                <a:gd name="T40" fmla="*/ 110 w 132"/>
                <a:gd name="T41" fmla="*/ 78 h 157"/>
                <a:gd name="T42" fmla="*/ 109 w 132"/>
                <a:gd name="T43" fmla="*/ 61 h 157"/>
                <a:gd name="T44" fmla="*/ 103 w 132"/>
                <a:gd name="T45" fmla="*/ 48 h 157"/>
                <a:gd name="T46" fmla="*/ 96 w 132"/>
                <a:gd name="T47" fmla="*/ 35 h 157"/>
                <a:gd name="T48" fmla="*/ 85 w 132"/>
                <a:gd name="T49" fmla="*/ 28 h 157"/>
                <a:gd name="T50" fmla="*/ 74 w 132"/>
                <a:gd name="T51" fmla="*/ 22 h 157"/>
                <a:gd name="T52" fmla="*/ 64 w 132"/>
                <a:gd name="T53" fmla="*/ 20 h 157"/>
                <a:gd name="T54" fmla="*/ 53 w 132"/>
                <a:gd name="T55" fmla="*/ 18 h 157"/>
                <a:gd name="T56" fmla="*/ 40 w 132"/>
                <a:gd name="T57" fmla="*/ 18 h 157"/>
                <a:gd name="T58" fmla="*/ 20 w 132"/>
                <a:gd name="T59" fmla="*/ 18 h 157"/>
                <a:gd name="T60" fmla="*/ 20 w 132"/>
                <a:gd name="T61" fmla="*/ 139 h 157"/>
                <a:gd name="T62" fmla="*/ 40 w 132"/>
                <a:gd name="T63" fmla="*/ 139 h 157"/>
                <a:gd name="T64" fmla="*/ 54 w 132"/>
                <a:gd name="T65" fmla="*/ 139 h 157"/>
                <a:gd name="T66" fmla="*/ 66 w 132"/>
                <a:gd name="T67" fmla="*/ 137 h 157"/>
                <a:gd name="T68" fmla="*/ 77 w 132"/>
                <a:gd name="T69" fmla="*/ 134 h 157"/>
                <a:gd name="T70" fmla="*/ 86 w 132"/>
                <a:gd name="T71" fmla="*/ 128 h 157"/>
                <a:gd name="T72" fmla="*/ 98 w 132"/>
                <a:gd name="T73" fmla="*/ 120 h 157"/>
                <a:gd name="T74" fmla="*/ 105 w 132"/>
                <a:gd name="T75" fmla="*/ 108 h 157"/>
                <a:gd name="T76" fmla="*/ 109 w 132"/>
                <a:gd name="T77" fmla="*/ 95 h 157"/>
                <a:gd name="T78" fmla="*/ 110 w 132"/>
                <a:gd name="T79" fmla="*/ 7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57">
                  <a:moveTo>
                    <a:pt x="132" y="78"/>
                  </a:moveTo>
                  <a:lnTo>
                    <a:pt x="131" y="100"/>
                  </a:lnTo>
                  <a:lnTo>
                    <a:pt x="122" y="117"/>
                  </a:lnTo>
                  <a:lnTo>
                    <a:pt x="112" y="134"/>
                  </a:lnTo>
                  <a:lnTo>
                    <a:pt x="98" y="144"/>
                  </a:lnTo>
                  <a:lnTo>
                    <a:pt x="86" y="150"/>
                  </a:lnTo>
                  <a:lnTo>
                    <a:pt x="73" y="154"/>
                  </a:lnTo>
                  <a:lnTo>
                    <a:pt x="59" y="156"/>
                  </a:lnTo>
                  <a:lnTo>
                    <a:pt x="38" y="157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38" y="0"/>
                  </a:lnTo>
                  <a:lnTo>
                    <a:pt x="60" y="0"/>
                  </a:lnTo>
                  <a:lnTo>
                    <a:pt x="74" y="3"/>
                  </a:lnTo>
                  <a:lnTo>
                    <a:pt x="87" y="8"/>
                  </a:lnTo>
                  <a:lnTo>
                    <a:pt x="98" y="12"/>
                  </a:lnTo>
                  <a:lnTo>
                    <a:pt x="113" y="23"/>
                  </a:lnTo>
                  <a:lnTo>
                    <a:pt x="123" y="39"/>
                  </a:lnTo>
                  <a:lnTo>
                    <a:pt x="131" y="56"/>
                  </a:lnTo>
                  <a:lnTo>
                    <a:pt x="132" y="78"/>
                  </a:lnTo>
                  <a:close/>
                  <a:moveTo>
                    <a:pt x="110" y="78"/>
                  </a:moveTo>
                  <a:lnTo>
                    <a:pt x="109" y="61"/>
                  </a:lnTo>
                  <a:lnTo>
                    <a:pt x="103" y="48"/>
                  </a:lnTo>
                  <a:lnTo>
                    <a:pt x="96" y="35"/>
                  </a:lnTo>
                  <a:lnTo>
                    <a:pt x="85" y="28"/>
                  </a:lnTo>
                  <a:lnTo>
                    <a:pt x="74" y="22"/>
                  </a:lnTo>
                  <a:lnTo>
                    <a:pt x="64" y="20"/>
                  </a:lnTo>
                  <a:lnTo>
                    <a:pt x="53" y="18"/>
                  </a:lnTo>
                  <a:lnTo>
                    <a:pt x="40" y="18"/>
                  </a:lnTo>
                  <a:lnTo>
                    <a:pt x="20" y="18"/>
                  </a:lnTo>
                  <a:lnTo>
                    <a:pt x="20" y="139"/>
                  </a:lnTo>
                  <a:lnTo>
                    <a:pt x="40" y="139"/>
                  </a:lnTo>
                  <a:lnTo>
                    <a:pt x="54" y="139"/>
                  </a:lnTo>
                  <a:lnTo>
                    <a:pt x="66" y="137"/>
                  </a:lnTo>
                  <a:lnTo>
                    <a:pt x="77" y="134"/>
                  </a:lnTo>
                  <a:lnTo>
                    <a:pt x="86" y="128"/>
                  </a:lnTo>
                  <a:lnTo>
                    <a:pt x="98" y="120"/>
                  </a:lnTo>
                  <a:lnTo>
                    <a:pt x="105" y="108"/>
                  </a:lnTo>
                  <a:lnTo>
                    <a:pt x="109" y="95"/>
                  </a:lnTo>
                  <a:lnTo>
                    <a:pt x="11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1" name="Freeform 2713"/>
            <p:cNvSpPr>
              <a:spLocks noEditPoints="1"/>
            </p:cNvSpPr>
            <p:nvPr/>
          </p:nvSpPr>
          <p:spPr bwMode="auto">
            <a:xfrm>
              <a:off x="6111" y="3749"/>
              <a:ext cx="47" cy="53"/>
            </a:xfrm>
            <a:custGeom>
              <a:avLst/>
              <a:gdLst>
                <a:gd name="T0" fmla="*/ 141 w 141"/>
                <a:gd name="T1" fmla="*/ 157 h 157"/>
                <a:gd name="T2" fmla="*/ 119 w 141"/>
                <a:gd name="T3" fmla="*/ 157 h 157"/>
                <a:gd name="T4" fmla="*/ 104 w 141"/>
                <a:gd name="T5" fmla="*/ 113 h 157"/>
                <a:gd name="T6" fmla="*/ 36 w 141"/>
                <a:gd name="T7" fmla="*/ 113 h 157"/>
                <a:gd name="T8" fmla="*/ 20 w 141"/>
                <a:gd name="T9" fmla="*/ 157 h 157"/>
                <a:gd name="T10" fmla="*/ 0 w 141"/>
                <a:gd name="T11" fmla="*/ 157 h 157"/>
                <a:gd name="T12" fmla="*/ 56 w 141"/>
                <a:gd name="T13" fmla="*/ 0 h 157"/>
                <a:gd name="T14" fmla="*/ 85 w 141"/>
                <a:gd name="T15" fmla="*/ 0 h 157"/>
                <a:gd name="T16" fmla="*/ 141 w 141"/>
                <a:gd name="T17" fmla="*/ 157 h 157"/>
                <a:gd name="T18" fmla="*/ 98 w 141"/>
                <a:gd name="T19" fmla="*/ 95 h 157"/>
                <a:gd name="T20" fmla="*/ 70 w 141"/>
                <a:gd name="T21" fmla="*/ 18 h 157"/>
                <a:gd name="T22" fmla="*/ 43 w 141"/>
                <a:gd name="T23" fmla="*/ 95 h 157"/>
                <a:gd name="T24" fmla="*/ 98 w 141"/>
                <a:gd name="T25" fmla="*/ 9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1" h="157">
                  <a:moveTo>
                    <a:pt x="141" y="157"/>
                  </a:moveTo>
                  <a:lnTo>
                    <a:pt x="119" y="157"/>
                  </a:lnTo>
                  <a:lnTo>
                    <a:pt x="104" y="113"/>
                  </a:lnTo>
                  <a:lnTo>
                    <a:pt x="36" y="113"/>
                  </a:lnTo>
                  <a:lnTo>
                    <a:pt x="20" y="157"/>
                  </a:lnTo>
                  <a:lnTo>
                    <a:pt x="0" y="157"/>
                  </a:lnTo>
                  <a:lnTo>
                    <a:pt x="56" y="0"/>
                  </a:lnTo>
                  <a:lnTo>
                    <a:pt x="85" y="0"/>
                  </a:lnTo>
                  <a:lnTo>
                    <a:pt x="141" y="157"/>
                  </a:lnTo>
                  <a:close/>
                  <a:moveTo>
                    <a:pt x="98" y="95"/>
                  </a:moveTo>
                  <a:lnTo>
                    <a:pt x="70" y="18"/>
                  </a:lnTo>
                  <a:lnTo>
                    <a:pt x="43" y="95"/>
                  </a:lnTo>
                  <a:lnTo>
                    <a:pt x="98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2" name="Freeform 2714"/>
            <p:cNvSpPr>
              <a:spLocks/>
            </p:cNvSpPr>
            <p:nvPr/>
          </p:nvSpPr>
          <p:spPr bwMode="auto">
            <a:xfrm>
              <a:off x="6163" y="3761"/>
              <a:ext cx="31" cy="42"/>
            </a:xfrm>
            <a:custGeom>
              <a:avLst/>
              <a:gdLst>
                <a:gd name="T0" fmla="*/ 93 w 93"/>
                <a:gd name="T1" fmla="*/ 95 h 124"/>
                <a:gd name="T2" fmla="*/ 80 w 93"/>
                <a:gd name="T3" fmla="*/ 114 h 124"/>
                <a:gd name="T4" fmla="*/ 44 w 93"/>
                <a:gd name="T5" fmla="*/ 124 h 124"/>
                <a:gd name="T6" fmla="*/ 19 w 93"/>
                <a:gd name="T7" fmla="*/ 121 h 124"/>
                <a:gd name="T8" fmla="*/ 0 w 93"/>
                <a:gd name="T9" fmla="*/ 114 h 124"/>
                <a:gd name="T10" fmla="*/ 2 w 93"/>
                <a:gd name="T11" fmla="*/ 91 h 124"/>
                <a:gd name="T12" fmla="*/ 24 w 93"/>
                <a:gd name="T13" fmla="*/ 103 h 124"/>
                <a:gd name="T14" fmla="*/ 45 w 93"/>
                <a:gd name="T15" fmla="*/ 107 h 124"/>
                <a:gd name="T16" fmla="*/ 65 w 93"/>
                <a:gd name="T17" fmla="*/ 103 h 124"/>
                <a:gd name="T18" fmla="*/ 72 w 93"/>
                <a:gd name="T19" fmla="*/ 90 h 124"/>
                <a:gd name="T20" fmla="*/ 68 w 93"/>
                <a:gd name="T21" fmla="*/ 79 h 124"/>
                <a:gd name="T22" fmla="*/ 54 w 93"/>
                <a:gd name="T23" fmla="*/ 72 h 124"/>
                <a:gd name="T24" fmla="*/ 42 w 93"/>
                <a:gd name="T25" fmla="*/ 71 h 124"/>
                <a:gd name="T26" fmla="*/ 31 w 93"/>
                <a:gd name="T27" fmla="*/ 68 h 124"/>
                <a:gd name="T28" fmla="*/ 8 w 93"/>
                <a:gd name="T29" fmla="*/ 56 h 124"/>
                <a:gd name="T30" fmla="*/ 2 w 93"/>
                <a:gd name="T31" fmla="*/ 36 h 124"/>
                <a:gd name="T32" fmla="*/ 5 w 93"/>
                <a:gd name="T33" fmla="*/ 22 h 124"/>
                <a:gd name="T34" fmla="*/ 13 w 93"/>
                <a:gd name="T35" fmla="*/ 12 h 124"/>
                <a:gd name="T36" fmla="*/ 29 w 93"/>
                <a:gd name="T37" fmla="*/ 3 h 124"/>
                <a:gd name="T38" fmla="*/ 49 w 93"/>
                <a:gd name="T39" fmla="*/ 0 h 124"/>
                <a:gd name="T40" fmla="*/ 71 w 93"/>
                <a:gd name="T41" fmla="*/ 3 h 124"/>
                <a:gd name="T42" fmla="*/ 88 w 93"/>
                <a:gd name="T43" fmla="*/ 9 h 124"/>
                <a:gd name="T44" fmla="*/ 87 w 93"/>
                <a:gd name="T45" fmla="*/ 31 h 124"/>
                <a:gd name="T46" fmla="*/ 70 w 93"/>
                <a:gd name="T47" fmla="*/ 20 h 124"/>
                <a:gd name="T48" fmla="*/ 48 w 93"/>
                <a:gd name="T49" fmla="*/ 18 h 124"/>
                <a:gd name="T50" fmla="*/ 29 w 93"/>
                <a:gd name="T51" fmla="*/ 22 h 124"/>
                <a:gd name="T52" fmla="*/ 22 w 93"/>
                <a:gd name="T53" fmla="*/ 33 h 124"/>
                <a:gd name="T54" fmla="*/ 26 w 93"/>
                <a:gd name="T55" fmla="*/ 45 h 124"/>
                <a:gd name="T56" fmla="*/ 41 w 93"/>
                <a:gd name="T57" fmla="*/ 51 h 124"/>
                <a:gd name="T58" fmla="*/ 52 w 93"/>
                <a:gd name="T59" fmla="*/ 54 h 124"/>
                <a:gd name="T60" fmla="*/ 64 w 93"/>
                <a:gd name="T61" fmla="*/ 55 h 124"/>
                <a:gd name="T62" fmla="*/ 85 w 93"/>
                <a:gd name="T63" fmla="*/ 67 h 124"/>
                <a:gd name="T64" fmla="*/ 93 w 93"/>
                <a:gd name="T6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" h="124">
                  <a:moveTo>
                    <a:pt x="93" y="87"/>
                  </a:moveTo>
                  <a:lnTo>
                    <a:pt x="93" y="95"/>
                  </a:lnTo>
                  <a:lnTo>
                    <a:pt x="85" y="108"/>
                  </a:lnTo>
                  <a:lnTo>
                    <a:pt x="80" y="114"/>
                  </a:lnTo>
                  <a:lnTo>
                    <a:pt x="65" y="123"/>
                  </a:lnTo>
                  <a:lnTo>
                    <a:pt x="44" y="124"/>
                  </a:lnTo>
                  <a:lnTo>
                    <a:pt x="31" y="123"/>
                  </a:lnTo>
                  <a:lnTo>
                    <a:pt x="19" y="121"/>
                  </a:lnTo>
                  <a:lnTo>
                    <a:pt x="9" y="117"/>
                  </a:lnTo>
                  <a:lnTo>
                    <a:pt x="0" y="114"/>
                  </a:lnTo>
                  <a:lnTo>
                    <a:pt x="0" y="91"/>
                  </a:lnTo>
                  <a:lnTo>
                    <a:pt x="2" y="91"/>
                  </a:lnTo>
                  <a:lnTo>
                    <a:pt x="12" y="98"/>
                  </a:lnTo>
                  <a:lnTo>
                    <a:pt x="24" y="103"/>
                  </a:lnTo>
                  <a:lnTo>
                    <a:pt x="34" y="107"/>
                  </a:lnTo>
                  <a:lnTo>
                    <a:pt x="45" y="107"/>
                  </a:lnTo>
                  <a:lnTo>
                    <a:pt x="57" y="107"/>
                  </a:lnTo>
                  <a:lnTo>
                    <a:pt x="65" y="103"/>
                  </a:lnTo>
                  <a:lnTo>
                    <a:pt x="71" y="98"/>
                  </a:lnTo>
                  <a:lnTo>
                    <a:pt x="72" y="90"/>
                  </a:lnTo>
                  <a:lnTo>
                    <a:pt x="72" y="84"/>
                  </a:lnTo>
                  <a:lnTo>
                    <a:pt x="68" y="79"/>
                  </a:lnTo>
                  <a:lnTo>
                    <a:pt x="64" y="75"/>
                  </a:lnTo>
                  <a:lnTo>
                    <a:pt x="54" y="72"/>
                  </a:lnTo>
                  <a:lnTo>
                    <a:pt x="49" y="72"/>
                  </a:lnTo>
                  <a:lnTo>
                    <a:pt x="42" y="71"/>
                  </a:lnTo>
                  <a:lnTo>
                    <a:pt x="36" y="69"/>
                  </a:lnTo>
                  <a:lnTo>
                    <a:pt x="31" y="68"/>
                  </a:lnTo>
                  <a:lnTo>
                    <a:pt x="16" y="64"/>
                  </a:lnTo>
                  <a:lnTo>
                    <a:pt x="8" y="56"/>
                  </a:lnTo>
                  <a:lnTo>
                    <a:pt x="2" y="48"/>
                  </a:lnTo>
                  <a:lnTo>
                    <a:pt x="2" y="36"/>
                  </a:lnTo>
                  <a:lnTo>
                    <a:pt x="2" y="29"/>
                  </a:lnTo>
                  <a:lnTo>
                    <a:pt x="5" y="22"/>
                  </a:lnTo>
                  <a:lnTo>
                    <a:pt x="8" y="16"/>
                  </a:lnTo>
                  <a:lnTo>
                    <a:pt x="13" y="12"/>
                  </a:lnTo>
                  <a:lnTo>
                    <a:pt x="21" y="6"/>
                  </a:lnTo>
                  <a:lnTo>
                    <a:pt x="29" y="3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1" y="3"/>
                  </a:lnTo>
                  <a:lnTo>
                    <a:pt x="81" y="6"/>
                  </a:lnTo>
                  <a:lnTo>
                    <a:pt x="88" y="9"/>
                  </a:lnTo>
                  <a:lnTo>
                    <a:pt x="88" y="31"/>
                  </a:lnTo>
                  <a:lnTo>
                    <a:pt x="87" y="31"/>
                  </a:lnTo>
                  <a:lnTo>
                    <a:pt x="80" y="25"/>
                  </a:lnTo>
                  <a:lnTo>
                    <a:pt x="70" y="20"/>
                  </a:lnTo>
                  <a:lnTo>
                    <a:pt x="58" y="18"/>
                  </a:lnTo>
                  <a:lnTo>
                    <a:pt x="48" y="18"/>
                  </a:lnTo>
                  <a:lnTo>
                    <a:pt x="38" y="18"/>
                  </a:lnTo>
                  <a:lnTo>
                    <a:pt x="29" y="22"/>
                  </a:lnTo>
                  <a:lnTo>
                    <a:pt x="24" y="26"/>
                  </a:lnTo>
                  <a:lnTo>
                    <a:pt x="22" y="33"/>
                  </a:lnTo>
                  <a:lnTo>
                    <a:pt x="22" y="41"/>
                  </a:lnTo>
                  <a:lnTo>
                    <a:pt x="26" y="45"/>
                  </a:lnTo>
                  <a:lnTo>
                    <a:pt x="32" y="48"/>
                  </a:lnTo>
                  <a:lnTo>
                    <a:pt x="41" y="51"/>
                  </a:lnTo>
                  <a:lnTo>
                    <a:pt x="47" y="52"/>
                  </a:lnTo>
                  <a:lnTo>
                    <a:pt x="52" y="54"/>
                  </a:lnTo>
                  <a:lnTo>
                    <a:pt x="60" y="55"/>
                  </a:lnTo>
                  <a:lnTo>
                    <a:pt x="64" y="55"/>
                  </a:lnTo>
                  <a:lnTo>
                    <a:pt x="77" y="59"/>
                  </a:lnTo>
                  <a:lnTo>
                    <a:pt x="85" y="67"/>
                  </a:lnTo>
                  <a:lnTo>
                    <a:pt x="91" y="75"/>
                  </a:lnTo>
                  <a:lnTo>
                    <a:pt x="93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3" name="Freeform 2715"/>
            <p:cNvSpPr>
              <a:spLocks/>
            </p:cNvSpPr>
            <p:nvPr/>
          </p:nvSpPr>
          <p:spPr bwMode="auto">
            <a:xfrm>
              <a:off x="6202" y="3792"/>
              <a:ext cx="15" cy="23"/>
            </a:xfrm>
            <a:custGeom>
              <a:avLst/>
              <a:gdLst>
                <a:gd name="T0" fmla="*/ 46 w 46"/>
                <a:gd name="T1" fmla="*/ 0 h 69"/>
                <a:gd name="T2" fmla="*/ 16 w 46"/>
                <a:gd name="T3" fmla="*/ 69 h 69"/>
                <a:gd name="T4" fmla="*/ 0 w 46"/>
                <a:gd name="T5" fmla="*/ 69 h 69"/>
                <a:gd name="T6" fmla="*/ 19 w 46"/>
                <a:gd name="T7" fmla="*/ 0 h 69"/>
                <a:gd name="T8" fmla="*/ 46 w 46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9">
                  <a:moveTo>
                    <a:pt x="46" y="0"/>
                  </a:moveTo>
                  <a:lnTo>
                    <a:pt x="16" y="69"/>
                  </a:lnTo>
                  <a:lnTo>
                    <a:pt x="0" y="69"/>
                  </a:lnTo>
                  <a:lnTo>
                    <a:pt x="19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4" name="Freeform 2716"/>
            <p:cNvSpPr>
              <a:spLocks/>
            </p:cNvSpPr>
            <p:nvPr/>
          </p:nvSpPr>
          <p:spPr bwMode="auto">
            <a:xfrm>
              <a:off x="6252" y="3761"/>
              <a:ext cx="32" cy="42"/>
            </a:xfrm>
            <a:custGeom>
              <a:avLst/>
              <a:gdLst>
                <a:gd name="T0" fmla="*/ 96 w 96"/>
                <a:gd name="T1" fmla="*/ 114 h 124"/>
                <a:gd name="T2" fmla="*/ 86 w 96"/>
                <a:gd name="T3" fmla="*/ 118 h 124"/>
                <a:gd name="T4" fmla="*/ 78 w 96"/>
                <a:gd name="T5" fmla="*/ 121 h 124"/>
                <a:gd name="T6" fmla="*/ 68 w 96"/>
                <a:gd name="T7" fmla="*/ 123 h 124"/>
                <a:gd name="T8" fmla="*/ 59 w 96"/>
                <a:gd name="T9" fmla="*/ 124 h 124"/>
                <a:gd name="T10" fmla="*/ 46 w 96"/>
                <a:gd name="T11" fmla="*/ 123 h 124"/>
                <a:gd name="T12" fmla="*/ 34 w 96"/>
                <a:gd name="T13" fmla="*/ 120 h 124"/>
                <a:gd name="T14" fmla="*/ 24 w 96"/>
                <a:gd name="T15" fmla="*/ 115 h 124"/>
                <a:gd name="T16" fmla="*/ 17 w 96"/>
                <a:gd name="T17" fmla="*/ 108 h 124"/>
                <a:gd name="T18" fmla="*/ 10 w 96"/>
                <a:gd name="T19" fmla="*/ 100 h 124"/>
                <a:gd name="T20" fmla="*/ 4 w 96"/>
                <a:gd name="T21" fmla="*/ 90 h 124"/>
                <a:gd name="T22" fmla="*/ 1 w 96"/>
                <a:gd name="T23" fmla="*/ 77 h 124"/>
                <a:gd name="T24" fmla="*/ 0 w 96"/>
                <a:gd name="T25" fmla="*/ 62 h 124"/>
                <a:gd name="T26" fmla="*/ 1 w 96"/>
                <a:gd name="T27" fmla="*/ 48 h 124"/>
                <a:gd name="T28" fmla="*/ 9 w 96"/>
                <a:gd name="T29" fmla="*/ 26 h 124"/>
                <a:gd name="T30" fmla="*/ 16 w 96"/>
                <a:gd name="T31" fmla="*/ 18 h 124"/>
                <a:gd name="T32" fmla="*/ 24 w 96"/>
                <a:gd name="T33" fmla="*/ 9 h 124"/>
                <a:gd name="T34" fmla="*/ 46 w 96"/>
                <a:gd name="T35" fmla="*/ 2 h 124"/>
                <a:gd name="T36" fmla="*/ 59 w 96"/>
                <a:gd name="T37" fmla="*/ 0 h 124"/>
                <a:gd name="T38" fmla="*/ 69 w 96"/>
                <a:gd name="T39" fmla="*/ 0 h 124"/>
                <a:gd name="T40" fmla="*/ 78 w 96"/>
                <a:gd name="T41" fmla="*/ 3 h 124"/>
                <a:gd name="T42" fmla="*/ 88 w 96"/>
                <a:gd name="T43" fmla="*/ 6 h 124"/>
                <a:gd name="T44" fmla="*/ 96 w 96"/>
                <a:gd name="T45" fmla="*/ 10 h 124"/>
                <a:gd name="T46" fmla="*/ 96 w 96"/>
                <a:gd name="T47" fmla="*/ 32 h 124"/>
                <a:gd name="T48" fmla="*/ 95 w 96"/>
                <a:gd name="T49" fmla="*/ 32 h 124"/>
                <a:gd name="T50" fmla="*/ 86 w 96"/>
                <a:gd name="T51" fmla="*/ 26 h 124"/>
                <a:gd name="T52" fmla="*/ 76 w 96"/>
                <a:gd name="T53" fmla="*/ 22 h 124"/>
                <a:gd name="T54" fmla="*/ 66 w 96"/>
                <a:gd name="T55" fmla="*/ 18 h 124"/>
                <a:gd name="T56" fmla="*/ 57 w 96"/>
                <a:gd name="T57" fmla="*/ 18 h 124"/>
                <a:gd name="T58" fmla="*/ 42 w 96"/>
                <a:gd name="T59" fmla="*/ 19 h 124"/>
                <a:gd name="T60" fmla="*/ 30 w 96"/>
                <a:gd name="T61" fmla="*/ 29 h 124"/>
                <a:gd name="T62" fmla="*/ 23 w 96"/>
                <a:gd name="T63" fmla="*/ 42 h 124"/>
                <a:gd name="T64" fmla="*/ 21 w 96"/>
                <a:gd name="T65" fmla="*/ 62 h 124"/>
                <a:gd name="T66" fmla="*/ 23 w 96"/>
                <a:gd name="T67" fmla="*/ 82 h 124"/>
                <a:gd name="T68" fmla="*/ 30 w 96"/>
                <a:gd name="T69" fmla="*/ 95 h 124"/>
                <a:gd name="T70" fmla="*/ 42 w 96"/>
                <a:gd name="T71" fmla="*/ 104 h 124"/>
                <a:gd name="T72" fmla="*/ 57 w 96"/>
                <a:gd name="T73" fmla="*/ 107 h 124"/>
                <a:gd name="T74" fmla="*/ 63 w 96"/>
                <a:gd name="T75" fmla="*/ 107 h 124"/>
                <a:gd name="T76" fmla="*/ 70 w 96"/>
                <a:gd name="T77" fmla="*/ 105 h 124"/>
                <a:gd name="T78" fmla="*/ 76 w 96"/>
                <a:gd name="T79" fmla="*/ 103 h 124"/>
                <a:gd name="T80" fmla="*/ 81 w 96"/>
                <a:gd name="T81" fmla="*/ 101 h 124"/>
                <a:gd name="T82" fmla="*/ 85 w 96"/>
                <a:gd name="T83" fmla="*/ 98 h 124"/>
                <a:gd name="T84" fmla="*/ 89 w 96"/>
                <a:gd name="T85" fmla="*/ 97 h 124"/>
                <a:gd name="T86" fmla="*/ 92 w 96"/>
                <a:gd name="T87" fmla="*/ 94 h 124"/>
                <a:gd name="T88" fmla="*/ 95 w 96"/>
                <a:gd name="T89" fmla="*/ 92 h 124"/>
                <a:gd name="T90" fmla="*/ 96 w 96"/>
                <a:gd name="T91" fmla="*/ 92 h 124"/>
                <a:gd name="T92" fmla="*/ 96 w 96"/>
                <a:gd name="T93" fmla="*/ 11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6" h="124">
                  <a:moveTo>
                    <a:pt x="96" y="114"/>
                  </a:moveTo>
                  <a:lnTo>
                    <a:pt x="86" y="118"/>
                  </a:lnTo>
                  <a:lnTo>
                    <a:pt x="78" y="121"/>
                  </a:lnTo>
                  <a:lnTo>
                    <a:pt x="68" y="123"/>
                  </a:lnTo>
                  <a:lnTo>
                    <a:pt x="59" y="124"/>
                  </a:lnTo>
                  <a:lnTo>
                    <a:pt x="46" y="123"/>
                  </a:lnTo>
                  <a:lnTo>
                    <a:pt x="34" y="120"/>
                  </a:lnTo>
                  <a:lnTo>
                    <a:pt x="24" y="115"/>
                  </a:lnTo>
                  <a:lnTo>
                    <a:pt x="17" y="108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2"/>
                  </a:lnTo>
                  <a:lnTo>
                    <a:pt x="1" y="48"/>
                  </a:lnTo>
                  <a:lnTo>
                    <a:pt x="9" y="26"/>
                  </a:lnTo>
                  <a:lnTo>
                    <a:pt x="16" y="18"/>
                  </a:lnTo>
                  <a:lnTo>
                    <a:pt x="24" y="9"/>
                  </a:lnTo>
                  <a:lnTo>
                    <a:pt x="46" y="2"/>
                  </a:lnTo>
                  <a:lnTo>
                    <a:pt x="59" y="0"/>
                  </a:lnTo>
                  <a:lnTo>
                    <a:pt x="69" y="0"/>
                  </a:lnTo>
                  <a:lnTo>
                    <a:pt x="78" y="3"/>
                  </a:lnTo>
                  <a:lnTo>
                    <a:pt x="88" y="6"/>
                  </a:lnTo>
                  <a:lnTo>
                    <a:pt x="96" y="10"/>
                  </a:lnTo>
                  <a:lnTo>
                    <a:pt x="96" y="32"/>
                  </a:lnTo>
                  <a:lnTo>
                    <a:pt x="95" y="32"/>
                  </a:lnTo>
                  <a:lnTo>
                    <a:pt x="86" y="26"/>
                  </a:lnTo>
                  <a:lnTo>
                    <a:pt x="76" y="22"/>
                  </a:lnTo>
                  <a:lnTo>
                    <a:pt x="66" y="18"/>
                  </a:lnTo>
                  <a:lnTo>
                    <a:pt x="57" y="18"/>
                  </a:lnTo>
                  <a:lnTo>
                    <a:pt x="42" y="19"/>
                  </a:lnTo>
                  <a:lnTo>
                    <a:pt x="30" y="29"/>
                  </a:lnTo>
                  <a:lnTo>
                    <a:pt x="23" y="42"/>
                  </a:lnTo>
                  <a:lnTo>
                    <a:pt x="21" y="62"/>
                  </a:lnTo>
                  <a:lnTo>
                    <a:pt x="23" y="82"/>
                  </a:lnTo>
                  <a:lnTo>
                    <a:pt x="30" y="95"/>
                  </a:lnTo>
                  <a:lnTo>
                    <a:pt x="42" y="104"/>
                  </a:lnTo>
                  <a:lnTo>
                    <a:pt x="57" y="107"/>
                  </a:lnTo>
                  <a:lnTo>
                    <a:pt x="63" y="107"/>
                  </a:lnTo>
                  <a:lnTo>
                    <a:pt x="70" y="105"/>
                  </a:lnTo>
                  <a:lnTo>
                    <a:pt x="76" y="103"/>
                  </a:lnTo>
                  <a:lnTo>
                    <a:pt x="81" y="101"/>
                  </a:lnTo>
                  <a:lnTo>
                    <a:pt x="85" y="98"/>
                  </a:lnTo>
                  <a:lnTo>
                    <a:pt x="89" y="97"/>
                  </a:lnTo>
                  <a:lnTo>
                    <a:pt x="92" y="94"/>
                  </a:lnTo>
                  <a:lnTo>
                    <a:pt x="95" y="92"/>
                  </a:lnTo>
                  <a:lnTo>
                    <a:pt x="96" y="92"/>
                  </a:lnTo>
                  <a:lnTo>
                    <a:pt x="96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5" name="Freeform 2717"/>
            <p:cNvSpPr>
              <a:spLocks noEditPoints="1"/>
            </p:cNvSpPr>
            <p:nvPr/>
          </p:nvSpPr>
          <p:spPr bwMode="auto">
            <a:xfrm>
              <a:off x="6290" y="3761"/>
              <a:ext cx="33" cy="42"/>
            </a:xfrm>
            <a:custGeom>
              <a:avLst/>
              <a:gdLst>
                <a:gd name="T0" fmla="*/ 79 w 99"/>
                <a:gd name="T1" fmla="*/ 121 h 124"/>
                <a:gd name="T2" fmla="*/ 76 w 99"/>
                <a:gd name="T3" fmla="*/ 111 h 124"/>
                <a:gd name="T4" fmla="*/ 67 w 99"/>
                <a:gd name="T5" fmla="*/ 117 h 124"/>
                <a:gd name="T6" fmla="*/ 59 w 99"/>
                <a:gd name="T7" fmla="*/ 121 h 124"/>
                <a:gd name="T8" fmla="*/ 46 w 99"/>
                <a:gd name="T9" fmla="*/ 124 h 124"/>
                <a:gd name="T10" fmla="*/ 23 w 99"/>
                <a:gd name="T11" fmla="*/ 123 h 124"/>
                <a:gd name="T12" fmla="*/ 1 w 99"/>
                <a:gd name="T13" fmla="*/ 103 h 124"/>
                <a:gd name="T14" fmla="*/ 0 w 99"/>
                <a:gd name="T15" fmla="*/ 74 h 124"/>
                <a:gd name="T16" fmla="*/ 11 w 99"/>
                <a:gd name="T17" fmla="*/ 58 h 124"/>
                <a:gd name="T18" fmla="*/ 33 w 99"/>
                <a:gd name="T19" fmla="*/ 48 h 124"/>
                <a:gd name="T20" fmla="*/ 63 w 99"/>
                <a:gd name="T21" fmla="*/ 43 h 124"/>
                <a:gd name="T22" fmla="*/ 79 w 99"/>
                <a:gd name="T23" fmla="*/ 41 h 124"/>
                <a:gd name="T24" fmla="*/ 77 w 99"/>
                <a:gd name="T25" fmla="*/ 29 h 124"/>
                <a:gd name="T26" fmla="*/ 70 w 99"/>
                <a:gd name="T27" fmla="*/ 22 h 124"/>
                <a:gd name="T28" fmla="*/ 60 w 99"/>
                <a:gd name="T29" fmla="*/ 19 h 124"/>
                <a:gd name="T30" fmla="*/ 47 w 99"/>
                <a:gd name="T31" fmla="*/ 18 h 124"/>
                <a:gd name="T32" fmla="*/ 30 w 99"/>
                <a:gd name="T33" fmla="*/ 20 h 124"/>
                <a:gd name="T34" fmla="*/ 11 w 99"/>
                <a:gd name="T35" fmla="*/ 26 h 124"/>
                <a:gd name="T36" fmla="*/ 10 w 99"/>
                <a:gd name="T37" fmla="*/ 6 h 124"/>
                <a:gd name="T38" fmla="*/ 27 w 99"/>
                <a:gd name="T39" fmla="*/ 2 h 124"/>
                <a:gd name="T40" fmla="*/ 49 w 99"/>
                <a:gd name="T41" fmla="*/ 0 h 124"/>
                <a:gd name="T42" fmla="*/ 70 w 99"/>
                <a:gd name="T43" fmla="*/ 3 h 124"/>
                <a:gd name="T44" fmla="*/ 86 w 99"/>
                <a:gd name="T45" fmla="*/ 9 h 124"/>
                <a:gd name="T46" fmla="*/ 96 w 99"/>
                <a:gd name="T47" fmla="*/ 22 h 124"/>
                <a:gd name="T48" fmla="*/ 99 w 99"/>
                <a:gd name="T49" fmla="*/ 41 h 124"/>
                <a:gd name="T50" fmla="*/ 79 w 99"/>
                <a:gd name="T51" fmla="*/ 92 h 124"/>
                <a:gd name="T52" fmla="*/ 70 w 99"/>
                <a:gd name="T53" fmla="*/ 59 h 124"/>
                <a:gd name="T54" fmla="*/ 47 w 99"/>
                <a:gd name="T55" fmla="*/ 62 h 124"/>
                <a:gd name="T56" fmla="*/ 31 w 99"/>
                <a:gd name="T57" fmla="*/ 67 h 124"/>
                <a:gd name="T58" fmla="*/ 20 w 99"/>
                <a:gd name="T59" fmla="*/ 77 h 124"/>
                <a:gd name="T60" fmla="*/ 21 w 99"/>
                <a:gd name="T61" fmla="*/ 95 h 124"/>
                <a:gd name="T62" fmla="*/ 33 w 99"/>
                <a:gd name="T63" fmla="*/ 105 h 124"/>
                <a:gd name="T64" fmla="*/ 54 w 99"/>
                <a:gd name="T65" fmla="*/ 105 h 124"/>
                <a:gd name="T66" fmla="*/ 72 w 99"/>
                <a:gd name="T67" fmla="*/ 9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24">
                  <a:moveTo>
                    <a:pt x="99" y="121"/>
                  </a:moveTo>
                  <a:lnTo>
                    <a:pt x="79" y="121"/>
                  </a:lnTo>
                  <a:lnTo>
                    <a:pt x="79" y="108"/>
                  </a:lnTo>
                  <a:lnTo>
                    <a:pt x="76" y="111"/>
                  </a:lnTo>
                  <a:lnTo>
                    <a:pt x="72" y="114"/>
                  </a:lnTo>
                  <a:lnTo>
                    <a:pt x="67" y="117"/>
                  </a:lnTo>
                  <a:lnTo>
                    <a:pt x="63" y="118"/>
                  </a:lnTo>
                  <a:lnTo>
                    <a:pt x="59" y="121"/>
                  </a:lnTo>
                  <a:lnTo>
                    <a:pt x="53" y="123"/>
                  </a:lnTo>
                  <a:lnTo>
                    <a:pt x="46" y="124"/>
                  </a:lnTo>
                  <a:lnTo>
                    <a:pt x="37" y="124"/>
                  </a:lnTo>
                  <a:lnTo>
                    <a:pt x="23" y="123"/>
                  </a:lnTo>
                  <a:lnTo>
                    <a:pt x="10" y="114"/>
                  </a:lnTo>
                  <a:lnTo>
                    <a:pt x="1" y="103"/>
                  </a:lnTo>
                  <a:lnTo>
                    <a:pt x="0" y="87"/>
                  </a:lnTo>
                  <a:lnTo>
                    <a:pt x="0" y="74"/>
                  </a:lnTo>
                  <a:lnTo>
                    <a:pt x="5" y="65"/>
                  </a:lnTo>
                  <a:lnTo>
                    <a:pt x="11" y="58"/>
                  </a:lnTo>
                  <a:lnTo>
                    <a:pt x="21" y="52"/>
                  </a:lnTo>
                  <a:lnTo>
                    <a:pt x="33" y="48"/>
                  </a:lnTo>
                  <a:lnTo>
                    <a:pt x="47" y="46"/>
                  </a:lnTo>
                  <a:lnTo>
                    <a:pt x="63" y="43"/>
                  </a:lnTo>
                  <a:lnTo>
                    <a:pt x="79" y="43"/>
                  </a:lnTo>
                  <a:lnTo>
                    <a:pt x="79" y="41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5" y="25"/>
                  </a:lnTo>
                  <a:lnTo>
                    <a:pt x="70" y="22"/>
                  </a:lnTo>
                  <a:lnTo>
                    <a:pt x="66" y="20"/>
                  </a:lnTo>
                  <a:lnTo>
                    <a:pt x="60" y="19"/>
                  </a:lnTo>
                  <a:lnTo>
                    <a:pt x="54" y="18"/>
                  </a:lnTo>
                  <a:lnTo>
                    <a:pt x="47" y="18"/>
                  </a:lnTo>
                  <a:lnTo>
                    <a:pt x="40" y="18"/>
                  </a:lnTo>
                  <a:lnTo>
                    <a:pt x="30" y="20"/>
                  </a:lnTo>
                  <a:lnTo>
                    <a:pt x="21" y="22"/>
                  </a:lnTo>
                  <a:lnTo>
                    <a:pt x="11" y="26"/>
                  </a:lnTo>
                  <a:lnTo>
                    <a:pt x="10" y="26"/>
                  </a:lnTo>
                  <a:lnTo>
                    <a:pt x="10" y="6"/>
                  </a:lnTo>
                  <a:lnTo>
                    <a:pt x="15" y="5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3"/>
                  </a:lnTo>
                  <a:lnTo>
                    <a:pt x="79" y="5"/>
                  </a:lnTo>
                  <a:lnTo>
                    <a:pt x="86" y="9"/>
                  </a:lnTo>
                  <a:lnTo>
                    <a:pt x="92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99" y="41"/>
                  </a:lnTo>
                  <a:lnTo>
                    <a:pt x="99" y="121"/>
                  </a:lnTo>
                  <a:close/>
                  <a:moveTo>
                    <a:pt x="79" y="92"/>
                  </a:moveTo>
                  <a:lnTo>
                    <a:pt x="79" y="59"/>
                  </a:lnTo>
                  <a:lnTo>
                    <a:pt x="70" y="59"/>
                  </a:lnTo>
                  <a:lnTo>
                    <a:pt x="59" y="61"/>
                  </a:lnTo>
                  <a:lnTo>
                    <a:pt x="47" y="62"/>
                  </a:lnTo>
                  <a:lnTo>
                    <a:pt x="39" y="64"/>
                  </a:lnTo>
                  <a:lnTo>
                    <a:pt x="31" y="67"/>
                  </a:lnTo>
                  <a:lnTo>
                    <a:pt x="24" y="71"/>
                  </a:lnTo>
                  <a:lnTo>
                    <a:pt x="20" y="77"/>
                  </a:lnTo>
                  <a:lnTo>
                    <a:pt x="20" y="85"/>
                  </a:lnTo>
                  <a:lnTo>
                    <a:pt x="21" y="95"/>
                  </a:lnTo>
                  <a:lnTo>
                    <a:pt x="26" y="101"/>
                  </a:lnTo>
                  <a:lnTo>
                    <a:pt x="33" y="105"/>
                  </a:lnTo>
                  <a:lnTo>
                    <a:pt x="44" y="105"/>
                  </a:lnTo>
                  <a:lnTo>
                    <a:pt x="54" y="105"/>
                  </a:lnTo>
                  <a:lnTo>
                    <a:pt x="63" y="103"/>
                  </a:lnTo>
                  <a:lnTo>
                    <a:pt x="72" y="97"/>
                  </a:lnTo>
                  <a:lnTo>
                    <a:pt x="79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6" name="Freeform 2718"/>
            <p:cNvSpPr>
              <a:spLocks/>
            </p:cNvSpPr>
            <p:nvPr/>
          </p:nvSpPr>
          <p:spPr bwMode="auto">
            <a:xfrm>
              <a:off x="6336" y="3761"/>
              <a:ext cx="57" cy="41"/>
            </a:xfrm>
            <a:custGeom>
              <a:avLst/>
              <a:gdLst>
                <a:gd name="T0" fmla="*/ 171 w 171"/>
                <a:gd name="T1" fmla="*/ 121 h 121"/>
                <a:gd name="T2" fmla="*/ 151 w 171"/>
                <a:gd name="T3" fmla="*/ 121 h 121"/>
                <a:gd name="T4" fmla="*/ 151 w 171"/>
                <a:gd name="T5" fmla="*/ 54 h 121"/>
                <a:gd name="T6" fmla="*/ 151 w 171"/>
                <a:gd name="T7" fmla="*/ 46 h 121"/>
                <a:gd name="T8" fmla="*/ 151 w 171"/>
                <a:gd name="T9" fmla="*/ 39 h 121"/>
                <a:gd name="T10" fmla="*/ 150 w 171"/>
                <a:gd name="T11" fmla="*/ 32 h 121"/>
                <a:gd name="T12" fmla="*/ 148 w 171"/>
                <a:gd name="T13" fmla="*/ 28 h 121"/>
                <a:gd name="T14" fmla="*/ 145 w 171"/>
                <a:gd name="T15" fmla="*/ 23 h 121"/>
                <a:gd name="T16" fmla="*/ 141 w 171"/>
                <a:gd name="T17" fmla="*/ 20 h 121"/>
                <a:gd name="T18" fmla="*/ 135 w 171"/>
                <a:gd name="T19" fmla="*/ 19 h 121"/>
                <a:gd name="T20" fmla="*/ 128 w 171"/>
                <a:gd name="T21" fmla="*/ 19 h 121"/>
                <a:gd name="T22" fmla="*/ 119 w 171"/>
                <a:gd name="T23" fmla="*/ 19 h 121"/>
                <a:gd name="T24" fmla="*/ 111 w 171"/>
                <a:gd name="T25" fmla="*/ 23 h 121"/>
                <a:gd name="T26" fmla="*/ 104 w 171"/>
                <a:gd name="T27" fmla="*/ 28 h 121"/>
                <a:gd name="T28" fmla="*/ 95 w 171"/>
                <a:gd name="T29" fmla="*/ 33 h 121"/>
                <a:gd name="T30" fmla="*/ 95 w 171"/>
                <a:gd name="T31" fmla="*/ 36 h 121"/>
                <a:gd name="T32" fmla="*/ 95 w 171"/>
                <a:gd name="T33" fmla="*/ 39 h 121"/>
                <a:gd name="T34" fmla="*/ 95 w 171"/>
                <a:gd name="T35" fmla="*/ 42 h 121"/>
                <a:gd name="T36" fmla="*/ 95 w 171"/>
                <a:gd name="T37" fmla="*/ 45 h 121"/>
                <a:gd name="T38" fmla="*/ 95 w 171"/>
                <a:gd name="T39" fmla="*/ 121 h 121"/>
                <a:gd name="T40" fmla="*/ 76 w 171"/>
                <a:gd name="T41" fmla="*/ 121 h 121"/>
                <a:gd name="T42" fmla="*/ 76 w 171"/>
                <a:gd name="T43" fmla="*/ 54 h 121"/>
                <a:gd name="T44" fmla="*/ 76 w 171"/>
                <a:gd name="T45" fmla="*/ 46 h 121"/>
                <a:gd name="T46" fmla="*/ 75 w 171"/>
                <a:gd name="T47" fmla="*/ 39 h 121"/>
                <a:gd name="T48" fmla="*/ 73 w 171"/>
                <a:gd name="T49" fmla="*/ 32 h 121"/>
                <a:gd name="T50" fmla="*/ 72 w 171"/>
                <a:gd name="T51" fmla="*/ 28 h 121"/>
                <a:gd name="T52" fmla="*/ 69 w 171"/>
                <a:gd name="T53" fmla="*/ 23 h 121"/>
                <a:gd name="T54" fmla="*/ 65 w 171"/>
                <a:gd name="T55" fmla="*/ 20 h 121"/>
                <a:gd name="T56" fmla="*/ 60 w 171"/>
                <a:gd name="T57" fmla="*/ 19 h 121"/>
                <a:gd name="T58" fmla="*/ 52 w 171"/>
                <a:gd name="T59" fmla="*/ 19 h 121"/>
                <a:gd name="T60" fmla="*/ 45 w 171"/>
                <a:gd name="T61" fmla="*/ 19 h 121"/>
                <a:gd name="T62" fmla="*/ 36 w 171"/>
                <a:gd name="T63" fmla="*/ 23 h 121"/>
                <a:gd name="T64" fmla="*/ 27 w 171"/>
                <a:gd name="T65" fmla="*/ 28 h 121"/>
                <a:gd name="T66" fmla="*/ 20 w 171"/>
                <a:gd name="T67" fmla="*/ 33 h 121"/>
                <a:gd name="T68" fmla="*/ 20 w 171"/>
                <a:gd name="T69" fmla="*/ 121 h 121"/>
                <a:gd name="T70" fmla="*/ 0 w 171"/>
                <a:gd name="T71" fmla="*/ 121 h 121"/>
                <a:gd name="T72" fmla="*/ 0 w 171"/>
                <a:gd name="T73" fmla="*/ 3 h 121"/>
                <a:gd name="T74" fmla="*/ 20 w 171"/>
                <a:gd name="T75" fmla="*/ 3 h 121"/>
                <a:gd name="T76" fmla="*/ 20 w 171"/>
                <a:gd name="T77" fmla="*/ 16 h 121"/>
                <a:gd name="T78" fmla="*/ 29 w 171"/>
                <a:gd name="T79" fmla="*/ 9 h 121"/>
                <a:gd name="T80" fmla="*/ 37 w 171"/>
                <a:gd name="T81" fmla="*/ 5 h 121"/>
                <a:gd name="T82" fmla="*/ 47 w 171"/>
                <a:gd name="T83" fmla="*/ 0 h 121"/>
                <a:gd name="T84" fmla="*/ 58 w 171"/>
                <a:gd name="T85" fmla="*/ 0 h 121"/>
                <a:gd name="T86" fmla="*/ 69 w 171"/>
                <a:gd name="T87" fmla="*/ 0 h 121"/>
                <a:gd name="T88" fmla="*/ 78 w 171"/>
                <a:gd name="T89" fmla="*/ 5 h 121"/>
                <a:gd name="T90" fmla="*/ 86 w 171"/>
                <a:gd name="T91" fmla="*/ 10 h 121"/>
                <a:gd name="T92" fmla="*/ 91 w 171"/>
                <a:gd name="T93" fmla="*/ 19 h 121"/>
                <a:gd name="T94" fmla="*/ 102 w 171"/>
                <a:gd name="T95" fmla="*/ 10 h 121"/>
                <a:gd name="T96" fmla="*/ 112 w 171"/>
                <a:gd name="T97" fmla="*/ 5 h 121"/>
                <a:gd name="T98" fmla="*/ 122 w 171"/>
                <a:gd name="T99" fmla="*/ 0 h 121"/>
                <a:gd name="T100" fmla="*/ 134 w 171"/>
                <a:gd name="T101" fmla="*/ 0 h 121"/>
                <a:gd name="T102" fmla="*/ 142 w 171"/>
                <a:gd name="T103" fmla="*/ 0 h 121"/>
                <a:gd name="T104" fmla="*/ 157 w 171"/>
                <a:gd name="T105" fmla="*/ 6 h 121"/>
                <a:gd name="T106" fmla="*/ 163 w 171"/>
                <a:gd name="T107" fmla="*/ 12 h 121"/>
                <a:gd name="T108" fmla="*/ 170 w 171"/>
                <a:gd name="T109" fmla="*/ 25 h 121"/>
                <a:gd name="T110" fmla="*/ 171 w 171"/>
                <a:gd name="T111" fmla="*/ 45 h 121"/>
                <a:gd name="T112" fmla="*/ 171 w 171"/>
                <a:gd name="T11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1" h="121">
                  <a:moveTo>
                    <a:pt x="171" y="121"/>
                  </a:moveTo>
                  <a:lnTo>
                    <a:pt x="151" y="121"/>
                  </a:lnTo>
                  <a:lnTo>
                    <a:pt x="151" y="54"/>
                  </a:lnTo>
                  <a:lnTo>
                    <a:pt x="151" y="46"/>
                  </a:lnTo>
                  <a:lnTo>
                    <a:pt x="151" y="39"/>
                  </a:lnTo>
                  <a:lnTo>
                    <a:pt x="150" y="32"/>
                  </a:lnTo>
                  <a:lnTo>
                    <a:pt x="148" y="28"/>
                  </a:lnTo>
                  <a:lnTo>
                    <a:pt x="145" y="23"/>
                  </a:lnTo>
                  <a:lnTo>
                    <a:pt x="141" y="20"/>
                  </a:lnTo>
                  <a:lnTo>
                    <a:pt x="135" y="19"/>
                  </a:lnTo>
                  <a:lnTo>
                    <a:pt x="128" y="19"/>
                  </a:lnTo>
                  <a:lnTo>
                    <a:pt x="119" y="19"/>
                  </a:lnTo>
                  <a:lnTo>
                    <a:pt x="111" y="23"/>
                  </a:lnTo>
                  <a:lnTo>
                    <a:pt x="104" y="28"/>
                  </a:lnTo>
                  <a:lnTo>
                    <a:pt x="95" y="33"/>
                  </a:lnTo>
                  <a:lnTo>
                    <a:pt x="95" y="36"/>
                  </a:lnTo>
                  <a:lnTo>
                    <a:pt x="95" y="39"/>
                  </a:lnTo>
                  <a:lnTo>
                    <a:pt x="95" y="42"/>
                  </a:lnTo>
                  <a:lnTo>
                    <a:pt x="95" y="45"/>
                  </a:lnTo>
                  <a:lnTo>
                    <a:pt x="95" y="121"/>
                  </a:lnTo>
                  <a:lnTo>
                    <a:pt x="76" y="121"/>
                  </a:lnTo>
                  <a:lnTo>
                    <a:pt x="76" y="54"/>
                  </a:lnTo>
                  <a:lnTo>
                    <a:pt x="76" y="46"/>
                  </a:lnTo>
                  <a:lnTo>
                    <a:pt x="75" y="39"/>
                  </a:lnTo>
                  <a:lnTo>
                    <a:pt x="73" y="32"/>
                  </a:lnTo>
                  <a:lnTo>
                    <a:pt x="72" y="28"/>
                  </a:lnTo>
                  <a:lnTo>
                    <a:pt x="69" y="23"/>
                  </a:lnTo>
                  <a:lnTo>
                    <a:pt x="65" y="20"/>
                  </a:lnTo>
                  <a:lnTo>
                    <a:pt x="60" y="19"/>
                  </a:lnTo>
                  <a:lnTo>
                    <a:pt x="52" y="19"/>
                  </a:lnTo>
                  <a:lnTo>
                    <a:pt x="45" y="19"/>
                  </a:lnTo>
                  <a:lnTo>
                    <a:pt x="36" y="23"/>
                  </a:lnTo>
                  <a:lnTo>
                    <a:pt x="27" y="28"/>
                  </a:lnTo>
                  <a:lnTo>
                    <a:pt x="20" y="33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9" y="9"/>
                  </a:lnTo>
                  <a:lnTo>
                    <a:pt x="37" y="5"/>
                  </a:lnTo>
                  <a:lnTo>
                    <a:pt x="47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78" y="5"/>
                  </a:lnTo>
                  <a:lnTo>
                    <a:pt x="86" y="10"/>
                  </a:lnTo>
                  <a:lnTo>
                    <a:pt x="91" y="19"/>
                  </a:lnTo>
                  <a:lnTo>
                    <a:pt x="102" y="10"/>
                  </a:lnTo>
                  <a:lnTo>
                    <a:pt x="112" y="5"/>
                  </a:lnTo>
                  <a:lnTo>
                    <a:pt x="122" y="0"/>
                  </a:lnTo>
                  <a:lnTo>
                    <a:pt x="134" y="0"/>
                  </a:lnTo>
                  <a:lnTo>
                    <a:pt x="142" y="0"/>
                  </a:lnTo>
                  <a:lnTo>
                    <a:pt x="157" y="6"/>
                  </a:lnTo>
                  <a:lnTo>
                    <a:pt x="163" y="12"/>
                  </a:lnTo>
                  <a:lnTo>
                    <a:pt x="170" y="25"/>
                  </a:lnTo>
                  <a:lnTo>
                    <a:pt x="171" y="45"/>
                  </a:lnTo>
                  <a:lnTo>
                    <a:pt x="171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7" name="Freeform 2719"/>
            <p:cNvSpPr>
              <a:spLocks noEditPoints="1"/>
            </p:cNvSpPr>
            <p:nvPr/>
          </p:nvSpPr>
          <p:spPr bwMode="auto">
            <a:xfrm>
              <a:off x="6403" y="3761"/>
              <a:ext cx="36" cy="42"/>
            </a:xfrm>
            <a:custGeom>
              <a:avLst/>
              <a:gdLst>
                <a:gd name="T0" fmla="*/ 106 w 106"/>
                <a:gd name="T1" fmla="*/ 64 h 124"/>
                <a:gd name="T2" fmla="*/ 20 w 106"/>
                <a:gd name="T3" fmla="*/ 64 h 124"/>
                <a:gd name="T4" fmla="*/ 20 w 106"/>
                <a:gd name="T5" fmla="*/ 75 h 124"/>
                <a:gd name="T6" fmla="*/ 23 w 106"/>
                <a:gd name="T7" fmla="*/ 84 h 124"/>
                <a:gd name="T8" fmla="*/ 27 w 106"/>
                <a:gd name="T9" fmla="*/ 91 h 124"/>
                <a:gd name="T10" fmla="*/ 31 w 106"/>
                <a:gd name="T11" fmla="*/ 97 h 124"/>
                <a:gd name="T12" fmla="*/ 37 w 106"/>
                <a:gd name="T13" fmla="*/ 101 h 124"/>
                <a:gd name="T14" fmla="*/ 44 w 106"/>
                <a:gd name="T15" fmla="*/ 104 h 124"/>
                <a:gd name="T16" fmla="*/ 53 w 106"/>
                <a:gd name="T17" fmla="*/ 105 h 124"/>
                <a:gd name="T18" fmla="*/ 61 w 106"/>
                <a:gd name="T19" fmla="*/ 107 h 124"/>
                <a:gd name="T20" fmla="*/ 73 w 106"/>
                <a:gd name="T21" fmla="*/ 105 h 124"/>
                <a:gd name="T22" fmla="*/ 86 w 106"/>
                <a:gd name="T23" fmla="*/ 101 h 124"/>
                <a:gd name="T24" fmla="*/ 96 w 106"/>
                <a:gd name="T25" fmla="*/ 97 h 124"/>
                <a:gd name="T26" fmla="*/ 103 w 106"/>
                <a:gd name="T27" fmla="*/ 92 h 124"/>
                <a:gd name="T28" fmla="*/ 105 w 106"/>
                <a:gd name="T29" fmla="*/ 92 h 124"/>
                <a:gd name="T30" fmla="*/ 105 w 106"/>
                <a:gd name="T31" fmla="*/ 114 h 124"/>
                <a:gd name="T32" fmla="*/ 95 w 106"/>
                <a:gd name="T33" fmla="*/ 118 h 124"/>
                <a:gd name="T34" fmla="*/ 83 w 106"/>
                <a:gd name="T35" fmla="*/ 121 h 124"/>
                <a:gd name="T36" fmla="*/ 73 w 106"/>
                <a:gd name="T37" fmla="*/ 123 h 124"/>
                <a:gd name="T38" fmla="*/ 61 w 106"/>
                <a:gd name="T39" fmla="*/ 124 h 124"/>
                <a:gd name="T40" fmla="*/ 47 w 106"/>
                <a:gd name="T41" fmla="*/ 123 h 124"/>
                <a:gd name="T42" fmla="*/ 24 w 106"/>
                <a:gd name="T43" fmla="*/ 115 h 124"/>
                <a:gd name="T44" fmla="*/ 15 w 106"/>
                <a:gd name="T45" fmla="*/ 108 h 124"/>
                <a:gd name="T46" fmla="*/ 8 w 106"/>
                <a:gd name="T47" fmla="*/ 100 h 124"/>
                <a:gd name="T48" fmla="*/ 0 w 106"/>
                <a:gd name="T49" fmla="*/ 77 h 124"/>
                <a:gd name="T50" fmla="*/ 0 w 106"/>
                <a:gd name="T51" fmla="*/ 62 h 124"/>
                <a:gd name="T52" fmla="*/ 0 w 106"/>
                <a:gd name="T53" fmla="*/ 49 h 124"/>
                <a:gd name="T54" fmla="*/ 8 w 106"/>
                <a:gd name="T55" fmla="*/ 26 h 124"/>
                <a:gd name="T56" fmla="*/ 15 w 106"/>
                <a:gd name="T57" fmla="*/ 18 h 124"/>
                <a:gd name="T58" fmla="*/ 24 w 106"/>
                <a:gd name="T59" fmla="*/ 9 h 124"/>
                <a:gd name="T60" fmla="*/ 44 w 106"/>
                <a:gd name="T61" fmla="*/ 0 h 124"/>
                <a:gd name="T62" fmla="*/ 57 w 106"/>
                <a:gd name="T63" fmla="*/ 0 h 124"/>
                <a:gd name="T64" fmla="*/ 69 w 106"/>
                <a:gd name="T65" fmla="*/ 0 h 124"/>
                <a:gd name="T66" fmla="*/ 86 w 106"/>
                <a:gd name="T67" fmla="*/ 8 h 124"/>
                <a:gd name="T68" fmla="*/ 93 w 106"/>
                <a:gd name="T69" fmla="*/ 13 h 124"/>
                <a:gd name="T70" fmla="*/ 99 w 106"/>
                <a:gd name="T71" fmla="*/ 22 h 124"/>
                <a:gd name="T72" fmla="*/ 106 w 106"/>
                <a:gd name="T73" fmla="*/ 41 h 124"/>
                <a:gd name="T74" fmla="*/ 106 w 106"/>
                <a:gd name="T75" fmla="*/ 54 h 124"/>
                <a:gd name="T76" fmla="*/ 106 w 106"/>
                <a:gd name="T77" fmla="*/ 64 h 124"/>
                <a:gd name="T78" fmla="*/ 87 w 106"/>
                <a:gd name="T79" fmla="*/ 49 h 124"/>
                <a:gd name="T80" fmla="*/ 86 w 106"/>
                <a:gd name="T81" fmla="*/ 35 h 124"/>
                <a:gd name="T82" fmla="*/ 79 w 106"/>
                <a:gd name="T83" fmla="*/ 25 h 124"/>
                <a:gd name="T84" fmla="*/ 70 w 106"/>
                <a:gd name="T85" fmla="*/ 18 h 124"/>
                <a:gd name="T86" fmla="*/ 56 w 106"/>
                <a:gd name="T87" fmla="*/ 16 h 124"/>
                <a:gd name="T88" fmla="*/ 41 w 106"/>
                <a:gd name="T89" fmla="*/ 18 h 124"/>
                <a:gd name="T90" fmla="*/ 30 w 106"/>
                <a:gd name="T91" fmla="*/ 26 h 124"/>
                <a:gd name="T92" fmla="*/ 23 w 106"/>
                <a:gd name="T93" fmla="*/ 36 h 124"/>
                <a:gd name="T94" fmla="*/ 20 w 106"/>
                <a:gd name="T95" fmla="*/ 49 h 124"/>
                <a:gd name="T96" fmla="*/ 87 w 106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" h="124">
                  <a:moveTo>
                    <a:pt x="106" y="64"/>
                  </a:moveTo>
                  <a:lnTo>
                    <a:pt x="20" y="64"/>
                  </a:lnTo>
                  <a:lnTo>
                    <a:pt x="20" y="75"/>
                  </a:lnTo>
                  <a:lnTo>
                    <a:pt x="23" y="84"/>
                  </a:lnTo>
                  <a:lnTo>
                    <a:pt x="27" y="91"/>
                  </a:lnTo>
                  <a:lnTo>
                    <a:pt x="31" y="97"/>
                  </a:lnTo>
                  <a:lnTo>
                    <a:pt x="37" y="101"/>
                  </a:lnTo>
                  <a:lnTo>
                    <a:pt x="44" y="104"/>
                  </a:lnTo>
                  <a:lnTo>
                    <a:pt x="53" y="105"/>
                  </a:lnTo>
                  <a:lnTo>
                    <a:pt x="61" y="107"/>
                  </a:lnTo>
                  <a:lnTo>
                    <a:pt x="73" y="105"/>
                  </a:lnTo>
                  <a:lnTo>
                    <a:pt x="86" y="101"/>
                  </a:lnTo>
                  <a:lnTo>
                    <a:pt x="96" y="97"/>
                  </a:lnTo>
                  <a:lnTo>
                    <a:pt x="103" y="92"/>
                  </a:lnTo>
                  <a:lnTo>
                    <a:pt x="105" y="92"/>
                  </a:lnTo>
                  <a:lnTo>
                    <a:pt x="105" y="114"/>
                  </a:lnTo>
                  <a:lnTo>
                    <a:pt x="95" y="118"/>
                  </a:lnTo>
                  <a:lnTo>
                    <a:pt x="83" y="121"/>
                  </a:lnTo>
                  <a:lnTo>
                    <a:pt x="73" y="123"/>
                  </a:lnTo>
                  <a:lnTo>
                    <a:pt x="61" y="124"/>
                  </a:lnTo>
                  <a:lnTo>
                    <a:pt x="47" y="123"/>
                  </a:lnTo>
                  <a:lnTo>
                    <a:pt x="24" y="115"/>
                  </a:lnTo>
                  <a:lnTo>
                    <a:pt x="15" y="108"/>
                  </a:lnTo>
                  <a:lnTo>
                    <a:pt x="8" y="100"/>
                  </a:lnTo>
                  <a:lnTo>
                    <a:pt x="0" y="77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8" y="26"/>
                  </a:lnTo>
                  <a:lnTo>
                    <a:pt x="15" y="18"/>
                  </a:lnTo>
                  <a:lnTo>
                    <a:pt x="24" y="9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69" y="0"/>
                  </a:lnTo>
                  <a:lnTo>
                    <a:pt x="86" y="8"/>
                  </a:lnTo>
                  <a:lnTo>
                    <a:pt x="93" y="13"/>
                  </a:lnTo>
                  <a:lnTo>
                    <a:pt x="99" y="22"/>
                  </a:lnTo>
                  <a:lnTo>
                    <a:pt x="106" y="41"/>
                  </a:lnTo>
                  <a:lnTo>
                    <a:pt x="106" y="54"/>
                  </a:lnTo>
                  <a:lnTo>
                    <a:pt x="106" y="64"/>
                  </a:lnTo>
                  <a:close/>
                  <a:moveTo>
                    <a:pt x="87" y="49"/>
                  </a:moveTo>
                  <a:lnTo>
                    <a:pt x="86" y="35"/>
                  </a:lnTo>
                  <a:lnTo>
                    <a:pt x="79" y="25"/>
                  </a:lnTo>
                  <a:lnTo>
                    <a:pt x="70" y="18"/>
                  </a:lnTo>
                  <a:lnTo>
                    <a:pt x="56" y="16"/>
                  </a:lnTo>
                  <a:lnTo>
                    <a:pt x="41" y="18"/>
                  </a:lnTo>
                  <a:lnTo>
                    <a:pt x="30" y="26"/>
                  </a:lnTo>
                  <a:lnTo>
                    <a:pt x="23" y="36"/>
                  </a:lnTo>
                  <a:lnTo>
                    <a:pt x="20" y="49"/>
                  </a:lnTo>
                  <a:lnTo>
                    <a:pt x="87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8" name="Freeform 2720"/>
            <p:cNvSpPr>
              <a:spLocks/>
            </p:cNvSpPr>
            <p:nvPr/>
          </p:nvSpPr>
          <p:spPr bwMode="auto">
            <a:xfrm>
              <a:off x="6449" y="3762"/>
              <a:ext cx="24" cy="40"/>
            </a:xfrm>
            <a:custGeom>
              <a:avLst/>
              <a:gdLst>
                <a:gd name="T0" fmla="*/ 74 w 74"/>
                <a:gd name="T1" fmla="*/ 22 h 118"/>
                <a:gd name="T2" fmla="*/ 72 w 74"/>
                <a:gd name="T3" fmla="*/ 22 h 118"/>
                <a:gd name="T4" fmla="*/ 68 w 74"/>
                <a:gd name="T5" fmla="*/ 20 h 118"/>
                <a:gd name="T6" fmla="*/ 64 w 74"/>
                <a:gd name="T7" fmla="*/ 20 h 118"/>
                <a:gd name="T8" fmla="*/ 59 w 74"/>
                <a:gd name="T9" fmla="*/ 20 h 118"/>
                <a:gd name="T10" fmla="*/ 55 w 74"/>
                <a:gd name="T11" fmla="*/ 20 h 118"/>
                <a:gd name="T12" fmla="*/ 45 w 74"/>
                <a:gd name="T13" fmla="*/ 20 h 118"/>
                <a:gd name="T14" fmla="*/ 36 w 74"/>
                <a:gd name="T15" fmla="*/ 25 h 118"/>
                <a:gd name="T16" fmla="*/ 28 w 74"/>
                <a:gd name="T17" fmla="*/ 29 h 118"/>
                <a:gd name="T18" fmla="*/ 20 w 74"/>
                <a:gd name="T19" fmla="*/ 35 h 118"/>
                <a:gd name="T20" fmla="*/ 20 w 74"/>
                <a:gd name="T21" fmla="*/ 118 h 118"/>
                <a:gd name="T22" fmla="*/ 0 w 74"/>
                <a:gd name="T23" fmla="*/ 118 h 118"/>
                <a:gd name="T24" fmla="*/ 0 w 74"/>
                <a:gd name="T25" fmla="*/ 0 h 118"/>
                <a:gd name="T26" fmla="*/ 20 w 74"/>
                <a:gd name="T27" fmla="*/ 0 h 118"/>
                <a:gd name="T28" fmla="*/ 20 w 74"/>
                <a:gd name="T29" fmla="*/ 17 h 118"/>
                <a:gd name="T30" fmla="*/ 32 w 74"/>
                <a:gd name="T31" fmla="*/ 9 h 118"/>
                <a:gd name="T32" fmla="*/ 41 w 74"/>
                <a:gd name="T33" fmla="*/ 5 h 118"/>
                <a:gd name="T34" fmla="*/ 51 w 74"/>
                <a:gd name="T35" fmla="*/ 0 h 118"/>
                <a:gd name="T36" fmla="*/ 59 w 74"/>
                <a:gd name="T37" fmla="*/ 0 h 118"/>
                <a:gd name="T38" fmla="*/ 64 w 74"/>
                <a:gd name="T39" fmla="*/ 0 h 118"/>
                <a:gd name="T40" fmla="*/ 67 w 74"/>
                <a:gd name="T41" fmla="*/ 0 h 118"/>
                <a:gd name="T42" fmla="*/ 69 w 74"/>
                <a:gd name="T43" fmla="*/ 0 h 118"/>
                <a:gd name="T44" fmla="*/ 74 w 74"/>
                <a:gd name="T45" fmla="*/ 2 h 118"/>
                <a:gd name="T46" fmla="*/ 74 w 74"/>
                <a:gd name="T47" fmla="*/ 2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" h="118">
                  <a:moveTo>
                    <a:pt x="74" y="22"/>
                  </a:moveTo>
                  <a:lnTo>
                    <a:pt x="72" y="22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59" y="20"/>
                  </a:lnTo>
                  <a:lnTo>
                    <a:pt x="55" y="20"/>
                  </a:lnTo>
                  <a:lnTo>
                    <a:pt x="45" y="20"/>
                  </a:lnTo>
                  <a:lnTo>
                    <a:pt x="36" y="25"/>
                  </a:lnTo>
                  <a:lnTo>
                    <a:pt x="28" y="29"/>
                  </a:lnTo>
                  <a:lnTo>
                    <a:pt x="20" y="35"/>
                  </a:lnTo>
                  <a:lnTo>
                    <a:pt x="20" y="118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7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4" y="2"/>
                  </a:lnTo>
                  <a:lnTo>
                    <a:pt x="7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9" name="Freeform 2721"/>
            <p:cNvSpPr>
              <a:spLocks noEditPoints="1"/>
            </p:cNvSpPr>
            <p:nvPr/>
          </p:nvSpPr>
          <p:spPr bwMode="auto">
            <a:xfrm>
              <a:off x="6476" y="3761"/>
              <a:ext cx="33" cy="42"/>
            </a:xfrm>
            <a:custGeom>
              <a:avLst/>
              <a:gdLst>
                <a:gd name="T0" fmla="*/ 79 w 99"/>
                <a:gd name="T1" fmla="*/ 121 h 124"/>
                <a:gd name="T2" fmla="*/ 76 w 99"/>
                <a:gd name="T3" fmla="*/ 111 h 124"/>
                <a:gd name="T4" fmla="*/ 68 w 99"/>
                <a:gd name="T5" fmla="*/ 117 h 124"/>
                <a:gd name="T6" fmla="*/ 59 w 99"/>
                <a:gd name="T7" fmla="*/ 121 h 124"/>
                <a:gd name="T8" fmla="*/ 46 w 99"/>
                <a:gd name="T9" fmla="*/ 124 h 124"/>
                <a:gd name="T10" fmla="*/ 23 w 99"/>
                <a:gd name="T11" fmla="*/ 123 h 124"/>
                <a:gd name="T12" fmla="*/ 1 w 99"/>
                <a:gd name="T13" fmla="*/ 103 h 124"/>
                <a:gd name="T14" fmla="*/ 0 w 99"/>
                <a:gd name="T15" fmla="*/ 74 h 124"/>
                <a:gd name="T16" fmla="*/ 11 w 99"/>
                <a:gd name="T17" fmla="*/ 58 h 124"/>
                <a:gd name="T18" fmla="*/ 33 w 99"/>
                <a:gd name="T19" fmla="*/ 48 h 124"/>
                <a:gd name="T20" fmla="*/ 63 w 99"/>
                <a:gd name="T21" fmla="*/ 43 h 124"/>
                <a:gd name="T22" fmla="*/ 79 w 99"/>
                <a:gd name="T23" fmla="*/ 41 h 124"/>
                <a:gd name="T24" fmla="*/ 78 w 99"/>
                <a:gd name="T25" fmla="*/ 29 h 124"/>
                <a:gd name="T26" fmla="*/ 71 w 99"/>
                <a:gd name="T27" fmla="*/ 22 h 124"/>
                <a:gd name="T28" fmla="*/ 60 w 99"/>
                <a:gd name="T29" fmla="*/ 19 h 124"/>
                <a:gd name="T30" fmla="*/ 48 w 99"/>
                <a:gd name="T31" fmla="*/ 18 h 124"/>
                <a:gd name="T32" fmla="*/ 30 w 99"/>
                <a:gd name="T33" fmla="*/ 20 h 124"/>
                <a:gd name="T34" fmla="*/ 11 w 99"/>
                <a:gd name="T35" fmla="*/ 26 h 124"/>
                <a:gd name="T36" fmla="*/ 10 w 99"/>
                <a:gd name="T37" fmla="*/ 6 h 124"/>
                <a:gd name="T38" fmla="*/ 27 w 99"/>
                <a:gd name="T39" fmla="*/ 2 h 124"/>
                <a:gd name="T40" fmla="*/ 49 w 99"/>
                <a:gd name="T41" fmla="*/ 0 h 124"/>
                <a:gd name="T42" fmla="*/ 71 w 99"/>
                <a:gd name="T43" fmla="*/ 3 h 124"/>
                <a:gd name="T44" fmla="*/ 86 w 99"/>
                <a:gd name="T45" fmla="*/ 9 h 124"/>
                <a:gd name="T46" fmla="*/ 96 w 99"/>
                <a:gd name="T47" fmla="*/ 22 h 124"/>
                <a:gd name="T48" fmla="*/ 99 w 99"/>
                <a:gd name="T49" fmla="*/ 41 h 124"/>
                <a:gd name="T50" fmla="*/ 79 w 99"/>
                <a:gd name="T51" fmla="*/ 92 h 124"/>
                <a:gd name="T52" fmla="*/ 71 w 99"/>
                <a:gd name="T53" fmla="*/ 59 h 124"/>
                <a:gd name="T54" fmla="*/ 48 w 99"/>
                <a:gd name="T55" fmla="*/ 62 h 124"/>
                <a:gd name="T56" fmla="*/ 32 w 99"/>
                <a:gd name="T57" fmla="*/ 67 h 124"/>
                <a:gd name="T58" fmla="*/ 20 w 99"/>
                <a:gd name="T59" fmla="*/ 77 h 124"/>
                <a:gd name="T60" fmla="*/ 22 w 99"/>
                <a:gd name="T61" fmla="*/ 95 h 124"/>
                <a:gd name="T62" fmla="*/ 33 w 99"/>
                <a:gd name="T63" fmla="*/ 105 h 124"/>
                <a:gd name="T64" fmla="*/ 55 w 99"/>
                <a:gd name="T65" fmla="*/ 105 h 124"/>
                <a:gd name="T66" fmla="*/ 72 w 99"/>
                <a:gd name="T67" fmla="*/ 9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24">
                  <a:moveTo>
                    <a:pt x="99" y="121"/>
                  </a:moveTo>
                  <a:lnTo>
                    <a:pt x="79" y="121"/>
                  </a:lnTo>
                  <a:lnTo>
                    <a:pt x="79" y="108"/>
                  </a:lnTo>
                  <a:lnTo>
                    <a:pt x="76" y="111"/>
                  </a:lnTo>
                  <a:lnTo>
                    <a:pt x="72" y="114"/>
                  </a:lnTo>
                  <a:lnTo>
                    <a:pt x="68" y="117"/>
                  </a:lnTo>
                  <a:lnTo>
                    <a:pt x="63" y="118"/>
                  </a:lnTo>
                  <a:lnTo>
                    <a:pt x="59" y="121"/>
                  </a:lnTo>
                  <a:lnTo>
                    <a:pt x="53" y="123"/>
                  </a:lnTo>
                  <a:lnTo>
                    <a:pt x="46" y="124"/>
                  </a:lnTo>
                  <a:lnTo>
                    <a:pt x="37" y="124"/>
                  </a:lnTo>
                  <a:lnTo>
                    <a:pt x="23" y="123"/>
                  </a:lnTo>
                  <a:lnTo>
                    <a:pt x="10" y="114"/>
                  </a:lnTo>
                  <a:lnTo>
                    <a:pt x="1" y="103"/>
                  </a:lnTo>
                  <a:lnTo>
                    <a:pt x="0" y="87"/>
                  </a:lnTo>
                  <a:lnTo>
                    <a:pt x="0" y="74"/>
                  </a:lnTo>
                  <a:lnTo>
                    <a:pt x="6" y="65"/>
                  </a:lnTo>
                  <a:lnTo>
                    <a:pt x="11" y="58"/>
                  </a:lnTo>
                  <a:lnTo>
                    <a:pt x="22" y="52"/>
                  </a:lnTo>
                  <a:lnTo>
                    <a:pt x="33" y="48"/>
                  </a:lnTo>
                  <a:lnTo>
                    <a:pt x="48" y="46"/>
                  </a:lnTo>
                  <a:lnTo>
                    <a:pt x="63" y="43"/>
                  </a:lnTo>
                  <a:lnTo>
                    <a:pt x="79" y="43"/>
                  </a:lnTo>
                  <a:lnTo>
                    <a:pt x="79" y="41"/>
                  </a:lnTo>
                  <a:lnTo>
                    <a:pt x="79" y="33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1" y="22"/>
                  </a:lnTo>
                  <a:lnTo>
                    <a:pt x="66" y="20"/>
                  </a:lnTo>
                  <a:lnTo>
                    <a:pt x="60" y="19"/>
                  </a:lnTo>
                  <a:lnTo>
                    <a:pt x="55" y="18"/>
                  </a:lnTo>
                  <a:lnTo>
                    <a:pt x="48" y="18"/>
                  </a:lnTo>
                  <a:lnTo>
                    <a:pt x="40" y="18"/>
                  </a:lnTo>
                  <a:lnTo>
                    <a:pt x="30" y="20"/>
                  </a:lnTo>
                  <a:lnTo>
                    <a:pt x="22" y="22"/>
                  </a:lnTo>
                  <a:lnTo>
                    <a:pt x="11" y="26"/>
                  </a:lnTo>
                  <a:lnTo>
                    <a:pt x="10" y="26"/>
                  </a:lnTo>
                  <a:lnTo>
                    <a:pt x="10" y="6"/>
                  </a:lnTo>
                  <a:lnTo>
                    <a:pt x="17" y="5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1" y="3"/>
                  </a:lnTo>
                  <a:lnTo>
                    <a:pt x="79" y="5"/>
                  </a:lnTo>
                  <a:lnTo>
                    <a:pt x="86" y="9"/>
                  </a:lnTo>
                  <a:lnTo>
                    <a:pt x="92" y="15"/>
                  </a:lnTo>
                  <a:lnTo>
                    <a:pt x="96" y="22"/>
                  </a:lnTo>
                  <a:lnTo>
                    <a:pt x="99" y="31"/>
                  </a:lnTo>
                  <a:lnTo>
                    <a:pt x="99" y="41"/>
                  </a:lnTo>
                  <a:lnTo>
                    <a:pt x="99" y="121"/>
                  </a:lnTo>
                  <a:close/>
                  <a:moveTo>
                    <a:pt x="79" y="92"/>
                  </a:moveTo>
                  <a:lnTo>
                    <a:pt x="79" y="59"/>
                  </a:lnTo>
                  <a:lnTo>
                    <a:pt x="71" y="59"/>
                  </a:lnTo>
                  <a:lnTo>
                    <a:pt x="59" y="61"/>
                  </a:lnTo>
                  <a:lnTo>
                    <a:pt x="48" y="62"/>
                  </a:lnTo>
                  <a:lnTo>
                    <a:pt x="39" y="64"/>
                  </a:lnTo>
                  <a:lnTo>
                    <a:pt x="32" y="67"/>
                  </a:lnTo>
                  <a:lnTo>
                    <a:pt x="26" y="71"/>
                  </a:lnTo>
                  <a:lnTo>
                    <a:pt x="20" y="77"/>
                  </a:lnTo>
                  <a:lnTo>
                    <a:pt x="20" y="85"/>
                  </a:lnTo>
                  <a:lnTo>
                    <a:pt x="22" y="95"/>
                  </a:lnTo>
                  <a:lnTo>
                    <a:pt x="26" y="101"/>
                  </a:lnTo>
                  <a:lnTo>
                    <a:pt x="33" y="105"/>
                  </a:lnTo>
                  <a:lnTo>
                    <a:pt x="45" y="105"/>
                  </a:lnTo>
                  <a:lnTo>
                    <a:pt x="55" y="105"/>
                  </a:lnTo>
                  <a:lnTo>
                    <a:pt x="63" y="103"/>
                  </a:lnTo>
                  <a:lnTo>
                    <a:pt x="72" y="97"/>
                  </a:lnTo>
                  <a:lnTo>
                    <a:pt x="79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0" name="Freeform 2722"/>
            <p:cNvSpPr>
              <a:spLocks/>
            </p:cNvSpPr>
            <p:nvPr/>
          </p:nvSpPr>
          <p:spPr bwMode="auto">
            <a:xfrm>
              <a:off x="6519" y="3761"/>
              <a:ext cx="31" cy="42"/>
            </a:xfrm>
            <a:custGeom>
              <a:avLst/>
              <a:gdLst>
                <a:gd name="T0" fmla="*/ 92 w 92"/>
                <a:gd name="T1" fmla="*/ 95 h 124"/>
                <a:gd name="T2" fmla="*/ 79 w 92"/>
                <a:gd name="T3" fmla="*/ 114 h 124"/>
                <a:gd name="T4" fmla="*/ 43 w 92"/>
                <a:gd name="T5" fmla="*/ 124 h 124"/>
                <a:gd name="T6" fmla="*/ 18 w 92"/>
                <a:gd name="T7" fmla="*/ 121 h 124"/>
                <a:gd name="T8" fmla="*/ 0 w 92"/>
                <a:gd name="T9" fmla="*/ 114 h 124"/>
                <a:gd name="T10" fmla="*/ 1 w 92"/>
                <a:gd name="T11" fmla="*/ 91 h 124"/>
                <a:gd name="T12" fmla="*/ 23 w 92"/>
                <a:gd name="T13" fmla="*/ 103 h 124"/>
                <a:gd name="T14" fmla="*/ 44 w 92"/>
                <a:gd name="T15" fmla="*/ 107 h 124"/>
                <a:gd name="T16" fmla="*/ 64 w 92"/>
                <a:gd name="T17" fmla="*/ 103 h 124"/>
                <a:gd name="T18" fmla="*/ 72 w 92"/>
                <a:gd name="T19" fmla="*/ 90 h 124"/>
                <a:gd name="T20" fmla="*/ 67 w 92"/>
                <a:gd name="T21" fmla="*/ 79 h 124"/>
                <a:gd name="T22" fmla="*/ 53 w 92"/>
                <a:gd name="T23" fmla="*/ 72 h 124"/>
                <a:gd name="T24" fmla="*/ 41 w 92"/>
                <a:gd name="T25" fmla="*/ 71 h 124"/>
                <a:gd name="T26" fmla="*/ 28 w 92"/>
                <a:gd name="T27" fmla="*/ 68 h 124"/>
                <a:gd name="T28" fmla="*/ 7 w 92"/>
                <a:gd name="T29" fmla="*/ 56 h 124"/>
                <a:gd name="T30" fmla="*/ 1 w 92"/>
                <a:gd name="T31" fmla="*/ 36 h 124"/>
                <a:gd name="T32" fmla="*/ 4 w 92"/>
                <a:gd name="T33" fmla="*/ 22 h 124"/>
                <a:gd name="T34" fmla="*/ 13 w 92"/>
                <a:gd name="T35" fmla="*/ 12 h 124"/>
                <a:gd name="T36" fmla="*/ 27 w 92"/>
                <a:gd name="T37" fmla="*/ 3 h 124"/>
                <a:gd name="T38" fmla="*/ 49 w 92"/>
                <a:gd name="T39" fmla="*/ 0 h 124"/>
                <a:gd name="T40" fmla="*/ 69 w 92"/>
                <a:gd name="T41" fmla="*/ 3 h 124"/>
                <a:gd name="T42" fmla="*/ 87 w 92"/>
                <a:gd name="T43" fmla="*/ 9 h 124"/>
                <a:gd name="T44" fmla="*/ 86 w 92"/>
                <a:gd name="T45" fmla="*/ 31 h 124"/>
                <a:gd name="T46" fmla="*/ 67 w 92"/>
                <a:gd name="T47" fmla="*/ 20 h 124"/>
                <a:gd name="T48" fmla="*/ 47 w 92"/>
                <a:gd name="T49" fmla="*/ 18 h 124"/>
                <a:gd name="T50" fmla="*/ 28 w 92"/>
                <a:gd name="T51" fmla="*/ 22 h 124"/>
                <a:gd name="T52" fmla="*/ 21 w 92"/>
                <a:gd name="T53" fmla="*/ 33 h 124"/>
                <a:gd name="T54" fmla="*/ 26 w 92"/>
                <a:gd name="T55" fmla="*/ 45 h 124"/>
                <a:gd name="T56" fmla="*/ 40 w 92"/>
                <a:gd name="T57" fmla="*/ 51 h 124"/>
                <a:gd name="T58" fmla="*/ 51 w 92"/>
                <a:gd name="T59" fmla="*/ 54 h 124"/>
                <a:gd name="T60" fmla="*/ 63 w 92"/>
                <a:gd name="T61" fmla="*/ 55 h 124"/>
                <a:gd name="T62" fmla="*/ 85 w 92"/>
                <a:gd name="T63" fmla="*/ 67 h 124"/>
                <a:gd name="T64" fmla="*/ 92 w 92"/>
                <a:gd name="T6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4">
                  <a:moveTo>
                    <a:pt x="92" y="87"/>
                  </a:moveTo>
                  <a:lnTo>
                    <a:pt x="92" y="95"/>
                  </a:lnTo>
                  <a:lnTo>
                    <a:pt x="85" y="108"/>
                  </a:lnTo>
                  <a:lnTo>
                    <a:pt x="79" y="114"/>
                  </a:lnTo>
                  <a:lnTo>
                    <a:pt x="64" y="123"/>
                  </a:lnTo>
                  <a:lnTo>
                    <a:pt x="43" y="124"/>
                  </a:lnTo>
                  <a:lnTo>
                    <a:pt x="30" y="123"/>
                  </a:lnTo>
                  <a:lnTo>
                    <a:pt x="18" y="121"/>
                  </a:lnTo>
                  <a:lnTo>
                    <a:pt x="8" y="117"/>
                  </a:lnTo>
                  <a:lnTo>
                    <a:pt x="0" y="114"/>
                  </a:lnTo>
                  <a:lnTo>
                    <a:pt x="0" y="91"/>
                  </a:lnTo>
                  <a:lnTo>
                    <a:pt x="1" y="91"/>
                  </a:lnTo>
                  <a:lnTo>
                    <a:pt x="11" y="98"/>
                  </a:lnTo>
                  <a:lnTo>
                    <a:pt x="23" y="103"/>
                  </a:lnTo>
                  <a:lnTo>
                    <a:pt x="33" y="107"/>
                  </a:lnTo>
                  <a:lnTo>
                    <a:pt x="44" y="107"/>
                  </a:lnTo>
                  <a:lnTo>
                    <a:pt x="56" y="107"/>
                  </a:lnTo>
                  <a:lnTo>
                    <a:pt x="64" y="103"/>
                  </a:lnTo>
                  <a:lnTo>
                    <a:pt x="70" y="98"/>
                  </a:lnTo>
                  <a:lnTo>
                    <a:pt x="72" y="90"/>
                  </a:lnTo>
                  <a:lnTo>
                    <a:pt x="72" y="84"/>
                  </a:lnTo>
                  <a:lnTo>
                    <a:pt x="67" y="79"/>
                  </a:lnTo>
                  <a:lnTo>
                    <a:pt x="63" y="75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1" y="71"/>
                  </a:lnTo>
                  <a:lnTo>
                    <a:pt x="34" y="69"/>
                  </a:lnTo>
                  <a:lnTo>
                    <a:pt x="28" y="68"/>
                  </a:lnTo>
                  <a:lnTo>
                    <a:pt x="15" y="64"/>
                  </a:lnTo>
                  <a:lnTo>
                    <a:pt x="7" y="56"/>
                  </a:lnTo>
                  <a:lnTo>
                    <a:pt x="1" y="48"/>
                  </a:lnTo>
                  <a:lnTo>
                    <a:pt x="1" y="36"/>
                  </a:lnTo>
                  <a:lnTo>
                    <a:pt x="1" y="29"/>
                  </a:lnTo>
                  <a:lnTo>
                    <a:pt x="4" y="22"/>
                  </a:lnTo>
                  <a:lnTo>
                    <a:pt x="7" y="16"/>
                  </a:lnTo>
                  <a:lnTo>
                    <a:pt x="13" y="12"/>
                  </a:lnTo>
                  <a:lnTo>
                    <a:pt x="20" y="6"/>
                  </a:lnTo>
                  <a:lnTo>
                    <a:pt x="27" y="3"/>
                  </a:lnTo>
                  <a:lnTo>
                    <a:pt x="37" y="0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69" y="3"/>
                  </a:lnTo>
                  <a:lnTo>
                    <a:pt x="80" y="6"/>
                  </a:lnTo>
                  <a:lnTo>
                    <a:pt x="87" y="9"/>
                  </a:lnTo>
                  <a:lnTo>
                    <a:pt x="87" y="31"/>
                  </a:lnTo>
                  <a:lnTo>
                    <a:pt x="86" y="31"/>
                  </a:lnTo>
                  <a:lnTo>
                    <a:pt x="79" y="25"/>
                  </a:lnTo>
                  <a:lnTo>
                    <a:pt x="67" y="20"/>
                  </a:lnTo>
                  <a:lnTo>
                    <a:pt x="57" y="18"/>
                  </a:lnTo>
                  <a:lnTo>
                    <a:pt x="47" y="18"/>
                  </a:lnTo>
                  <a:lnTo>
                    <a:pt x="37" y="18"/>
                  </a:lnTo>
                  <a:lnTo>
                    <a:pt x="28" y="22"/>
                  </a:lnTo>
                  <a:lnTo>
                    <a:pt x="23" y="26"/>
                  </a:lnTo>
                  <a:lnTo>
                    <a:pt x="21" y="33"/>
                  </a:lnTo>
                  <a:lnTo>
                    <a:pt x="21" y="41"/>
                  </a:lnTo>
                  <a:lnTo>
                    <a:pt x="26" y="45"/>
                  </a:lnTo>
                  <a:lnTo>
                    <a:pt x="31" y="48"/>
                  </a:lnTo>
                  <a:lnTo>
                    <a:pt x="40" y="51"/>
                  </a:lnTo>
                  <a:lnTo>
                    <a:pt x="46" y="52"/>
                  </a:lnTo>
                  <a:lnTo>
                    <a:pt x="51" y="54"/>
                  </a:lnTo>
                  <a:lnTo>
                    <a:pt x="59" y="55"/>
                  </a:lnTo>
                  <a:lnTo>
                    <a:pt x="63" y="55"/>
                  </a:lnTo>
                  <a:lnTo>
                    <a:pt x="76" y="59"/>
                  </a:lnTo>
                  <a:lnTo>
                    <a:pt x="85" y="67"/>
                  </a:lnTo>
                  <a:lnTo>
                    <a:pt x="90" y="75"/>
                  </a:lnTo>
                  <a:lnTo>
                    <a:pt x="92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1" name="Freeform 2723"/>
            <p:cNvSpPr>
              <a:spLocks/>
            </p:cNvSpPr>
            <p:nvPr/>
          </p:nvSpPr>
          <p:spPr bwMode="auto">
            <a:xfrm>
              <a:off x="4956" y="3853"/>
              <a:ext cx="38" cy="38"/>
            </a:xfrm>
            <a:custGeom>
              <a:avLst/>
              <a:gdLst>
                <a:gd name="T0" fmla="*/ 115 w 115"/>
                <a:gd name="T1" fmla="*/ 0 h 116"/>
                <a:gd name="T2" fmla="*/ 67 w 115"/>
                <a:gd name="T3" fmla="*/ 116 h 116"/>
                <a:gd name="T4" fmla="*/ 47 w 115"/>
                <a:gd name="T5" fmla="*/ 116 h 116"/>
                <a:gd name="T6" fmla="*/ 0 w 115"/>
                <a:gd name="T7" fmla="*/ 0 h 116"/>
                <a:gd name="T8" fmla="*/ 21 w 115"/>
                <a:gd name="T9" fmla="*/ 0 h 116"/>
                <a:gd name="T10" fmla="*/ 59 w 115"/>
                <a:gd name="T11" fmla="*/ 93 h 116"/>
                <a:gd name="T12" fmla="*/ 95 w 115"/>
                <a:gd name="T13" fmla="*/ 0 h 116"/>
                <a:gd name="T14" fmla="*/ 115 w 115"/>
                <a:gd name="T1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6">
                  <a:moveTo>
                    <a:pt x="115" y="0"/>
                  </a:moveTo>
                  <a:lnTo>
                    <a:pt x="67" y="116"/>
                  </a:lnTo>
                  <a:lnTo>
                    <a:pt x="47" y="116"/>
                  </a:lnTo>
                  <a:lnTo>
                    <a:pt x="0" y="0"/>
                  </a:lnTo>
                  <a:lnTo>
                    <a:pt x="21" y="0"/>
                  </a:lnTo>
                  <a:lnTo>
                    <a:pt x="59" y="93"/>
                  </a:lnTo>
                  <a:lnTo>
                    <a:pt x="95" y="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2" name="Freeform 2724"/>
            <p:cNvSpPr>
              <a:spLocks noEditPoints="1"/>
            </p:cNvSpPr>
            <p:nvPr/>
          </p:nvSpPr>
          <p:spPr bwMode="auto">
            <a:xfrm>
              <a:off x="5003" y="3839"/>
              <a:ext cx="7" cy="52"/>
            </a:xfrm>
            <a:custGeom>
              <a:avLst/>
              <a:gdLst>
                <a:gd name="T0" fmla="*/ 21 w 21"/>
                <a:gd name="T1" fmla="*/ 20 h 156"/>
                <a:gd name="T2" fmla="*/ 0 w 21"/>
                <a:gd name="T3" fmla="*/ 20 h 156"/>
                <a:gd name="T4" fmla="*/ 0 w 21"/>
                <a:gd name="T5" fmla="*/ 0 h 156"/>
                <a:gd name="T6" fmla="*/ 21 w 21"/>
                <a:gd name="T7" fmla="*/ 0 h 156"/>
                <a:gd name="T8" fmla="*/ 21 w 21"/>
                <a:gd name="T9" fmla="*/ 20 h 156"/>
                <a:gd name="T10" fmla="*/ 20 w 21"/>
                <a:gd name="T11" fmla="*/ 156 h 156"/>
                <a:gd name="T12" fmla="*/ 0 w 21"/>
                <a:gd name="T13" fmla="*/ 156 h 156"/>
                <a:gd name="T14" fmla="*/ 0 w 21"/>
                <a:gd name="T15" fmla="*/ 40 h 156"/>
                <a:gd name="T16" fmla="*/ 20 w 21"/>
                <a:gd name="T17" fmla="*/ 40 h 156"/>
                <a:gd name="T18" fmla="*/ 20 w 21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56">
                  <a:moveTo>
                    <a:pt x="21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0"/>
                  </a:lnTo>
                  <a:close/>
                  <a:moveTo>
                    <a:pt x="20" y="156"/>
                  </a:moveTo>
                  <a:lnTo>
                    <a:pt x="0" y="156"/>
                  </a:lnTo>
                  <a:lnTo>
                    <a:pt x="0" y="40"/>
                  </a:lnTo>
                  <a:lnTo>
                    <a:pt x="20" y="40"/>
                  </a:lnTo>
                  <a:lnTo>
                    <a:pt x="20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3" name="Freeform 2725"/>
            <p:cNvSpPr>
              <a:spLocks noEditPoints="1"/>
            </p:cNvSpPr>
            <p:nvPr/>
          </p:nvSpPr>
          <p:spPr bwMode="auto">
            <a:xfrm>
              <a:off x="5020" y="3837"/>
              <a:ext cx="34" cy="56"/>
            </a:xfrm>
            <a:custGeom>
              <a:avLst/>
              <a:gdLst>
                <a:gd name="T0" fmla="*/ 104 w 104"/>
                <a:gd name="T1" fmla="*/ 164 h 169"/>
                <a:gd name="T2" fmla="*/ 85 w 104"/>
                <a:gd name="T3" fmla="*/ 164 h 169"/>
                <a:gd name="T4" fmla="*/ 85 w 104"/>
                <a:gd name="T5" fmla="*/ 153 h 169"/>
                <a:gd name="T6" fmla="*/ 76 w 104"/>
                <a:gd name="T7" fmla="*/ 160 h 169"/>
                <a:gd name="T8" fmla="*/ 66 w 104"/>
                <a:gd name="T9" fmla="*/ 164 h 169"/>
                <a:gd name="T10" fmla="*/ 58 w 104"/>
                <a:gd name="T11" fmla="*/ 167 h 169"/>
                <a:gd name="T12" fmla="*/ 46 w 104"/>
                <a:gd name="T13" fmla="*/ 169 h 169"/>
                <a:gd name="T14" fmla="*/ 36 w 104"/>
                <a:gd name="T15" fmla="*/ 167 h 169"/>
                <a:gd name="T16" fmla="*/ 20 w 104"/>
                <a:gd name="T17" fmla="*/ 159 h 169"/>
                <a:gd name="T18" fmla="*/ 13 w 104"/>
                <a:gd name="T19" fmla="*/ 151 h 169"/>
                <a:gd name="T20" fmla="*/ 7 w 104"/>
                <a:gd name="T21" fmla="*/ 143 h 169"/>
                <a:gd name="T22" fmla="*/ 2 w 104"/>
                <a:gd name="T23" fmla="*/ 121 h 169"/>
                <a:gd name="T24" fmla="*/ 0 w 104"/>
                <a:gd name="T25" fmla="*/ 107 h 169"/>
                <a:gd name="T26" fmla="*/ 2 w 104"/>
                <a:gd name="T27" fmla="*/ 92 h 169"/>
                <a:gd name="T28" fmla="*/ 4 w 104"/>
                <a:gd name="T29" fmla="*/ 81 h 169"/>
                <a:gd name="T30" fmla="*/ 10 w 104"/>
                <a:gd name="T31" fmla="*/ 69 h 169"/>
                <a:gd name="T32" fmla="*/ 16 w 104"/>
                <a:gd name="T33" fmla="*/ 61 h 169"/>
                <a:gd name="T34" fmla="*/ 25 w 104"/>
                <a:gd name="T35" fmla="*/ 54 h 169"/>
                <a:gd name="T36" fmla="*/ 33 w 104"/>
                <a:gd name="T37" fmla="*/ 48 h 169"/>
                <a:gd name="T38" fmla="*/ 43 w 104"/>
                <a:gd name="T39" fmla="*/ 45 h 169"/>
                <a:gd name="T40" fmla="*/ 53 w 104"/>
                <a:gd name="T41" fmla="*/ 43 h 169"/>
                <a:gd name="T42" fmla="*/ 62 w 104"/>
                <a:gd name="T43" fmla="*/ 43 h 169"/>
                <a:gd name="T44" fmla="*/ 69 w 104"/>
                <a:gd name="T45" fmla="*/ 46 h 169"/>
                <a:gd name="T46" fmla="*/ 76 w 104"/>
                <a:gd name="T47" fmla="*/ 48 h 169"/>
                <a:gd name="T48" fmla="*/ 85 w 104"/>
                <a:gd name="T49" fmla="*/ 52 h 169"/>
                <a:gd name="T50" fmla="*/ 85 w 104"/>
                <a:gd name="T51" fmla="*/ 0 h 169"/>
                <a:gd name="T52" fmla="*/ 104 w 104"/>
                <a:gd name="T53" fmla="*/ 0 h 169"/>
                <a:gd name="T54" fmla="*/ 104 w 104"/>
                <a:gd name="T55" fmla="*/ 164 h 169"/>
                <a:gd name="T56" fmla="*/ 85 w 104"/>
                <a:gd name="T57" fmla="*/ 136 h 169"/>
                <a:gd name="T58" fmla="*/ 85 w 104"/>
                <a:gd name="T59" fmla="*/ 68 h 169"/>
                <a:gd name="T60" fmla="*/ 76 w 104"/>
                <a:gd name="T61" fmla="*/ 65 h 169"/>
                <a:gd name="T62" fmla="*/ 71 w 104"/>
                <a:gd name="T63" fmla="*/ 64 h 169"/>
                <a:gd name="T64" fmla="*/ 63 w 104"/>
                <a:gd name="T65" fmla="*/ 62 h 169"/>
                <a:gd name="T66" fmla="*/ 56 w 104"/>
                <a:gd name="T67" fmla="*/ 62 h 169"/>
                <a:gd name="T68" fmla="*/ 40 w 104"/>
                <a:gd name="T69" fmla="*/ 64 h 169"/>
                <a:gd name="T70" fmla="*/ 30 w 104"/>
                <a:gd name="T71" fmla="*/ 74 h 169"/>
                <a:gd name="T72" fmla="*/ 23 w 104"/>
                <a:gd name="T73" fmla="*/ 87 h 169"/>
                <a:gd name="T74" fmla="*/ 22 w 104"/>
                <a:gd name="T75" fmla="*/ 107 h 169"/>
                <a:gd name="T76" fmla="*/ 22 w 104"/>
                <a:gd name="T77" fmla="*/ 126 h 169"/>
                <a:gd name="T78" fmla="*/ 29 w 104"/>
                <a:gd name="T79" fmla="*/ 139 h 169"/>
                <a:gd name="T80" fmla="*/ 38 w 104"/>
                <a:gd name="T81" fmla="*/ 147 h 169"/>
                <a:gd name="T82" fmla="*/ 52 w 104"/>
                <a:gd name="T83" fmla="*/ 149 h 169"/>
                <a:gd name="T84" fmla="*/ 59 w 104"/>
                <a:gd name="T85" fmla="*/ 149 h 169"/>
                <a:gd name="T86" fmla="*/ 68 w 104"/>
                <a:gd name="T87" fmla="*/ 146 h 169"/>
                <a:gd name="T88" fmla="*/ 76 w 104"/>
                <a:gd name="T89" fmla="*/ 141 h 169"/>
                <a:gd name="T90" fmla="*/ 85 w 104"/>
                <a:gd name="T91" fmla="*/ 13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9">
                  <a:moveTo>
                    <a:pt x="104" y="164"/>
                  </a:moveTo>
                  <a:lnTo>
                    <a:pt x="85" y="164"/>
                  </a:lnTo>
                  <a:lnTo>
                    <a:pt x="85" y="153"/>
                  </a:lnTo>
                  <a:lnTo>
                    <a:pt x="76" y="160"/>
                  </a:lnTo>
                  <a:lnTo>
                    <a:pt x="66" y="164"/>
                  </a:lnTo>
                  <a:lnTo>
                    <a:pt x="58" y="167"/>
                  </a:lnTo>
                  <a:lnTo>
                    <a:pt x="46" y="169"/>
                  </a:lnTo>
                  <a:lnTo>
                    <a:pt x="36" y="167"/>
                  </a:lnTo>
                  <a:lnTo>
                    <a:pt x="20" y="159"/>
                  </a:lnTo>
                  <a:lnTo>
                    <a:pt x="13" y="151"/>
                  </a:lnTo>
                  <a:lnTo>
                    <a:pt x="7" y="143"/>
                  </a:lnTo>
                  <a:lnTo>
                    <a:pt x="2" y="121"/>
                  </a:lnTo>
                  <a:lnTo>
                    <a:pt x="0" y="107"/>
                  </a:lnTo>
                  <a:lnTo>
                    <a:pt x="2" y="92"/>
                  </a:lnTo>
                  <a:lnTo>
                    <a:pt x="4" y="81"/>
                  </a:lnTo>
                  <a:lnTo>
                    <a:pt x="10" y="69"/>
                  </a:lnTo>
                  <a:lnTo>
                    <a:pt x="16" y="61"/>
                  </a:lnTo>
                  <a:lnTo>
                    <a:pt x="25" y="54"/>
                  </a:lnTo>
                  <a:lnTo>
                    <a:pt x="33" y="48"/>
                  </a:lnTo>
                  <a:lnTo>
                    <a:pt x="43" y="45"/>
                  </a:lnTo>
                  <a:lnTo>
                    <a:pt x="53" y="43"/>
                  </a:lnTo>
                  <a:lnTo>
                    <a:pt x="62" y="43"/>
                  </a:lnTo>
                  <a:lnTo>
                    <a:pt x="69" y="46"/>
                  </a:lnTo>
                  <a:lnTo>
                    <a:pt x="76" y="48"/>
                  </a:lnTo>
                  <a:lnTo>
                    <a:pt x="85" y="52"/>
                  </a:lnTo>
                  <a:lnTo>
                    <a:pt x="85" y="0"/>
                  </a:lnTo>
                  <a:lnTo>
                    <a:pt x="104" y="0"/>
                  </a:lnTo>
                  <a:lnTo>
                    <a:pt x="104" y="164"/>
                  </a:lnTo>
                  <a:close/>
                  <a:moveTo>
                    <a:pt x="85" y="136"/>
                  </a:moveTo>
                  <a:lnTo>
                    <a:pt x="85" y="68"/>
                  </a:lnTo>
                  <a:lnTo>
                    <a:pt x="76" y="65"/>
                  </a:lnTo>
                  <a:lnTo>
                    <a:pt x="71" y="64"/>
                  </a:lnTo>
                  <a:lnTo>
                    <a:pt x="63" y="62"/>
                  </a:lnTo>
                  <a:lnTo>
                    <a:pt x="56" y="62"/>
                  </a:lnTo>
                  <a:lnTo>
                    <a:pt x="40" y="64"/>
                  </a:lnTo>
                  <a:lnTo>
                    <a:pt x="30" y="74"/>
                  </a:lnTo>
                  <a:lnTo>
                    <a:pt x="23" y="87"/>
                  </a:lnTo>
                  <a:lnTo>
                    <a:pt x="22" y="107"/>
                  </a:lnTo>
                  <a:lnTo>
                    <a:pt x="22" y="126"/>
                  </a:lnTo>
                  <a:lnTo>
                    <a:pt x="29" y="139"/>
                  </a:lnTo>
                  <a:lnTo>
                    <a:pt x="38" y="147"/>
                  </a:lnTo>
                  <a:lnTo>
                    <a:pt x="52" y="149"/>
                  </a:lnTo>
                  <a:lnTo>
                    <a:pt x="59" y="149"/>
                  </a:lnTo>
                  <a:lnTo>
                    <a:pt x="68" y="146"/>
                  </a:lnTo>
                  <a:lnTo>
                    <a:pt x="76" y="141"/>
                  </a:lnTo>
                  <a:lnTo>
                    <a:pt x="85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4" name="Freeform 2726"/>
            <p:cNvSpPr>
              <a:spLocks noEditPoints="1"/>
            </p:cNvSpPr>
            <p:nvPr/>
          </p:nvSpPr>
          <p:spPr bwMode="auto">
            <a:xfrm>
              <a:off x="5065" y="3851"/>
              <a:ext cx="35" cy="41"/>
            </a:xfrm>
            <a:custGeom>
              <a:avLst/>
              <a:gdLst>
                <a:gd name="T0" fmla="*/ 107 w 107"/>
                <a:gd name="T1" fmla="*/ 65 h 124"/>
                <a:gd name="T2" fmla="*/ 21 w 107"/>
                <a:gd name="T3" fmla="*/ 65 h 124"/>
                <a:gd name="T4" fmla="*/ 21 w 107"/>
                <a:gd name="T5" fmla="*/ 75 h 124"/>
                <a:gd name="T6" fmla="*/ 24 w 107"/>
                <a:gd name="T7" fmla="*/ 84 h 124"/>
                <a:gd name="T8" fmla="*/ 28 w 107"/>
                <a:gd name="T9" fmla="*/ 91 h 124"/>
                <a:gd name="T10" fmla="*/ 32 w 107"/>
                <a:gd name="T11" fmla="*/ 97 h 124"/>
                <a:gd name="T12" fmla="*/ 38 w 107"/>
                <a:gd name="T13" fmla="*/ 101 h 124"/>
                <a:gd name="T14" fmla="*/ 45 w 107"/>
                <a:gd name="T15" fmla="*/ 104 h 124"/>
                <a:gd name="T16" fmla="*/ 54 w 107"/>
                <a:gd name="T17" fmla="*/ 107 h 124"/>
                <a:gd name="T18" fmla="*/ 62 w 107"/>
                <a:gd name="T19" fmla="*/ 107 h 124"/>
                <a:gd name="T20" fmla="*/ 74 w 107"/>
                <a:gd name="T21" fmla="*/ 107 h 124"/>
                <a:gd name="T22" fmla="*/ 87 w 107"/>
                <a:gd name="T23" fmla="*/ 103 h 124"/>
                <a:gd name="T24" fmla="*/ 97 w 107"/>
                <a:gd name="T25" fmla="*/ 98 h 124"/>
                <a:gd name="T26" fmla="*/ 104 w 107"/>
                <a:gd name="T27" fmla="*/ 93 h 124"/>
                <a:gd name="T28" fmla="*/ 104 w 107"/>
                <a:gd name="T29" fmla="*/ 93 h 124"/>
                <a:gd name="T30" fmla="*/ 104 w 107"/>
                <a:gd name="T31" fmla="*/ 114 h 124"/>
                <a:gd name="T32" fmla="*/ 94 w 107"/>
                <a:gd name="T33" fmla="*/ 119 h 124"/>
                <a:gd name="T34" fmla="*/ 84 w 107"/>
                <a:gd name="T35" fmla="*/ 121 h 124"/>
                <a:gd name="T36" fmla="*/ 74 w 107"/>
                <a:gd name="T37" fmla="*/ 124 h 124"/>
                <a:gd name="T38" fmla="*/ 62 w 107"/>
                <a:gd name="T39" fmla="*/ 124 h 124"/>
                <a:gd name="T40" fmla="*/ 48 w 107"/>
                <a:gd name="T41" fmla="*/ 124 h 124"/>
                <a:gd name="T42" fmla="*/ 25 w 107"/>
                <a:gd name="T43" fmla="*/ 116 h 124"/>
                <a:gd name="T44" fmla="*/ 16 w 107"/>
                <a:gd name="T45" fmla="*/ 108 h 124"/>
                <a:gd name="T46" fmla="*/ 9 w 107"/>
                <a:gd name="T47" fmla="*/ 100 h 124"/>
                <a:gd name="T48" fmla="*/ 0 w 107"/>
                <a:gd name="T49" fmla="*/ 78 h 124"/>
                <a:gd name="T50" fmla="*/ 0 w 107"/>
                <a:gd name="T51" fmla="*/ 64 h 124"/>
                <a:gd name="T52" fmla="*/ 0 w 107"/>
                <a:gd name="T53" fmla="*/ 49 h 124"/>
                <a:gd name="T54" fmla="*/ 9 w 107"/>
                <a:gd name="T55" fmla="*/ 26 h 124"/>
                <a:gd name="T56" fmla="*/ 16 w 107"/>
                <a:gd name="T57" fmla="*/ 18 h 124"/>
                <a:gd name="T58" fmla="*/ 24 w 107"/>
                <a:gd name="T59" fmla="*/ 11 h 124"/>
                <a:gd name="T60" fmla="*/ 45 w 107"/>
                <a:gd name="T61" fmla="*/ 2 h 124"/>
                <a:gd name="T62" fmla="*/ 57 w 107"/>
                <a:gd name="T63" fmla="*/ 0 h 124"/>
                <a:gd name="T64" fmla="*/ 68 w 107"/>
                <a:gd name="T65" fmla="*/ 2 h 124"/>
                <a:gd name="T66" fmla="*/ 87 w 107"/>
                <a:gd name="T67" fmla="*/ 8 h 124"/>
                <a:gd name="T68" fmla="*/ 94 w 107"/>
                <a:gd name="T69" fmla="*/ 15 h 124"/>
                <a:gd name="T70" fmla="*/ 100 w 107"/>
                <a:gd name="T71" fmla="*/ 22 h 124"/>
                <a:gd name="T72" fmla="*/ 107 w 107"/>
                <a:gd name="T73" fmla="*/ 42 h 124"/>
                <a:gd name="T74" fmla="*/ 107 w 107"/>
                <a:gd name="T75" fmla="*/ 54 h 124"/>
                <a:gd name="T76" fmla="*/ 107 w 107"/>
                <a:gd name="T77" fmla="*/ 65 h 124"/>
                <a:gd name="T78" fmla="*/ 88 w 107"/>
                <a:gd name="T79" fmla="*/ 49 h 124"/>
                <a:gd name="T80" fmla="*/ 87 w 107"/>
                <a:gd name="T81" fmla="*/ 35 h 124"/>
                <a:gd name="T82" fmla="*/ 80 w 107"/>
                <a:gd name="T83" fmla="*/ 26 h 124"/>
                <a:gd name="T84" fmla="*/ 71 w 107"/>
                <a:gd name="T85" fmla="*/ 19 h 124"/>
                <a:gd name="T86" fmla="*/ 57 w 107"/>
                <a:gd name="T87" fmla="*/ 18 h 124"/>
                <a:gd name="T88" fmla="*/ 41 w 107"/>
                <a:gd name="T89" fmla="*/ 19 h 124"/>
                <a:gd name="T90" fmla="*/ 31 w 107"/>
                <a:gd name="T91" fmla="*/ 26 h 124"/>
                <a:gd name="T92" fmla="*/ 24 w 107"/>
                <a:gd name="T93" fmla="*/ 36 h 124"/>
                <a:gd name="T94" fmla="*/ 21 w 107"/>
                <a:gd name="T95" fmla="*/ 49 h 124"/>
                <a:gd name="T96" fmla="*/ 88 w 107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" h="124">
                  <a:moveTo>
                    <a:pt x="107" y="65"/>
                  </a:moveTo>
                  <a:lnTo>
                    <a:pt x="21" y="65"/>
                  </a:lnTo>
                  <a:lnTo>
                    <a:pt x="21" y="75"/>
                  </a:lnTo>
                  <a:lnTo>
                    <a:pt x="24" y="84"/>
                  </a:lnTo>
                  <a:lnTo>
                    <a:pt x="28" y="91"/>
                  </a:lnTo>
                  <a:lnTo>
                    <a:pt x="32" y="97"/>
                  </a:lnTo>
                  <a:lnTo>
                    <a:pt x="38" y="101"/>
                  </a:lnTo>
                  <a:lnTo>
                    <a:pt x="45" y="104"/>
                  </a:lnTo>
                  <a:lnTo>
                    <a:pt x="54" y="107"/>
                  </a:lnTo>
                  <a:lnTo>
                    <a:pt x="62" y="107"/>
                  </a:lnTo>
                  <a:lnTo>
                    <a:pt x="74" y="107"/>
                  </a:lnTo>
                  <a:lnTo>
                    <a:pt x="87" y="103"/>
                  </a:lnTo>
                  <a:lnTo>
                    <a:pt x="97" y="98"/>
                  </a:lnTo>
                  <a:lnTo>
                    <a:pt x="104" y="93"/>
                  </a:lnTo>
                  <a:lnTo>
                    <a:pt x="104" y="93"/>
                  </a:lnTo>
                  <a:lnTo>
                    <a:pt x="104" y="114"/>
                  </a:lnTo>
                  <a:lnTo>
                    <a:pt x="94" y="119"/>
                  </a:lnTo>
                  <a:lnTo>
                    <a:pt x="84" y="121"/>
                  </a:lnTo>
                  <a:lnTo>
                    <a:pt x="74" y="124"/>
                  </a:lnTo>
                  <a:lnTo>
                    <a:pt x="62" y="124"/>
                  </a:lnTo>
                  <a:lnTo>
                    <a:pt x="48" y="124"/>
                  </a:lnTo>
                  <a:lnTo>
                    <a:pt x="25" y="116"/>
                  </a:lnTo>
                  <a:lnTo>
                    <a:pt x="16" y="108"/>
                  </a:lnTo>
                  <a:lnTo>
                    <a:pt x="9" y="10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49"/>
                  </a:lnTo>
                  <a:lnTo>
                    <a:pt x="9" y="26"/>
                  </a:lnTo>
                  <a:lnTo>
                    <a:pt x="16" y="18"/>
                  </a:lnTo>
                  <a:lnTo>
                    <a:pt x="24" y="11"/>
                  </a:lnTo>
                  <a:lnTo>
                    <a:pt x="45" y="2"/>
                  </a:lnTo>
                  <a:lnTo>
                    <a:pt x="57" y="0"/>
                  </a:lnTo>
                  <a:lnTo>
                    <a:pt x="68" y="2"/>
                  </a:lnTo>
                  <a:lnTo>
                    <a:pt x="87" y="8"/>
                  </a:lnTo>
                  <a:lnTo>
                    <a:pt x="94" y="15"/>
                  </a:lnTo>
                  <a:lnTo>
                    <a:pt x="100" y="22"/>
                  </a:lnTo>
                  <a:lnTo>
                    <a:pt x="107" y="42"/>
                  </a:lnTo>
                  <a:lnTo>
                    <a:pt x="107" y="54"/>
                  </a:lnTo>
                  <a:lnTo>
                    <a:pt x="107" y="65"/>
                  </a:lnTo>
                  <a:close/>
                  <a:moveTo>
                    <a:pt x="88" y="49"/>
                  </a:moveTo>
                  <a:lnTo>
                    <a:pt x="87" y="35"/>
                  </a:lnTo>
                  <a:lnTo>
                    <a:pt x="80" y="26"/>
                  </a:lnTo>
                  <a:lnTo>
                    <a:pt x="71" y="19"/>
                  </a:lnTo>
                  <a:lnTo>
                    <a:pt x="57" y="18"/>
                  </a:lnTo>
                  <a:lnTo>
                    <a:pt x="41" y="19"/>
                  </a:lnTo>
                  <a:lnTo>
                    <a:pt x="31" y="26"/>
                  </a:lnTo>
                  <a:lnTo>
                    <a:pt x="24" y="36"/>
                  </a:lnTo>
                  <a:lnTo>
                    <a:pt x="21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5" name="Freeform 2727"/>
            <p:cNvSpPr>
              <a:spLocks noEditPoints="1"/>
            </p:cNvSpPr>
            <p:nvPr/>
          </p:nvSpPr>
          <p:spPr bwMode="auto">
            <a:xfrm>
              <a:off x="5108" y="3851"/>
              <a:ext cx="36" cy="42"/>
            </a:xfrm>
            <a:custGeom>
              <a:avLst/>
              <a:gdLst>
                <a:gd name="T0" fmla="*/ 109 w 109"/>
                <a:gd name="T1" fmla="*/ 62 h 126"/>
                <a:gd name="T2" fmla="*/ 108 w 109"/>
                <a:gd name="T3" fmla="*/ 77 h 126"/>
                <a:gd name="T4" fmla="*/ 100 w 109"/>
                <a:gd name="T5" fmla="*/ 100 h 126"/>
                <a:gd name="T6" fmla="*/ 93 w 109"/>
                <a:gd name="T7" fmla="*/ 108 h 126"/>
                <a:gd name="T8" fmla="*/ 86 w 109"/>
                <a:gd name="T9" fmla="*/ 116 h 126"/>
                <a:gd name="T10" fmla="*/ 66 w 109"/>
                <a:gd name="T11" fmla="*/ 124 h 126"/>
                <a:gd name="T12" fmla="*/ 54 w 109"/>
                <a:gd name="T13" fmla="*/ 126 h 126"/>
                <a:gd name="T14" fmla="*/ 41 w 109"/>
                <a:gd name="T15" fmla="*/ 124 h 126"/>
                <a:gd name="T16" fmla="*/ 23 w 109"/>
                <a:gd name="T17" fmla="*/ 116 h 126"/>
                <a:gd name="T18" fmla="*/ 14 w 109"/>
                <a:gd name="T19" fmla="*/ 108 h 126"/>
                <a:gd name="T20" fmla="*/ 8 w 109"/>
                <a:gd name="T21" fmla="*/ 100 h 126"/>
                <a:gd name="T22" fmla="*/ 0 w 109"/>
                <a:gd name="T23" fmla="*/ 77 h 126"/>
                <a:gd name="T24" fmla="*/ 0 w 109"/>
                <a:gd name="T25" fmla="*/ 62 h 126"/>
                <a:gd name="T26" fmla="*/ 0 w 109"/>
                <a:gd name="T27" fmla="*/ 49 h 126"/>
                <a:gd name="T28" fmla="*/ 8 w 109"/>
                <a:gd name="T29" fmla="*/ 26 h 126"/>
                <a:gd name="T30" fmla="*/ 14 w 109"/>
                <a:gd name="T31" fmla="*/ 18 h 126"/>
                <a:gd name="T32" fmla="*/ 23 w 109"/>
                <a:gd name="T33" fmla="*/ 11 h 126"/>
                <a:gd name="T34" fmla="*/ 41 w 109"/>
                <a:gd name="T35" fmla="*/ 2 h 126"/>
                <a:gd name="T36" fmla="*/ 54 w 109"/>
                <a:gd name="T37" fmla="*/ 0 h 126"/>
                <a:gd name="T38" fmla="*/ 66 w 109"/>
                <a:gd name="T39" fmla="*/ 2 h 126"/>
                <a:gd name="T40" fmla="*/ 86 w 109"/>
                <a:gd name="T41" fmla="*/ 11 h 126"/>
                <a:gd name="T42" fmla="*/ 93 w 109"/>
                <a:gd name="T43" fmla="*/ 18 h 126"/>
                <a:gd name="T44" fmla="*/ 100 w 109"/>
                <a:gd name="T45" fmla="*/ 26 h 126"/>
                <a:gd name="T46" fmla="*/ 108 w 109"/>
                <a:gd name="T47" fmla="*/ 49 h 126"/>
                <a:gd name="T48" fmla="*/ 109 w 109"/>
                <a:gd name="T49" fmla="*/ 62 h 126"/>
                <a:gd name="T50" fmla="*/ 87 w 109"/>
                <a:gd name="T51" fmla="*/ 62 h 126"/>
                <a:gd name="T52" fmla="*/ 86 w 109"/>
                <a:gd name="T53" fmla="*/ 42 h 126"/>
                <a:gd name="T54" fmla="*/ 79 w 109"/>
                <a:gd name="T55" fmla="*/ 29 h 126"/>
                <a:gd name="T56" fmla="*/ 69 w 109"/>
                <a:gd name="T57" fmla="*/ 19 h 126"/>
                <a:gd name="T58" fmla="*/ 54 w 109"/>
                <a:gd name="T59" fmla="*/ 18 h 126"/>
                <a:gd name="T60" fmla="*/ 39 w 109"/>
                <a:gd name="T61" fmla="*/ 19 h 126"/>
                <a:gd name="T62" fmla="*/ 28 w 109"/>
                <a:gd name="T63" fmla="*/ 29 h 126"/>
                <a:gd name="T64" fmla="*/ 21 w 109"/>
                <a:gd name="T65" fmla="*/ 42 h 126"/>
                <a:gd name="T66" fmla="*/ 20 w 109"/>
                <a:gd name="T67" fmla="*/ 62 h 126"/>
                <a:gd name="T68" fmla="*/ 21 w 109"/>
                <a:gd name="T69" fmla="*/ 84 h 126"/>
                <a:gd name="T70" fmla="*/ 30 w 109"/>
                <a:gd name="T71" fmla="*/ 97 h 126"/>
                <a:gd name="T72" fmla="*/ 40 w 109"/>
                <a:gd name="T73" fmla="*/ 106 h 126"/>
                <a:gd name="T74" fmla="*/ 54 w 109"/>
                <a:gd name="T75" fmla="*/ 108 h 126"/>
                <a:gd name="T76" fmla="*/ 69 w 109"/>
                <a:gd name="T77" fmla="*/ 106 h 126"/>
                <a:gd name="T78" fmla="*/ 79 w 109"/>
                <a:gd name="T79" fmla="*/ 97 h 126"/>
                <a:gd name="T80" fmla="*/ 86 w 109"/>
                <a:gd name="T81" fmla="*/ 84 h 126"/>
                <a:gd name="T82" fmla="*/ 87 w 109"/>
                <a:gd name="T83" fmla="*/ 6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126">
                  <a:moveTo>
                    <a:pt x="109" y="62"/>
                  </a:moveTo>
                  <a:lnTo>
                    <a:pt x="108" y="77"/>
                  </a:lnTo>
                  <a:lnTo>
                    <a:pt x="100" y="100"/>
                  </a:lnTo>
                  <a:lnTo>
                    <a:pt x="93" y="108"/>
                  </a:lnTo>
                  <a:lnTo>
                    <a:pt x="86" y="116"/>
                  </a:lnTo>
                  <a:lnTo>
                    <a:pt x="66" y="124"/>
                  </a:lnTo>
                  <a:lnTo>
                    <a:pt x="54" y="126"/>
                  </a:lnTo>
                  <a:lnTo>
                    <a:pt x="41" y="124"/>
                  </a:lnTo>
                  <a:lnTo>
                    <a:pt x="23" y="116"/>
                  </a:lnTo>
                  <a:lnTo>
                    <a:pt x="14" y="108"/>
                  </a:lnTo>
                  <a:lnTo>
                    <a:pt x="8" y="100"/>
                  </a:lnTo>
                  <a:lnTo>
                    <a:pt x="0" y="77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8" y="26"/>
                  </a:lnTo>
                  <a:lnTo>
                    <a:pt x="14" y="18"/>
                  </a:lnTo>
                  <a:lnTo>
                    <a:pt x="23" y="11"/>
                  </a:lnTo>
                  <a:lnTo>
                    <a:pt x="41" y="2"/>
                  </a:lnTo>
                  <a:lnTo>
                    <a:pt x="54" y="0"/>
                  </a:lnTo>
                  <a:lnTo>
                    <a:pt x="66" y="2"/>
                  </a:lnTo>
                  <a:lnTo>
                    <a:pt x="86" y="11"/>
                  </a:lnTo>
                  <a:lnTo>
                    <a:pt x="93" y="18"/>
                  </a:lnTo>
                  <a:lnTo>
                    <a:pt x="100" y="26"/>
                  </a:lnTo>
                  <a:lnTo>
                    <a:pt x="108" y="49"/>
                  </a:lnTo>
                  <a:lnTo>
                    <a:pt x="109" y="62"/>
                  </a:lnTo>
                  <a:close/>
                  <a:moveTo>
                    <a:pt x="87" y="62"/>
                  </a:moveTo>
                  <a:lnTo>
                    <a:pt x="86" y="42"/>
                  </a:lnTo>
                  <a:lnTo>
                    <a:pt x="79" y="29"/>
                  </a:lnTo>
                  <a:lnTo>
                    <a:pt x="69" y="19"/>
                  </a:lnTo>
                  <a:lnTo>
                    <a:pt x="54" y="18"/>
                  </a:lnTo>
                  <a:lnTo>
                    <a:pt x="39" y="19"/>
                  </a:lnTo>
                  <a:lnTo>
                    <a:pt x="28" y="29"/>
                  </a:lnTo>
                  <a:lnTo>
                    <a:pt x="21" y="42"/>
                  </a:lnTo>
                  <a:lnTo>
                    <a:pt x="20" y="62"/>
                  </a:lnTo>
                  <a:lnTo>
                    <a:pt x="21" y="84"/>
                  </a:lnTo>
                  <a:lnTo>
                    <a:pt x="30" y="97"/>
                  </a:lnTo>
                  <a:lnTo>
                    <a:pt x="40" y="106"/>
                  </a:lnTo>
                  <a:lnTo>
                    <a:pt x="54" y="108"/>
                  </a:lnTo>
                  <a:lnTo>
                    <a:pt x="69" y="106"/>
                  </a:lnTo>
                  <a:lnTo>
                    <a:pt x="79" y="97"/>
                  </a:lnTo>
                  <a:lnTo>
                    <a:pt x="86" y="84"/>
                  </a:lnTo>
                  <a:lnTo>
                    <a:pt x="87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6" name="Freeform 2728"/>
            <p:cNvSpPr>
              <a:spLocks noEditPoints="1"/>
            </p:cNvSpPr>
            <p:nvPr/>
          </p:nvSpPr>
          <p:spPr bwMode="auto">
            <a:xfrm>
              <a:off x="5177" y="3851"/>
              <a:ext cx="34" cy="55"/>
            </a:xfrm>
            <a:custGeom>
              <a:avLst/>
              <a:gdLst>
                <a:gd name="T0" fmla="*/ 104 w 104"/>
                <a:gd name="T1" fmla="*/ 123 h 166"/>
                <a:gd name="T2" fmla="*/ 91 w 104"/>
                <a:gd name="T3" fmla="*/ 153 h 166"/>
                <a:gd name="T4" fmla="*/ 62 w 104"/>
                <a:gd name="T5" fmla="*/ 166 h 166"/>
                <a:gd name="T6" fmla="*/ 39 w 104"/>
                <a:gd name="T7" fmla="*/ 166 h 166"/>
                <a:gd name="T8" fmla="*/ 22 w 104"/>
                <a:gd name="T9" fmla="*/ 163 h 166"/>
                <a:gd name="T10" fmla="*/ 13 w 104"/>
                <a:gd name="T11" fmla="*/ 142 h 166"/>
                <a:gd name="T12" fmla="*/ 19 w 104"/>
                <a:gd name="T13" fmla="*/ 143 h 166"/>
                <a:gd name="T14" fmla="*/ 39 w 104"/>
                <a:gd name="T15" fmla="*/ 149 h 166"/>
                <a:gd name="T16" fmla="*/ 59 w 104"/>
                <a:gd name="T17" fmla="*/ 149 h 166"/>
                <a:gd name="T18" fmla="*/ 73 w 104"/>
                <a:gd name="T19" fmla="*/ 143 h 166"/>
                <a:gd name="T20" fmla="*/ 81 w 104"/>
                <a:gd name="T21" fmla="*/ 136 h 166"/>
                <a:gd name="T22" fmla="*/ 84 w 104"/>
                <a:gd name="T23" fmla="*/ 123 h 166"/>
                <a:gd name="T24" fmla="*/ 84 w 104"/>
                <a:gd name="T25" fmla="*/ 106 h 166"/>
                <a:gd name="T26" fmla="*/ 66 w 104"/>
                <a:gd name="T27" fmla="*/ 117 h 166"/>
                <a:gd name="T28" fmla="*/ 46 w 104"/>
                <a:gd name="T29" fmla="*/ 120 h 166"/>
                <a:gd name="T30" fmla="*/ 19 w 104"/>
                <a:gd name="T31" fmla="*/ 111 h 166"/>
                <a:gd name="T32" fmla="*/ 7 w 104"/>
                <a:gd name="T33" fmla="*/ 97 h 166"/>
                <a:gd name="T34" fmla="*/ 0 w 104"/>
                <a:gd name="T35" fmla="*/ 62 h 166"/>
                <a:gd name="T36" fmla="*/ 4 w 104"/>
                <a:gd name="T37" fmla="*/ 35 h 166"/>
                <a:gd name="T38" fmla="*/ 16 w 104"/>
                <a:gd name="T39" fmla="*/ 16 h 166"/>
                <a:gd name="T40" fmla="*/ 33 w 104"/>
                <a:gd name="T41" fmla="*/ 5 h 166"/>
                <a:gd name="T42" fmla="*/ 52 w 104"/>
                <a:gd name="T43" fmla="*/ 0 h 166"/>
                <a:gd name="T44" fmla="*/ 69 w 104"/>
                <a:gd name="T45" fmla="*/ 3 h 166"/>
                <a:gd name="T46" fmla="*/ 84 w 104"/>
                <a:gd name="T47" fmla="*/ 9 h 166"/>
                <a:gd name="T48" fmla="*/ 104 w 104"/>
                <a:gd name="T49" fmla="*/ 5 h 166"/>
                <a:gd name="T50" fmla="*/ 84 w 104"/>
                <a:gd name="T51" fmla="*/ 90 h 166"/>
                <a:gd name="T52" fmla="*/ 76 w 104"/>
                <a:gd name="T53" fmla="*/ 22 h 166"/>
                <a:gd name="T54" fmla="*/ 62 w 104"/>
                <a:gd name="T55" fmla="*/ 19 h 166"/>
                <a:gd name="T56" fmla="*/ 40 w 104"/>
                <a:gd name="T57" fmla="*/ 21 h 166"/>
                <a:gd name="T58" fmla="*/ 22 w 104"/>
                <a:gd name="T59" fmla="*/ 42 h 166"/>
                <a:gd name="T60" fmla="*/ 22 w 104"/>
                <a:gd name="T61" fmla="*/ 80 h 166"/>
                <a:gd name="T62" fmla="*/ 36 w 104"/>
                <a:gd name="T63" fmla="*/ 100 h 166"/>
                <a:gd name="T64" fmla="*/ 59 w 104"/>
                <a:gd name="T65" fmla="*/ 101 h 166"/>
                <a:gd name="T66" fmla="*/ 76 w 104"/>
                <a:gd name="T67" fmla="*/ 9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" h="166">
                  <a:moveTo>
                    <a:pt x="104" y="108"/>
                  </a:moveTo>
                  <a:lnTo>
                    <a:pt x="104" y="123"/>
                  </a:lnTo>
                  <a:lnTo>
                    <a:pt x="97" y="144"/>
                  </a:lnTo>
                  <a:lnTo>
                    <a:pt x="91" y="153"/>
                  </a:lnTo>
                  <a:lnTo>
                    <a:pt x="82" y="159"/>
                  </a:lnTo>
                  <a:lnTo>
                    <a:pt x="62" y="166"/>
                  </a:lnTo>
                  <a:lnTo>
                    <a:pt x="49" y="166"/>
                  </a:lnTo>
                  <a:lnTo>
                    <a:pt x="39" y="166"/>
                  </a:lnTo>
                  <a:lnTo>
                    <a:pt x="30" y="165"/>
                  </a:lnTo>
                  <a:lnTo>
                    <a:pt x="22" y="163"/>
                  </a:lnTo>
                  <a:lnTo>
                    <a:pt x="13" y="162"/>
                  </a:lnTo>
                  <a:lnTo>
                    <a:pt x="13" y="142"/>
                  </a:lnTo>
                  <a:lnTo>
                    <a:pt x="13" y="142"/>
                  </a:lnTo>
                  <a:lnTo>
                    <a:pt x="19" y="143"/>
                  </a:lnTo>
                  <a:lnTo>
                    <a:pt x="29" y="146"/>
                  </a:lnTo>
                  <a:lnTo>
                    <a:pt x="39" y="149"/>
                  </a:lnTo>
                  <a:lnTo>
                    <a:pt x="50" y="149"/>
                  </a:lnTo>
                  <a:lnTo>
                    <a:pt x="59" y="149"/>
                  </a:lnTo>
                  <a:lnTo>
                    <a:pt x="66" y="146"/>
                  </a:lnTo>
                  <a:lnTo>
                    <a:pt x="73" y="143"/>
                  </a:lnTo>
                  <a:lnTo>
                    <a:pt x="78" y="140"/>
                  </a:lnTo>
                  <a:lnTo>
                    <a:pt x="81" y="136"/>
                  </a:lnTo>
                  <a:lnTo>
                    <a:pt x="82" y="130"/>
                  </a:lnTo>
                  <a:lnTo>
                    <a:pt x="84" y="123"/>
                  </a:lnTo>
                  <a:lnTo>
                    <a:pt x="84" y="117"/>
                  </a:lnTo>
                  <a:lnTo>
                    <a:pt x="84" y="106"/>
                  </a:lnTo>
                  <a:lnTo>
                    <a:pt x="75" y="113"/>
                  </a:lnTo>
                  <a:lnTo>
                    <a:pt x="66" y="117"/>
                  </a:lnTo>
                  <a:lnTo>
                    <a:pt x="58" y="120"/>
                  </a:lnTo>
                  <a:lnTo>
                    <a:pt x="46" y="120"/>
                  </a:lnTo>
                  <a:lnTo>
                    <a:pt x="36" y="120"/>
                  </a:lnTo>
                  <a:lnTo>
                    <a:pt x="19" y="111"/>
                  </a:lnTo>
                  <a:lnTo>
                    <a:pt x="13" y="106"/>
                  </a:lnTo>
                  <a:lnTo>
                    <a:pt x="7" y="97"/>
                  </a:lnTo>
                  <a:lnTo>
                    <a:pt x="0" y="75"/>
                  </a:lnTo>
                  <a:lnTo>
                    <a:pt x="0" y="62"/>
                  </a:lnTo>
                  <a:lnTo>
                    <a:pt x="1" y="48"/>
                  </a:lnTo>
                  <a:lnTo>
                    <a:pt x="4" y="35"/>
                  </a:lnTo>
                  <a:lnTo>
                    <a:pt x="9" y="25"/>
                  </a:lnTo>
                  <a:lnTo>
                    <a:pt x="16" y="16"/>
                  </a:lnTo>
                  <a:lnTo>
                    <a:pt x="23" y="9"/>
                  </a:lnTo>
                  <a:lnTo>
                    <a:pt x="33" y="5"/>
                  </a:lnTo>
                  <a:lnTo>
                    <a:pt x="42" y="2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69" y="3"/>
                  </a:lnTo>
                  <a:lnTo>
                    <a:pt x="76" y="5"/>
                  </a:lnTo>
                  <a:lnTo>
                    <a:pt x="84" y="9"/>
                  </a:lnTo>
                  <a:lnTo>
                    <a:pt x="85" y="5"/>
                  </a:lnTo>
                  <a:lnTo>
                    <a:pt x="104" y="5"/>
                  </a:lnTo>
                  <a:lnTo>
                    <a:pt x="104" y="108"/>
                  </a:lnTo>
                  <a:close/>
                  <a:moveTo>
                    <a:pt x="84" y="90"/>
                  </a:moveTo>
                  <a:lnTo>
                    <a:pt x="84" y="25"/>
                  </a:lnTo>
                  <a:lnTo>
                    <a:pt x="76" y="22"/>
                  </a:lnTo>
                  <a:lnTo>
                    <a:pt x="69" y="21"/>
                  </a:lnTo>
                  <a:lnTo>
                    <a:pt x="62" y="19"/>
                  </a:lnTo>
                  <a:lnTo>
                    <a:pt x="56" y="19"/>
                  </a:lnTo>
                  <a:lnTo>
                    <a:pt x="40" y="21"/>
                  </a:lnTo>
                  <a:lnTo>
                    <a:pt x="30" y="29"/>
                  </a:lnTo>
                  <a:lnTo>
                    <a:pt x="22" y="42"/>
                  </a:lnTo>
                  <a:lnTo>
                    <a:pt x="20" y="61"/>
                  </a:lnTo>
                  <a:lnTo>
                    <a:pt x="22" y="80"/>
                  </a:lnTo>
                  <a:lnTo>
                    <a:pt x="27" y="91"/>
                  </a:lnTo>
                  <a:lnTo>
                    <a:pt x="36" y="100"/>
                  </a:lnTo>
                  <a:lnTo>
                    <a:pt x="50" y="101"/>
                  </a:lnTo>
                  <a:lnTo>
                    <a:pt x="59" y="101"/>
                  </a:lnTo>
                  <a:lnTo>
                    <a:pt x="68" y="98"/>
                  </a:lnTo>
                  <a:lnTo>
                    <a:pt x="76" y="94"/>
                  </a:lnTo>
                  <a:lnTo>
                    <a:pt x="84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7" name="Freeform 2729"/>
            <p:cNvSpPr>
              <a:spLocks noEditPoints="1"/>
            </p:cNvSpPr>
            <p:nvPr/>
          </p:nvSpPr>
          <p:spPr bwMode="auto">
            <a:xfrm>
              <a:off x="5221" y="3852"/>
              <a:ext cx="34" cy="41"/>
            </a:xfrm>
            <a:custGeom>
              <a:avLst/>
              <a:gdLst>
                <a:gd name="T0" fmla="*/ 81 w 101"/>
                <a:gd name="T1" fmla="*/ 119 h 124"/>
                <a:gd name="T2" fmla="*/ 78 w 101"/>
                <a:gd name="T3" fmla="*/ 109 h 124"/>
                <a:gd name="T4" fmla="*/ 69 w 101"/>
                <a:gd name="T5" fmla="*/ 115 h 124"/>
                <a:gd name="T6" fmla="*/ 59 w 101"/>
                <a:gd name="T7" fmla="*/ 119 h 124"/>
                <a:gd name="T8" fmla="*/ 46 w 101"/>
                <a:gd name="T9" fmla="*/ 122 h 124"/>
                <a:gd name="T10" fmla="*/ 23 w 101"/>
                <a:gd name="T11" fmla="*/ 121 h 124"/>
                <a:gd name="T12" fmla="*/ 3 w 101"/>
                <a:gd name="T13" fmla="*/ 101 h 124"/>
                <a:gd name="T14" fmla="*/ 1 w 101"/>
                <a:gd name="T15" fmla="*/ 73 h 124"/>
                <a:gd name="T16" fmla="*/ 13 w 101"/>
                <a:gd name="T17" fmla="*/ 56 h 124"/>
                <a:gd name="T18" fmla="*/ 35 w 101"/>
                <a:gd name="T19" fmla="*/ 47 h 124"/>
                <a:gd name="T20" fmla="*/ 63 w 101"/>
                <a:gd name="T21" fmla="*/ 43 h 124"/>
                <a:gd name="T22" fmla="*/ 81 w 101"/>
                <a:gd name="T23" fmla="*/ 39 h 124"/>
                <a:gd name="T24" fmla="*/ 78 w 101"/>
                <a:gd name="T25" fmla="*/ 27 h 124"/>
                <a:gd name="T26" fmla="*/ 72 w 101"/>
                <a:gd name="T27" fmla="*/ 22 h 124"/>
                <a:gd name="T28" fmla="*/ 62 w 101"/>
                <a:gd name="T29" fmla="*/ 17 h 124"/>
                <a:gd name="T30" fmla="*/ 49 w 101"/>
                <a:gd name="T31" fmla="*/ 17 h 124"/>
                <a:gd name="T32" fmla="*/ 32 w 101"/>
                <a:gd name="T33" fmla="*/ 19 h 124"/>
                <a:gd name="T34" fmla="*/ 11 w 101"/>
                <a:gd name="T35" fmla="*/ 24 h 124"/>
                <a:gd name="T36" fmla="*/ 10 w 101"/>
                <a:gd name="T37" fmla="*/ 4 h 124"/>
                <a:gd name="T38" fmla="*/ 27 w 101"/>
                <a:gd name="T39" fmla="*/ 1 h 124"/>
                <a:gd name="T40" fmla="*/ 49 w 101"/>
                <a:gd name="T41" fmla="*/ 0 h 124"/>
                <a:gd name="T42" fmla="*/ 71 w 101"/>
                <a:gd name="T43" fmla="*/ 1 h 124"/>
                <a:gd name="T44" fmla="*/ 86 w 101"/>
                <a:gd name="T45" fmla="*/ 9 h 124"/>
                <a:gd name="T46" fmla="*/ 96 w 101"/>
                <a:gd name="T47" fmla="*/ 22 h 124"/>
                <a:gd name="T48" fmla="*/ 101 w 101"/>
                <a:gd name="T49" fmla="*/ 40 h 124"/>
                <a:gd name="T50" fmla="*/ 81 w 101"/>
                <a:gd name="T51" fmla="*/ 91 h 124"/>
                <a:gd name="T52" fmla="*/ 71 w 101"/>
                <a:gd name="T53" fmla="*/ 59 h 124"/>
                <a:gd name="T54" fmla="*/ 47 w 101"/>
                <a:gd name="T55" fmla="*/ 60 h 124"/>
                <a:gd name="T56" fmla="*/ 32 w 101"/>
                <a:gd name="T57" fmla="*/ 66 h 124"/>
                <a:gd name="T58" fmla="*/ 22 w 101"/>
                <a:gd name="T59" fmla="*/ 76 h 124"/>
                <a:gd name="T60" fmla="*/ 22 w 101"/>
                <a:gd name="T61" fmla="*/ 94 h 124"/>
                <a:gd name="T62" fmla="*/ 35 w 101"/>
                <a:gd name="T63" fmla="*/ 104 h 124"/>
                <a:gd name="T64" fmla="*/ 56 w 101"/>
                <a:gd name="T65" fmla="*/ 104 h 124"/>
                <a:gd name="T66" fmla="*/ 73 w 101"/>
                <a:gd name="T67" fmla="*/ 9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4">
                  <a:moveTo>
                    <a:pt x="101" y="119"/>
                  </a:moveTo>
                  <a:lnTo>
                    <a:pt x="81" y="119"/>
                  </a:lnTo>
                  <a:lnTo>
                    <a:pt x="81" y="108"/>
                  </a:lnTo>
                  <a:lnTo>
                    <a:pt x="78" y="109"/>
                  </a:lnTo>
                  <a:lnTo>
                    <a:pt x="73" y="112"/>
                  </a:lnTo>
                  <a:lnTo>
                    <a:pt x="69" y="115"/>
                  </a:lnTo>
                  <a:lnTo>
                    <a:pt x="65" y="118"/>
                  </a:lnTo>
                  <a:lnTo>
                    <a:pt x="59" y="119"/>
                  </a:lnTo>
                  <a:lnTo>
                    <a:pt x="53" y="121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23" y="121"/>
                  </a:lnTo>
                  <a:lnTo>
                    <a:pt x="11" y="112"/>
                  </a:lnTo>
                  <a:lnTo>
                    <a:pt x="3" y="101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6" y="65"/>
                  </a:lnTo>
                  <a:lnTo>
                    <a:pt x="13" y="56"/>
                  </a:lnTo>
                  <a:lnTo>
                    <a:pt x="23" y="52"/>
                  </a:lnTo>
                  <a:lnTo>
                    <a:pt x="35" y="47"/>
                  </a:lnTo>
                  <a:lnTo>
                    <a:pt x="49" y="45"/>
                  </a:lnTo>
                  <a:lnTo>
                    <a:pt x="63" y="43"/>
                  </a:lnTo>
                  <a:lnTo>
                    <a:pt x="81" y="42"/>
                  </a:lnTo>
                  <a:lnTo>
                    <a:pt x="81" y="39"/>
                  </a:lnTo>
                  <a:lnTo>
                    <a:pt x="81" y="33"/>
                  </a:lnTo>
                  <a:lnTo>
                    <a:pt x="78" y="27"/>
                  </a:lnTo>
                  <a:lnTo>
                    <a:pt x="75" y="24"/>
                  </a:lnTo>
                  <a:lnTo>
                    <a:pt x="72" y="22"/>
                  </a:lnTo>
                  <a:lnTo>
                    <a:pt x="68" y="19"/>
                  </a:lnTo>
                  <a:lnTo>
                    <a:pt x="62" y="17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0" y="17"/>
                  </a:lnTo>
                  <a:lnTo>
                    <a:pt x="32" y="19"/>
                  </a:lnTo>
                  <a:lnTo>
                    <a:pt x="22" y="22"/>
                  </a:lnTo>
                  <a:lnTo>
                    <a:pt x="11" y="24"/>
                  </a:lnTo>
                  <a:lnTo>
                    <a:pt x="10" y="24"/>
                  </a:lnTo>
                  <a:lnTo>
                    <a:pt x="10" y="4"/>
                  </a:lnTo>
                  <a:lnTo>
                    <a:pt x="17" y="3"/>
                  </a:lnTo>
                  <a:lnTo>
                    <a:pt x="27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1" y="1"/>
                  </a:lnTo>
                  <a:lnTo>
                    <a:pt x="79" y="4"/>
                  </a:lnTo>
                  <a:lnTo>
                    <a:pt x="86" y="9"/>
                  </a:lnTo>
                  <a:lnTo>
                    <a:pt x="94" y="14"/>
                  </a:lnTo>
                  <a:lnTo>
                    <a:pt x="96" y="22"/>
                  </a:lnTo>
                  <a:lnTo>
                    <a:pt x="99" y="29"/>
                  </a:lnTo>
                  <a:lnTo>
                    <a:pt x="101" y="40"/>
                  </a:lnTo>
                  <a:lnTo>
                    <a:pt x="101" y="119"/>
                  </a:lnTo>
                  <a:close/>
                  <a:moveTo>
                    <a:pt x="81" y="91"/>
                  </a:moveTo>
                  <a:lnTo>
                    <a:pt x="81" y="58"/>
                  </a:lnTo>
                  <a:lnTo>
                    <a:pt x="71" y="59"/>
                  </a:lnTo>
                  <a:lnTo>
                    <a:pt x="59" y="60"/>
                  </a:lnTo>
                  <a:lnTo>
                    <a:pt x="47" y="60"/>
                  </a:lnTo>
                  <a:lnTo>
                    <a:pt x="40" y="63"/>
                  </a:lnTo>
                  <a:lnTo>
                    <a:pt x="32" y="66"/>
                  </a:lnTo>
                  <a:lnTo>
                    <a:pt x="26" y="70"/>
                  </a:lnTo>
                  <a:lnTo>
                    <a:pt x="22" y="76"/>
                  </a:lnTo>
                  <a:lnTo>
                    <a:pt x="20" y="85"/>
                  </a:lnTo>
                  <a:lnTo>
                    <a:pt x="22" y="94"/>
                  </a:lnTo>
                  <a:lnTo>
                    <a:pt x="27" y="99"/>
                  </a:lnTo>
                  <a:lnTo>
                    <a:pt x="35" y="104"/>
                  </a:lnTo>
                  <a:lnTo>
                    <a:pt x="46" y="105"/>
                  </a:lnTo>
                  <a:lnTo>
                    <a:pt x="56" y="104"/>
                  </a:lnTo>
                  <a:lnTo>
                    <a:pt x="65" y="101"/>
                  </a:lnTo>
                  <a:lnTo>
                    <a:pt x="73" y="96"/>
                  </a:lnTo>
                  <a:lnTo>
                    <a:pt x="8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8" name="Freeform 2730"/>
            <p:cNvSpPr>
              <a:spLocks/>
            </p:cNvSpPr>
            <p:nvPr/>
          </p:nvSpPr>
          <p:spPr bwMode="auto">
            <a:xfrm>
              <a:off x="5267" y="3851"/>
              <a:ext cx="58" cy="40"/>
            </a:xfrm>
            <a:custGeom>
              <a:avLst/>
              <a:gdLst>
                <a:gd name="T0" fmla="*/ 173 w 173"/>
                <a:gd name="T1" fmla="*/ 121 h 121"/>
                <a:gd name="T2" fmla="*/ 153 w 173"/>
                <a:gd name="T3" fmla="*/ 121 h 121"/>
                <a:gd name="T4" fmla="*/ 153 w 173"/>
                <a:gd name="T5" fmla="*/ 55 h 121"/>
                <a:gd name="T6" fmla="*/ 153 w 173"/>
                <a:gd name="T7" fmla="*/ 48 h 121"/>
                <a:gd name="T8" fmla="*/ 151 w 173"/>
                <a:gd name="T9" fmla="*/ 41 h 121"/>
                <a:gd name="T10" fmla="*/ 151 w 173"/>
                <a:gd name="T11" fmla="*/ 34 h 121"/>
                <a:gd name="T12" fmla="*/ 150 w 173"/>
                <a:gd name="T13" fmla="*/ 29 h 121"/>
                <a:gd name="T14" fmla="*/ 147 w 173"/>
                <a:gd name="T15" fmla="*/ 25 h 121"/>
                <a:gd name="T16" fmla="*/ 143 w 173"/>
                <a:gd name="T17" fmla="*/ 22 h 121"/>
                <a:gd name="T18" fmla="*/ 137 w 173"/>
                <a:gd name="T19" fmla="*/ 21 h 121"/>
                <a:gd name="T20" fmla="*/ 130 w 173"/>
                <a:gd name="T21" fmla="*/ 19 h 121"/>
                <a:gd name="T22" fmla="*/ 121 w 173"/>
                <a:gd name="T23" fmla="*/ 21 h 121"/>
                <a:gd name="T24" fmla="*/ 113 w 173"/>
                <a:gd name="T25" fmla="*/ 24 h 121"/>
                <a:gd name="T26" fmla="*/ 104 w 173"/>
                <a:gd name="T27" fmla="*/ 28 h 121"/>
                <a:gd name="T28" fmla="*/ 95 w 173"/>
                <a:gd name="T29" fmla="*/ 35 h 121"/>
                <a:gd name="T30" fmla="*/ 97 w 173"/>
                <a:gd name="T31" fmla="*/ 36 h 121"/>
                <a:gd name="T32" fmla="*/ 97 w 173"/>
                <a:gd name="T33" fmla="*/ 41 h 121"/>
                <a:gd name="T34" fmla="*/ 97 w 173"/>
                <a:gd name="T35" fmla="*/ 44 h 121"/>
                <a:gd name="T36" fmla="*/ 97 w 173"/>
                <a:gd name="T37" fmla="*/ 47 h 121"/>
                <a:gd name="T38" fmla="*/ 97 w 173"/>
                <a:gd name="T39" fmla="*/ 121 h 121"/>
                <a:gd name="T40" fmla="*/ 77 w 173"/>
                <a:gd name="T41" fmla="*/ 121 h 121"/>
                <a:gd name="T42" fmla="*/ 77 w 173"/>
                <a:gd name="T43" fmla="*/ 55 h 121"/>
                <a:gd name="T44" fmla="*/ 77 w 173"/>
                <a:gd name="T45" fmla="*/ 47 h 121"/>
                <a:gd name="T46" fmla="*/ 77 w 173"/>
                <a:gd name="T47" fmla="*/ 39 h 121"/>
                <a:gd name="T48" fmla="*/ 75 w 173"/>
                <a:gd name="T49" fmla="*/ 34 h 121"/>
                <a:gd name="T50" fmla="*/ 74 w 173"/>
                <a:gd name="T51" fmla="*/ 29 h 121"/>
                <a:gd name="T52" fmla="*/ 71 w 173"/>
                <a:gd name="T53" fmla="*/ 25 h 121"/>
                <a:gd name="T54" fmla="*/ 66 w 173"/>
                <a:gd name="T55" fmla="*/ 22 h 121"/>
                <a:gd name="T56" fmla="*/ 61 w 173"/>
                <a:gd name="T57" fmla="*/ 21 h 121"/>
                <a:gd name="T58" fmla="*/ 53 w 173"/>
                <a:gd name="T59" fmla="*/ 19 h 121"/>
                <a:gd name="T60" fmla="*/ 45 w 173"/>
                <a:gd name="T61" fmla="*/ 21 h 121"/>
                <a:gd name="T62" fmla="*/ 36 w 173"/>
                <a:gd name="T63" fmla="*/ 24 h 121"/>
                <a:gd name="T64" fmla="*/ 29 w 173"/>
                <a:gd name="T65" fmla="*/ 28 h 121"/>
                <a:gd name="T66" fmla="*/ 20 w 173"/>
                <a:gd name="T67" fmla="*/ 34 h 121"/>
                <a:gd name="T68" fmla="*/ 20 w 173"/>
                <a:gd name="T69" fmla="*/ 121 h 121"/>
                <a:gd name="T70" fmla="*/ 0 w 173"/>
                <a:gd name="T71" fmla="*/ 121 h 121"/>
                <a:gd name="T72" fmla="*/ 0 w 173"/>
                <a:gd name="T73" fmla="*/ 5 h 121"/>
                <a:gd name="T74" fmla="*/ 20 w 173"/>
                <a:gd name="T75" fmla="*/ 5 h 121"/>
                <a:gd name="T76" fmla="*/ 20 w 173"/>
                <a:gd name="T77" fmla="*/ 18 h 121"/>
                <a:gd name="T78" fmla="*/ 30 w 173"/>
                <a:gd name="T79" fmla="*/ 11 h 121"/>
                <a:gd name="T80" fmla="*/ 39 w 173"/>
                <a:gd name="T81" fmla="*/ 5 h 121"/>
                <a:gd name="T82" fmla="*/ 49 w 173"/>
                <a:gd name="T83" fmla="*/ 2 h 121"/>
                <a:gd name="T84" fmla="*/ 59 w 173"/>
                <a:gd name="T85" fmla="*/ 0 h 121"/>
                <a:gd name="T86" fmla="*/ 71 w 173"/>
                <a:gd name="T87" fmla="*/ 2 h 121"/>
                <a:gd name="T88" fmla="*/ 79 w 173"/>
                <a:gd name="T89" fmla="*/ 6 h 121"/>
                <a:gd name="T90" fmla="*/ 87 w 173"/>
                <a:gd name="T91" fmla="*/ 12 h 121"/>
                <a:gd name="T92" fmla="*/ 92 w 173"/>
                <a:gd name="T93" fmla="*/ 21 h 121"/>
                <a:gd name="T94" fmla="*/ 104 w 173"/>
                <a:gd name="T95" fmla="*/ 11 h 121"/>
                <a:gd name="T96" fmla="*/ 114 w 173"/>
                <a:gd name="T97" fmla="*/ 5 h 121"/>
                <a:gd name="T98" fmla="*/ 124 w 173"/>
                <a:gd name="T99" fmla="*/ 2 h 121"/>
                <a:gd name="T100" fmla="*/ 134 w 173"/>
                <a:gd name="T101" fmla="*/ 0 h 121"/>
                <a:gd name="T102" fmla="*/ 144 w 173"/>
                <a:gd name="T103" fmla="*/ 2 h 121"/>
                <a:gd name="T104" fmla="*/ 159 w 173"/>
                <a:gd name="T105" fmla="*/ 8 h 121"/>
                <a:gd name="T106" fmla="*/ 163 w 173"/>
                <a:gd name="T107" fmla="*/ 12 h 121"/>
                <a:gd name="T108" fmla="*/ 172 w 173"/>
                <a:gd name="T109" fmla="*/ 26 h 121"/>
                <a:gd name="T110" fmla="*/ 173 w 173"/>
                <a:gd name="T111" fmla="*/ 45 h 121"/>
                <a:gd name="T112" fmla="*/ 173 w 173"/>
                <a:gd name="T11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3" h="121">
                  <a:moveTo>
                    <a:pt x="173" y="121"/>
                  </a:moveTo>
                  <a:lnTo>
                    <a:pt x="153" y="121"/>
                  </a:lnTo>
                  <a:lnTo>
                    <a:pt x="153" y="55"/>
                  </a:lnTo>
                  <a:lnTo>
                    <a:pt x="153" y="48"/>
                  </a:lnTo>
                  <a:lnTo>
                    <a:pt x="151" y="41"/>
                  </a:lnTo>
                  <a:lnTo>
                    <a:pt x="151" y="34"/>
                  </a:lnTo>
                  <a:lnTo>
                    <a:pt x="150" y="29"/>
                  </a:lnTo>
                  <a:lnTo>
                    <a:pt x="147" y="25"/>
                  </a:lnTo>
                  <a:lnTo>
                    <a:pt x="143" y="22"/>
                  </a:lnTo>
                  <a:lnTo>
                    <a:pt x="137" y="21"/>
                  </a:lnTo>
                  <a:lnTo>
                    <a:pt x="130" y="19"/>
                  </a:lnTo>
                  <a:lnTo>
                    <a:pt x="121" y="21"/>
                  </a:lnTo>
                  <a:lnTo>
                    <a:pt x="113" y="24"/>
                  </a:lnTo>
                  <a:lnTo>
                    <a:pt x="104" y="28"/>
                  </a:lnTo>
                  <a:lnTo>
                    <a:pt x="95" y="35"/>
                  </a:lnTo>
                  <a:lnTo>
                    <a:pt x="97" y="36"/>
                  </a:lnTo>
                  <a:lnTo>
                    <a:pt x="97" y="41"/>
                  </a:lnTo>
                  <a:lnTo>
                    <a:pt x="97" y="44"/>
                  </a:lnTo>
                  <a:lnTo>
                    <a:pt x="97" y="47"/>
                  </a:lnTo>
                  <a:lnTo>
                    <a:pt x="97" y="121"/>
                  </a:lnTo>
                  <a:lnTo>
                    <a:pt x="77" y="121"/>
                  </a:lnTo>
                  <a:lnTo>
                    <a:pt x="77" y="55"/>
                  </a:lnTo>
                  <a:lnTo>
                    <a:pt x="77" y="47"/>
                  </a:lnTo>
                  <a:lnTo>
                    <a:pt x="77" y="39"/>
                  </a:lnTo>
                  <a:lnTo>
                    <a:pt x="75" y="34"/>
                  </a:lnTo>
                  <a:lnTo>
                    <a:pt x="74" y="29"/>
                  </a:lnTo>
                  <a:lnTo>
                    <a:pt x="71" y="25"/>
                  </a:lnTo>
                  <a:lnTo>
                    <a:pt x="66" y="22"/>
                  </a:lnTo>
                  <a:lnTo>
                    <a:pt x="61" y="21"/>
                  </a:lnTo>
                  <a:lnTo>
                    <a:pt x="53" y="19"/>
                  </a:lnTo>
                  <a:lnTo>
                    <a:pt x="45" y="21"/>
                  </a:lnTo>
                  <a:lnTo>
                    <a:pt x="36" y="24"/>
                  </a:lnTo>
                  <a:lnTo>
                    <a:pt x="29" y="28"/>
                  </a:lnTo>
                  <a:lnTo>
                    <a:pt x="20" y="34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5"/>
                  </a:lnTo>
                  <a:lnTo>
                    <a:pt x="20" y="5"/>
                  </a:lnTo>
                  <a:lnTo>
                    <a:pt x="20" y="18"/>
                  </a:lnTo>
                  <a:lnTo>
                    <a:pt x="30" y="11"/>
                  </a:lnTo>
                  <a:lnTo>
                    <a:pt x="39" y="5"/>
                  </a:lnTo>
                  <a:lnTo>
                    <a:pt x="49" y="2"/>
                  </a:lnTo>
                  <a:lnTo>
                    <a:pt x="59" y="0"/>
                  </a:lnTo>
                  <a:lnTo>
                    <a:pt x="71" y="2"/>
                  </a:lnTo>
                  <a:lnTo>
                    <a:pt x="79" y="6"/>
                  </a:lnTo>
                  <a:lnTo>
                    <a:pt x="87" y="12"/>
                  </a:lnTo>
                  <a:lnTo>
                    <a:pt x="92" y="21"/>
                  </a:lnTo>
                  <a:lnTo>
                    <a:pt x="104" y="11"/>
                  </a:lnTo>
                  <a:lnTo>
                    <a:pt x="114" y="5"/>
                  </a:lnTo>
                  <a:lnTo>
                    <a:pt x="124" y="2"/>
                  </a:lnTo>
                  <a:lnTo>
                    <a:pt x="134" y="0"/>
                  </a:lnTo>
                  <a:lnTo>
                    <a:pt x="144" y="2"/>
                  </a:lnTo>
                  <a:lnTo>
                    <a:pt x="159" y="8"/>
                  </a:lnTo>
                  <a:lnTo>
                    <a:pt x="163" y="12"/>
                  </a:lnTo>
                  <a:lnTo>
                    <a:pt x="172" y="26"/>
                  </a:lnTo>
                  <a:lnTo>
                    <a:pt x="173" y="45"/>
                  </a:lnTo>
                  <a:lnTo>
                    <a:pt x="173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9" name="Freeform 2731"/>
            <p:cNvSpPr>
              <a:spLocks noEditPoints="1"/>
            </p:cNvSpPr>
            <p:nvPr/>
          </p:nvSpPr>
          <p:spPr bwMode="auto">
            <a:xfrm>
              <a:off x="5335" y="3851"/>
              <a:ext cx="36" cy="41"/>
            </a:xfrm>
            <a:custGeom>
              <a:avLst/>
              <a:gdLst>
                <a:gd name="T0" fmla="*/ 107 w 107"/>
                <a:gd name="T1" fmla="*/ 65 h 124"/>
                <a:gd name="T2" fmla="*/ 19 w 107"/>
                <a:gd name="T3" fmla="*/ 65 h 124"/>
                <a:gd name="T4" fmla="*/ 20 w 107"/>
                <a:gd name="T5" fmla="*/ 75 h 124"/>
                <a:gd name="T6" fmla="*/ 23 w 107"/>
                <a:gd name="T7" fmla="*/ 84 h 124"/>
                <a:gd name="T8" fmla="*/ 26 w 107"/>
                <a:gd name="T9" fmla="*/ 91 h 124"/>
                <a:gd name="T10" fmla="*/ 32 w 107"/>
                <a:gd name="T11" fmla="*/ 97 h 124"/>
                <a:gd name="T12" fmla="*/ 38 w 107"/>
                <a:gd name="T13" fmla="*/ 101 h 124"/>
                <a:gd name="T14" fmla="*/ 45 w 107"/>
                <a:gd name="T15" fmla="*/ 104 h 124"/>
                <a:gd name="T16" fmla="*/ 52 w 107"/>
                <a:gd name="T17" fmla="*/ 107 h 124"/>
                <a:gd name="T18" fmla="*/ 62 w 107"/>
                <a:gd name="T19" fmla="*/ 107 h 124"/>
                <a:gd name="T20" fmla="*/ 74 w 107"/>
                <a:gd name="T21" fmla="*/ 107 h 124"/>
                <a:gd name="T22" fmla="*/ 85 w 107"/>
                <a:gd name="T23" fmla="*/ 103 h 124"/>
                <a:gd name="T24" fmla="*/ 97 w 107"/>
                <a:gd name="T25" fmla="*/ 98 h 124"/>
                <a:gd name="T26" fmla="*/ 103 w 107"/>
                <a:gd name="T27" fmla="*/ 93 h 124"/>
                <a:gd name="T28" fmla="*/ 104 w 107"/>
                <a:gd name="T29" fmla="*/ 93 h 124"/>
                <a:gd name="T30" fmla="*/ 104 w 107"/>
                <a:gd name="T31" fmla="*/ 114 h 124"/>
                <a:gd name="T32" fmla="*/ 94 w 107"/>
                <a:gd name="T33" fmla="*/ 119 h 124"/>
                <a:gd name="T34" fmla="*/ 84 w 107"/>
                <a:gd name="T35" fmla="*/ 121 h 124"/>
                <a:gd name="T36" fmla="*/ 74 w 107"/>
                <a:gd name="T37" fmla="*/ 124 h 124"/>
                <a:gd name="T38" fmla="*/ 62 w 107"/>
                <a:gd name="T39" fmla="*/ 124 h 124"/>
                <a:gd name="T40" fmla="*/ 48 w 107"/>
                <a:gd name="T41" fmla="*/ 124 h 124"/>
                <a:gd name="T42" fmla="*/ 25 w 107"/>
                <a:gd name="T43" fmla="*/ 116 h 124"/>
                <a:gd name="T44" fmla="*/ 16 w 107"/>
                <a:gd name="T45" fmla="*/ 108 h 124"/>
                <a:gd name="T46" fmla="*/ 9 w 107"/>
                <a:gd name="T47" fmla="*/ 100 h 124"/>
                <a:gd name="T48" fmla="*/ 0 w 107"/>
                <a:gd name="T49" fmla="*/ 78 h 124"/>
                <a:gd name="T50" fmla="*/ 0 w 107"/>
                <a:gd name="T51" fmla="*/ 64 h 124"/>
                <a:gd name="T52" fmla="*/ 0 w 107"/>
                <a:gd name="T53" fmla="*/ 49 h 124"/>
                <a:gd name="T54" fmla="*/ 7 w 107"/>
                <a:gd name="T55" fmla="*/ 26 h 124"/>
                <a:gd name="T56" fmla="*/ 15 w 107"/>
                <a:gd name="T57" fmla="*/ 18 h 124"/>
                <a:gd name="T58" fmla="*/ 23 w 107"/>
                <a:gd name="T59" fmla="*/ 11 h 124"/>
                <a:gd name="T60" fmla="*/ 45 w 107"/>
                <a:gd name="T61" fmla="*/ 2 h 124"/>
                <a:gd name="T62" fmla="*/ 56 w 107"/>
                <a:gd name="T63" fmla="*/ 0 h 124"/>
                <a:gd name="T64" fmla="*/ 68 w 107"/>
                <a:gd name="T65" fmla="*/ 2 h 124"/>
                <a:gd name="T66" fmla="*/ 87 w 107"/>
                <a:gd name="T67" fmla="*/ 8 h 124"/>
                <a:gd name="T68" fmla="*/ 94 w 107"/>
                <a:gd name="T69" fmla="*/ 15 h 124"/>
                <a:gd name="T70" fmla="*/ 100 w 107"/>
                <a:gd name="T71" fmla="*/ 22 h 124"/>
                <a:gd name="T72" fmla="*/ 105 w 107"/>
                <a:gd name="T73" fmla="*/ 42 h 124"/>
                <a:gd name="T74" fmla="*/ 107 w 107"/>
                <a:gd name="T75" fmla="*/ 54 h 124"/>
                <a:gd name="T76" fmla="*/ 107 w 107"/>
                <a:gd name="T77" fmla="*/ 65 h 124"/>
                <a:gd name="T78" fmla="*/ 87 w 107"/>
                <a:gd name="T79" fmla="*/ 49 h 124"/>
                <a:gd name="T80" fmla="*/ 85 w 107"/>
                <a:gd name="T81" fmla="*/ 35 h 124"/>
                <a:gd name="T82" fmla="*/ 79 w 107"/>
                <a:gd name="T83" fmla="*/ 26 h 124"/>
                <a:gd name="T84" fmla="*/ 71 w 107"/>
                <a:gd name="T85" fmla="*/ 19 h 124"/>
                <a:gd name="T86" fmla="*/ 56 w 107"/>
                <a:gd name="T87" fmla="*/ 18 h 124"/>
                <a:gd name="T88" fmla="*/ 41 w 107"/>
                <a:gd name="T89" fmla="*/ 19 h 124"/>
                <a:gd name="T90" fmla="*/ 30 w 107"/>
                <a:gd name="T91" fmla="*/ 26 h 124"/>
                <a:gd name="T92" fmla="*/ 22 w 107"/>
                <a:gd name="T93" fmla="*/ 36 h 124"/>
                <a:gd name="T94" fmla="*/ 19 w 107"/>
                <a:gd name="T95" fmla="*/ 49 h 124"/>
                <a:gd name="T96" fmla="*/ 87 w 107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" h="124">
                  <a:moveTo>
                    <a:pt x="107" y="65"/>
                  </a:moveTo>
                  <a:lnTo>
                    <a:pt x="19" y="65"/>
                  </a:lnTo>
                  <a:lnTo>
                    <a:pt x="20" y="75"/>
                  </a:lnTo>
                  <a:lnTo>
                    <a:pt x="23" y="84"/>
                  </a:lnTo>
                  <a:lnTo>
                    <a:pt x="26" y="91"/>
                  </a:lnTo>
                  <a:lnTo>
                    <a:pt x="32" y="97"/>
                  </a:lnTo>
                  <a:lnTo>
                    <a:pt x="38" y="101"/>
                  </a:lnTo>
                  <a:lnTo>
                    <a:pt x="45" y="104"/>
                  </a:lnTo>
                  <a:lnTo>
                    <a:pt x="52" y="107"/>
                  </a:lnTo>
                  <a:lnTo>
                    <a:pt x="62" y="107"/>
                  </a:lnTo>
                  <a:lnTo>
                    <a:pt x="74" y="107"/>
                  </a:lnTo>
                  <a:lnTo>
                    <a:pt x="85" y="103"/>
                  </a:lnTo>
                  <a:lnTo>
                    <a:pt x="97" y="98"/>
                  </a:lnTo>
                  <a:lnTo>
                    <a:pt x="103" y="93"/>
                  </a:lnTo>
                  <a:lnTo>
                    <a:pt x="104" y="93"/>
                  </a:lnTo>
                  <a:lnTo>
                    <a:pt x="104" y="114"/>
                  </a:lnTo>
                  <a:lnTo>
                    <a:pt x="94" y="119"/>
                  </a:lnTo>
                  <a:lnTo>
                    <a:pt x="84" y="121"/>
                  </a:lnTo>
                  <a:lnTo>
                    <a:pt x="74" y="124"/>
                  </a:lnTo>
                  <a:lnTo>
                    <a:pt x="62" y="124"/>
                  </a:lnTo>
                  <a:lnTo>
                    <a:pt x="48" y="124"/>
                  </a:lnTo>
                  <a:lnTo>
                    <a:pt x="25" y="116"/>
                  </a:lnTo>
                  <a:lnTo>
                    <a:pt x="16" y="108"/>
                  </a:lnTo>
                  <a:lnTo>
                    <a:pt x="9" y="10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49"/>
                  </a:lnTo>
                  <a:lnTo>
                    <a:pt x="7" y="26"/>
                  </a:lnTo>
                  <a:lnTo>
                    <a:pt x="15" y="18"/>
                  </a:lnTo>
                  <a:lnTo>
                    <a:pt x="23" y="11"/>
                  </a:lnTo>
                  <a:lnTo>
                    <a:pt x="45" y="2"/>
                  </a:lnTo>
                  <a:lnTo>
                    <a:pt x="56" y="0"/>
                  </a:lnTo>
                  <a:lnTo>
                    <a:pt x="68" y="2"/>
                  </a:lnTo>
                  <a:lnTo>
                    <a:pt x="87" y="8"/>
                  </a:lnTo>
                  <a:lnTo>
                    <a:pt x="94" y="15"/>
                  </a:lnTo>
                  <a:lnTo>
                    <a:pt x="100" y="22"/>
                  </a:lnTo>
                  <a:lnTo>
                    <a:pt x="105" y="42"/>
                  </a:lnTo>
                  <a:lnTo>
                    <a:pt x="107" y="54"/>
                  </a:lnTo>
                  <a:lnTo>
                    <a:pt x="107" y="65"/>
                  </a:lnTo>
                  <a:close/>
                  <a:moveTo>
                    <a:pt x="87" y="49"/>
                  </a:moveTo>
                  <a:lnTo>
                    <a:pt x="85" y="35"/>
                  </a:lnTo>
                  <a:lnTo>
                    <a:pt x="79" y="26"/>
                  </a:lnTo>
                  <a:lnTo>
                    <a:pt x="71" y="19"/>
                  </a:lnTo>
                  <a:lnTo>
                    <a:pt x="56" y="18"/>
                  </a:lnTo>
                  <a:lnTo>
                    <a:pt x="41" y="19"/>
                  </a:lnTo>
                  <a:lnTo>
                    <a:pt x="30" y="26"/>
                  </a:lnTo>
                  <a:lnTo>
                    <a:pt x="22" y="36"/>
                  </a:lnTo>
                  <a:lnTo>
                    <a:pt x="19" y="49"/>
                  </a:lnTo>
                  <a:lnTo>
                    <a:pt x="87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0" name="Freeform 2732"/>
            <p:cNvSpPr>
              <a:spLocks/>
            </p:cNvSpPr>
            <p:nvPr/>
          </p:nvSpPr>
          <p:spPr bwMode="auto">
            <a:xfrm>
              <a:off x="5378" y="3852"/>
              <a:ext cx="31" cy="40"/>
            </a:xfrm>
            <a:custGeom>
              <a:avLst/>
              <a:gdLst>
                <a:gd name="T0" fmla="*/ 93 w 93"/>
                <a:gd name="T1" fmla="*/ 94 h 122"/>
                <a:gd name="T2" fmla="*/ 80 w 93"/>
                <a:gd name="T3" fmla="*/ 112 h 122"/>
                <a:gd name="T4" fmla="*/ 44 w 93"/>
                <a:gd name="T5" fmla="*/ 122 h 122"/>
                <a:gd name="T6" fmla="*/ 19 w 93"/>
                <a:gd name="T7" fmla="*/ 119 h 122"/>
                <a:gd name="T8" fmla="*/ 0 w 93"/>
                <a:gd name="T9" fmla="*/ 112 h 122"/>
                <a:gd name="T10" fmla="*/ 2 w 93"/>
                <a:gd name="T11" fmla="*/ 91 h 122"/>
                <a:gd name="T12" fmla="*/ 22 w 93"/>
                <a:gd name="T13" fmla="*/ 102 h 122"/>
                <a:gd name="T14" fmla="*/ 45 w 93"/>
                <a:gd name="T15" fmla="*/ 106 h 122"/>
                <a:gd name="T16" fmla="*/ 65 w 93"/>
                <a:gd name="T17" fmla="*/ 102 h 122"/>
                <a:gd name="T18" fmla="*/ 72 w 93"/>
                <a:gd name="T19" fmla="*/ 89 h 122"/>
                <a:gd name="T20" fmla="*/ 68 w 93"/>
                <a:gd name="T21" fmla="*/ 78 h 122"/>
                <a:gd name="T22" fmla="*/ 54 w 93"/>
                <a:gd name="T23" fmla="*/ 72 h 122"/>
                <a:gd name="T24" fmla="*/ 42 w 93"/>
                <a:gd name="T25" fmla="*/ 69 h 122"/>
                <a:gd name="T26" fmla="*/ 29 w 93"/>
                <a:gd name="T27" fmla="*/ 66 h 122"/>
                <a:gd name="T28" fmla="*/ 8 w 93"/>
                <a:gd name="T29" fmla="*/ 55 h 122"/>
                <a:gd name="T30" fmla="*/ 2 w 93"/>
                <a:gd name="T31" fmla="*/ 36 h 122"/>
                <a:gd name="T32" fmla="*/ 5 w 93"/>
                <a:gd name="T33" fmla="*/ 22 h 122"/>
                <a:gd name="T34" fmla="*/ 13 w 93"/>
                <a:gd name="T35" fmla="*/ 10 h 122"/>
                <a:gd name="T36" fmla="*/ 28 w 93"/>
                <a:gd name="T37" fmla="*/ 3 h 122"/>
                <a:gd name="T38" fmla="*/ 49 w 93"/>
                <a:gd name="T39" fmla="*/ 0 h 122"/>
                <a:gd name="T40" fmla="*/ 70 w 93"/>
                <a:gd name="T41" fmla="*/ 1 h 122"/>
                <a:gd name="T42" fmla="*/ 88 w 93"/>
                <a:gd name="T43" fmla="*/ 9 h 122"/>
                <a:gd name="T44" fmla="*/ 87 w 93"/>
                <a:gd name="T45" fmla="*/ 29 h 122"/>
                <a:gd name="T46" fmla="*/ 68 w 93"/>
                <a:gd name="T47" fmla="*/ 20 h 122"/>
                <a:gd name="T48" fmla="*/ 48 w 93"/>
                <a:gd name="T49" fmla="*/ 16 h 122"/>
                <a:gd name="T50" fmla="*/ 29 w 93"/>
                <a:gd name="T51" fmla="*/ 20 h 122"/>
                <a:gd name="T52" fmla="*/ 22 w 93"/>
                <a:gd name="T53" fmla="*/ 33 h 122"/>
                <a:gd name="T54" fmla="*/ 26 w 93"/>
                <a:gd name="T55" fmla="*/ 43 h 122"/>
                <a:gd name="T56" fmla="*/ 41 w 93"/>
                <a:gd name="T57" fmla="*/ 49 h 122"/>
                <a:gd name="T58" fmla="*/ 52 w 93"/>
                <a:gd name="T59" fmla="*/ 52 h 122"/>
                <a:gd name="T60" fmla="*/ 64 w 93"/>
                <a:gd name="T61" fmla="*/ 55 h 122"/>
                <a:gd name="T62" fmla="*/ 85 w 93"/>
                <a:gd name="T63" fmla="*/ 65 h 122"/>
                <a:gd name="T64" fmla="*/ 93 w 93"/>
                <a:gd name="T65" fmla="*/ 8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" h="122">
                  <a:moveTo>
                    <a:pt x="93" y="86"/>
                  </a:moveTo>
                  <a:lnTo>
                    <a:pt x="93" y="94"/>
                  </a:lnTo>
                  <a:lnTo>
                    <a:pt x="85" y="106"/>
                  </a:lnTo>
                  <a:lnTo>
                    <a:pt x="80" y="112"/>
                  </a:lnTo>
                  <a:lnTo>
                    <a:pt x="64" y="121"/>
                  </a:lnTo>
                  <a:lnTo>
                    <a:pt x="44" y="122"/>
                  </a:lnTo>
                  <a:lnTo>
                    <a:pt x="31" y="122"/>
                  </a:lnTo>
                  <a:lnTo>
                    <a:pt x="19" y="119"/>
                  </a:lnTo>
                  <a:lnTo>
                    <a:pt x="9" y="117"/>
                  </a:lnTo>
                  <a:lnTo>
                    <a:pt x="0" y="112"/>
                  </a:lnTo>
                  <a:lnTo>
                    <a:pt x="0" y="91"/>
                  </a:lnTo>
                  <a:lnTo>
                    <a:pt x="2" y="91"/>
                  </a:lnTo>
                  <a:lnTo>
                    <a:pt x="12" y="98"/>
                  </a:lnTo>
                  <a:lnTo>
                    <a:pt x="22" y="102"/>
                  </a:lnTo>
                  <a:lnTo>
                    <a:pt x="34" y="105"/>
                  </a:lnTo>
                  <a:lnTo>
                    <a:pt x="45" y="106"/>
                  </a:lnTo>
                  <a:lnTo>
                    <a:pt x="57" y="105"/>
                  </a:lnTo>
                  <a:lnTo>
                    <a:pt x="65" y="102"/>
                  </a:lnTo>
                  <a:lnTo>
                    <a:pt x="71" y="96"/>
                  </a:lnTo>
                  <a:lnTo>
                    <a:pt x="72" y="89"/>
                  </a:lnTo>
                  <a:lnTo>
                    <a:pt x="72" y="82"/>
                  </a:lnTo>
                  <a:lnTo>
                    <a:pt x="68" y="78"/>
                  </a:lnTo>
                  <a:lnTo>
                    <a:pt x="64" y="75"/>
                  </a:lnTo>
                  <a:lnTo>
                    <a:pt x="54" y="72"/>
                  </a:lnTo>
                  <a:lnTo>
                    <a:pt x="48" y="70"/>
                  </a:lnTo>
                  <a:lnTo>
                    <a:pt x="42" y="69"/>
                  </a:lnTo>
                  <a:lnTo>
                    <a:pt x="35" y="68"/>
                  </a:lnTo>
                  <a:lnTo>
                    <a:pt x="29" y="66"/>
                  </a:lnTo>
                  <a:lnTo>
                    <a:pt x="16" y="62"/>
                  </a:lnTo>
                  <a:lnTo>
                    <a:pt x="8" y="55"/>
                  </a:lnTo>
                  <a:lnTo>
                    <a:pt x="2" y="46"/>
                  </a:lnTo>
                  <a:lnTo>
                    <a:pt x="2" y="36"/>
                  </a:lnTo>
                  <a:lnTo>
                    <a:pt x="2" y="29"/>
                  </a:lnTo>
                  <a:lnTo>
                    <a:pt x="5" y="22"/>
                  </a:lnTo>
                  <a:lnTo>
                    <a:pt x="8" y="16"/>
                  </a:lnTo>
                  <a:lnTo>
                    <a:pt x="13" y="10"/>
                  </a:lnTo>
                  <a:lnTo>
                    <a:pt x="19" y="6"/>
                  </a:lnTo>
                  <a:lnTo>
                    <a:pt x="28" y="3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70" y="1"/>
                  </a:lnTo>
                  <a:lnTo>
                    <a:pt x="80" y="4"/>
                  </a:lnTo>
                  <a:lnTo>
                    <a:pt x="88" y="9"/>
                  </a:lnTo>
                  <a:lnTo>
                    <a:pt x="88" y="29"/>
                  </a:lnTo>
                  <a:lnTo>
                    <a:pt x="87" y="29"/>
                  </a:lnTo>
                  <a:lnTo>
                    <a:pt x="78" y="24"/>
                  </a:lnTo>
                  <a:lnTo>
                    <a:pt x="68" y="20"/>
                  </a:lnTo>
                  <a:lnTo>
                    <a:pt x="58" y="17"/>
                  </a:lnTo>
                  <a:lnTo>
                    <a:pt x="48" y="16"/>
                  </a:lnTo>
                  <a:lnTo>
                    <a:pt x="36" y="17"/>
                  </a:lnTo>
                  <a:lnTo>
                    <a:pt x="29" y="20"/>
                  </a:lnTo>
                  <a:lnTo>
                    <a:pt x="22" y="24"/>
                  </a:lnTo>
                  <a:lnTo>
                    <a:pt x="22" y="33"/>
                  </a:lnTo>
                  <a:lnTo>
                    <a:pt x="22" y="39"/>
                  </a:lnTo>
                  <a:lnTo>
                    <a:pt x="26" y="43"/>
                  </a:lnTo>
                  <a:lnTo>
                    <a:pt x="31" y="47"/>
                  </a:lnTo>
                  <a:lnTo>
                    <a:pt x="41" y="49"/>
                  </a:lnTo>
                  <a:lnTo>
                    <a:pt x="47" y="50"/>
                  </a:lnTo>
                  <a:lnTo>
                    <a:pt x="52" y="52"/>
                  </a:lnTo>
                  <a:lnTo>
                    <a:pt x="59" y="53"/>
                  </a:lnTo>
                  <a:lnTo>
                    <a:pt x="64" y="55"/>
                  </a:lnTo>
                  <a:lnTo>
                    <a:pt x="77" y="59"/>
                  </a:lnTo>
                  <a:lnTo>
                    <a:pt x="85" y="65"/>
                  </a:lnTo>
                  <a:lnTo>
                    <a:pt x="91" y="73"/>
                  </a:lnTo>
                  <a:lnTo>
                    <a:pt x="93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1" name="Freeform 2733"/>
            <p:cNvSpPr>
              <a:spLocks/>
            </p:cNvSpPr>
            <p:nvPr/>
          </p:nvSpPr>
          <p:spPr bwMode="auto">
            <a:xfrm>
              <a:off x="5417" y="3837"/>
              <a:ext cx="21" cy="69"/>
            </a:xfrm>
            <a:custGeom>
              <a:avLst/>
              <a:gdLst>
                <a:gd name="T0" fmla="*/ 63 w 63"/>
                <a:gd name="T1" fmla="*/ 104 h 209"/>
                <a:gd name="T2" fmla="*/ 62 w 63"/>
                <a:gd name="T3" fmla="*/ 136 h 209"/>
                <a:gd name="T4" fmla="*/ 53 w 63"/>
                <a:gd name="T5" fmla="*/ 162 h 209"/>
                <a:gd name="T6" fmla="*/ 42 w 63"/>
                <a:gd name="T7" fmla="*/ 186 h 209"/>
                <a:gd name="T8" fmla="*/ 25 w 63"/>
                <a:gd name="T9" fmla="*/ 209 h 209"/>
                <a:gd name="T10" fmla="*/ 0 w 63"/>
                <a:gd name="T11" fmla="*/ 209 h 209"/>
                <a:gd name="T12" fmla="*/ 0 w 63"/>
                <a:gd name="T13" fmla="*/ 208 h 209"/>
                <a:gd name="T14" fmla="*/ 9 w 63"/>
                <a:gd name="T15" fmla="*/ 199 h 209"/>
                <a:gd name="T16" fmla="*/ 16 w 63"/>
                <a:gd name="T17" fmla="*/ 189 h 209"/>
                <a:gd name="T18" fmla="*/ 25 w 63"/>
                <a:gd name="T19" fmla="*/ 179 h 209"/>
                <a:gd name="T20" fmla="*/ 30 w 63"/>
                <a:gd name="T21" fmla="*/ 166 h 209"/>
                <a:gd name="T22" fmla="*/ 38 w 63"/>
                <a:gd name="T23" fmla="*/ 153 h 209"/>
                <a:gd name="T24" fmla="*/ 42 w 63"/>
                <a:gd name="T25" fmla="*/ 137 h 209"/>
                <a:gd name="T26" fmla="*/ 45 w 63"/>
                <a:gd name="T27" fmla="*/ 123 h 209"/>
                <a:gd name="T28" fmla="*/ 45 w 63"/>
                <a:gd name="T29" fmla="*/ 104 h 209"/>
                <a:gd name="T30" fmla="*/ 45 w 63"/>
                <a:gd name="T31" fmla="*/ 88 h 209"/>
                <a:gd name="T32" fmla="*/ 42 w 63"/>
                <a:gd name="T33" fmla="*/ 72 h 209"/>
                <a:gd name="T34" fmla="*/ 38 w 63"/>
                <a:gd name="T35" fmla="*/ 56 h 209"/>
                <a:gd name="T36" fmla="*/ 30 w 63"/>
                <a:gd name="T37" fmla="*/ 43 h 209"/>
                <a:gd name="T38" fmla="*/ 25 w 63"/>
                <a:gd name="T39" fmla="*/ 31 h 209"/>
                <a:gd name="T40" fmla="*/ 16 w 63"/>
                <a:gd name="T41" fmla="*/ 19 h 209"/>
                <a:gd name="T42" fmla="*/ 9 w 63"/>
                <a:gd name="T43" fmla="*/ 10 h 209"/>
                <a:gd name="T44" fmla="*/ 0 w 63"/>
                <a:gd name="T45" fmla="*/ 2 h 209"/>
                <a:gd name="T46" fmla="*/ 0 w 63"/>
                <a:gd name="T47" fmla="*/ 0 h 209"/>
                <a:gd name="T48" fmla="*/ 25 w 63"/>
                <a:gd name="T49" fmla="*/ 0 h 209"/>
                <a:gd name="T50" fmla="*/ 42 w 63"/>
                <a:gd name="T51" fmla="*/ 23 h 209"/>
                <a:gd name="T52" fmla="*/ 53 w 63"/>
                <a:gd name="T53" fmla="*/ 48 h 209"/>
                <a:gd name="T54" fmla="*/ 62 w 63"/>
                <a:gd name="T55" fmla="*/ 74 h 209"/>
                <a:gd name="T56" fmla="*/ 63 w 63"/>
                <a:gd name="T57" fmla="*/ 10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" h="209">
                  <a:moveTo>
                    <a:pt x="63" y="104"/>
                  </a:moveTo>
                  <a:lnTo>
                    <a:pt x="62" y="136"/>
                  </a:lnTo>
                  <a:lnTo>
                    <a:pt x="53" y="162"/>
                  </a:lnTo>
                  <a:lnTo>
                    <a:pt x="42" y="186"/>
                  </a:lnTo>
                  <a:lnTo>
                    <a:pt x="25" y="209"/>
                  </a:lnTo>
                  <a:lnTo>
                    <a:pt x="0" y="209"/>
                  </a:lnTo>
                  <a:lnTo>
                    <a:pt x="0" y="208"/>
                  </a:lnTo>
                  <a:lnTo>
                    <a:pt x="9" y="199"/>
                  </a:lnTo>
                  <a:lnTo>
                    <a:pt x="16" y="189"/>
                  </a:lnTo>
                  <a:lnTo>
                    <a:pt x="25" y="179"/>
                  </a:lnTo>
                  <a:lnTo>
                    <a:pt x="30" y="166"/>
                  </a:lnTo>
                  <a:lnTo>
                    <a:pt x="38" y="153"/>
                  </a:lnTo>
                  <a:lnTo>
                    <a:pt x="42" y="137"/>
                  </a:lnTo>
                  <a:lnTo>
                    <a:pt x="45" y="123"/>
                  </a:lnTo>
                  <a:lnTo>
                    <a:pt x="45" y="104"/>
                  </a:lnTo>
                  <a:lnTo>
                    <a:pt x="45" y="88"/>
                  </a:lnTo>
                  <a:lnTo>
                    <a:pt x="42" y="72"/>
                  </a:lnTo>
                  <a:lnTo>
                    <a:pt x="38" y="56"/>
                  </a:lnTo>
                  <a:lnTo>
                    <a:pt x="30" y="43"/>
                  </a:lnTo>
                  <a:lnTo>
                    <a:pt x="25" y="31"/>
                  </a:lnTo>
                  <a:lnTo>
                    <a:pt x="16" y="19"/>
                  </a:lnTo>
                  <a:lnTo>
                    <a:pt x="9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2" y="23"/>
                  </a:lnTo>
                  <a:lnTo>
                    <a:pt x="53" y="48"/>
                  </a:lnTo>
                  <a:lnTo>
                    <a:pt x="62" y="74"/>
                  </a:lnTo>
                  <a:lnTo>
                    <a:pt x="63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2" name="Freeform 2734"/>
            <p:cNvSpPr>
              <a:spLocks noEditPoints="1"/>
            </p:cNvSpPr>
            <p:nvPr/>
          </p:nvSpPr>
          <p:spPr bwMode="auto">
            <a:xfrm>
              <a:off x="4969" y="3930"/>
              <a:ext cx="66" cy="69"/>
            </a:xfrm>
            <a:custGeom>
              <a:avLst/>
              <a:gdLst>
                <a:gd name="T0" fmla="*/ 197 w 197"/>
                <a:gd name="T1" fmla="*/ 105 h 208"/>
                <a:gd name="T2" fmla="*/ 197 w 197"/>
                <a:gd name="T3" fmla="*/ 119 h 208"/>
                <a:gd name="T4" fmla="*/ 190 w 197"/>
                <a:gd name="T5" fmla="*/ 145 h 208"/>
                <a:gd name="T6" fmla="*/ 184 w 197"/>
                <a:gd name="T7" fmla="*/ 156 h 208"/>
                <a:gd name="T8" fmla="*/ 170 w 197"/>
                <a:gd name="T9" fmla="*/ 178 h 208"/>
                <a:gd name="T10" fmla="*/ 151 w 197"/>
                <a:gd name="T11" fmla="*/ 192 h 208"/>
                <a:gd name="T12" fmla="*/ 135 w 197"/>
                <a:gd name="T13" fmla="*/ 201 h 208"/>
                <a:gd name="T14" fmla="*/ 117 w 197"/>
                <a:gd name="T15" fmla="*/ 205 h 208"/>
                <a:gd name="T16" fmla="*/ 98 w 197"/>
                <a:gd name="T17" fmla="*/ 208 h 208"/>
                <a:gd name="T18" fmla="*/ 73 w 197"/>
                <a:gd name="T19" fmla="*/ 208 h 208"/>
                <a:gd name="T20" fmla="*/ 0 w 197"/>
                <a:gd name="T21" fmla="*/ 208 h 208"/>
                <a:gd name="T22" fmla="*/ 0 w 197"/>
                <a:gd name="T23" fmla="*/ 0 h 208"/>
                <a:gd name="T24" fmla="*/ 76 w 197"/>
                <a:gd name="T25" fmla="*/ 0 h 208"/>
                <a:gd name="T26" fmla="*/ 101 w 197"/>
                <a:gd name="T27" fmla="*/ 0 h 208"/>
                <a:gd name="T28" fmla="*/ 119 w 197"/>
                <a:gd name="T29" fmla="*/ 4 h 208"/>
                <a:gd name="T30" fmla="*/ 137 w 197"/>
                <a:gd name="T31" fmla="*/ 8 h 208"/>
                <a:gd name="T32" fmla="*/ 151 w 197"/>
                <a:gd name="T33" fmla="*/ 15 h 208"/>
                <a:gd name="T34" fmla="*/ 171 w 197"/>
                <a:gd name="T35" fmla="*/ 31 h 208"/>
                <a:gd name="T36" fmla="*/ 186 w 197"/>
                <a:gd name="T37" fmla="*/ 51 h 208"/>
                <a:gd name="T38" fmla="*/ 196 w 197"/>
                <a:gd name="T39" fmla="*/ 76 h 208"/>
                <a:gd name="T40" fmla="*/ 197 w 197"/>
                <a:gd name="T41" fmla="*/ 105 h 208"/>
                <a:gd name="T42" fmla="*/ 142 w 197"/>
                <a:gd name="T43" fmla="*/ 103 h 208"/>
                <a:gd name="T44" fmla="*/ 141 w 197"/>
                <a:gd name="T45" fmla="*/ 85 h 208"/>
                <a:gd name="T46" fmla="*/ 134 w 197"/>
                <a:gd name="T47" fmla="*/ 69 h 208"/>
                <a:gd name="T48" fmla="*/ 125 w 197"/>
                <a:gd name="T49" fmla="*/ 54 h 208"/>
                <a:gd name="T50" fmla="*/ 111 w 197"/>
                <a:gd name="T51" fmla="*/ 46 h 208"/>
                <a:gd name="T52" fmla="*/ 102 w 197"/>
                <a:gd name="T53" fmla="*/ 41 h 208"/>
                <a:gd name="T54" fmla="*/ 93 w 197"/>
                <a:gd name="T55" fmla="*/ 40 h 208"/>
                <a:gd name="T56" fmla="*/ 83 w 197"/>
                <a:gd name="T57" fmla="*/ 38 h 208"/>
                <a:gd name="T58" fmla="*/ 68 w 197"/>
                <a:gd name="T59" fmla="*/ 38 h 208"/>
                <a:gd name="T60" fmla="*/ 53 w 197"/>
                <a:gd name="T61" fmla="*/ 38 h 208"/>
                <a:gd name="T62" fmla="*/ 53 w 197"/>
                <a:gd name="T63" fmla="*/ 169 h 208"/>
                <a:gd name="T64" fmla="*/ 68 w 197"/>
                <a:gd name="T65" fmla="*/ 169 h 208"/>
                <a:gd name="T66" fmla="*/ 85 w 197"/>
                <a:gd name="T67" fmla="*/ 169 h 208"/>
                <a:gd name="T68" fmla="*/ 95 w 197"/>
                <a:gd name="T69" fmla="*/ 168 h 208"/>
                <a:gd name="T70" fmla="*/ 105 w 197"/>
                <a:gd name="T71" fmla="*/ 165 h 208"/>
                <a:gd name="T72" fmla="*/ 114 w 197"/>
                <a:gd name="T73" fmla="*/ 161 h 208"/>
                <a:gd name="T74" fmla="*/ 127 w 197"/>
                <a:gd name="T75" fmla="*/ 152 h 208"/>
                <a:gd name="T76" fmla="*/ 135 w 197"/>
                <a:gd name="T77" fmla="*/ 139 h 208"/>
                <a:gd name="T78" fmla="*/ 141 w 197"/>
                <a:gd name="T79" fmla="*/ 123 h 208"/>
                <a:gd name="T80" fmla="*/ 142 w 197"/>
                <a:gd name="T81" fmla="*/ 10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7" h="208">
                  <a:moveTo>
                    <a:pt x="197" y="105"/>
                  </a:moveTo>
                  <a:lnTo>
                    <a:pt x="197" y="119"/>
                  </a:lnTo>
                  <a:lnTo>
                    <a:pt x="190" y="145"/>
                  </a:lnTo>
                  <a:lnTo>
                    <a:pt x="184" y="156"/>
                  </a:lnTo>
                  <a:lnTo>
                    <a:pt x="170" y="178"/>
                  </a:lnTo>
                  <a:lnTo>
                    <a:pt x="151" y="192"/>
                  </a:lnTo>
                  <a:lnTo>
                    <a:pt x="135" y="201"/>
                  </a:lnTo>
                  <a:lnTo>
                    <a:pt x="117" y="205"/>
                  </a:lnTo>
                  <a:lnTo>
                    <a:pt x="98" y="208"/>
                  </a:lnTo>
                  <a:lnTo>
                    <a:pt x="73" y="208"/>
                  </a:lnTo>
                  <a:lnTo>
                    <a:pt x="0" y="208"/>
                  </a:lnTo>
                  <a:lnTo>
                    <a:pt x="0" y="0"/>
                  </a:lnTo>
                  <a:lnTo>
                    <a:pt x="76" y="0"/>
                  </a:lnTo>
                  <a:lnTo>
                    <a:pt x="101" y="0"/>
                  </a:lnTo>
                  <a:lnTo>
                    <a:pt x="119" y="4"/>
                  </a:lnTo>
                  <a:lnTo>
                    <a:pt x="137" y="8"/>
                  </a:lnTo>
                  <a:lnTo>
                    <a:pt x="151" y="15"/>
                  </a:lnTo>
                  <a:lnTo>
                    <a:pt x="171" y="31"/>
                  </a:lnTo>
                  <a:lnTo>
                    <a:pt x="186" y="51"/>
                  </a:lnTo>
                  <a:lnTo>
                    <a:pt x="196" y="76"/>
                  </a:lnTo>
                  <a:lnTo>
                    <a:pt x="197" y="105"/>
                  </a:lnTo>
                  <a:close/>
                  <a:moveTo>
                    <a:pt x="142" y="103"/>
                  </a:moveTo>
                  <a:lnTo>
                    <a:pt x="141" y="85"/>
                  </a:lnTo>
                  <a:lnTo>
                    <a:pt x="134" y="69"/>
                  </a:lnTo>
                  <a:lnTo>
                    <a:pt x="125" y="54"/>
                  </a:lnTo>
                  <a:lnTo>
                    <a:pt x="111" y="46"/>
                  </a:lnTo>
                  <a:lnTo>
                    <a:pt x="102" y="41"/>
                  </a:lnTo>
                  <a:lnTo>
                    <a:pt x="93" y="40"/>
                  </a:lnTo>
                  <a:lnTo>
                    <a:pt x="83" y="38"/>
                  </a:lnTo>
                  <a:lnTo>
                    <a:pt x="68" y="38"/>
                  </a:lnTo>
                  <a:lnTo>
                    <a:pt x="53" y="38"/>
                  </a:lnTo>
                  <a:lnTo>
                    <a:pt x="53" y="169"/>
                  </a:lnTo>
                  <a:lnTo>
                    <a:pt x="68" y="169"/>
                  </a:lnTo>
                  <a:lnTo>
                    <a:pt x="85" y="169"/>
                  </a:lnTo>
                  <a:lnTo>
                    <a:pt x="95" y="168"/>
                  </a:lnTo>
                  <a:lnTo>
                    <a:pt x="105" y="165"/>
                  </a:lnTo>
                  <a:lnTo>
                    <a:pt x="114" y="161"/>
                  </a:lnTo>
                  <a:lnTo>
                    <a:pt x="127" y="152"/>
                  </a:lnTo>
                  <a:lnTo>
                    <a:pt x="135" y="139"/>
                  </a:lnTo>
                  <a:lnTo>
                    <a:pt x="141" y="123"/>
                  </a:lnTo>
                  <a:lnTo>
                    <a:pt x="142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3" name="Freeform 2735"/>
            <p:cNvSpPr>
              <a:spLocks/>
            </p:cNvSpPr>
            <p:nvPr/>
          </p:nvSpPr>
          <p:spPr bwMode="auto">
            <a:xfrm>
              <a:off x="5046" y="3930"/>
              <a:ext cx="41" cy="69"/>
            </a:xfrm>
            <a:custGeom>
              <a:avLst/>
              <a:gdLst>
                <a:gd name="T0" fmla="*/ 124 w 124"/>
                <a:gd name="T1" fmla="*/ 208 h 208"/>
                <a:gd name="T2" fmla="*/ 0 w 124"/>
                <a:gd name="T3" fmla="*/ 208 h 208"/>
                <a:gd name="T4" fmla="*/ 0 w 124"/>
                <a:gd name="T5" fmla="*/ 172 h 208"/>
                <a:gd name="T6" fmla="*/ 34 w 124"/>
                <a:gd name="T7" fmla="*/ 172 h 208"/>
                <a:gd name="T8" fmla="*/ 34 w 124"/>
                <a:gd name="T9" fmla="*/ 37 h 208"/>
                <a:gd name="T10" fmla="*/ 0 w 124"/>
                <a:gd name="T11" fmla="*/ 37 h 208"/>
                <a:gd name="T12" fmla="*/ 0 w 124"/>
                <a:gd name="T13" fmla="*/ 0 h 208"/>
                <a:gd name="T14" fmla="*/ 124 w 124"/>
                <a:gd name="T15" fmla="*/ 0 h 208"/>
                <a:gd name="T16" fmla="*/ 124 w 124"/>
                <a:gd name="T17" fmla="*/ 37 h 208"/>
                <a:gd name="T18" fmla="*/ 89 w 124"/>
                <a:gd name="T19" fmla="*/ 37 h 208"/>
                <a:gd name="T20" fmla="*/ 89 w 124"/>
                <a:gd name="T21" fmla="*/ 172 h 208"/>
                <a:gd name="T22" fmla="*/ 124 w 124"/>
                <a:gd name="T23" fmla="*/ 172 h 208"/>
                <a:gd name="T24" fmla="*/ 124 w 124"/>
                <a:gd name="T2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208">
                  <a:moveTo>
                    <a:pt x="124" y="208"/>
                  </a:moveTo>
                  <a:lnTo>
                    <a:pt x="0" y="208"/>
                  </a:lnTo>
                  <a:lnTo>
                    <a:pt x="0" y="172"/>
                  </a:lnTo>
                  <a:lnTo>
                    <a:pt x="34" y="172"/>
                  </a:lnTo>
                  <a:lnTo>
                    <a:pt x="34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124" y="0"/>
                  </a:lnTo>
                  <a:lnTo>
                    <a:pt x="124" y="37"/>
                  </a:lnTo>
                  <a:lnTo>
                    <a:pt x="89" y="37"/>
                  </a:lnTo>
                  <a:lnTo>
                    <a:pt x="89" y="172"/>
                  </a:lnTo>
                  <a:lnTo>
                    <a:pt x="124" y="172"/>
                  </a:lnTo>
                  <a:lnTo>
                    <a:pt x="124" y="2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4" name="Freeform 2736"/>
            <p:cNvSpPr>
              <a:spLocks/>
            </p:cNvSpPr>
            <p:nvPr/>
          </p:nvSpPr>
          <p:spPr bwMode="auto">
            <a:xfrm>
              <a:off x="5097" y="3928"/>
              <a:ext cx="66" cy="73"/>
            </a:xfrm>
            <a:custGeom>
              <a:avLst/>
              <a:gdLst>
                <a:gd name="T0" fmla="*/ 198 w 198"/>
                <a:gd name="T1" fmla="*/ 202 h 218"/>
                <a:gd name="T2" fmla="*/ 182 w 198"/>
                <a:gd name="T3" fmla="*/ 208 h 218"/>
                <a:gd name="T4" fmla="*/ 160 w 198"/>
                <a:gd name="T5" fmla="*/ 213 h 218"/>
                <a:gd name="T6" fmla="*/ 137 w 198"/>
                <a:gd name="T7" fmla="*/ 218 h 218"/>
                <a:gd name="T8" fmla="*/ 114 w 198"/>
                <a:gd name="T9" fmla="*/ 218 h 218"/>
                <a:gd name="T10" fmla="*/ 88 w 198"/>
                <a:gd name="T11" fmla="*/ 218 h 218"/>
                <a:gd name="T12" fmla="*/ 46 w 198"/>
                <a:gd name="T13" fmla="*/ 202 h 218"/>
                <a:gd name="T14" fmla="*/ 31 w 198"/>
                <a:gd name="T15" fmla="*/ 189 h 218"/>
                <a:gd name="T16" fmla="*/ 16 w 198"/>
                <a:gd name="T17" fmla="*/ 173 h 218"/>
                <a:gd name="T18" fmla="*/ 2 w 198"/>
                <a:gd name="T19" fmla="*/ 134 h 218"/>
                <a:gd name="T20" fmla="*/ 0 w 198"/>
                <a:gd name="T21" fmla="*/ 108 h 218"/>
                <a:gd name="T22" fmla="*/ 2 w 198"/>
                <a:gd name="T23" fmla="*/ 85 h 218"/>
                <a:gd name="T24" fmla="*/ 16 w 198"/>
                <a:gd name="T25" fmla="*/ 46 h 218"/>
                <a:gd name="T26" fmla="*/ 31 w 198"/>
                <a:gd name="T27" fmla="*/ 30 h 218"/>
                <a:gd name="T28" fmla="*/ 46 w 198"/>
                <a:gd name="T29" fmla="*/ 16 h 218"/>
                <a:gd name="T30" fmla="*/ 90 w 198"/>
                <a:gd name="T31" fmla="*/ 2 h 218"/>
                <a:gd name="T32" fmla="*/ 116 w 198"/>
                <a:gd name="T33" fmla="*/ 0 h 218"/>
                <a:gd name="T34" fmla="*/ 136 w 198"/>
                <a:gd name="T35" fmla="*/ 2 h 218"/>
                <a:gd name="T36" fmla="*/ 154 w 198"/>
                <a:gd name="T37" fmla="*/ 5 h 218"/>
                <a:gd name="T38" fmla="*/ 175 w 198"/>
                <a:gd name="T39" fmla="*/ 9 h 218"/>
                <a:gd name="T40" fmla="*/ 196 w 198"/>
                <a:gd name="T41" fmla="*/ 19 h 218"/>
                <a:gd name="T42" fmla="*/ 196 w 198"/>
                <a:gd name="T43" fmla="*/ 68 h 218"/>
                <a:gd name="T44" fmla="*/ 190 w 198"/>
                <a:gd name="T45" fmla="*/ 68 h 218"/>
                <a:gd name="T46" fmla="*/ 186 w 198"/>
                <a:gd name="T47" fmla="*/ 65 h 218"/>
                <a:gd name="T48" fmla="*/ 179 w 198"/>
                <a:gd name="T49" fmla="*/ 59 h 218"/>
                <a:gd name="T50" fmla="*/ 172 w 198"/>
                <a:gd name="T51" fmla="*/ 55 h 218"/>
                <a:gd name="T52" fmla="*/ 165 w 198"/>
                <a:gd name="T53" fmla="*/ 51 h 218"/>
                <a:gd name="T54" fmla="*/ 156 w 198"/>
                <a:gd name="T55" fmla="*/ 46 h 218"/>
                <a:gd name="T56" fmla="*/ 146 w 198"/>
                <a:gd name="T57" fmla="*/ 42 h 218"/>
                <a:gd name="T58" fmla="*/ 134 w 198"/>
                <a:gd name="T59" fmla="*/ 41 h 218"/>
                <a:gd name="T60" fmla="*/ 123 w 198"/>
                <a:gd name="T61" fmla="*/ 39 h 218"/>
                <a:gd name="T62" fmla="*/ 108 w 198"/>
                <a:gd name="T63" fmla="*/ 41 h 218"/>
                <a:gd name="T64" fmla="*/ 97 w 198"/>
                <a:gd name="T65" fmla="*/ 43 h 218"/>
                <a:gd name="T66" fmla="*/ 85 w 198"/>
                <a:gd name="T67" fmla="*/ 49 h 218"/>
                <a:gd name="T68" fmla="*/ 75 w 198"/>
                <a:gd name="T69" fmla="*/ 56 h 218"/>
                <a:gd name="T70" fmla="*/ 67 w 198"/>
                <a:gd name="T71" fmla="*/ 66 h 218"/>
                <a:gd name="T72" fmla="*/ 61 w 198"/>
                <a:gd name="T73" fmla="*/ 78 h 218"/>
                <a:gd name="T74" fmla="*/ 57 w 198"/>
                <a:gd name="T75" fmla="*/ 92 h 218"/>
                <a:gd name="T76" fmla="*/ 57 w 198"/>
                <a:gd name="T77" fmla="*/ 108 h 218"/>
                <a:gd name="T78" fmla="*/ 57 w 198"/>
                <a:gd name="T79" fmla="*/ 124 h 218"/>
                <a:gd name="T80" fmla="*/ 67 w 198"/>
                <a:gd name="T81" fmla="*/ 151 h 218"/>
                <a:gd name="T82" fmla="*/ 75 w 198"/>
                <a:gd name="T83" fmla="*/ 161 h 218"/>
                <a:gd name="T84" fmla="*/ 84 w 198"/>
                <a:gd name="T85" fmla="*/ 170 h 218"/>
                <a:gd name="T86" fmla="*/ 111 w 198"/>
                <a:gd name="T87" fmla="*/ 179 h 218"/>
                <a:gd name="T88" fmla="*/ 129 w 198"/>
                <a:gd name="T89" fmla="*/ 180 h 218"/>
                <a:gd name="T90" fmla="*/ 133 w 198"/>
                <a:gd name="T91" fmla="*/ 180 h 218"/>
                <a:gd name="T92" fmla="*/ 136 w 198"/>
                <a:gd name="T93" fmla="*/ 180 h 218"/>
                <a:gd name="T94" fmla="*/ 140 w 198"/>
                <a:gd name="T95" fmla="*/ 179 h 218"/>
                <a:gd name="T96" fmla="*/ 143 w 198"/>
                <a:gd name="T97" fmla="*/ 179 h 218"/>
                <a:gd name="T98" fmla="*/ 143 w 198"/>
                <a:gd name="T99" fmla="*/ 138 h 218"/>
                <a:gd name="T100" fmla="*/ 101 w 198"/>
                <a:gd name="T101" fmla="*/ 138 h 218"/>
                <a:gd name="T102" fmla="*/ 101 w 198"/>
                <a:gd name="T103" fmla="*/ 98 h 218"/>
                <a:gd name="T104" fmla="*/ 198 w 198"/>
                <a:gd name="T105" fmla="*/ 98 h 218"/>
                <a:gd name="T106" fmla="*/ 198 w 198"/>
                <a:gd name="T107" fmla="*/ 202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8" h="218">
                  <a:moveTo>
                    <a:pt x="198" y="202"/>
                  </a:moveTo>
                  <a:lnTo>
                    <a:pt x="182" y="208"/>
                  </a:lnTo>
                  <a:lnTo>
                    <a:pt x="160" y="213"/>
                  </a:lnTo>
                  <a:lnTo>
                    <a:pt x="137" y="218"/>
                  </a:lnTo>
                  <a:lnTo>
                    <a:pt x="114" y="218"/>
                  </a:lnTo>
                  <a:lnTo>
                    <a:pt x="88" y="218"/>
                  </a:lnTo>
                  <a:lnTo>
                    <a:pt x="46" y="202"/>
                  </a:lnTo>
                  <a:lnTo>
                    <a:pt x="31" y="189"/>
                  </a:lnTo>
                  <a:lnTo>
                    <a:pt x="16" y="173"/>
                  </a:lnTo>
                  <a:lnTo>
                    <a:pt x="2" y="134"/>
                  </a:lnTo>
                  <a:lnTo>
                    <a:pt x="0" y="108"/>
                  </a:lnTo>
                  <a:lnTo>
                    <a:pt x="2" y="85"/>
                  </a:lnTo>
                  <a:lnTo>
                    <a:pt x="16" y="46"/>
                  </a:lnTo>
                  <a:lnTo>
                    <a:pt x="31" y="30"/>
                  </a:lnTo>
                  <a:lnTo>
                    <a:pt x="46" y="16"/>
                  </a:lnTo>
                  <a:lnTo>
                    <a:pt x="90" y="2"/>
                  </a:lnTo>
                  <a:lnTo>
                    <a:pt x="116" y="0"/>
                  </a:lnTo>
                  <a:lnTo>
                    <a:pt x="136" y="2"/>
                  </a:lnTo>
                  <a:lnTo>
                    <a:pt x="154" y="5"/>
                  </a:lnTo>
                  <a:lnTo>
                    <a:pt x="175" y="9"/>
                  </a:lnTo>
                  <a:lnTo>
                    <a:pt x="196" y="19"/>
                  </a:lnTo>
                  <a:lnTo>
                    <a:pt x="196" y="68"/>
                  </a:lnTo>
                  <a:lnTo>
                    <a:pt x="190" y="68"/>
                  </a:lnTo>
                  <a:lnTo>
                    <a:pt x="186" y="65"/>
                  </a:lnTo>
                  <a:lnTo>
                    <a:pt x="179" y="59"/>
                  </a:lnTo>
                  <a:lnTo>
                    <a:pt x="172" y="55"/>
                  </a:lnTo>
                  <a:lnTo>
                    <a:pt x="165" y="51"/>
                  </a:lnTo>
                  <a:lnTo>
                    <a:pt x="156" y="46"/>
                  </a:lnTo>
                  <a:lnTo>
                    <a:pt x="146" y="42"/>
                  </a:lnTo>
                  <a:lnTo>
                    <a:pt x="134" y="41"/>
                  </a:lnTo>
                  <a:lnTo>
                    <a:pt x="123" y="39"/>
                  </a:lnTo>
                  <a:lnTo>
                    <a:pt x="108" y="41"/>
                  </a:lnTo>
                  <a:lnTo>
                    <a:pt x="97" y="43"/>
                  </a:lnTo>
                  <a:lnTo>
                    <a:pt x="85" y="49"/>
                  </a:lnTo>
                  <a:lnTo>
                    <a:pt x="75" y="56"/>
                  </a:lnTo>
                  <a:lnTo>
                    <a:pt x="67" y="66"/>
                  </a:lnTo>
                  <a:lnTo>
                    <a:pt x="61" y="78"/>
                  </a:lnTo>
                  <a:lnTo>
                    <a:pt x="57" y="92"/>
                  </a:lnTo>
                  <a:lnTo>
                    <a:pt x="57" y="108"/>
                  </a:lnTo>
                  <a:lnTo>
                    <a:pt x="57" y="124"/>
                  </a:lnTo>
                  <a:lnTo>
                    <a:pt x="67" y="151"/>
                  </a:lnTo>
                  <a:lnTo>
                    <a:pt x="75" y="161"/>
                  </a:lnTo>
                  <a:lnTo>
                    <a:pt x="84" y="170"/>
                  </a:lnTo>
                  <a:lnTo>
                    <a:pt x="111" y="179"/>
                  </a:lnTo>
                  <a:lnTo>
                    <a:pt x="129" y="180"/>
                  </a:lnTo>
                  <a:lnTo>
                    <a:pt x="133" y="180"/>
                  </a:lnTo>
                  <a:lnTo>
                    <a:pt x="136" y="180"/>
                  </a:lnTo>
                  <a:lnTo>
                    <a:pt x="140" y="179"/>
                  </a:lnTo>
                  <a:lnTo>
                    <a:pt x="143" y="179"/>
                  </a:lnTo>
                  <a:lnTo>
                    <a:pt x="143" y="138"/>
                  </a:lnTo>
                  <a:lnTo>
                    <a:pt x="101" y="138"/>
                  </a:lnTo>
                  <a:lnTo>
                    <a:pt x="101" y="98"/>
                  </a:lnTo>
                  <a:lnTo>
                    <a:pt x="198" y="98"/>
                  </a:lnTo>
                  <a:lnTo>
                    <a:pt x="198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5" name="Freeform 2737"/>
            <p:cNvSpPr>
              <a:spLocks/>
            </p:cNvSpPr>
            <p:nvPr/>
          </p:nvSpPr>
          <p:spPr bwMode="auto">
            <a:xfrm>
              <a:off x="5176" y="3930"/>
              <a:ext cx="41" cy="69"/>
            </a:xfrm>
            <a:custGeom>
              <a:avLst/>
              <a:gdLst>
                <a:gd name="T0" fmla="*/ 122 w 122"/>
                <a:gd name="T1" fmla="*/ 208 h 208"/>
                <a:gd name="T2" fmla="*/ 0 w 122"/>
                <a:gd name="T3" fmla="*/ 208 h 208"/>
                <a:gd name="T4" fmla="*/ 0 w 122"/>
                <a:gd name="T5" fmla="*/ 172 h 208"/>
                <a:gd name="T6" fmla="*/ 34 w 122"/>
                <a:gd name="T7" fmla="*/ 172 h 208"/>
                <a:gd name="T8" fmla="*/ 34 w 122"/>
                <a:gd name="T9" fmla="*/ 37 h 208"/>
                <a:gd name="T10" fmla="*/ 0 w 122"/>
                <a:gd name="T11" fmla="*/ 37 h 208"/>
                <a:gd name="T12" fmla="*/ 0 w 122"/>
                <a:gd name="T13" fmla="*/ 0 h 208"/>
                <a:gd name="T14" fmla="*/ 122 w 122"/>
                <a:gd name="T15" fmla="*/ 0 h 208"/>
                <a:gd name="T16" fmla="*/ 122 w 122"/>
                <a:gd name="T17" fmla="*/ 37 h 208"/>
                <a:gd name="T18" fmla="*/ 87 w 122"/>
                <a:gd name="T19" fmla="*/ 37 h 208"/>
                <a:gd name="T20" fmla="*/ 87 w 122"/>
                <a:gd name="T21" fmla="*/ 172 h 208"/>
                <a:gd name="T22" fmla="*/ 122 w 122"/>
                <a:gd name="T23" fmla="*/ 172 h 208"/>
                <a:gd name="T24" fmla="*/ 122 w 122"/>
                <a:gd name="T2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208">
                  <a:moveTo>
                    <a:pt x="122" y="208"/>
                  </a:moveTo>
                  <a:lnTo>
                    <a:pt x="0" y="208"/>
                  </a:lnTo>
                  <a:lnTo>
                    <a:pt x="0" y="172"/>
                  </a:lnTo>
                  <a:lnTo>
                    <a:pt x="34" y="172"/>
                  </a:lnTo>
                  <a:lnTo>
                    <a:pt x="34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22" y="37"/>
                  </a:lnTo>
                  <a:lnTo>
                    <a:pt x="87" y="37"/>
                  </a:lnTo>
                  <a:lnTo>
                    <a:pt x="87" y="172"/>
                  </a:lnTo>
                  <a:lnTo>
                    <a:pt x="122" y="172"/>
                  </a:lnTo>
                  <a:lnTo>
                    <a:pt x="122" y="2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6" name="Freeform 2738"/>
            <p:cNvSpPr>
              <a:spLocks/>
            </p:cNvSpPr>
            <p:nvPr/>
          </p:nvSpPr>
          <p:spPr bwMode="auto">
            <a:xfrm>
              <a:off x="5225" y="3930"/>
              <a:ext cx="62" cy="69"/>
            </a:xfrm>
            <a:custGeom>
              <a:avLst/>
              <a:gdLst>
                <a:gd name="T0" fmla="*/ 186 w 186"/>
                <a:gd name="T1" fmla="*/ 40 h 208"/>
                <a:gd name="T2" fmla="*/ 120 w 186"/>
                <a:gd name="T3" fmla="*/ 40 h 208"/>
                <a:gd name="T4" fmla="*/ 120 w 186"/>
                <a:gd name="T5" fmla="*/ 208 h 208"/>
                <a:gd name="T6" fmla="*/ 66 w 186"/>
                <a:gd name="T7" fmla="*/ 208 h 208"/>
                <a:gd name="T8" fmla="*/ 66 w 186"/>
                <a:gd name="T9" fmla="*/ 40 h 208"/>
                <a:gd name="T10" fmla="*/ 0 w 186"/>
                <a:gd name="T11" fmla="*/ 40 h 208"/>
                <a:gd name="T12" fmla="*/ 0 w 186"/>
                <a:gd name="T13" fmla="*/ 0 h 208"/>
                <a:gd name="T14" fmla="*/ 186 w 186"/>
                <a:gd name="T15" fmla="*/ 0 h 208"/>
                <a:gd name="T16" fmla="*/ 186 w 186"/>
                <a:gd name="T17" fmla="*/ 4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08">
                  <a:moveTo>
                    <a:pt x="186" y="40"/>
                  </a:moveTo>
                  <a:lnTo>
                    <a:pt x="120" y="40"/>
                  </a:lnTo>
                  <a:lnTo>
                    <a:pt x="120" y="208"/>
                  </a:lnTo>
                  <a:lnTo>
                    <a:pt x="66" y="208"/>
                  </a:lnTo>
                  <a:lnTo>
                    <a:pt x="66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7" name="Freeform 2739"/>
            <p:cNvSpPr>
              <a:spLocks noEditPoints="1"/>
            </p:cNvSpPr>
            <p:nvPr/>
          </p:nvSpPr>
          <p:spPr bwMode="auto">
            <a:xfrm>
              <a:off x="5289" y="3930"/>
              <a:ext cx="72" cy="69"/>
            </a:xfrm>
            <a:custGeom>
              <a:avLst/>
              <a:gdLst>
                <a:gd name="T0" fmla="*/ 216 w 216"/>
                <a:gd name="T1" fmla="*/ 208 h 208"/>
                <a:gd name="T2" fmla="*/ 162 w 216"/>
                <a:gd name="T3" fmla="*/ 208 h 208"/>
                <a:gd name="T4" fmla="*/ 147 w 216"/>
                <a:gd name="T5" fmla="*/ 167 h 208"/>
                <a:gd name="T6" fmla="*/ 70 w 216"/>
                <a:gd name="T7" fmla="*/ 167 h 208"/>
                <a:gd name="T8" fmla="*/ 55 w 216"/>
                <a:gd name="T9" fmla="*/ 208 h 208"/>
                <a:gd name="T10" fmla="*/ 0 w 216"/>
                <a:gd name="T11" fmla="*/ 208 h 208"/>
                <a:gd name="T12" fmla="*/ 78 w 216"/>
                <a:gd name="T13" fmla="*/ 0 h 208"/>
                <a:gd name="T14" fmla="*/ 140 w 216"/>
                <a:gd name="T15" fmla="*/ 0 h 208"/>
                <a:gd name="T16" fmla="*/ 216 w 216"/>
                <a:gd name="T17" fmla="*/ 208 h 208"/>
                <a:gd name="T18" fmla="*/ 134 w 216"/>
                <a:gd name="T19" fmla="*/ 128 h 208"/>
                <a:gd name="T20" fmla="*/ 108 w 216"/>
                <a:gd name="T21" fmla="*/ 53 h 208"/>
                <a:gd name="T22" fmla="*/ 83 w 216"/>
                <a:gd name="T23" fmla="*/ 128 h 208"/>
                <a:gd name="T24" fmla="*/ 134 w 216"/>
                <a:gd name="T25" fmla="*/ 12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6" h="208">
                  <a:moveTo>
                    <a:pt x="216" y="208"/>
                  </a:moveTo>
                  <a:lnTo>
                    <a:pt x="162" y="208"/>
                  </a:lnTo>
                  <a:lnTo>
                    <a:pt x="147" y="167"/>
                  </a:lnTo>
                  <a:lnTo>
                    <a:pt x="70" y="167"/>
                  </a:lnTo>
                  <a:lnTo>
                    <a:pt x="55" y="208"/>
                  </a:lnTo>
                  <a:lnTo>
                    <a:pt x="0" y="208"/>
                  </a:lnTo>
                  <a:lnTo>
                    <a:pt x="78" y="0"/>
                  </a:lnTo>
                  <a:lnTo>
                    <a:pt x="140" y="0"/>
                  </a:lnTo>
                  <a:lnTo>
                    <a:pt x="216" y="208"/>
                  </a:lnTo>
                  <a:close/>
                  <a:moveTo>
                    <a:pt x="134" y="128"/>
                  </a:moveTo>
                  <a:lnTo>
                    <a:pt x="108" y="53"/>
                  </a:lnTo>
                  <a:lnTo>
                    <a:pt x="83" y="128"/>
                  </a:lnTo>
                  <a:lnTo>
                    <a:pt x="134" y="1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8" name="Freeform 2740"/>
            <p:cNvSpPr>
              <a:spLocks/>
            </p:cNvSpPr>
            <p:nvPr/>
          </p:nvSpPr>
          <p:spPr bwMode="auto">
            <a:xfrm>
              <a:off x="5372" y="3930"/>
              <a:ext cx="50" cy="69"/>
            </a:xfrm>
            <a:custGeom>
              <a:avLst/>
              <a:gdLst>
                <a:gd name="T0" fmla="*/ 150 w 150"/>
                <a:gd name="T1" fmla="*/ 208 h 208"/>
                <a:gd name="T2" fmla="*/ 0 w 150"/>
                <a:gd name="T3" fmla="*/ 208 h 208"/>
                <a:gd name="T4" fmla="*/ 0 w 150"/>
                <a:gd name="T5" fmla="*/ 0 h 208"/>
                <a:gd name="T6" fmla="*/ 53 w 150"/>
                <a:gd name="T7" fmla="*/ 0 h 208"/>
                <a:gd name="T8" fmla="*/ 53 w 150"/>
                <a:gd name="T9" fmla="*/ 168 h 208"/>
                <a:gd name="T10" fmla="*/ 150 w 150"/>
                <a:gd name="T11" fmla="*/ 168 h 208"/>
                <a:gd name="T12" fmla="*/ 150 w 150"/>
                <a:gd name="T13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208">
                  <a:moveTo>
                    <a:pt x="150" y="208"/>
                  </a:moveTo>
                  <a:lnTo>
                    <a:pt x="0" y="208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168"/>
                  </a:lnTo>
                  <a:lnTo>
                    <a:pt x="150" y="168"/>
                  </a:lnTo>
                  <a:lnTo>
                    <a:pt x="150" y="2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9" name="Freeform 2741"/>
            <p:cNvSpPr>
              <a:spLocks/>
            </p:cNvSpPr>
            <p:nvPr/>
          </p:nvSpPr>
          <p:spPr bwMode="auto">
            <a:xfrm>
              <a:off x="4963" y="4063"/>
              <a:ext cx="54" cy="71"/>
            </a:xfrm>
            <a:custGeom>
              <a:avLst/>
              <a:gdLst>
                <a:gd name="T0" fmla="*/ 164 w 164"/>
                <a:gd name="T1" fmla="*/ 213 h 213"/>
                <a:gd name="T2" fmla="*/ 0 w 164"/>
                <a:gd name="T3" fmla="*/ 213 h 213"/>
                <a:gd name="T4" fmla="*/ 0 w 164"/>
                <a:gd name="T5" fmla="*/ 179 h 213"/>
                <a:gd name="T6" fmla="*/ 18 w 164"/>
                <a:gd name="T7" fmla="*/ 166 h 213"/>
                <a:gd name="T8" fmla="*/ 37 w 164"/>
                <a:gd name="T9" fmla="*/ 150 h 213"/>
                <a:gd name="T10" fmla="*/ 56 w 164"/>
                <a:gd name="T11" fmla="*/ 136 h 213"/>
                <a:gd name="T12" fmla="*/ 67 w 164"/>
                <a:gd name="T13" fmla="*/ 124 h 213"/>
                <a:gd name="T14" fmla="*/ 83 w 164"/>
                <a:gd name="T15" fmla="*/ 108 h 213"/>
                <a:gd name="T16" fmla="*/ 92 w 164"/>
                <a:gd name="T17" fmla="*/ 95 h 213"/>
                <a:gd name="T18" fmla="*/ 98 w 164"/>
                <a:gd name="T19" fmla="*/ 82 h 213"/>
                <a:gd name="T20" fmla="*/ 99 w 164"/>
                <a:gd name="T21" fmla="*/ 71 h 213"/>
                <a:gd name="T22" fmla="*/ 98 w 164"/>
                <a:gd name="T23" fmla="*/ 58 h 213"/>
                <a:gd name="T24" fmla="*/ 90 w 164"/>
                <a:gd name="T25" fmla="*/ 49 h 213"/>
                <a:gd name="T26" fmla="*/ 79 w 164"/>
                <a:gd name="T27" fmla="*/ 42 h 213"/>
                <a:gd name="T28" fmla="*/ 63 w 164"/>
                <a:gd name="T29" fmla="*/ 41 h 213"/>
                <a:gd name="T30" fmla="*/ 50 w 164"/>
                <a:gd name="T31" fmla="*/ 42 h 213"/>
                <a:gd name="T32" fmla="*/ 36 w 164"/>
                <a:gd name="T33" fmla="*/ 46 h 213"/>
                <a:gd name="T34" fmla="*/ 23 w 164"/>
                <a:gd name="T35" fmla="*/ 52 h 213"/>
                <a:gd name="T36" fmla="*/ 10 w 164"/>
                <a:gd name="T37" fmla="*/ 59 h 213"/>
                <a:gd name="T38" fmla="*/ 5 w 164"/>
                <a:gd name="T39" fmla="*/ 59 h 213"/>
                <a:gd name="T40" fmla="*/ 5 w 164"/>
                <a:gd name="T41" fmla="*/ 13 h 213"/>
                <a:gd name="T42" fmla="*/ 17 w 164"/>
                <a:gd name="T43" fmla="*/ 9 h 213"/>
                <a:gd name="T44" fmla="*/ 34 w 164"/>
                <a:gd name="T45" fmla="*/ 5 h 213"/>
                <a:gd name="T46" fmla="*/ 54 w 164"/>
                <a:gd name="T47" fmla="*/ 2 h 213"/>
                <a:gd name="T48" fmla="*/ 73 w 164"/>
                <a:gd name="T49" fmla="*/ 0 h 213"/>
                <a:gd name="T50" fmla="*/ 93 w 164"/>
                <a:gd name="T51" fmla="*/ 2 h 213"/>
                <a:gd name="T52" fmla="*/ 122 w 164"/>
                <a:gd name="T53" fmla="*/ 9 h 213"/>
                <a:gd name="T54" fmla="*/ 134 w 164"/>
                <a:gd name="T55" fmla="*/ 18 h 213"/>
                <a:gd name="T56" fmla="*/ 144 w 164"/>
                <a:gd name="T57" fmla="*/ 26 h 213"/>
                <a:gd name="T58" fmla="*/ 154 w 164"/>
                <a:gd name="T59" fmla="*/ 49 h 213"/>
                <a:gd name="T60" fmla="*/ 154 w 164"/>
                <a:gd name="T61" fmla="*/ 64 h 213"/>
                <a:gd name="T62" fmla="*/ 152 w 164"/>
                <a:gd name="T63" fmla="*/ 84 h 213"/>
                <a:gd name="T64" fmla="*/ 145 w 164"/>
                <a:gd name="T65" fmla="*/ 101 h 213"/>
                <a:gd name="T66" fmla="*/ 132 w 164"/>
                <a:gd name="T67" fmla="*/ 120 h 213"/>
                <a:gd name="T68" fmla="*/ 115 w 164"/>
                <a:gd name="T69" fmla="*/ 139 h 213"/>
                <a:gd name="T70" fmla="*/ 102 w 164"/>
                <a:gd name="T71" fmla="*/ 150 h 213"/>
                <a:gd name="T72" fmla="*/ 89 w 164"/>
                <a:gd name="T73" fmla="*/ 160 h 213"/>
                <a:gd name="T74" fmla="*/ 77 w 164"/>
                <a:gd name="T75" fmla="*/ 169 h 213"/>
                <a:gd name="T76" fmla="*/ 70 w 164"/>
                <a:gd name="T77" fmla="*/ 174 h 213"/>
                <a:gd name="T78" fmla="*/ 164 w 164"/>
                <a:gd name="T79" fmla="*/ 174 h 213"/>
                <a:gd name="T80" fmla="*/ 164 w 164"/>
                <a:gd name="T81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4" h="213">
                  <a:moveTo>
                    <a:pt x="164" y="213"/>
                  </a:moveTo>
                  <a:lnTo>
                    <a:pt x="0" y="213"/>
                  </a:lnTo>
                  <a:lnTo>
                    <a:pt x="0" y="179"/>
                  </a:lnTo>
                  <a:lnTo>
                    <a:pt x="18" y="166"/>
                  </a:lnTo>
                  <a:lnTo>
                    <a:pt x="37" y="150"/>
                  </a:lnTo>
                  <a:lnTo>
                    <a:pt x="56" y="136"/>
                  </a:lnTo>
                  <a:lnTo>
                    <a:pt x="67" y="124"/>
                  </a:lnTo>
                  <a:lnTo>
                    <a:pt x="83" y="108"/>
                  </a:lnTo>
                  <a:lnTo>
                    <a:pt x="92" y="95"/>
                  </a:lnTo>
                  <a:lnTo>
                    <a:pt x="98" y="82"/>
                  </a:lnTo>
                  <a:lnTo>
                    <a:pt x="99" y="71"/>
                  </a:lnTo>
                  <a:lnTo>
                    <a:pt x="98" y="58"/>
                  </a:lnTo>
                  <a:lnTo>
                    <a:pt x="90" y="49"/>
                  </a:lnTo>
                  <a:lnTo>
                    <a:pt x="79" y="42"/>
                  </a:lnTo>
                  <a:lnTo>
                    <a:pt x="63" y="41"/>
                  </a:lnTo>
                  <a:lnTo>
                    <a:pt x="50" y="42"/>
                  </a:lnTo>
                  <a:lnTo>
                    <a:pt x="36" y="46"/>
                  </a:lnTo>
                  <a:lnTo>
                    <a:pt x="23" y="52"/>
                  </a:lnTo>
                  <a:lnTo>
                    <a:pt x="10" y="59"/>
                  </a:lnTo>
                  <a:lnTo>
                    <a:pt x="5" y="59"/>
                  </a:lnTo>
                  <a:lnTo>
                    <a:pt x="5" y="13"/>
                  </a:lnTo>
                  <a:lnTo>
                    <a:pt x="17" y="9"/>
                  </a:lnTo>
                  <a:lnTo>
                    <a:pt x="34" y="5"/>
                  </a:lnTo>
                  <a:lnTo>
                    <a:pt x="54" y="2"/>
                  </a:lnTo>
                  <a:lnTo>
                    <a:pt x="73" y="0"/>
                  </a:lnTo>
                  <a:lnTo>
                    <a:pt x="93" y="2"/>
                  </a:lnTo>
                  <a:lnTo>
                    <a:pt x="122" y="9"/>
                  </a:lnTo>
                  <a:lnTo>
                    <a:pt x="134" y="18"/>
                  </a:lnTo>
                  <a:lnTo>
                    <a:pt x="144" y="26"/>
                  </a:lnTo>
                  <a:lnTo>
                    <a:pt x="154" y="49"/>
                  </a:lnTo>
                  <a:lnTo>
                    <a:pt x="154" y="64"/>
                  </a:lnTo>
                  <a:lnTo>
                    <a:pt x="152" y="84"/>
                  </a:lnTo>
                  <a:lnTo>
                    <a:pt x="145" y="101"/>
                  </a:lnTo>
                  <a:lnTo>
                    <a:pt x="132" y="120"/>
                  </a:lnTo>
                  <a:lnTo>
                    <a:pt x="115" y="139"/>
                  </a:lnTo>
                  <a:lnTo>
                    <a:pt x="102" y="150"/>
                  </a:lnTo>
                  <a:lnTo>
                    <a:pt x="89" y="160"/>
                  </a:lnTo>
                  <a:lnTo>
                    <a:pt x="77" y="169"/>
                  </a:lnTo>
                  <a:lnTo>
                    <a:pt x="70" y="174"/>
                  </a:lnTo>
                  <a:lnTo>
                    <a:pt x="164" y="174"/>
                  </a:lnTo>
                  <a:lnTo>
                    <a:pt x="16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0" name="Freeform 2742"/>
            <p:cNvSpPr>
              <a:spLocks noEditPoints="1"/>
            </p:cNvSpPr>
            <p:nvPr/>
          </p:nvSpPr>
          <p:spPr bwMode="auto">
            <a:xfrm>
              <a:off x="5027" y="4063"/>
              <a:ext cx="59" cy="73"/>
            </a:xfrm>
            <a:custGeom>
              <a:avLst/>
              <a:gdLst>
                <a:gd name="T0" fmla="*/ 175 w 177"/>
                <a:gd name="T1" fmla="*/ 169 h 219"/>
                <a:gd name="T2" fmla="*/ 152 w 177"/>
                <a:gd name="T3" fmla="*/ 200 h 219"/>
                <a:gd name="T4" fmla="*/ 108 w 177"/>
                <a:gd name="T5" fmla="*/ 218 h 219"/>
                <a:gd name="T6" fmla="*/ 66 w 177"/>
                <a:gd name="T7" fmla="*/ 218 h 219"/>
                <a:gd name="T8" fmla="*/ 33 w 177"/>
                <a:gd name="T9" fmla="*/ 209 h 219"/>
                <a:gd name="T10" fmla="*/ 11 w 177"/>
                <a:gd name="T11" fmla="*/ 192 h 219"/>
                <a:gd name="T12" fmla="*/ 0 w 177"/>
                <a:gd name="T13" fmla="*/ 170 h 219"/>
                <a:gd name="T14" fmla="*/ 1 w 177"/>
                <a:gd name="T15" fmla="*/ 143 h 219"/>
                <a:gd name="T16" fmla="*/ 20 w 177"/>
                <a:gd name="T17" fmla="*/ 118 h 219"/>
                <a:gd name="T18" fmla="*/ 40 w 177"/>
                <a:gd name="T19" fmla="*/ 107 h 219"/>
                <a:gd name="T20" fmla="*/ 14 w 177"/>
                <a:gd name="T21" fmla="*/ 87 h 219"/>
                <a:gd name="T22" fmla="*/ 5 w 177"/>
                <a:gd name="T23" fmla="*/ 56 h 219"/>
                <a:gd name="T24" fmla="*/ 17 w 177"/>
                <a:gd name="T25" fmla="*/ 23 h 219"/>
                <a:gd name="T26" fmla="*/ 40 w 177"/>
                <a:gd name="T27" fmla="*/ 9 h 219"/>
                <a:gd name="T28" fmla="*/ 88 w 177"/>
                <a:gd name="T29" fmla="*/ 0 h 219"/>
                <a:gd name="T30" fmla="*/ 138 w 177"/>
                <a:gd name="T31" fmla="*/ 8 h 219"/>
                <a:gd name="T32" fmla="*/ 160 w 177"/>
                <a:gd name="T33" fmla="*/ 22 h 219"/>
                <a:gd name="T34" fmla="*/ 171 w 177"/>
                <a:gd name="T35" fmla="*/ 52 h 219"/>
                <a:gd name="T36" fmla="*/ 162 w 177"/>
                <a:gd name="T37" fmla="*/ 79 h 219"/>
                <a:gd name="T38" fmla="*/ 134 w 177"/>
                <a:gd name="T39" fmla="*/ 100 h 219"/>
                <a:gd name="T40" fmla="*/ 154 w 177"/>
                <a:gd name="T41" fmla="*/ 110 h 219"/>
                <a:gd name="T42" fmla="*/ 174 w 177"/>
                <a:gd name="T43" fmla="*/ 137 h 219"/>
                <a:gd name="T44" fmla="*/ 118 w 177"/>
                <a:gd name="T45" fmla="*/ 59 h 219"/>
                <a:gd name="T46" fmla="*/ 111 w 177"/>
                <a:gd name="T47" fmla="*/ 42 h 219"/>
                <a:gd name="T48" fmla="*/ 88 w 177"/>
                <a:gd name="T49" fmla="*/ 35 h 219"/>
                <a:gd name="T50" fmla="*/ 77 w 177"/>
                <a:gd name="T51" fmla="*/ 36 h 219"/>
                <a:gd name="T52" fmla="*/ 69 w 177"/>
                <a:gd name="T53" fmla="*/ 41 h 219"/>
                <a:gd name="T54" fmla="*/ 62 w 177"/>
                <a:gd name="T55" fmla="*/ 46 h 219"/>
                <a:gd name="T56" fmla="*/ 59 w 177"/>
                <a:gd name="T57" fmla="*/ 55 h 219"/>
                <a:gd name="T58" fmla="*/ 63 w 177"/>
                <a:gd name="T59" fmla="*/ 68 h 219"/>
                <a:gd name="T60" fmla="*/ 79 w 177"/>
                <a:gd name="T61" fmla="*/ 78 h 219"/>
                <a:gd name="T62" fmla="*/ 89 w 177"/>
                <a:gd name="T63" fmla="*/ 82 h 219"/>
                <a:gd name="T64" fmla="*/ 106 w 177"/>
                <a:gd name="T65" fmla="*/ 87 h 219"/>
                <a:gd name="T66" fmla="*/ 115 w 177"/>
                <a:gd name="T67" fmla="*/ 74 h 219"/>
                <a:gd name="T68" fmla="*/ 118 w 177"/>
                <a:gd name="T69" fmla="*/ 59 h 219"/>
                <a:gd name="T70" fmla="*/ 122 w 177"/>
                <a:gd name="T71" fmla="*/ 149 h 219"/>
                <a:gd name="T72" fmla="*/ 111 w 177"/>
                <a:gd name="T73" fmla="*/ 137 h 219"/>
                <a:gd name="T74" fmla="*/ 92 w 177"/>
                <a:gd name="T75" fmla="*/ 128 h 219"/>
                <a:gd name="T76" fmla="*/ 75 w 177"/>
                <a:gd name="T77" fmla="*/ 123 h 219"/>
                <a:gd name="T78" fmla="*/ 63 w 177"/>
                <a:gd name="T79" fmla="*/ 126 h 219"/>
                <a:gd name="T80" fmla="*/ 53 w 177"/>
                <a:gd name="T81" fmla="*/ 141 h 219"/>
                <a:gd name="T82" fmla="*/ 54 w 177"/>
                <a:gd name="T83" fmla="*/ 164 h 219"/>
                <a:gd name="T84" fmla="*/ 75 w 177"/>
                <a:gd name="T85" fmla="*/ 182 h 219"/>
                <a:gd name="T86" fmla="*/ 95 w 177"/>
                <a:gd name="T87" fmla="*/ 183 h 219"/>
                <a:gd name="T88" fmla="*/ 106 w 177"/>
                <a:gd name="T89" fmla="*/ 180 h 219"/>
                <a:gd name="T90" fmla="*/ 116 w 177"/>
                <a:gd name="T91" fmla="*/ 173 h 219"/>
                <a:gd name="T92" fmla="*/ 122 w 177"/>
                <a:gd name="T93" fmla="*/ 16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7" h="219">
                  <a:moveTo>
                    <a:pt x="177" y="156"/>
                  </a:moveTo>
                  <a:lnTo>
                    <a:pt x="175" y="169"/>
                  </a:lnTo>
                  <a:lnTo>
                    <a:pt x="164" y="192"/>
                  </a:lnTo>
                  <a:lnTo>
                    <a:pt x="152" y="200"/>
                  </a:lnTo>
                  <a:lnTo>
                    <a:pt x="139" y="209"/>
                  </a:lnTo>
                  <a:lnTo>
                    <a:pt x="108" y="218"/>
                  </a:lnTo>
                  <a:lnTo>
                    <a:pt x="88" y="219"/>
                  </a:lnTo>
                  <a:lnTo>
                    <a:pt x="66" y="218"/>
                  </a:lnTo>
                  <a:lnTo>
                    <a:pt x="47" y="213"/>
                  </a:lnTo>
                  <a:lnTo>
                    <a:pt x="33" y="209"/>
                  </a:lnTo>
                  <a:lnTo>
                    <a:pt x="20" y="200"/>
                  </a:lnTo>
                  <a:lnTo>
                    <a:pt x="11" y="192"/>
                  </a:lnTo>
                  <a:lnTo>
                    <a:pt x="4" y="182"/>
                  </a:lnTo>
                  <a:lnTo>
                    <a:pt x="0" y="170"/>
                  </a:lnTo>
                  <a:lnTo>
                    <a:pt x="0" y="157"/>
                  </a:lnTo>
                  <a:lnTo>
                    <a:pt x="1" y="143"/>
                  </a:lnTo>
                  <a:lnTo>
                    <a:pt x="8" y="130"/>
                  </a:lnTo>
                  <a:lnTo>
                    <a:pt x="20" y="118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24" y="98"/>
                  </a:lnTo>
                  <a:lnTo>
                    <a:pt x="14" y="87"/>
                  </a:lnTo>
                  <a:lnTo>
                    <a:pt x="7" y="72"/>
                  </a:lnTo>
                  <a:lnTo>
                    <a:pt x="5" y="56"/>
                  </a:lnTo>
                  <a:lnTo>
                    <a:pt x="5" y="45"/>
                  </a:lnTo>
                  <a:lnTo>
                    <a:pt x="17" y="23"/>
                  </a:lnTo>
                  <a:lnTo>
                    <a:pt x="28" y="16"/>
                  </a:lnTo>
                  <a:lnTo>
                    <a:pt x="40" y="9"/>
                  </a:lnTo>
                  <a:lnTo>
                    <a:pt x="70" y="0"/>
                  </a:lnTo>
                  <a:lnTo>
                    <a:pt x="88" y="0"/>
                  </a:lnTo>
                  <a:lnTo>
                    <a:pt x="106" y="0"/>
                  </a:lnTo>
                  <a:lnTo>
                    <a:pt x="138" y="8"/>
                  </a:lnTo>
                  <a:lnTo>
                    <a:pt x="149" y="15"/>
                  </a:lnTo>
                  <a:lnTo>
                    <a:pt x="160" y="22"/>
                  </a:lnTo>
                  <a:lnTo>
                    <a:pt x="170" y="41"/>
                  </a:lnTo>
                  <a:lnTo>
                    <a:pt x="171" y="52"/>
                  </a:lnTo>
                  <a:lnTo>
                    <a:pt x="170" y="67"/>
                  </a:lnTo>
                  <a:lnTo>
                    <a:pt x="162" y="79"/>
                  </a:lnTo>
                  <a:lnTo>
                    <a:pt x="151" y="90"/>
                  </a:lnTo>
                  <a:lnTo>
                    <a:pt x="134" y="100"/>
                  </a:lnTo>
                  <a:lnTo>
                    <a:pt x="134" y="100"/>
                  </a:lnTo>
                  <a:lnTo>
                    <a:pt x="154" y="110"/>
                  </a:lnTo>
                  <a:lnTo>
                    <a:pt x="165" y="123"/>
                  </a:lnTo>
                  <a:lnTo>
                    <a:pt x="174" y="137"/>
                  </a:lnTo>
                  <a:lnTo>
                    <a:pt x="177" y="156"/>
                  </a:lnTo>
                  <a:close/>
                  <a:moveTo>
                    <a:pt x="118" y="59"/>
                  </a:moveTo>
                  <a:lnTo>
                    <a:pt x="116" y="49"/>
                  </a:lnTo>
                  <a:lnTo>
                    <a:pt x="111" y="42"/>
                  </a:lnTo>
                  <a:lnTo>
                    <a:pt x="101" y="36"/>
                  </a:lnTo>
                  <a:lnTo>
                    <a:pt x="88" y="35"/>
                  </a:lnTo>
                  <a:lnTo>
                    <a:pt x="83" y="35"/>
                  </a:lnTo>
                  <a:lnTo>
                    <a:pt x="77" y="36"/>
                  </a:lnTo>
                  <a:lnTo>
                    <a:pt x="73" y="38"/>
                  </a:lnTo>
                  <a:lnTo>
                    <a:pt x="69" y="41"/>
                  </a:lnTo>
                  <a:lnTo>
                    <a:pt x="65" y="43"/>
                  </a:lnTo>
                  <a:lnTo>
                    <a:pt x="62" y="46"/>
                  </a:lnTo>
                  <a:lnTo>
                    <a:pt x="59" y="51"/>
                  </a:lnTo>
                  <a:lnTo>
                    <a:pt x="59" y="55"/>
                  </a:lnTo>
                  <a:lnTo>
                    <a:pt x="60" y="64"/>
                  </a:lnTo>
                  <a:lnTo>
                    <a:pt x="63" y="68"/>
                  </a:lnTo>
                  <a:lnTo>
                    <a:pt x="69" y="72"/>
                  </a:lnTo>
                  <a:lnTo>
                    <a:pt x="79" y="78"/>
                  </a:lnTo>
                  <a:lnTo>
                    <a:pt x="83" y="79"/>
                  </a:lnTo>
                  <a:lnTo>
                    <a:pt x="89" y="82"/>
                  </a:lnTo>
                  <a:lnTo>
                    <a:pt x="98" y="84"/>
                  </a:lnTo>
                  <a:lnTo>
                    <a:pt x="106" y="87"/>
                  </a:lnTo>
                  <a:lnTo>
                    <a:pt x="112" y="79"/>
                  </a:lnTo>
                  <a:lnTo>
                    <a:pt x="115" y="74"/>
                  </a:lnTo>
                  <a:lnTo>
                    <a:pt x="118" y="67"/>
                  </a:lnTo>
                  <a:lnTo>
                    <a:pt x="118" y="59"/>
                  </a:lnTo>
                  <a:close/>
                  <a:moveTo>
                    <a:pt x="122" y="157"/>
                  </a:moveTo>
                  <a:lnTo>
                    <a:pt x="122" y="149"/>
                  </a:lnTo>
                  <a:lnTo>
                    <a:pt x="118" y="143"/>
                  </a:lnTo>
                  <a:lnTo>
                    <a:pt x="111" y="137"/>
                  </a:lnTo>
                  <a:lnTo>
                    <a:pt x="96" y="130"/>
                  </a:lnTo>
                  <a:lnTo>
                    <a:pt x="92" y="128"/>
                  </a:lnTo>
                  <a:lnTo>
                    <a:pt x="83" y="126"/>
                  </a:lnTo>
                  <a:lnTo>
                    <a:pt x="75" y="123"/>
                  </a:lnTo>
                  <a:lnTo>
                    <a:pt x="69" y="120"/>
                  </a:lnTo>
                  <a:lnTo>
                    <a:pt x="63" y="126"/>
                  </a:lnTo>
                  <a:lnTo>
                    <a:pt x="57" y="133"/>
                  </a:lnTo>
                  <a:lnTo>
                    <a:pt x="53" y="141"/>
                  </a:lnTo>
                  <a:lnTo>
                    <a:pt x="53" y="150"/>
                  </a:lnTo>
                  <a:lnTo>
                    <a:pt x="54" y="164"/>
                  </a:lnTo>
                  <a:lnTo>
                    <a:pt x="63" y="174"/>
                  </a:lnTo>
                  <a:lnTo>
                    <a:pt x="75" y="182"/>
                  </a:lnTo>
                  <a:lnTo>
                    <a:pt x="90" y="183"/>
                  </a:lnTo>
                  <a:lnTo>
                    <a:pt x="95" y="183"/>
                  </a:lnTo>
                  <a:lnTo>
                    <a:pt x="101" y="182"/>
                  </a:lnTo>
                  <a:lnTo>
                    <a:pt x="106" y="180"/>
                  </a:lnTo>
                  <a:lnTo>
                    <a:pt x="112" y="177"/>
                  </a:lnTo>
                  <a:lnTo>
                    <a:pt x="116" y="173"/>
                  </a:lnTo>
                  <a:lnTo>
                    <a:pt x="119" y="170"/>
                  </a:lnTo>
                  <a:lnTo>
                    <a:pt x="122" y="164"/>
                  </a:lnTo>
                  <a:lnTo>
                    <a:pt x="122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1" name="Freeform 2743"/>
            <p:cNvSpPr>
              <a:spLocks noEditPoints="1"/>
            </p:cNvSpPr>
            <p:nvPr/>
          </p:nvSpPr>
          <p:spPr bwMode="auto">
            <a:xfrm>
              <a:off x="5096" y="4063"/>
              <a:ext cx="58" cy="72"/>
            </a:xfrm>
            <a:custGeom>
              <a:avLst/>
              <a:gdLst>
                <a:gd name="T0" fmla="*/ 174 w 174"/>
                <a:gd name="T1" fmla="*/ 110 h 218"/>
                <a:gd name="T2" fmla="*/ 172 w 174"/>
                <a:gd name="T3" fmla="*/ 134 h 218"/>
                <a:gd name="T4" fmla="*/ 168 w 174"/>
                <a:gd name="T5" fmla="*/ 156 h 218"/>
                <a:gd name="T6" fmla="*/ 162 w 174"/>
                <a:gd name="T7" fmla="*/ 176 h 218"/>
                <a:gd name="T8" fmla="*/ 154 w 174"/>
                <a:gd name="T9" fmla="*/ 190 h 218"/>
                <a:gd name="T10" fmla="*/ 142 w 174"/>
                <a:gd name="T11" fmla="*/ 203 h 218"/>
                <a:gd name="T12" fmla="*/ 126 w 174"/>
                <a:gd name="T13" fmla="*/ 212 h 218"/>
                <a:gd name="T14" fmla="*/ 109 w 174"/>
                <a:gd name="T15" fmla="*/ 218 h 218"/>
                <a:gd name="T16" fmla="*/ 86 w 174"/>
                <a:gd name="T17" fmla="*/ 218 h 218"/>
                <a:gd name="T18" fmla="*/ 64 w 174"/>
                <a:gd name="T19" fmla="*/ 218 h 218"/>
                <a:gd name="T20" fmla="*/ 47 w 174"/>
                <a:gd name="T21" fmla="*/ 210 h 218"/>
                <a:gd name="T22" fmla="*/ 31 w 174"/>
                <a:gd name="T23" fmla="*/ 203 h 218"/>
                <a:gd name="T24" fmla="*/ 20 w 174"/>
                <a:gd name="T25" fmla="*/ 190 h 218"/>
                <a:gd name="T26" fmla="*/ 10 w 174"/>
                <a:gd name="T27" fmla="*/ 176 h 218"/>
                <a:gd name="T28" fmla="*/ 5 w 174"/>
                <a:gd name="T29" fmla="*/ 156 h 218"/>
                <a:gd name="T30" fmla="*/ 1 w 174"/>
                <a:gd name="T31" fmla="*/ 134 h 218"/>
                <a:gd name="T32" fmla="*/ 0 w 174"/>
                <a:gd name="T33" fmla="*/ 110 h 218"/>
                <a:gd name="T34" fmla="*/ 1 w 174"/>
                <a:gd name="T35" fmla="*/ 84 h 218"/>
                <a:gd name="T36" fmla="*/ 5 w 174"/>
                <a:gd name="T37" fmla="*/ 62 h 218"/>
                <a:gd name="T38" fmla="*/ 11 w 174"/>
                <a:gd name="T39" fmla="*/ 43 h 218"/>
                <a:gd name="T40" fmla="*/ 20 w 174"/>
                <a:gd name="T41" fmla="*/ 28 h 218"/>
                <a:gd name="T42" fmla="*/ 31 w 174"/>
                <a:gd name="T43" fmla="*/ 15 h 218"/>
                <a:gd name="T44" fmla="*/ 47 w 174"/>
                <a:gd name="T45" fmla="*/ 8 h 218"/>
                <a:gd name="T46" fmla="*/ 64 w 174"/>
                <a:gd name="T47" fmla="*/ 2 h 218"/>
                <a:gd name="T48" fmla="*/ 86 w 174"/>
                <a:gd name="T49" fmla="*/ 0 h 218"/>
                <a:gd name="T50" fmla="*/ 109 w 174"/>
                <a:gd name="T51" fmla="*/ 2 h 218"/>
                <a:gd name="T52" fmla="*/ 126 w 174"/>
                <a:gd name="T53" fmla="*/ 8 h 218"/>
                <a:gd name="T54" fmla="*/ 142 w 174"/>
                <a:gd name="T55" fmla="*/ 16 h 218"/>
                <a:gd name="T56" fmla="*/ 154 w 174"/>
                <a:gd name="T57" fmla="*/ 29 h 218"/>
                <a:gd name="T58" fmla="*/ 164 w 174"/>
                <a:gd name="T59" fmla="*/ 43 h 218"/>
                <a:gd name="T60" fmla="*/ 168 w 174"/>
                <a:gd name="T61" fmla="*/ 62 h 218"/>
                <a:gd name="T62" fmla="*/ 172 w 174"/>
                <a:gd name="T63" fmla="*/ 84 h 218"/>
                <a:gd name="T64" fmla="*/ 174 w 174"/>
                <a:gd name="T65" fmla="*/ 110 h 218"/>
                <a:gd name="T66" fmla="*/ 119 w 174"/>
                <a:gd name="T67" fmla="*/ 110 h 218"/>
                <a:gd name="T68" fmla="*/ 118 w 174"/>
                <a:gd name="T69" fmla="*/ 75 h 218"/>
                <a:gd name="T70" fmla="*/ 112 w 174"/>
                <a:gd name="T71" fmla="*/ 55 h 218"/>
                <a:gd name="T72" fmla="*/ 108 w 174"/>
                <a:gd name="T73" fmla="*/ 48 h 218"/>
                <a:gd name="T74" fmla="*/ 95 w 174"/>
                <a:gd name="T75" fmla="*/ 39 h 218"/>
                <a:gd name="T76" fmla="*/ 86 w 174"/>
                <a:gd name="T77" fmla="*/ 39 h 218"/>
                <a:gd name="T78" fmla="*/ 79 w 174"/>
                <a:gd name="T79" fmla="*/ 39 h 218"/>
                <a:gd name="T80" fmla="*/ 66 w 174"/>
                <a:gd name="T81" fmla="*/ 48 h 218"/>
                <a:gd name="T82" fmla="*/ 62 w 174"/>
                <a:gd name="T83" fmla="*/ 55 h 218"/>
                <a:gd name="T84" fmla="*/ 56 w 174"/>
                <a:gd name="T85" fmla="*/ 75 h 218"/>
                <a:gd name="T86" fmla="*/ 54 w 174"/>
                <a:gd name="T87" fmla="*/ 110 h 218"/>
                <a:gd name="T88" fmla="*/ 56 w 174"/>
                <a:gd name="T89" fmla="*/ 143 h 218"/>
                <a:gd name="T90" fmla="*/ 62 w 174"/>
                <a:gd name="T91" fmla="*/ 163 h 218"/>
                <a:gd name="T92" fmla="*/ 66 w 174"/>
                <a:gd name="T93" fmla="*/ 170 h 218"/>
                <a:gd name="T94" fmla="*/ 79 w 174"/>
                <a:gd name="T95" fmla="*/ 179 h 218"/>
                <a:gd name="T96" fmla="*/ 86 w 174"/>
                <a:gd name="T97" fmla="*/ 180 h 218"/>
                <a:gd name="T98" fmla="*/ 95 w 174"/>
                <a:gd name="T99" fmla="*/ 179 h 218"/>
                <a:gd name="T100" fmla="*/ 108 w 174"/>
                <a:gd name="T101" fmla="*/ 170 h 218"/>
                <a:gd name="T102" fmla="*/ 112 w 174"/>
                <a:gd name="T103" fmla="*/ 163 h 218"/>
                <a:gd name="T104" fmla="*/ 118 w 174"/>
                <a:gd name="T105" fmla="*/ 143 h 218"/>
                <a:gd name="T106" fmla="*/ 119 w 174"/>
                <a:gd name="T107" fmla="*/ 11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4" h="218">
                  <a:moveTo>
                    <a:pt x="174" y="110"/>
                  </a:moveTo>
                  <a:lnTo>
                    <a:pt x="172" y="134"/>
                  </a:lnTo>
                  <a:lnTo>
                    <a:pt x="168" y="156"/>
                  </a:lnTo>
                  <a:lnTo>
                    <a:pt x="162" y="176"/>
                  </a:lnTo>
                  <a:lnTo>
                    <a:pt x="154" y="190"/>
                  </a:lnTo>
                  <a:lnTo>
                    <a:pt x="142" y="203"/>
                  </a:lnTo>
                  <a:lnTo>
                    <a:pt x="126" y="212"/>
                  </a:lnTo>
                  <a:lnTo>
                    <a:pt x="109" y="218"/>
                  </a:lnTo>
                  <a:lnTo>
                    <a:pt x="86" y="218"/>
                  </a:lnTo>
                  <a:lnTo>
                    <a:pt x="64" y="218"/>
                  </a:lnTo>
                  <a:lnTo>
                    <a:pt x="47" y="210"/>
                  </a:lnTo>
                  <a:lnTo>
                    <a:pt x="31" y="203"/>
                  </a:lnTo>
                  <a:lnTo>
                    <a:pt x="20" y="190"/>
                  </a:lnTo>
                  <a:lnTo>
                    <a:pt x="10" y="176"/>
                  </a:lnTo>
                  <a:lnTo>
                    <a:pt x="5" y="156"/>
                  </a:lnTo>
                  <a:lnTo>
                    <a:pt x="1" y="134"/>
                  </a:lnTo>
                  <a:lnTo>
                    <a:pt x="0" y="110"/>
                  </a:lnTo>
                  <a:lnTo>
                    <a:pt x="1" y="84"/>
                  </a:lnTo>
                  <a:lnTo>
                    <a:pt x="5" y="62"/>
                  </a:lnTo>
                  <a:lnTo>
                    <a:pt x="11" y="43"/>
                  </a:lnTo>
                  <a:lnTo>
                    <a:pt x="20" y="28"/>
                  </a:lnTo>
                  <a:lnTo>
                    <a:pt x="31" y="15"/>
                  </a:lnTo>
                  <a:lnTo>
                    <a:pt x="47" y="8"/>
                  </a:lnTo>
                  <a:lnTo>
                    <a:pt x="64" y="2"/>
                  </a:lnTo>
                  <a:lnTo>
                    <a:pt x="86" y="0"/>
                  </a:lnTo>
                  <a:lnTo>
                    <a:pt x="109" y="2"/>
                  </a:lnTo>
                  <a:lnTo>
                    <a:pt x="126" y="8"/>
                  </a:lnTo>
                  <a:lnTo>
                    <a:pt x="142" y="16"/>
                  </a:lnTo>
                  <a:lnTo>
                    <a:pt x="154" y="29"/>
                  </a:lnTo>
                  <a:lnTo>
                    <a:pt x="164" y="43"/>
                  </a:lnTo>
                  <a:lnTo>
                    <a:pt x="168" y="62"/>
                  </a:lnTo>
                  <a:lnTo>
                    <a:pt x="172" y="84"/>
                  </a:lnTo>
                  <a:lnTo>
                    <a:pt x="174" y="110"/>
                  </a:lnTo>
                  <a:close/>
                  <a:moveTo>
                    <a:pt x="119" y="110"/>
                  </a:moveTo>
                  <a:lnTo>
                    <a:pt x="118" y="75"/>
                  </a:lnTo>
                  <a:lnTo>
                    <a:pt x="112" y="55"/>
                  </a:lnTo>
                  <a:lnTo>
                    <a:pt x="108" y="48"/>
                  </a:lnTo>
                  <a:lnTo>
                    <a:pt x="95" y="39"/>
                  </a:lnTo>
                  <a:lnTo>
                    <a:pt x="86" y="39"/>
                  </a:lnTo>
                  <a:lnTo>
                    <a:pt x="79" y="39"/>
                  </a:lnTo>
                  <a:lnTo>
                    <a:pt x="66" y="48"/>
                  </a:lnTo>
                  <a:lnTo>
                    <a:pt x="62" y="55"/>
                  </a:lnTo>
                  <a:lnTo>
                    <a:pt x="56" y="75"/>
                  </a:lnTo>
                  <a:lnTo>
                    <a:pt x="54" y="110"/>
                  </a:lnTo>
                  <a:lnTo>
                    <a:pt x="56" y="143"/>
                  </a:lnTo>
                  <a:lnTo>
                    <a:pt x="62" y="163"/>
                  </a:lnTo>
                  <a:lnTo>
                    <a:pt x="66" y="170"/>
                  </a:lnTo>
                  <a:lnTo>
                    <a:pt x="79" y="179"/>
                  </a:lnTo>
                  <a:lnTo>
                    <a:pt x="86" y="180"/>
                  </a:lnTo>
                  <a:lnTo>
                    <a:pt x="95" y="179"/>
                  </a:lnTo>
                  <a:lnTo>
                    <a:pt x="108" y="170"/>
                  </a:lnTo>
                  <a:lnTo>
                    <a:pt x="112" y="163"/>
                  </a:lnTo>
                  <a:lnTo>
                    <a:pt x="118" y="143"/>
                  </a:lnTo>
                  <a:lnTo>
                    <a:pt x="119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2" name="Freeform 2744"/>
            <p:cNvSpPr>
              <a:spLocks noEditPoints="1"/>
            </p:cNvSpPr>
            <p:nvPr/>
          </p:nvSpPr>
          <p:spPr bwMode="auto">
            <a:xfrm>
              <a:off x="5196" y="4080"/>
              <a:ext cx="56" cy="55"/>
            </a:xfrm>
            <a:custGeom>
              <a:avLst/>
              <a:gdLst>
                <a:gd name="T0" fmla="*/ 167 w 167"/>
                <a:gd name="T1" fmla="*/ 93 h 167"/>
                <a:gd name="T2" fmla="*/ 50 w 167"/>
                <a:gd name="T3" fmla="*/ 93 h 167"/>
                <a:gd name="T4" fmla="*/ 51 w 167"/>
                <a:gd name="T5" fmla="*/ 102 h 167"/>
                <a:gd name="T6" fmla="*/ 59 w 167"/>
                <a:gd name="T7" fmla="*/ 116 h 167"/>
                <a:gd name="T8" fmla="*/ 64 w 167"/>
                <a:gd name="T9" fmla="*/ 122 h 167"/>
                <a:gd name="T10" fmla="*/ 79 w 167"/>
                <a:gd name="T11" fmla="*/ 129 h 167"/>
                <a:gd name="T12" fmla="*/ 102 w 167"/>
                <a:gd name="T13" fmla="*/ 132 h 167"/>
                <a:gd name="T14" fmla="*/ 119 w 167"/>
                <a:gd name="T15" fmla="*/ 131 h 167"/>
                <a:gd name="T16" fmla="*/ 134 w 167"/>
                <a:gd name="T17" fmla="*/ 126 h 167"/>
                <a:gd name="T18" fmla="*/ 148 w 167"/>
                <a:gd name="T19" fmla="*/ 119 h 167"/>
                <a:gd name="T20" fmla="*/ 158 w 167"/>
                <a:gd name="T21" fmla="*/ 113 h 167"/>
                <a:gd name="T22" fmla="*/ 162 w 167"/>
                <a:gd name="T23" fmla="*/ 113 h 167"/>
                <a:gd name="T24" fmla="*/ 162 w 167"/>
                <a:gd name="T25" fmla="*/ 154 h 167"/>
                <a:gd name="T26" fmla="*/ 147 w 167"/>
                <a:gd name="T27" fmla="*/ 161 h 167"/>
                <a:gd name="T28" fmla="*/ 131 w 167"/>
                <a:gd name="T29" fmla="*/ 164 h 167"/>
                <a:gd name="T30" fmla="*/ 115 w 167"/>
                <a:gd name="T31" fmla="*/ 167 h 167"/>
                <a:gd name="T32" fmla="*/ 98 w 167"/>
                <a:gd name="T33" fmla="*/ 167 h 167"/>
                <a:gd name="T34" fmla="*/ 75 w 167"/>
                <a:gd name="T35" fmla="*/ 167 h 167"/>
                <a:gd name="T36" fmla="*/ 39 w 167"/>
                <a:gd name="T37" fmla="*/ 155 h 167"/>
                <a:gd name="T38" fmla="*/ 24 w 167"/>
                <a:gd name="T39" fmla="*/ 145 h 167"/>
                <a:gd name="T40" fmla="*/ 13 w 167"/>
                <a:gd name="T41" fmla="*/ 134 h 167"/>
                <a:gd name="T42" fmla="*/ 0 w 167"/>
                <a:gd name="T43" fmla="*/ 103 h 167"/>
                <a:gd name="T44" fmla="*/ 0 w 167"/>
                <a:gd name="T45" fmla="*/ 85 h 167"/>
                <a:gd name="T46" fmla="*/ 0 w 167"/>
                <a:gd name="T47" fmla="*/ 66 h 167"/>
                <a:gd name="T48" fmla="*/ 13 w 167"/>
                <a:gd name="T49" fmla="*/ 36 h 167"/>
                <a:gd name="T50" fmla="*/ 23 w 167"/>
                <a:gd name="T51" fmla="*/ 23 h 167"/>
                <a:gd name="T52" fmla="*/ 36 w 167"/>
                <a:gd name="T53" fmla="*/ 13 h 167"/>
                <a:gd name="T54" fmla="*/ 69 w 167"/>
                <a:gd name="T55" fmla="*/ 1 h 167"/>
                <a:gd name="T56" fmla="*/ 89 w 167"/>
                <a:gd name="T57" fmla="*/ 0 h 167"/>
                <a:gd name="T58" fmla="*/ 108 w 167"/>
                <a:gd name="T59" fmla="*/ 1 h 167"/>
                <a:gd name="T60" fmla="*/ 136 w 167"/>
                <a:gd name="T61" fmla="*/ 11 h 167"/>
                <a:gd name="T62" fmla="*/ 147 w 167"/>
                <a:gd name="T63" fmla="*/ 20 h 167"/>
                <a:gd name="T64" fmla="*/ 155 w 167"/>
                <a:gd name="T65" fmla="*/ 30 h 167"/>
                <a:gd name="T66" fmla="*/ 165 w 167"/>
                <a:gd name="T67" fmla="*/ 57 h 167"/>
                <a:gd name="T68" fmla="*/ 167 w 167"/>
                <a:gd name="T69" fmla="*/ 76 h 167"/>
                <a:gd name="T70" fmla="*/ 167 w 167"/>
                <a:gd name="T71" fmla="*/ 93 h 167"/>
                <a:gd name="T72" fmla="*/ 116 w 167"/>
                <a:gd name="T73" fmla="*/ 63 h 167"/>
                <a:gd name="T74" fmla="*/ 113 w 167"/>
                <a:gd name="T75" fmla="*/ 49 h 167"/>
                <a:gd name="T76" fmla="*/ 108 w 167"/>
                <a:gd name="T77" fmla="*/ 40 h 167"/>
                <a:gd name="T78" fmla="*/ 99 w 167"/>
                <a:gd name="T79" fmla="*/ 33 h 167"/>
                <a:gd name="T80" fmla="*/ 85 w 167"/>
                <a:gd name="T81" fmla="*/ 31 h 167"/>
                <a:gd name="T82" fmla="*/ 70 w 167"/>
                <a:gd name="T83" fmla="*/ 33 h 167"/>
                <a:gd name="T84" fmla="*/ 60 w 167"/>
                <a:gd name="T85" fmla="*/ 39 h 167"/>
                <a:gd name="T86" fmla="*/ 53 w 167"/>
                <a:gd name="T87" fmla="*/ 49 h 167"/>
                <a:gd name="T88" fmla="*/ 50 w 167"/>
                <a:gd name="T89" fmla="*/ 63 h 167"/>
                <a:gd name="T90" fmla="*/ 116 w 167"/>
                <a:gd name="T91" fmla="*/ 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7" h="167">
                  <a:moveTo>
                    <a:pt x="167" y="93"/>
                  </a:moveTo>
                  <a:lnTo>
                    <a:pt x="50" y="93"/>
                  </a:lnTo>
                  <a:lnTo>
                    <a:pt x="51" y="102"/>
                  </a:lnTo>
                  <a:lnTo>
                    <a:pt x="59" y="116"/>
                  </a:lnTo>
                  <a:lnTo>
                    <a:pt x="64" y="122"/>
                  </a:lnTo>
                  <a:lnTo>
                    <a:pt x="79" y="129"/>
                  </a:lnTo>
                  <a:lnTo>
                    <a:pt x="102" y="132"/>
                  </a:lnTo>
                  <a:lnTo>
                    <a:pt x="119" y="131"/>
                  </a:lnTo>
                  <a:lnTo>
                    <a:pt x="134" y="126"/>
                  </a:lnTo>
                  <a:lnTo>
                    <a:pt x="148" y="119"/>
                  </a:lnTo>
                  <a:lnTo>
                    <a:pt x="158" y="113"/>
                  </a:lnTo>
                  <a:lnTo>
                    <a:pt x="162" y="113"/>
                  </a:lnTo>
                  <a:lnTo>
                    <a:pt x="162" y="154"/>
                  </a:lnTo>
                  <a:lnTo>
                    <a:pt x="147" y="161"/>
                  </a:lnTo>
                  <a:lnTo>
                    <a:pt x="131" y="164"/>
                  </a:lnTo>
                  <a:lnTo>
                    <a:pt x="115" y="167"/>
                  </a:lnTo>
                  <a:lnTo>
                    <a:pt x="98" y="167"/>
                  </a:lnTo>
                  <a:lnTo>
                    <a:pt x="75" y="167"/>
                  </a:lnTo>
                  <a:lnTo>
                    <a:pt x="39" y="155"/>
                  </a:lnTo>
                  <a:lnTo>
                    <a:pt x="24" y="145"/>
                  </a:lnTo>
                  <a:lnTo>
                    <a:pt x="13" y="134"/>
                  </a:lnTo>
                  <a:lnTo>
                    <a:pt x="0" y="103"/>
                  </a:lnTo>
                  <a:lnTo>
                    <a:pt x="0" y="85"/>
                  </a:lnTo>
                  <a:lnTo>
                    <a:pt x="0" y="66"/>
                  </a:lnTo>
                  <a:lnTo>
                    <a:pt x="13" y="36"/>
                  </a:lnTo>
                  <a:lnTo>
                    <a:pt x="23" y="23"/>
                  </a:lnTo>
                  <a:lnTo>
                    <a:pt x="36" y="13"/>
                  </a:lnTo>
                  <a:lnTo>
                    <a:pt x="69" y="1"/>
                  </a:lnTo>
                  <a:lnTo>
                    <a:pt x="89" y="0"/>
                  </a:lnTo>
                  <a:lnTo>
                    <a:pt x="108" y="1"/>
                  </a:lnTo>
                  <a:lnTo>
                    <a:pt x="136" y="11"/>
                  </a:lnTo>
                  <a:lnTo>
                    <a:pt x="147" y="20"/>
                  </a:lnTo>
                  <a:lnTo>
                    <a:pt x="155" y="30"/>
                  </a:lnTo>
                  <a:lnTo>
                    <a:pt x="165" y="57"/>
                  </a:lnTo>
                  <a:lnTo>
                    <a:pt x="167" y="76"/>
                  </a:lnTo>
                  <a:lnTo>
                    <a:pt x="167" y="93"/>
                  </a:lnTo>
                  <a:close/>
                  <a:moveTo>
                    <a:pt x="116" y="63"/>
                  </a:moveTo>
                  <a:lnTo>
                    <a:pt x="113" y="49"/>
                  </a:lnTo>
                  <a:lnTo>
                    <a:pt x="108" y="40"/>
                  </a:lnTo>
                  <a:lnTo>
                    <a:pt x="99" y="33"/>
                  </a:lnTo>
                  <a:lnTo>
                    <a:pt x="85" y="31"/>
                  </a:lnTo>
                  <a:lnTo>
                    <a:pt x="70" y="33"/>
                  </a:lnTo>
                  <a:lnTo>
                    <a:pt x="60" y="39"/>
                  </a:lnTo>
                  <a:lnTo>
                    <a:pt x="53" y="49"/>
                  </a:lnTo>
                  <a:lnTo>
                    <a:pt x="50" y="63"/>
                  </a:lnTo>
                  <a:lnTo>
                    <a:pt x="116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3" name="Freeform 2745"/>
            <p:cNvSpPr>
              <a:spLocks/>
            </p:cNvSpPr>
            <p:nvPr/>
          </p:nvSpPr>
          <p:spPr bwMode="auto">
            <a:xfrm>
              <a:off x="5256" y="4081"/>
              <a:ext cx="62" cy="53"/>
            </a:xfrm>
            <a:custGeom>
              <a:avLst/>
              <a:gdLst>
                <a:gd name="T0" fmla="*/ 186 w 186"/>
                <a:gd name="T1" fmla="*/ 157 h 157"/>
                <a:gd name="T2" fmla="*/ 127 w 186"/>
                <a:gd name="T3" fmla="*/ 157 h 157"/>
                <a:gd name="T4" fmla="*/ 94 w 186"/>
                <a:gd name="T5" fmla="*/ 111 h 157"/>
                <a:gd name="T6" fmla="*/ 59 w 186"/>
                <a:gd name="T7" fmla="*/ 157 h 157"/>
                <a:gd name="T8" fmla="*/ 0 w 186"/>
                <a:gd name="T9" fmla="*/ 157 h 157"/>
                <a:gd name="T10" fmla="*/ 63 w 186"/>
                <a:gd name="T11" fmla="*/ 80 h 157"/>
                <a:gd name="T12" fmla="*/ 2 w 186"/>
                <a:gd name="T13" fmla="*/ 0 h 157"/>
                <a:gd name="T14" fmla="*/ 61 w 186"/>
                <a:gd name="T15" fmla="*/ 0 h 157"/>
                <a:gd name="T16" fmla="*/ 94 w 186"/>
                <a:gd name="T17" fmla="*/ 47 h 157"/>
                <a:gd name="T18" fmla="*/ 127 w 186"/>
                <a:gd name="T19" fmla="*/ 0 h 157"/>
                <a:gd name="T20" fmla="*/ 184 w 186"/>
                <a:gd name="T21" fmla="*/ 0 h 157"/>
                <a:gd name="T22" fmla="*/ 124 w 186"/>
                <a:gd name="T23" fmla="*/ 78 h 157"/>
                <a:gd name="T24" fmla="*/ 186 w 186"/>
                <a:gd name="T2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157">
                  <a:moveTo>
                    <a:pt x="186" y="157"/>
                  </a:moveTo>
                  <a:lnTo>
                    <a:pt x="127" y="157"/>
                  </a:lnTo>
                  <a:lnTo>
                    <a:pt x="94" y="111"/>
                  </a:lnTo>
                  <a:lnTo>
                    <a:pt x="59" y="157"/>
                  </a:lnTo>
                  <a:lnTo>
                    <a:pt x="0" y="157"/>
                  </a:lnTo>
                  <a:lnTo>
                    <a:pt x="63" y="80"/>
                  </a:lnTo>
                  <a:lnTo>
                    <a:pt x="2" y="0"/>
                  </a:lnTo>
                  <a:lnTo>
                    <a:pt x="61" y="0"/>
                  </a:lnTo>
                  <a:lnTo>
                    <a:pt x="94" y="47"/>
                  </a:lnTo>
                  <a:lnTo>
                    <a:pt x="127" y="0"/>
                  </a:lnTo>
                  <a:lnTo>
                    <a:pt x="184" y="0"/>
                  </a:lnTo>
                  <a:lnTo>
                    <a:pt x="124" y="78"/>
                  </a:lnTo>
                  <a:lnTo>
                    <a:pt x="186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4" name="Freeform 2746"/>
            <p:cNvSpPr>
              <a:spLocks noEditPoints="1"/>
            </p:cNvSpPr>
            <p:nvPr/>
          </p:nvSpPr>
          <p:spPr bwMode="auto">
            <a:xfrm>
              <a:off x="5324" y="4080"/>
              <a:ext cx="52" cy="55"/>
            </a:xfrm>
            <a:custGeom>
              <a:avLst/>
              <a:gdLst>
                <a:gd name="T0" fmla="*/ 108 w 158"/>
                <a:gd name="T1" fmla="*/ 88 h 166"/>
                <a:gd name="T2" fmla="*/ 85 w 158"/>
                <a:gd name="T3" fmla="*/ 91 h 166"/>
                <a:gd name="T4" fmla="*/ 67 w 158"/>
                <a:gd name="T5" fmla="*/ 94 h 166"/>
                <a:gd name="T6" fmla="*/ 56 w 158"/>
                <a:gd name="T7" fmla="*/ 101 h 166"/>
                <a:gd name="T8" fmla="*/ 52 w 158"/>
                <a:gd name="T9" fmla="*/ 112 h 166"/>
                <a:gd name="T10" fmla="*/ 52 w 158"/>
                <a:gd name="T11" fmla="*/ 121 h 166"/>
                <a:gd name="T12" fmla="*/ 56 w 158"/>
                <a:gd name="T13" fmla="*/ 127 h 166"/>
                <a:gd name="T14" fmla="*/ 64 w 158"/>
                <a:gd name="T15" fmla="*/ 131 h 166"/>
                <a:gd name="T16" fmla="*/ 79 w 158"/>
                <a:gd name="T17" fmla="*/ 133 h 166"/>
                <a:gd name="T18" fmla="*/ 93 w 158"/>
                <a:gd name="T19" fmla="*/ 128 h 166"/>
                <a:gd name="T20" fmla="*/ 108 w 158"/>
                <a:gd name="T21" fmla="*/ 121 h 166"/>
                <a:gd name="T22" fmla="*/ 103 w 158"/>
                <a:gd name="T23" fmla="*/ 148 h 166"/>
                <a:gd name="T24" fmla="*/ 92 w 158"/>
                <a:gd name="T25" fmla="*/ 157 h 166"/>
                <a:gd name="T26" fmla="*/ 79 w 158"/>
                <a:gd name="T27" fmla="*/ 163 h 166"/>
                <a:gd name="T28" fmla="*/ 62 w 158"/>
                <a:gd name="T29" fmla="*/ 166 h 166"/>
                <a:gd name="T30" fmla="*/ 41 w 158"/>
                <a:gd name="T31" fmla="*/ 166 h 166"/>
                <a:gd name="T32" fmla="*/ 16 w 158"/>
                <a:gd name="T33" fmla="*/ 153 h 166"/>
                <a:gd name="T34" fmla="*/ 1 w 158"/>
                <a:gd name="T35" fmla="*/ 127 h 166"/>
                <a:gd name="T36" fmla="*/ 1 w 158"/>
                <a:gd name="T37" fmla="*/ 101 h 166"/>
                <a:gd name="T38" fmla="*/ 17 w 158"/>
                <a:gd name="T39" fmla="*/ 78 h 166"/>
                <a:gd name="T40" fmla="*/ 44 w 158"/>
                <a:gd name="T41" fmla="*/ 65 h 166"/>
                <a:gd name="T42" fmla="*/ 86 w 158"/>
                <a:gd name="T43" fmla="*/ 59 h 166"/>
                <a:gd name="T44" fmla="*/ 108 w 158"/>
                <a:gd name="T45" fmla="*/ 58 h 166"/>
                <a:gd name="T46" fmla="*/ 98 w 158"/>
                <a:gd name="T47" fmla="*/ 39 h 166"/>
                <a:gd name="T48" fmla="*/ 66 w 158"/>
                <a:gd name="T49" fmla="*/ 35 h 166"/>
                <a:gd name="T50" fmla="*/ 39 w 158"/>
                <a:gd name="T51" fmla="*/ 39 h 166"/>
                <a:gd name="T52" fmla="*/ 18 w 158"/>
                <a:gd name="T53" fmla="*/ 45 h 166"/>
                <a:gd name="T54" fmla="*/ 14 w 158"/>
                <a:gd name="T55" fmla="*/ 7 h 166"/>
                <a:gd name="T56" fmla="*/ 40 w 158"/>
                <a:gd name="T57" fmla="*/ 3 h 166"/>
                <a:gd name="T58" fmla="*/ 76 w 158"/>
                <a:gd name="T59" fmla="*/ 0 h 166"/>
                <a:gd name="T60" fmla="*/ 128 w 158"/>
                <a:gd name="T61" fmla="*/ 7 h 166"/>
                <a:gd name="T62" fmla="*/ 147 w 158"/>
                <a:gd name="T63" fmla="*/ 20 h 166"/>
                <a:gd name="T64" fmla="*/ 158 w 158"/>
                <a:gd name="T65" fmla="*/ 55 h 166"/>
                <a:gd name="T66" fmla="*/ 108 w 158"/>
                <a:gd name="T67" fmla="*/ 16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8" h="166">
                  <a:moveTo>
                    <a:pt x="108" y="121"/>
                  </a:moveTo>
                  <a:lnTo>
                    <a:pt x="108" y="88"/>
                  </a:lnTo>
                  <a:lnTo>
                    <a:pt x="96" y="89"/>
                  </a:lnTo>
                  <a:lnTo>
                    <a:pt x="85" y="91"/>
                  </a:lnTo>
                  <a:lnTo>
                    <a:pt x="75" y="92"/>
                  </a:lnTo>
                  <a:lnTo>
                    <a:pt x="67" y="94"/>
                  </a:lnTo>
                  <a:lnTo>
                    <a:pt x="60" y="97"/>
                  </a:lnTo>
                  <a:lnTo>
                    <a:pt x="56" y="101"/>
                  </a:lnTo>
                  <a:lnTo>
                    <a:pt x="52" y="105"/>
                  </a:lnTo>
                  <a:lnTo>
                    <a:pt x="52" y="112"/>
                  </a:lnTo>
                  <a:lnTo>
                    <a:pt x="52" y="117"/>
                  </a:lnTo>
                  <a:lnTo>
                    <a:pt x="52" y="121"/>
                  </a:lnTo>
                  <a:lnTo>
                    <a:pt x="53" y="124"/>
                  </a:lnTo>
                  <a:lnTo>
                    <a:pt x="56" y="127"/>
                  </a:lnTo>
                  <a:lnTo>
                    <a:pt x="60" y="130"/>
                  </a:lnTo>
                  <a:lnTo>
                    <a:pt x="64" y="131"/>
                  </a:lnTo>
                  <a:lnTo>
                    <a:pt x="69" y="131"/>
                  </a:lnTo>
                  <a:lnTo>
                    <a:pt x="79" y="133"/>
                  </a:lnTo>
                  <a:lnTo>
                    <a:pt x="86" y="131"/>
                  </a:lnTo>
                  <a:lnTo>
                    <a:pt x="93" y="128"/>
                  </a:lnTo>
                  <a:lnTo>
                    <a:pt x="100" y="125"/>
                  </a:lnTo>
                  <a:lnTo>
                    <a:pt x="108" y="121"/>
                  </a:lnTo>
                  <a:close/>
                  <a:moveTo>
                    <a:pt x="108" y="146"/>
                  </a:moveTo>
                  <a:lnTo>
                    <a:pt x="103" y="148"/>
                  </a:lnTo>
                  <a:lnTo>
                    <a:pt x="98" y="153"/>
                  </a:lnTo>
                  <a:lnTo>
                    <a:pt x="92" y="157"/>
                  </a:lnTo>
                  <a:lnTo>
                    <a:pt x="86" y="160"/>
                  </a:lnTo>
                  <a:lnTo>
                    <a:pt x="79" y="163"/>
                  </a:lnTo>
                  <a:lnTo>
                    <a:pt x="70" y="164"/>
                  </a:lnTo>
                  <a:lnTo>
                    <a:pt x="62" y="166"/>
                  </a:lnTo>
                  <a:lnTo>
                    <a:pt x="53" y="166"/>
                  </a:lnTo>
                  <a:lnTo>
                    <a:pt x="41" y="166"/>
                  </a:lnTo>
                  <a:lnTo>
                    <a:pt x="23" y="158"/>
                  </a:lnTo>
                  <a:lnTo>
                    <a:pt x="16" y="153"/>
                  </a:lnTo>
                  <a:lnTo>
                    <a:pt x="8" y="146"/>
                  </a:lnTo>
                  <a:lnTo>
                    <a:pt x="1" y="127"/>
                  </a:lnTo>
                  <a:lnTo>
                    <a:pt x="0" y="117"/>
                  </a:lnTo>
                  <a:lnTo>
                    <a:pt x="1" y="101"/>
                  </a:lnTo>
                  <a:lnTo>
                    <a:pt x="7" y="88"/>
                  </a:lnTo>
                  <a:lnTo>
                    <a:pt x="17" y="78"/>
                  </a:lnTo>
                  <a:lnTo>
                    <a:pt x="30" y="71"/>
                  </a:lnTo>
                  <a:lnTo>
                    <a:pt x="44" y="65"/>
                  </a:lnTo>
                  <a:lnTo>
                    <a:pt x="64" y="62"/>
                  </a:lnTo>
                  <a:lnTo>
                    <a:pt x="86" y="59"/>
                  </a:lnTo>
                  <a:lnTo>
                    <a:pt x="108" y="58"/>
                  </a:lnTo>
                  <a:lnTo>
                    <a:pt x="108" y="58"/>
                  </a:lnTo>
                  <a:lnTo>
                    <a:pt x="106" y="46"/>
                  </a:lnTo>
                  <a:lnTo>
                    <a:pt x="98" y="39"/>
                  </a:lnTo>
                  <a:lnTo>
                    <a:pt x="85" y="35"/>
                  </a:lnTo>
                  <a:lnTo>
                    <a:pt x="66" y="35"/>
                  </a:lnTo>
                  <a:lnTo>
                    <a:pt x="53" y="35"/>
                  </a:lnTo>
                  <a:lnTo>
                    <a:pt x="39" y="39"/>
                  </a:lnTo>
                  <a:lnTo>
                    <a:pt x="26" y="43"/>
                  </a:lnTo>
                  <a:lnTo>
                    <a:pt x="18" y="45"/>
                  </a:lnTo>
                  <a:lnTo>
                    <a:pt x="14" y="45"/>
                  </a:lnTo>
                  <a:lnTo>
                    <a:pt x="14" y="7"/>
                  </a:lnTo>
                  <a:lnTo>
                    <a:pt x="23" y="4"/>
                  </a:lnTo>
                  <a:lnTo>
                    <a:pt x="40" y="3"/>
                  </a:lnTo>
                  <a:lnTo>
                    <a:pt x="57" y="0"/>
                  </a:lnTo>
                  <a:lnTo>
                    <a:pt x="76" y="0"/>
                  </a:lnTo>
                  <a:lnTo>
                    <a:pt x="96" y="0"/>
                  </a:lnTo>
                  <a:lnTo>
                    <a:pt x="128" y="7"/>
                  </a:lnTo>
                  <a:lnTo>
                    <a:pt x="138" y="13"/>
                  </a:lnTo>
                  <a:lnTo>
                    <a:pt x="147" y="20"/>
                  </a:lnTo>
                  <a:lnTo>
                    <a:pt x="157" y="40"/>
                  </a:lnTo>
                  <a:lnTo>
                    <a:pt x="158" y="55"/>
                  </a:lnTo>
                  <a:lnTo>
                    <a:pt x="158" y="161"/>
                  </a:lnTo>
                  <a:lnTo>
                    <a:pt x="108" y="161"/>
                  </a:lnTo>
                  <a:lnTo>
                    <a:pt x="108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5" name="Freeform 2747"/>
            <p:cNvSpPr>
              <a:spLocks noEditPoints="1"/>
            </p:cNvSpPr>
            <p:nvPr/>
          </p:nvSpPr>
          <p:spPr bwMode="auto">
            <a:xfrm>
              <a:off x="5392" y="4061"/>
              <a:ext cx="54" cy="74"/>
            </a:xfrm>
            <a:custGeom>
              <a:avLst/>
              <a:gdLst>
                <a:gd name="T0" fmla="*/ 164 w 164"/>
                <a:gd name="T1" fmla="*/ 138 h 221"/>
                <a:gd name="T2" fmla="*/ 164 w 164"/>
                <a:gd name="T3" fmla="*/ 156 h 221"/>
                <a:gd name="T4" fmla="*/ 154 w 164"/>
                <a:gd name="T5" fmla="*/ 187 h 221"/>
                <a:gd name="T6" fmla="*/ 144 w 164"/>
                <a:gd name="T7" fmla="*/ 198 h 221"/>
                <a:gd name="T8" fmla="*/ 134 w 164"/>
                <a:gd name="T9" fmla="*/ 210 h 221"/>
                <a:gd name="T10" fmla="*/ 108 w 164"/>
                <a:gd name="T11" fmla="*/ 221 h 221"/>
                <a:gd name="T12" fmla="*/ 92 w 164"/>
                <a:gd name="T13" fmla="*/ 221 h 221"/>
                <a:gd name="T14" fmla="*/ 81 w 164"/>
                <a:gd name="T15" fmla="*/ 221 h 221"/>
                <a:gd name="T16" fmla="*/ 69 w 164"/>
                <a:gd name="T17" fmla="*/ 220 h 221"/>
                <a:gd name="T18" fmla="*/ 59 w 164"/>
                <a:gd name="T19" fmla="*/ 215 h 221"/>
                <a:gd name="T20" fmla="*/ 51 w 164"/>
                <a:gd name="T21" fmla="*/ 211 h 221"/>
                <a:gd name="T22" fmla="*/ 49 w 164"/>
                <a:gd name="T23" fmla="*/ 218 h 221"/>
                <a:gd name="T24" fmla="*/ 0 w 164"/>
                <a:gd name="T25" fmla="*/ 218 h 221"/>
                <a:gd name="T26" fmla="*/ 0 w 164"/>
                <a:gd name="T27" fmla="*/ 0 h 221"/>
                <a:gd name="T28" fmla="*/ 51 w 164"/>
                <a:gd name="T29" fmla="*/ 0 h 221"/>
                <a:gd name="T30" fmla="*/ 51 w 164"/>
                <a:gd name="T31" fmla="*/ 77 h 221"/>
                <a:gd name="T32" fmla="*/ 62 w 164"/>
                <a:gd name="T33" fmla="*/ 69 h 221"/>
                <a:gd name="T34" fmla="*/ 75 w 164"/>
                <a:gd name="T35" fmla="*/ 63 h 221"/>
                <a:gd name="T36" fmla="*/ 87 w 164"/>
                <a:gd name="T37" fmla="*/ 57 h 221"/>
                <a:gd name="T38" fmla="*/ 102 w 164"/>
                <a:gd name="T39" fmla="*/ 57 h 221"/>
                <a:gd name="T40" fmla="*/ 117 w 164"/>
                <a:gd name="T41" fmla="*/ 57 h 221"/>
                <a:gd name="T42" fmla="*/ 140 w 164"/>
                <a:gd name="T43" fmla="*/ 69 h 221"/>
                <a:gd name="T44" fmla="*/ 149 w 164"/>
                <a:gd name="T45" fmla="*/ 79 h 221"/>
                <a:gd name="T46" fmla="*/ 156 w 164"/>
                <a:gd name="T47" fmla="*/ 90 h 221"/>
                <a:gd name="T48" fmla="*/ 164 w 164"/>
                <a:gd name="T49" fmla="*/ 119 h 221"/>
                <a:gd name="T50" fmla="*/ 164 w 164"/>
                <a:gd name="T51" fmla="*/ 138 h 221"/>
                <a:gd name="T52" fmla="*/ 113 w 164"/>
                <a:gd name="T53" fmla="*/ 139 h 221"/>
                <a:gd name="T54" fmla="*/ 111 w 164"/>
                <a:gd name="T55" fmla="*/ 119 h 221"/>
                <a:gd name="T56" fmla="*/ 105 w 164"/>
                <a:gd name="T57" fmla="*/ 106 h 221"/>
                <a:gd name="T58" fmla="*/ 101 w 164"/>
                <a:gd name="T59" fmla="*/ 100 h 221"/>
                <a:gd name="T60" fmla="*/ 88 w 164"/>
                <a:gd name="T61" fmla="*/ 96 h 221"/>
                <a:gd name="T62" fmla="*/ 79 w 164"/>
                <a:gd name="T63" fmla="*/ 95 h 221"/>
                <a:gd name="T64" fmla="*/ 72 w 164"/>
                <a:gd name="T65" fmla="*/ 95 h 221"/>
                <a:gd name="T66" fmla="*/ 65 w 164"/>
                <a:gd name="T67" fmla="*/ 97 h 221"/>
                <a:gd name="T68" fmla="*/ 58 w 164"/>
                <a:gd name="T69" fmla="*/ 99 h 221"/>
                <a:gd name="T70" fmla="*/ 51 w 164"/>
                <a:gd name="T71" fmla="*/ 103 h 221"/>
                <a:gd name="T72" fmla="*/ 51 w 164"/>
                <a:gd name="T73" fmla="*/ 182 h 221"/>
                <a:gd name="T74" fmla="*/ 56 w 164"/>
                <a:gd name="T75" fmla="*/ 184 h 221"/>
                <a:gd name="T76" fmla="*/ 61 w 164"/>
                <a:gd name="T77" fmla="*/ 185 h 221"/>
                <a:gd name="T78" fmla="*/ 66 w 164"/>
                <a:gd name="T79" fmla="*/ 185 h 221"/>
                <a:gd name="T80" fmla="*/ 74 w 164"/>
                <a:gd name="T81" fmla="*/ 185 h 221"/>
                <a:gd name="T82" fmla="*/ 82 w 164"/>
                <a:gd name="T83" fmla="*/ 185 h 221"/>
                <a:gd name="T84" fmla="*/ 98 w 164"/>
                <a:gd name="T85" fmla="*/ 179 h 221"/>
                <a:gd name="T86" fmla="*/ 102 w 164"/>
                <a:gd name="T87" fmla="*/ 174 h 221"/>
                <a:gd name="T88" fmla="*/ 111 w 164"/>
                <a:gd name="T89" fmla="*/ 161 h 221"/>
                <a:gd name="T90" fmla="*/ 113 w 164"/>
                <a:gd name="T91" fmla="*/ 13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4" h="221">
                  <a:moveTo>
                    <a:pt x="164" y="138"/>
                  </a:moveTo>
                  <a:lnTo>
                    <a:pt x="164" y="156"/>
                  </a:lnTo>
                  <a:lnTo>
                    <a:pt x="154" y="187"/>
                  </a:lnTo>
                  <a:lnTo>
                    <a:pt x="144" y="198"/>
                  </a:lnTo>
                  <a:lnTo>
                    <a:pt x="134" y="210"/>
                  </a:lnTo>
                  <a:lnTo>
                    <a:pt x="108" y="221"/>
                  </a:lnTo>
                  <a:lnTo>
                    <a:pt x="92" y="221"/>
                  </a:lnTo>
                  <a:lnTo>
                    <a:pt x="81" y="221"/>
                  </a:lnTo>
                  <a:lnTo>
                    <a:pt x="69" y="220"/>
                  </a:lnTo>
                  <a:lnTo>
                    <a:pt x="59" y="215"/>
                  </a:lnTo>
                  <a:lnTo>
                    <a:pt x="51" y="211"/>
                  </a:lnTo>
                  <a:lnTo>
                    <a:pt x="49" y="218"/>
                  </a:lnTo>
                  <a:lnTo>
                    <a:pt x="0" y="218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77"/>
                  </a:lnTo>
                  <a:lnTo>
                    <a:pt x="62" y="69"/>
                  </a:lnTo>
                  <a:lnTo>
                    <a:pt x="75" y="63"/>
                  </a:lnTo>
                  <a:lnTo>
                    <a:pt x="87" y="57"/>
                  </a:lnTo>
                  <a:lnTo>
                    <a:pt x="102" y="57"/>
                  </a:lnTo>
                  <a:lnTo>
                    <a:pt x="117" y="57"/>
                  </a:lnTo>
                  <a:lnTo>
                    <a:pt x="140" y="69"/>
                  </a:lnTo>
                  <a:lnTo>
                    <a:pt x="149" y="79"/>
                  </a:lnTo>
                  <a:lnTo>
                    <a:pt x="156" y="90"/>
                  </a:lnTo>
                  <a:lnTo>
                    <a:pt x="164" y="119"/>
                  </a:lnTo>
                  <a:lnTo>
                    <a:pt x="164" y="138"/>
                  </a:lnTo>
                  <a:close/>
                  <a:moveTo>
                    <a:pt x="113" y="139"/>
                  </a:moveTo>
                  <a:lnTo>
                    <a:pt x="111" y="119"/>
                  </a:lnTo>
                  <a:lnTo>
                    <a:pt x="105" y="106"/>
                  </a:lnTo>
                  <a:lnTo>
                    <a:pt x="101" y="100"/>
                  </a:lnTo>
                  <a:lnTo>
                    <a:pt x="88" y="96"/>
                  </a:lnTo>
                  <a:lnTo>
                    <a:pt x="79" y="95"/>
                  </a:lnTo>
                  <a:lnTo>
                    <a:pt x="72" y="95"/>
                  </a:lnTo>
                  <a:lnTo>
                    <a:pt x="65" y="97"/>
                  </a:lnTo>
                  <a:lnTo>
                    <a:pt x="58" y="99"/>
                  </a:lnTo>
                  <a:lnTo>
                    <a:pt x="51" y="103"/>
                  </a:lnTo>
                  <a:lnTo>
                    <a:pt x="51" y="182"/>
                  </a:lnTo>
                  <a:lnTo>
                    <a:pt x="56" y="184"/>
                  </a:lnTo>
                  <a:lnTo>
                    <a:pt x="61" y="185"/>
                  </a:lnTo>
                  <a:lnTo>
                    <a:pt x="66" y="185"/>
                  </a:lnTo>
                  <a:lnTo>
                    <a:pt x="74" y="185"/>
                  </a:lnTo>
                  <a:lnTo>
                    <a:pt x="82" y="185"/>
                  </a:lnTo>
                  <a:lnTo>
                    <a:pt x="98" y="179"/>
                  </a:lnTo>
                  <a:lnTo>
                    <a:pt x="102" y="174"/>
                  </a:lnTo>
                  <a:lnTo>
                    <a:pt x="111" y="161"/>
                  </a:lnTo>
                  <a:lnTo>
                    <a:pt x="113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6" name="Freeform 2748"/>
            <p:cNvSpPr>
              <a:spLocks/>
            </p:cNvSpPr>
            <p:nvPr/>
          </p:nvSpPr>
          <p:spPr bwMode="auto">
            <a:xfrm>
              <a:off x="5452" y="4081"/>
              <a:ext cx="60" cy="72"/>
            </a:xfrm>
            <a:custGeom>
              <a:avLst/>
              <a:gdLst>
                <a:gd name="T0" fmla="*/ 90 w 178"/>
                <a:gd name="T1" fmla="*/ 103 h 216"/>
                <a:gd name="T2" fmla="*/ 126 w 178"/>
                <a:gd name="T3" fmla="*/ 0 h 216"/>
                <a:gd name="T4" fmla="*/ 178 w 178"/>
                <a:gd name="T5" fmla="*/ 0 h 216"/>
                <a:gd name="T6" fmla="*/ 90 w 178"/>
                <a:gd name="T7" fmla="*/ 216 h 216"/>
                <a:gd name="T8" fmla="*/ 36 w 178"/>
                <a:gd name="T9" fmla="*/ 216 h 216"/>
                <a:gd name="T10" fmla="*/ 62 w 178"/>
                <a:gd name="T11" fmla="*/ 157 h 216"/>
                <a:gd name="T12" fmla="*/ 0 w 178"/>
                <a:gd name="T13" fmla="*/ 0 h 216"/>
                <a:gd name="T14" fmla="*/ 53 w 178"/>
                <a:gd name="T15" fmla="*/ 0 h 216"/>
                <a:gd name="T16" fmla="*/ 90 w 178"/>
                <a:gd name="T17" fmla="*/ 10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16">
                  <a:moveTo>
                    <a:pt x="90" y="103"/>
                  </a:moveTo>
                  <a:lnTo>
                    <a:pt x="126" y="0"/>
                  </a:lnTo>
                  <a:lnTo>
                    <a:pt x="178" y="0"/>
                  </a:lnTo>
                  <a:lnTo>
                    <a:pt x="90" y="216"/>
                  </a:lnTo>
                  <a:lnTo>
                    <a:pt x="36" y="216"/>
                  </a:lnTo>
                  <a:lnTo>
                    <a:pt x="62" y="157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7" name="Freeform 2749"/>
            <p:cNvSpPr>
              <a:spLocks/>
            </p:cNvSpPr>
            <p:nvPr/>
          </p:nvSpPr>
          <p:spPr bwMode="auto">
            <a:xfrm>
              <a:off x="5515" y="4066"/>
              <a:ext cx="40" cy="69"/>
            </a:xfrm>
            <a:custGeom>
              <a:avLst/>
              <a:gdLst>
                <a:gd name="T0" fmla="*/ 120 w 120"/>
                <a:gd name="T1" fmla="*/ 202 h 206"/>
                <a:gd name="T2" fmla="*/ 111 w 120"/>
                <a:gd name="T3" fmla="*/ 205 h 206"/>
                <a:gd name="T4" fmla="*/ 103 w 120"/>
                <a:gd name="T5" fmla="*/ 206 h 206"/>
                <a:gd name="T6" fmla="*/ 92 w 120"/>
                <a:gd name="T7" fmla="*/ 206 h 206"/>
                <a:gd name="T8" fmla="*/ 80 w 120"/>
                <a:gd name="T9" fmla="*/ 206 h 206"/>
                <a:gd name="T10" fmla="*/ 67 w 120"/>
                <a:gd name="T11" fmla="*/ 206 h 206"/>
                <a:gd name="T12" fmla="*/ 44 w 120"/>
                <a:gd name="T13" fmla="*/ 200 h 206"/>
                <a:gd name="T14" fmla="*/ 36 w 120"/>
                <a:gd name="T15" fmla="*/ 195 h 206"/>
                <a:gd name="T16" fmla="*/ 29 w 120"/>
                <a:gd name="T17" fmla="*/ 189 h 206"/>
                <a:gd name="T18" fmla="*/ 22 w 120"/>
                <a:gd name="T19" fmla="*/ 167 h 206"/>
                <a:gd name="T20" fmla="*/ 22 w 120"/>
                <a:gd name="T21" fmla="*/ 154 h 206"/>
                <a:gd name="T22" fmla="*/ 22 w 120"/>
                <a:gd name="T23" fmla="*/ 80 h 206"/>
                <a:gd name="T24" fmla="*/ 0 w 120"/>
                <a:gd name="T25" fmla="*/ 80 h 206"/>
                <a:gd name="T26" fmla="*/ 0 w 120"/>
                <a:gd name="T27" fmla="*/ 46 h 206"/>
                <a:gd name="T28" fmla="*/ 22 w 120"/>
                <a:gd name="T29" fmla="*/ 46 h 206"/>
                <a:gd name="T30" fmla="*/ 22 w 120"/>
                <a:gd name="T31" fmla="*/ 0 h 206"/>
                <a:gd name="T32" fmla="*/ 72 w 120"/>
                <a:gd name="T33" fmla="*/ 0 h 206"/>
                <a:gd name="T34" fmla="*/ 72 w 120"/>
                <a:gd name="T35" fmla="*/ 46 h 206"/>
                <a:gd name="T36" fmla="*/ 120 w 120"/>
                <a:gd name="T37" fmla="*/ 46 h 206"/>
                <a:gd name="T38" fmla="*/ 120 w 120"/>
                <a:gd name="T39" fmla="*/ 80 h 206"/>
                <a:gd name="T40" fmla="*/ 72 w 120"/>
                <a:gd name="T41" fmla="*/ 80 h 206"/>
                <a:gd name="T42" fmla="*/ 72 w 120"/>
                <a:gd name="T43" fmla="*/ 136 h 206"/>
                <a:gd name="T44" fmla="*/ 72 w 120"/>
                <a:gd name="T45" fmla="*/ 144 h 206"/>
                <a:gd name="T46" fmla="*/ 72 w 120"/>
                <a:gd name="T47" fmla="*/ 150 h 206"/>
                <a:gd name="T48" fmla="*/ 72 w 120"/>
                <a:gd name="T49" fmla="*/ 157 h 206"/>
                <a:gd name="T50" fmla="*/ 75 w 120"/>
                <a:gd name="T51" fmla="*/ 162 h 206"/>
                <a:gd name="T52" fmla="*/ 77 w 120"/>
                <a:gd name="T53" fmla="*/ 166 h 206"/>
                <a:gd name="T54" fmla="*/ 81 w 120"/>
                <a:gd name="T55" fmla="*/ 170 h 206"/>
                <a:gd name="T56" fmla="*/ 88 w 120"/>
                <a:gd name="T57" fmla="*/ 172 h 206"/>
                <a:gd name="T58" fmla="*/ 97 w 120"/>
                <a:gd name="T59" fmla="*/ 173 h 206"/>
                <a:gd name="T60" fmla="*/ 101 w 120"/>
                <a:gd name="T61" fmla="*/ 172 h 206"/>
                <a:gd name="T62" fmla="*/ 107 w 120"/>
                <a:gd name="T63" fmla="*/ 170 h 206"/>
                <a:gd name="T64" fmla="*/ 113 w 120"/>
                <a:gd name="T65" fmla="*/ 169 h 206"/>
                <a:gd name="T66" fmla="*/ 116 w 120"/>
                <a:gd name="T67" fmla="*/ 167 h 206"/>
                <a:gd name="T68" fmla="*/ 120 w 120"/>
                <a:gd name="T69" fmla="*/ 167 h 206"/>
                <a:gd name="T70" fmla="*/ 120 w 120"/>
                <a:gd name="T71" fmla="*/ 20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0" h="206">
                  <a:moveTo>
                    <a:pt x="120" y="202"/>
                  </a:moveTo>
                  <a:lnTo>
                    <a:pt x="111" y="205"/>
                  </a:lnTo>
                  <a:lnTo>
                    <a:pt x="103" y="206"/>
                  </a:lnTo>
                  <a:lnTo>
                    <a:pt x="92" y="206"/>
                  </a:lnTo>
                  <a:lnTo>
                    <a:pt x="80" y="206"/>
                  </a:lnTo>
                  <a:lnTo>
                    <a:pt x="67" y="206"/>
                  </a:lnTo>
                  <a:lnTo>
                    <a:pt x="44" y="200"/>
                  </a:lnTo>
                  <a:lnTo>
                    <a:pt x="36" y="195"/>
                  </a:lnTo>
                  <a:lnTo>
                    <a:pt x="29" y="189"/>
                  </a:lnTo>
                  <a:lnTo>
                    <a:pt x="22" y="167"/>
                  </a:lnTo>
                  <a:lnTo>
                    <a:pt x="22" y="154"/>
                  </a:lnTo>
                  <a:lnTo>
                    <a:pt x="22" y="80"/>
                  </a:lnTo>
                  <a:lnTo>
                    <a:pt x="0" y="80"/>
                  </a:lnTo>
                  <a:lnTo>
                    <a:pt x="0" y="4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72" y="0"/>
                  </a:lnTo>
                  <a:lnTo>
                    <a:pt x="72" y="46"/>
                  </a:lnTo>
                  <a:lnTo>
                    <a:pt x="120" y="46"/>
                  </a:lnTo>
                  <a:lnTo>
                    <a:pt x="120" y="80"/>
                  </a:lnTo>
                  <a:lnTo>
                    <a:pt x="72" y="80"/>
                  </a:lnTo>
                  <a:lnTo>
                    <a:pt x="72" y="136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72" y="157"/>
                  </a:lnTo>
                  <a:lnTo>
                    <a:pt x="75" y="162"/>
                  </a:lnTo>
                  <a:lnTo>
                    <a:pt x="77" y="166"/>
                  </a:lnTo>
                  <a:lnTo>
                    <a:pt x="81" y="170"/>
                  </a:lnTo>
                  <a:lnTo>
                    <a:pt x="88" y="172"/>
                  </a:lnTo>
                  <a:lnTo>
                    <a:pt x="97" y="173"/>
                  </a:lnTo>
                  <a:lnTo>
                    <a:pt x="101" y="172"/>
                  </a:lnTo>
                  <a:lnTo>
                    <a:pt x="107" y="170"/>
                  </a:lnTo>
                  <a:lnTo>
                    <a:pt x="113" y="169"/>
                  </a:lnTo>
                  <a:lnTo>
                    <a:pt x="116" y="167"/>
                  </a:lnTo>
                  <a:lnTo>
                    <a:pt x="120" y="167"/>
                  </a:lnTo>
                  <a:lnTo>
                    <a:pt x="120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8" name="Freeform 2750"/>
            <p:cNvSpPr>
              <a:spLocks noEditPoints="1"/>
            </p:cNvSpPr>
            <p:nvPr/>
          </p:nvSpPr>
          <p:spPr bwMode="auto">
            <a:xfrm>
              <a:off x="5561" y="4080"/>
              <a:ext cx="56" cy="55"/>
            </a:xfrm>
            <a:custGeom>
              <a:avLst/>
              <a:gdLst>
                <a:gd name="T0" fmla="*/ 167 w 167"/>
                <a:gd name="T1" fmla="*/ 93 h 167"/>
                <a:gd name="T2" fmla="*/ 50 w 167"/>
                <a:gd name="T3" fmla="*/ 93 h 167"/>
                <a:gd name="T4" fmla="*/ 51 w 167"/>
                <a:gd name="T5" fmla="*/ 102 h 167"/>
                <a:gd name="T6" fmla="*/ 59 w 167"/>
                <a:gd name="T7" fmla="*/ 116 h 167"/>
                <a:gd name="T8" fmla="*/ 64 w 167"/>
                <a:gd name="T9" fmla="*/ 122 h 167"/>
                <a:gd name="T10" fmla="*/ 80 w 167"/>
                <a:gd name="T11" fmla="*/ 129 h 167"/>
                <a:gd name="T12" fmla="*/ 103 w 167"/>
                <a:gd name="T13" fmla="*/ 132 h 167"/>
                <a:gd name="T14" fmla="*/ 119 w 167"/>
                <a:gd name="T15" fmla="*/ 131 h 167"/>
                <a:gd name="T16" fmla="*/ 133 w 167"/>
                <a:gd name="T17" fmla="*/ 126 h 167"/>
                <a:gd name="T18" fmla="*/ 148 w 167"/>
                <a:gd name="T19" fmla="*/ 119 h 167"/>
                <a:gd name="T20" fmla="*/ 158 w 167"/>
                <a:gd name="T21" fmla="*/ 113 h 167"/>
                <a:gd name="T22" fmla="*/ 164 w 167"/>
                <a:gd name="T23" fmla="*/ 113 h 167"/>
                <a:gd name="T24" fmla="*/ 164 w 167"/>
                <a:gd name="T25" fmla="*/ 154 h 167"/>
                <a:gd name="T26" fmla="*/ 146 w 167"/>
                <a:gd name="T27" fmla="*/ 161 h 167"/>
                <a:gd name="T28" fmla="*/ 131 w 167"/>
                <a:gd name="T29" fmla="*/ 164 h 167"/>
                <a:gd name="T30" fmla="*/ 115 w 167"/>
                <a:gd name="T31" fmla="*/ 167 h 167"/>
                <a:gd name="T32" fmla="*/ 97 w 167"/>
                <a:gd name="T33" fmla="*/ 167 h 167"/>
                <a:gd name="T34" fmla="*/ 74 w 167"/>
                <a:gd name="T35" fmla="*/ 167 h 167"/>
                <a:gd name="T36" fmla="*/ 38 w 167"/>
                <a:gd name="T37" fmla="*/ 155 h 167"/>
                <a:gd name="T38" fmla="*/ 24 w 167"/>
                <a:gd name="T39" fmla="*/ 145 h 167"/>
                <a:gd name="T40" fmla="*/ 13 w 167"/>
                <a:gd name="T41" fmla="*/ 134 h 167"/>
                <a:gd name="T42" fmla="*/ 1 w 167"/>
                <a:gd name="T43" fmla="*/ 103 h 167"/>
                <a:gd name="T44" fmla="*/ 0 w 167"/>
                <a:gd name="T45" fmla="*/ 85 h 167"/>
                <a:gd name="T46" fmla="*/ 1 w 167"/>
                <a:gd name="T47" fmla="*/ 66 h 167"/>
                <a:gd name="T48" fmla="*/ 13 w 167"/>
                <a:gd name="T49" fmla="*/ 36 h 167"/>
                <a:gd name="T50" fmla="*/ 23 w 167"/>
                <a:gd name="T51" fmla="*/ 23 h 167"/>
                <a:gd name="T52" fmla="*/ 36 w 167"/>
                <a:gd name="T53" fmla="*/ 13 h 167"/>
                <a:gd name="T54" fmla="*/ 69 w 167"/>
                <a:gd name="T55" fmla="*/ 1 h 167"/>
                <a:gd name="T56" fmla="*/ 89 w 167"/>
                <a:gd name="T57" fmla="*/ 0 h 167"/>
                <a:gd name="T58" fmla="*/ 108 w 167"/>
                <a:gd name="T59" fmla="*/ 1 h 167"/>
                <a:gd name="T60" fmla="*/ 136 w 167"/>
                <a:gd name="T61" fmla="*/ 11 h 167"/>
                <a:gd name="T62" fmla="*/ 146 w 167"/>
                <a:gd name="T63" fmla="*/ 20 h 167"/>
                <a:gd name="T64" fmla="*/ 157 w 167"/>
                <a:gd name="T65" fmla="*/ 30 h 167"/>
                <a:gd name="T66" fmla="*/ 165 w 167"/>
                <a:gd name="T67" fmla="*/ 57 h 167"/>
                <a:gd name="T68" fmla="*/ 167 w 167"/>
                <a:gd name="T69" fmla="*/ 76 h 167"/>
                <a:gd name="T70" fmla="*/ 167 w 167"/>
                <a:gd name="T71" fmla="*/ 93 h 167"/>
                <a:gd name="T72" fmla="*/ 116 w 167"/>
                <a:gd name="T73" fmla="*/ 63 h 167"/>
                <a:gd name="T74" fmla="*/ 115 w 167"/>
                <a:gd name="T75" fmla="*/ 49 h 167"/>
                <a:gd name="T76" fmla="*/ 108 w 167"/>
                <a:gd name="T77" fmla="*/ 40 h 167"/>
                <a:gd name="T78" fmla="*/ 99 w 167"/>
                <a:gd name="T79" fmla="*/ 33 h 167"/>
                <a:gd name="T80" fmla="*/ 85 w 167"/>
                <a:gd name="T81" fmla="*/ 31 h 167"/>
                <a:gd name="T82" fmla="*/ 72 w 167"/>
                <a:gd name="T83" fmla="*/ 33 h 167"/>
                <a:gd name="T84" fmla="*/ 61 w 167"/>
                <a:gd name="T85" fmla="*/ 39 h 167"/>
                <a:gd name="T86" fmla="*/ 53 w 167"/>
                <a:gd name="T87" fmla="*/ 49 h 167"/>
                <a:gd name="T88" fmla="*/ 50 w 167"/>
                <a:gd name="T89" fmla="*/ 63 h 167"/>
                <a:gd name="T90" fmla="*/ 116 w 167"/>
                <a:gd name="T91" fmla="*/ 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7" h="167">
                  <a:moveTo>
                    <a:pt x="167" y="93"/>
                  </a:moveTo>
                  <a:lnTo>
                    <a:pt x="50" y="93"/>
                  </a:lnTo>
                  <a:lnTo>
                    <a:pt x="51" y="102"/>
                  </a:lnTo>
                  <a:lnTo>
                    <a:pt x="59" y="116"/>
                  </a:lnTo>
                  <a:lnTo>
                    <a:pt x="64" y="122"/>
                  </a:lnTo>
                  <a:lnTo>
                    <a:pt x="80" y="129"/>
                  </a:lnTo>
                  <a:lnTo>
                    <a:pt x="103" y="132"/>
                  </a:lnTo>
                  <a:lnTo>
                    <a:pt x="119" y="131"/>
                  </a:lnTo>
                  <a:lnTo>
                    <a:pt x="133" y="126"/>
                  </a:lnTo>
                  <a:lnTo>
                    <a:pt x="148" y="119"/>
                  </a:lnTo>
                  <a:lnTo>
                    <a:pt x="158" y="113"/>
                  </a:lnTo>
                  <a:lnTo>
                    <a:pt x="164" y="113"/>
                  </a:lnTo>
                  <a:lnTo>
                    <a:pt x="164" y="154"/>
                  </a:lnTo>
                  <a:lnTo>
                    <a:pt x="146" y="161"/>
                  </a:lnTo>
                  <a:lnTo>
                    <a:pt x="131" y="164"/>
                  </a:lnTo>
                  <a:lnTo>
                    <a:pt x="115" y="167"/>
                  </a:lnTo>
                  <a:lnTo>
                    <a:pt x="97" y="167"/>
                  </a:lnTo>
                  <a:lnTo>
                    <a:pt x="74" y="167"/>
                  </a:lnTo>
                  <a:lnTo>
                    <a:pt x="38" y="155"/>
                  </a:lnTo>
                  <a:lnTo>
                    <a:pt x="24" y="145"/>
                  </a:lnTo>
                  <a:lnTo>
                    <a:pt x="13" y="134"/>
                  </a:lnTo>
                  <a:lnTo>
                    <a:pt x="1" y="103"/>
                  </a:lnTo>
                  <a:lnTo>
                    <a:pt x="0" y="85"/>
                  </a:lnTo>
                  <a:lnTo>
                    <a:pt x="1" y="66"/>
                  </a:lnTo>
                  <a:lnTo>
                    <a:pt x="13" y="36"/>
                  </a:lnTo>
                  <a:lnTo>
                    <a:pt x="23" y="23"/>
                  </a:lnTo>
                  <a:lnTo>
                    <a:pt x="36" y="13"/>
                  </a:lnTo>
                  <a:lnTo>
                    <a:pt x="69" y="1"/>
                  </a:lnTo>
                  <a:lnTo>
                    <a:pt x="89" y="0"/>
                  </a:lnTo>
                  <a:lnTo>
                    <a:pt x="108" y="1"/>
                  </a:lnTo>
                  <a:lnTo>
                    <a:pt x="136" y="11"/>
                  </a:lnTo>
                  <a:lnTo>
                    <a:pt x="146" y="20"/>
                  </a:lnTo>
                  <a:lnTo>
                    <a:pt x="157" y="30"/>
                  </a:lnTo>
                  <a:lnTo>
                    <a:pt x="165" y="57"/>
                  </a:lnTo>
                  <a:lnTo>
                    <a:pt x="167" y="76"/>
                  </a:lnTo>
                  <a:lnTo>
                    <a:pt x="167" y="93"/>
                  </a:lnTo>
                  <a:close/>
                  <a:moveTo>
                    <a:pt x="116" y="63"/>
                  </a:moveTo>
                  <a:lnTo>
                    <a:pt x="115" y="49"/>
                  </a:lnTo>
                  <a:lnTo>
                    <a:pt x="108" y="40"/>
                  </a:lnTo>
                  <a:lnTo>
                    <a:pt x="99" y="33"/>
                  </a:lnTo>
                  <a:lnTo>
                    <a:pt x="85" y="31"/>
                  </a:lnTo>
                  <a:lnTo>
                    <a:pt x="72" y="33"/>
                  </a:lnTo>
                  <a:lnTo>
                    <a:pt x="61" y="39"/>
                  </a:lnTo>
                  <a:lnTo>
                    <a:pt x="53" y="49"/>
                  </a:lnTo>
                  <a:lnTo>
                    <a:pt x="50" y="63"/>
                  </a:lnTo>
                  <a:lnTo>
                    <a:pt x="116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9" name="Freeform 2751"/>
            <p:cNvSpPr>
              <a:spLocks/>
            </p:cNvSpPr>
            <p:nvPr/>
          </p:nvSpPr>
          <p:spPr bwMode="auto">
            <a:xfrm>
              <a:off x="5625" y="4080"/>
              <a:ext cx="49" cy="55"/>
            </a:xfrm>
            <a:custGeom>
              <a:avLst/>
              <a:gdLst>
                <a:gd name="T0" fmla="*/ 147 w 148"/>
                <a:gd name="T1" fmla="*/ 124 h 166"/>
                <a:gd name="T2" fmla="*/ 127 w 148"/>
                <a:gd name="T3" fmla="*/ 151 h 166"/>
                <a:gd name="T4" fmla="*/ 85 w 148"/>
                <a:gd name="T5" fmla="*/ 166 h 166"/>
                <a:gd name="T6" fmla="*/ 46 w 148"/>
                <a:gd name="T7" fmla="*/ 166 h 166"/>
                <a:gd name="T8" fmla="*/ 12 w 148"/>
                <a:gd name="T9" fmla="*/ 158 h 166"/>
                <a:gd name="T10" fmla="*/ 0 w 148"/>
                <a:gd name="T11" fmla="*/ 112 h 166"/>
                <a:gd name="T12" fmla="*/ 9 w 148"/>
                <a:gd name="T13" fmla="*/ 115 h 166"/>
                <a:gd name="T14" fmla="*/ 20 w 148"/>
                <a:gd name="T15" fmla="*/ 121 h 166"/>
                <a:gd name="T16" fmla="*/ 36 w 148"/>
                <a:gd name="T17" fmla="*/ 128 h 166"/>
                <a:gd name="T18" fmla="*/ 56 w 148"/>
                <a:gd name="T19" fmla="*/ 133 h 166"/>
                <a:gd name="T20" fmla="*/ 81 w 148"/>
                <a:gd name="T21" fmla="*/ 133 h 166"/>
                <a:gd name="T22" fmla="*/ 95 w 148"/>
                <a:gd name="T23" fmla="*/ 125 h 166"/>
                <a:gd name="T24" fmla="*/ 97 w 148"/>
                <a:gd name="T25" fmla="*/ 114 h 166"/>
                <a:gd name="T26" fmla="*/ 86 w 148"/>
                <a:gd name="T27" fmla="*/ 108 h 166"/>
                <a:gd name="T28" fmla="*/ 71 w 148"/>
                <a:gd name="T29" fmla="*/ 105 h 166"/>
                <a:gd name="T30" fmla="*/ 52 w 148"/>
                <a:gd name="T31" fmla="*/ 102 h 166"/>
                <a:gd name="T32" fmla="*/ 25 w 148"/>
                <a:gd name="T33" fmla="*/ 94 h 166"/>
                <a:gd name="T34" fmla="*/ 3 w 148"/>
                <a:gd name="T35" fmla="*/ 69 h 166"/>
                <a:gd name="T36" fmla="*/ 2 w 148"/>
                <a:gd name="T37" fmla="*/ 42 h 166"/>
                <a:gd name="T38" fmla="*/ 23 w 148"/>
                <a:gd name="T39" fmla="*/ 15 h 166"/>
                <a:gd name="T40" fmla="*/ 63 w 148"/>
                <a:gd name="T41" fmla="*/ 0 h 166"/>
                <a:gd name="T42" fmla="*/ 99 w 148"/>
                <a:gd name="T43" fmla="*/ 0 h 166"/>
                <a:gd name="T44" fmla="*/ 131 w 148"/>
                <a:gd name="T45" fmla="*/ 7 h 166"/>
                <a:gd name="T46" fmla="*/ 141 w 148"/>
                <a:gd name="T47" fmla="*/ 51 h 166"/>
                <a:gd name="T48" fmla="*/ 125 w 148"/>
                <a:gd name="T49" fmla="*/ 43 h 166"/>
                <a:gd name="T50" fmla="*/ 97 w 148"/>
                <a:gd name="T51" fmla="*/ 35 h 166"/>
                <a:gd name="T52" fmla="*/ 71 w 148"/>
                <a:gd name="T53" fmla="*/ 33 h 166"/>
                <a:gd name="T54" fmla="*/ 55 w 148"/>
                <a:gd name="T55" fmla="*/ 40 h 166"/>
                <a:gd name="T56" fmla="*/ 53 w 148"/>
                <a:gd name="T57" fmla="*/ 52 h 166"/>
                <a:gd name="T58" fmla="*/ 62 w 148"/>
                <a:gd name="T59" fmla="*/ 58 h 166"/>
                <a:gd name="T60" fmla="*/ 82 w 148"/>
                <a:gd name="T61" fmla="*/ 62 h 166"/>
                <a:gd name="T62" fmla="*/ 101 w 148"/>
                <a:gd name="T63" fmla="*/ 65 h 166"/>
                <a:gd name="T64" fmla="*/ 127 w 148"/>
                <a:gd name="T65" fmla="*/ 74 h 166"/>
                <a:gd name="T66" fmla="*/ 147 w 148"/>
                <a:gd name="T67" fmla="*/ 9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66">
                  <a:moveTo>
                    <a:pt x="148" y="112"/>
                  </a:moveTo>
                  <a:lnTo>
                    <a:pt x="147" y="124"/>
                  </a:lnTo>
                  <a:lnTo>
                    <a:pt x="137" y="144"/>
                  </a:lnTo>
                  <a:lnTo>
                    <a:pt x="127" y="151"/>
                  </a:lnTo>
                  <a:lnTo>
                    <a:pt x="115" y="158"/>
                  </a:lnTo>
                  <a:lnTo>
                    <a:pt x="85" y="166"/>
                  </a:lnTo>
                  <a:lnTo>
                    <a:pt x="66" y="166"/>
                  </a:lnTo>
                  <a:lnTo>
                    <a:pt x="46" y="166"/>
                  </a:lnTo>
                  <a:lnTo>
                    <a:pt x="27" y="163"/>
                  </a:lnTo>
                  <a:lnTo>
                    <a:pt x="12" y="158"/>
                  </a:lnTo>
                  <a:lnTo>
                    <a:pt x="0" y="154"/>
                  </a:lnTo>
                  <a:lnTo>
                    <a:pt x="0" y="112"/>
                  </a:lnTo>
                  <a:lnTo>
                    <a:pt x="6" y="112"/>
                  </a:lnTo>
                  <a:lnTo>
                    <a:pt x="9" y="115"/>
                  </a:lnTo>
                  <a:lnTo>
                    <a:pt x="14" y="118"/>
                  </a:lnTo>
                  <a:lnTo>
                    <a:pt x="20" y="121"/>
                  </a:lnTo>
                  <a:lnTo>
                    <a:pt x="27" y="124"/>
                  </a:lnTo>
                  <a:lnTo>
                    <a:pt x="36" y="128"/>
                  </a:lnTo>
                  <a:lnTo>
                    <a:pt x="46" y="130"/>
                  </a:lnTo>
                  <a:lnTo>
                    <a:pt x="56" y="133"/>
                  </a:lnTo>
                  <a:lnTo>
                    <a:pt x="68" y="133"/>
                  </a:lnTo>
                  <a:lnTo>
                    <a:pt x="81" y="133"/>
                  </a:lnTo>
                  <a:lnTo>
                    <a:pt x="89" y="130"/>
                  </a:lnTo>
                  <a:lnTo>
                    <a:pt x="95" y="125"/>
                  </a:lnTo>
                  <a:lnTo>
                    <a:pt x="97" y="120"/>
                  </a:lnTo>
                  <a:lnTo>
                    <a:pt x="97" y="114"/>
                  </a:lnTo>
                  <a:lnTo>
                    <a:pt x="92" y="111"/>
                  </a:lnTo>
                  <a:lnTo>
                    <a:pt x="86" y="108"/>
                  </a:lnTo>
                  <a:lnTo>
                    <a:pt x="76" y="107"/>
                  </a:lnTo>
                  <a:lnTo>
                    <a:pt x="71" y="105"/>
                  </a:lnTo>
                  <a:lnTo>
                    <a:pt x="61" y="104"/>
                  </a:lnTo>
                  <a:lnTo>
                    <a:pt x="52" y="102"/>
                  </a:lnTo>
                  <a:lnTo>
                    <a:pt x="43" y="99"/>
                  </a:lnTo>
                  <a:lnTo>
                    <a:pt x="25" y="94"/>
                  </a:lnTo>
                  <a:lnTo>
                    <a:pt x="12" y="82"/>
                  </a:lnTo>
                  <a:lnTo>
                    <a:pt x="3" y="69"/>
                  </a:lnTo>
                  <a:lnTo>
                    <a:pt x="2" y="52"/>
                  </a:lnTo>
                  <a:lnTo>
                    <a:pt x="2" y="42"/>
                  </a:lnTo>
                  <a:lnTo>
                    <a:pt x="13" y="23"/>
                  </a:lnTo>
                  <a:lnTo>
                    <a:pt x="23" y="15"/>
                  </a:lnTo>
                  <a:lnTo>
                    <a:pt x="35" y="7"/>
                  </a:lnTo>
                  <a:lnTo>
                    <a:pt x="63" y="0"/>
                  </a:lnTo>
                  <a:lnTo>
                    <a:pt x="82" y="0"/>
                  </a:lnTo>
                  <a:lnTo>
                    <a:pt x="99" y="0"/>
                  </a:lnTo>
                  <a:lnTo>
                    <a:pt x="115" y="3"/>
                  </a:lnTo>
                  <a:lnTo>
                    <a:pt x="131" y="7"/>
                  </a:lnTo>
                  <a:lnTo>
                    <a:pt x="141" y="10"/>
                  </a:lnTo>
                  <a:lnTo>
                    <a:pt x="141" y="51"/>
                  </a:lnTo>
                  <a:lnTo>
                    <a:pt x="137" y="51"/>
                  </a:lnTo>
                  <a:lnTo>
                    <a:pt x="125" y="43"/>
                  </a:lnTo>
                  <a:lnTo>
                    <a:pt x="111" y="38"/>
                  </a:lnTo>
                  <a:lnTo>
                    <a:pt x="97" y="35"/>
                  </a:lnTo>
                  <a:lnTo>
                    <a:pt x="82" y="33"/>
                  </a:lnTo>
                  <a:lnTo>
                    <a:pt x="71" y="33"/>
                  </a:lnTo>
                  <a:lnTo>
                    <a:pt x="62" y="36"/>
                  </a:lnTo>
                  <a:lnTo>
                    <a:pt x="55" y="40"/>
                  </a:lnTo>
                  <a:lnTo>
                    <a:pt x="53" y="46"/>
                  </a:lnTo>
                  <a:lnTo>
                    <a:pt x="53" y="52"/>
                  </a:lnTo>
                  <a:lnTo>
                    <a:pt x="56" y="55"/>
                  </a:lnTo>
                  <a:lnTo>
                    <a:pt x="62" y="58"/>
                  </a:lnTo>
                  <a:lnTo>
                    <a:pt x="75" y="61"/>
                  </a:lnTo>
                  <a:lnTo>
                    <a:pt x="82" y="62"/>
                  </a:lnTo>
                  <a:lnTo>
                    <a:pt x="91" y="63"/>
                  </a:lnTo>
                  <a:lnTo>
                    <a:pt x="101" y="65"/>
                  </a:lnTo>
                  <a:lnTo>
                    <a:pt x="110" y="68"/>
                  </a:lnTo>
                  <a:lnTo>
                    <a:pt x="127" y="74"/>
                  </a:lnTo>
                  <a:lnTo>
                    <a:pt x="138" y="84"/>
                  </a:lnTo>
                  <a:lnTo>
                    <a:pt x="147" y="97"/>
                  </a:lnTo>
                  <a:lnTo>
                    <a:pt x="14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0" name="Freeform 2752"/>
            <p:cNvSpPr>
              <a:spLocks noEditPoints="1"/>
            </p:cNvSpPr>
            <p:nvPr/>
          </p:nvSpPr>
          <p:spPr bwMode="auto">
            <a:xfrm>
              <a:off x="4962" y="136"/>
              <a:ext cx="72" cy="70"/>
            </a:xfrm>
            <a:custGeom>
              <a:avLst/>
              <a:gdLst>
                <a:gd name="T0" fmla="*/ 216 w 216"/>
                <a:gd name="T1" fmla="*/ 211 h 211"/>
                <a:gd name="T2" fmla="*/ 160 w 216"/>
                <a:gd name="T3" fmla="*/ 211 h 211"/>
                <a:gd name="T4" fmla="*/ 145 w 216"/>
                <a:gd name="T5" fmla="*/ 167 h 211"/>
                <a:gd name="T6" fmla="*/ 69 w 216"/>
                <a:gd name="T7" fmla="*/ 167 h 211"/>
                <a:gd name="T8" fmla="*/ 53 w 216"/>
                <a:gd name="T9" fmla="*/ 211 h 211"/>
                <a:gd name="T10" fmla="*/ 0 w 216"/>
                <a:gd name="T11" fmla="*/ 211 h 211"/>
                <a:gd name="T12" fmla="*/ 76 w 216"/>
                <a:gd name="T13" fmla="*/ 0 h 211"/>
                <a:gd name="T14" fmla="*/ 140 w 216"/>
                <a:gd name="T15" fmla="*/ 0 h 211"/>
                <a:gd name="T16" fmla="*/ 216 w 216"/>
                <a:gd name="T17" fmla="*/ 211 h 211"/>
                <a:gd name="T18" fmla="*/ 132 w 216"/>
                <a:gd name="T19" fmla="*/ 130 h 211"/>
                <a:gd name="T20" fmla="*/ 106 w 216"/>
                <a:gd name="T21" fmla="*/ 54 h 211"/>
                <a:gd name="T22" fmla="*/ 82 w 216"/>
                <a:gd name="T23" fmla="*/ 130 h 211"/>
                <a:gd name="T24" fmla="*/ 132 w 216"/>
                <a:gd name="T25" fmla="*/ 13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6" h="211">
                  <a:moveTo>
                    <a:pt x="216" y="211"/>
                  </a:moveTo>
                  <a:lnTo>
                    <a:pt x="160" y="211"/>
                  </a:lnTo>
                  <a:lnTo>
                    <a:pt x="145" y="167"/>
                  </a:lnTo>
                  <a:lnTo>
                    <a:pt x="69" y="167"/>
                  </a:lnTo>
                  <a:lnTo>
                    <a:pt x="53" y="211"/>
                  </a:lnTo>
                  <a:lnTo>
                    <a:pt x="0" y="211"/>
                  </a:lnTo>
                  <a:lnTo>
                    <a:pt x="76" y="0"/>
                  </a:lnTo>
                  <a:lnTo>
                    <a:pt x="140" y="0"/>
                  </a:lnTo>
                  <a:lnTo>
                    <a:pt x="216" y="211"/>
                  </a:lnTo>
                  <a:close/>
                  <a:moveTo>
                    <a:pt x="132" y="130"/>
                  </a:moveTo>
                  <a:lnTo>
                    <a:pt x="106" y="54"/>
                  </a:lnTo>
                  <a:lnTo>
                    <a:pt x="82" y="130"/>
                  </a:lnTo>
                  <a:lnTo>
                    <a:pt x="132" y="1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1" name="Freeform 2753"/>
            <p:cNvSpPr>
              <a:spLocks/>
            </p:cNvSpPr>
            <p:nvPr/>
          </p:nvSpPr>
          <p:spPr bwMode="auto">
            <a:xfrm>
              <a:off x="5044" y="136"/>
              <a:ext cx="64" cy="70"/>
            </a:xfrm>
            <a:custGeom>
              <a:avLst/>
              <a:gdLst>
                <a:gd name="T0" fmla="*/ 192 w 192"/>
                <a:gd name="T1" fmla="*/ 211 h 211"/>
                <a:gd name="T2" fmla="*/ 138 w 192"/>
                <a:gd name="T3" fmla="*/ 211 h 211"/>
                <a:gd name="T4" fmla="*/ 51 w 192"/>
                <a:gd name="T5" fmla="*/ 67 h 211"/>
                <a:gd name="T6" fmla="*/ 51 w 192"/>
                <a:gd name="T7" fmla="*/ 211 h 211"/>
                <a:gd name="T8" fmla="*/ 0 w 192"/>
                <a:gd name="T9" fmla="*/ 211 h 211"/>
                <a:gd name="T10" fmla="*/ 0 w 192"/>
                <a:gd name="T11" fmla="*/ 0 h 211"/>
                <a:gd name="T12" fmla="*/ 65 w 192"/>
                <a:gd name="T13" fmla="*/ 0 h 211"/>
                <a:gd name="T14" fmla="*/ 141 w 192"/>
                <a:gd name="T15" fmla="*/ 121 h 211"/>
                <a:gd name="T16" fmla="*/ 141 w 192"/>
                <a:gd name="T17" fmla="*/ 0 h 211"/>
                <a:gd name="T18" fmla="*/ 192 w 192"/>
                <a:gd name="T19" fmla="*/ 0 h 211"/>
                <a:gd name="T20" fmla="*/ 192 w 192"/>
                <a:gd name="T21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211">
                  <a:moveTo>
                    <a:pt x="192" y="211"/>
                  </a:moveTo>
                  <a:lnTo>
                    <a:pt x="138" y="211"/>
                  </a:lnTo>
                  <a:lnTo>
                    <a:pt x="51" y="67"/>
                  </a:lnTo>
                  <a:lnTo>
                    <a:pt x="51" y="211"/>
                  </a:lnTo>
                  <a:lnTo>
                    <a:pt x="0" y="211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41" y="121"/>
                  </a:lnTo>
                  <a:lnTo>
                    <a:pt x="141" y="0"/>
                  </a:lnTo>
                  <a:lnTo>
                    <a:pt x="192" y="0"/>
                  </a:lnTo>
                  <a:lnTo>
                    <a:pt x="192" y="2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2" name="Freeform 2754"/>
            <p:cNvSpPr>
              <a:spLocks noEditPoints="1"/>
            </p:cNvSpPr>
            <p:nvPr/>
          </p:nvSpPr>
          <p:spPr bwMode="auto">
            <a:xfrm>
              <a:off x="5118" y="136"/>
              <a:ext cx="72" cy="70"/>
            </a:xfrm>
            <a:custGeom>
              <a:avLst/>
              <a:gdLst>
                <a:gd name="T0" fmla="*/ 216 w 216"/>
                <a:gd name="T1" fmla="*/ 211 h 211"/>
                <a:gd name="T2" fmla="*/ 160 w 216"/>
                <a:gd name="T3" fmla="*/ 211 h 211"/>
                <a:gd name="T4" fmla="*/ 145 w 216"/>
                <a:gd name="T5" fmla="*/ 167 h 211"/>
                <a:gd name="T6" fmla="*/ 69 w 216"/>
                <a:gd name="T7" fmla="*/ 167 h 211"/>
                <a:gd name="T8" fmla="*/ 53 w 216"/>
                <a:gd name="T9" fmla="*/ 211 h 211"/>
                <a:gd name="T10" fmla="*/ 0 w 216"/>
                <a:gd name="T11" fmla="*/ 211 h 211"/>
                <a:gd name="T12" fmla="*/ 76 w 216"/>
                <a:gd name="T13" fmla="*/ 0 h 211"/>
                <a:gd name="T14" fmla="*/ 140 w 216"/>
                <a:gd name="T15" fmla="*/ 0 h 211"/>
                <a:gd name="T16" fmla="*/ 216 w 216"/>
                <a:gd name="T17" fmla="*/ 211 h 211"/>
                <a:gd name="T18" fmla="*/ 132 w 216"/>
                <a:gd name="T19" fmla="*/ 130 h 211"/>
                <a:gd name="T20" fmla="*/ 106 w 216"/>
                <a:gd name="T21" fmla="*/ 54 h 211"/>
                <a:gd name="T22" fmla="*/ 82 w 216"/>
                <a:gd name="T23" fmla="*/ 130 h 211"/>
                <a:gd name="T24" fmla="*/ 132 w 216"/>
                <a:gd name="T25" fmla="*/ 13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6" h="211">
                  <a:moveTo>
                    <a:pt x="216" y="211"/>
                  </a:moveTo>
                  <a:lnTo>
                    <a:pt x="160" y="211"/>
                  </a:lnTo>
                  <a:lnTo>
                    <a:pt x="145" y="167"/>
                  </a:lnTo>
                  <a:lnTo>
                    <a:pt x="69" y="167"/>
                  </a:lnTo>
                  <a:lnTo>
                    <a:pt x="53" y="211"/>
                  </a:lnTo>
                  <a:lnTo>
                    <a:pt x="0" y="211"/>
                  </a:lnTo>
                  <a:lnTo>
                    <a:pt x="76" y="0"/>
                  </a:lnTo>
                  <a:lnTo>
                    <a:pt x="140" y="0"/>
                  </a:lnTo>
                  <a:lnTo>
                    <a:pt x="216" y="211"/>
                  </a:lnTo>
                  <a:close/>
                  <a:moveTo>
                    <a:pt x="132" y="130"/>
                  </a:moveTo>
                  <a:lnTo>
                    <a:pt x="106" y="54"/>
                  </a:lnTo>
                  <a:lnTo>
                    <a:pt x="82" y="130"/>
                  </a:lnTo>
                  <a:lnTo>
                    <a:pt x="132" y="1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3" name="Freeform 2755"/>
            <p:cNvSpPr>
              <a:spLocks/>
            </p:cNvSpPr>
            <p:nvPr/>
          </p:nvSpPr>
          <p:spPr bwMode="auto">
            <a:xfrm>
              <a:off x="5200" y="136"/>
              <a:ext cx="50" cy="70"/>
            </a:xfrm>
            <a:custGeom>
              <a:avLst/>
              <a:gdLst>
                <a:gd name="T0" fmla="*/ 151 w 151"/>
                <a:gd name="T1" fmla="*/ 211 h 211"/>
                <a:gd name="T2" fmla="*/ 0 w 151"/>
                <a:gd name="T3" fmla="*/ 211 h 211"/>
                <a:gd name="T4" fmla="*/ 0 w 151"/>
                <a:gd name="T5" fmla="*/ 0 h 211"/>
                <a:gd name="T6" fmla="*/ 55 w 151"/>
                <a:gd name="T7" fmla="*/ 0 h 211"/>
                <a:gd name="T8" fmla="*/ 55 w 151"/>
                <a:gd name="T9" fmla="*/ 170 h 211"/>
                <a:gd name="T10" fmla="*/ 151 w 151"/>
                <a:gd name="T11" fmla="*/ 170 h 211"/>
                <a:gd name="T12" fmla="*/ 151 w 151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211">
                  <a:moveTo>
                    <a:pt x="151" y="211"/>
                  </a:moveTo>
                  <a:lnTo>
                    <a:pt x="0" y="211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170"/>
                  </a:lnTo>
                  <a:lnTo>
                    <a:pt x="151" y="170"/>
                  </a:lnTo>
                  <a:lnTo>
                    <a:pt x="151" y="2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4" name="Freeform 2756"/>
            <p:cNvSpPr>
              <a:spLocks noEditPoints="1"/>
            </p:cNvSpPr>
            <p:nvPr/>
          </p:nvSpPr>
          <p:spPr bwMode="auto">
            <a:xfrm>
              <a:off x="5257" y="134"/>
              <a:ext cx="72" cy="73"/>
            </a:xfrm>
            <a:custGeom>
              <a:avLst/>
              <a:gdLst>
                <a:gd name="T0" fmla="*/ 216 w 216"/>
                <a:gd name="T1" fmla="*/ 110 h 219"/>
                <a:gd name="T2" fmla="*/ 214 w 216"/>
                <a:gd name="T3" fmla="*/ 134 h 219"/>
                <a:gd name="T4" fmla="*/ 200 w 216"/>
                <a:gd name="T5" fmla="*/ 173 h 219"/>
                <a:gd name="T6" fmla="*/ 187 w 216"/>
                <a:gd name="T7" fmla="*/ 189 h 219"/>
                <a:gd name="T8" fmla="*/ 172 w 216"/>
                <a:gd name="T9" fmla="*/ 203 h 219"/>
                <a:gd name="T10" fmla="*/ 132 w 216"/>
                <a:gd name="T11" fmla="*/ 218 h 219"/>
                <a:gd name="T12" fmla="*/ 108 w 216"/>
                <a:gd name="T13" fmla="*/ 219 h 219"/>
                <a:gd name="T14" fmla="*/ 83 w 216"/>
                <a:gd name="T15" fmla="*/ 218 h 219"/>
                <a:gd name="T16" fmla="*/ 44 w 216"/>
                <a:gd name="T17" fmla="*/ 203 h 219"/>
                <a:gd name="T18" fmla="*/ 28 w 216"/>
                <a:gd name="T19" fmla="*/ 189 h 219"/>
                <a:gd name="T20" fmla="*/ 15 w 216"/>
                <a:gd name="T21" fmla="*/ 173 h 219"/>
                <a:gd name="T22" fmla="*/ 1 w 216"/>
                <a:gd name="T23" fmla="*/ 134 h 219"/>
                <a:gd name="T24" fmla="*/ 0 w 216"/>
                <a:gd name="T25" fmla="*/ 110 h 219"/>
                <a:gd name="T26" fmla="*/ 1 w 216"/>
                <a:gd name="T27" fmla="*/ 85 h 219"/>
                <a:gd name="T28" fmla="*/ 15 w 216"/>
                <a:gd name="T29" fmla="*/ 45 h 219"/>
                <a:gd name="T30" fmla="*/ 28 w 216"/>
                <a:gd name="T31" fmla="*/ 30 h 219"/>
                <a:gd name="T32" fmla="*/ 44 w 216"/>
                <a:gd name="T33" fmla="*/ 16 h 219"/>
                <a:gd name="T34" fmla="*/ 83 w 216"/>
                <a:gd name="T35" fmla="*/ 2 h 219"/>
                <a:gd name="T36" fmla="*/ 108 w 216"/>
                <a:gd name="T37" fmla="*/ 0 h 219"/>
                <a:gd name="T38" fmla="*/ 132 w 216"/>
                <a:gd name="T39" fmla="*/ 2 h 219"/>
                <a:gd name="T40" fmla="*/ 171 w 216"/>
                <a:gd name="T41" fmla="*/ 16 h 219"/>
                <a:gd name="T42" fmla="*/ 187 w 216"/>
                <a:gd name="T43" fmla="*/ 30 h 219"/>
                <a:gd name="T44" fmla="*/ 200 w 216"/>
                <a:gd name="T45" fmla="*/ 45 h 219"/>
                <a:gd name="T46" fmla="*/ 214 w 216"/>
                <a:gd name="T47" fmla="*/ 85 h 219"/>
                <a:gd name="T48" fmla="*/ 216 w 216"/>
                <a:gd name="T49" fmla="*/ 110 h 219"/>
                <a:gd name="T50" fmla="*/ 144 w 216"/>
                <a:gd name="T51" fmla="*/ 163 h 219"/>
                <a:gd name="T52" fmla="*/ 151 w 216"/>
                <a:gd name="T53" fmla="*/ 153 h 219"/>
                <a:gd name="T54" fmla="*/ 156 w 216"/>
                <a:gd name="T55" fmla="*/ 140 h 219"/>
                <a:gd name="T56" fmla="*/ 159 w 216"/>
                <a:gd name="T57" fmla="*/ 127 h 219"/>
                <a:gd name="T58" fmla="*/ 159 w 216"/>
                <a:gd name="T59" fmla="*/ 110 h 219"/>
                <a:gd name="T60" fmla="*/ 159 w 216"/>
                <a:gd name="T61" fmla="*/ 91 h 219"/>
                <a:gd name="T62" fmla="*/ 155 w 216"/>
                <a:gd name="T63" fmla="*/ 78 h 219"/>
                <a:gd name="T64" fmla="*/ 151 w 216"/>
                <a:gd name="T65" fmla="*/ 65 h 219"/>
                <a:gd name="T66" fmla="*/ 144 w 216"/>
                <a:gd name="T67" fmla="*/ 56 h 219"/>
                <a:gd name="T68" fmla="*/ 136 w 216"/>
                <a:gd name="T69" fmla="*/ 48 h 219"/>
                <a:gd name="T70" fmla="*/ 128 w 216"/>
                <a:gd name="T71" fmla="*/ 43 h 219"/>
                <a:gd name="T72" fmla="*/ 118 w 216"/>
                <a:gd name="T73" fmla="*/ 40 h 219"/>
                <a:gd name="T74" fmla="*/ 108 w 216"/>
                <a:gd name="T75" fmla="*/ 40 h 219"/>
                <a:gd name="T76" fmla="*/ 97 w 216"/>
                <a:gd name="T77" fmla="*/ 40 h 219"/>
                <a:gd name="T78" fmla="*/ 89 w 216"/>
                <a:gd name="T79" fmla="*/ 43 h 219"/>
                <a:gd name="T80" fmla="*/ 80 w 216"/>
                <a:gd name="T81" fmla="*/ 48 h 219"/>
                <a:gd name="T82" fmla="*/ 72 w 216"/>
                <a:gd name="T83" fmla="*/ 56 h 219"/>
                <a:gd name="T84" fmla="*/ 66 w 216"/>
                <a:gd name="T85" fmla="*/ 65 h 219"/>
                <a:gd name="T86" fmla="*/ 60 w 216"/>
                <a:gd name="T87" fmla="*/ 78 h 219"/>
                <a:gd name="T88" fmla="*/ 57 w 216"/>
                <a:gd name="T89" fmla="*/ 92 h 219"/>
                <a:gd name="T90" fmla="*/ 56 w 216"/>
                <a:gd name="T91" fmla="*/ 110 h 219"/>
                <a:gd name="T92" fmla="*/ 57 w 216"/>
                <a:gd name="T93" fmla="*/ 127 h 219"/>
                <a:gd name="T94" fmla="*/ 60 w 216"/>
                <a:gd name="T95" fmla="*/ 141 h 219"/>
                <a:gd name="T96" fmla="*/ 64 w 216"/>
                <a:gd name="T97" fmla="*/ 154 h 219"/>
                <a:gd name="T98" fmla="*/ 72 w 216"/>
                <a:gd name="T99" fmla="*/ 163 h 219"/>
                <a:gd name="T100" fmla="*/ 79 w 216"/>
                <a:gd name="T101" fmla="*/ 170 h 219"/>
                <a:gd name="T102" fmla="*/ 87 w 216"/>
                <a:gd name="T103" fmla="*/ 176 h 219"/>
                <a:gd name="T104" fmla="*/ 97 w 216"/>
                <a:gd name="T105" fmla="*/ 179 h 219"/>
                <a:gd name="T106" fmla="*/ 108 w 216"/>
                <a:gd name="T107" fmla="*/ 179 h 219"/>
                <a:gd name="T108" fmla="*/ 118 w 216"/>
                <a:gd name="T109" fmla="*/ 179 h 219"/>
                <a:gd name="T110" fmla="*/ 128 w 216"/>
                <a:gd name="T111" fmla="*/ 176 h 219"/>
                <a:gd name="T112" fmla="*/ 136 w 216"/>
                <a:gd name="T113" fmla="*/ 170 h 219"/>
                <a:gd name="T114" fmla="*/ 144 w 216"/>
                <a:gd name="T115" fmla="*/ 16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6" h="219">
                  <a:moveTo>
                    <a:pt x="216" y="110"/>
                  </a:moveTo>
                  <a:lnTo>
                    <a:pt x="214" y="134"/>
                  </a:lnTo>
                  <a:lnTo>
                    <a:pt x="200" y="173"/>
                  </a:lnTo>
                  <a:lnTo>
                    <a:pt x="187" y="189"/>
                  </a:lnTo>
                  <a:lnTo>
                    <a:pt x="172" y="203"/>
                  </a:lnTo>
                  <a:lnTo>
                    <a:pt x="132" y="218"/>
                  </a:lnTo>
                  <a:lnTo>
                    <a:pt x="108" y="219"/>
                  </a:lnTo>
                  <a:lnTo>
                    <a:pt x="83" y="218"/>
                  </a:lnTo>
                  <a:lnTo>
                    <a:pt x="44" y="203"/>
                  </a:lnTo>
                  <a:lnTo>
                    <a:pt x="28" y="189"/>
                  </a:lnTo>
                  <a:lnTo>
                    <a:pt x="15" y="173"/>
                  </a:lnTo>
                  <a:lnTo>
                    <a:pt x="1" y="134"/>
                  </a:lnTo>
                  <a:lnTo>
                    <a:pt x="0" y="110"/>
                  </a:lnTo>
                  <a:lnTo>
                    <a:pt x="1" y="85"/>
                  </a:lnTo>
                  <a:lnTo>
                    <a:pt x="15" y="45"/>
                  </a:lnTo>
                  <a:lnTo>
                    <a:pt x="28" y="30"/>
                  </a:lnTo>
                  <a:lnTo>
                    <a:pt x="44" y="16"/>
                  </a:lnTo>
                  <a:lnTo>
                    <a:pt x="83" y="2"/>
                  </a:lnTo>
                  <a:lnTo>
                    <a:pt x="108" y="0"/>
                  </a:lnTo>
                  <a:lnTo>
                    <a:pt x="132" y="2"/>
                  </a:lnTo>
                  <a:lnTo>
                    <a:pt x="171" y="16"/>
                  </a:lnTo>
                  <a:lnTo>
                    <a:pt x="187" y="30"/>
                  </a:lnTo>
                  <a:lnTo>
                    <a:pt x="200" y="45"/>
                  </a:lnTo>
                  <a:lnTo>
                    <a:pt x="214" y="85"/>
                  </a:lnTo>
                  <a:lnTo>
                    <a:pt x="216" y="110"/>
                  </a:lnTo>
                  <a:close/>
                  <a:moveTo>
                    <a:pt x="144" y="163"/>
                  </a:moveTo>
                  <a:lnTo>
                    <a:pt x="151" y="153"/>
                  </a:lnTo>
                  <a:lnTo>
                    <a:pt x="156" y="140"/>
                  </a:lnTo>
                  <a:lnTo>
                    <a:pt x="159" y="127"/>
                  </a:lnTo>
                  <a:lnTo>
                    <a:pt x="159" y="110"/>
                  </a:lnTo>
                  <a:lnTo>
                    <a:pt x="159" y="91"/>
                  </a:lnTo>
                  <a:lnTo>
                    <a:pt x="155" y="78"/>
                  </a:lnTo>
                  <a:lnTo>
                    <a:pt x="151" y="65"/>
                  </a:lnTo>
                  <a:lnTo>
                    <a:pt x="144" y="56"/>
                  </a:lnTo>
                  <a:lnTo>
                    <a:pt x="136" y="48"/>
                  </a:lnTo>
                  <a:lnTo>
                    <a:pt x="128" y="43"/>
                  </a:lnTo>
                  <a:lnTo>
                    <a:pt x="118" y="40"/>
                  </a:lnTo>
                  <a:lnTo>
                    <a:pt x="108" y="40"/>
                  </a:lnTo>
                  <a:lnTo>
                    <a:pt x="97" y="40"/>
                  </a:lnTo>
                  <a:lnTo>
                    <a:pt x="89" y="43"/>
                  </a:lnTo>
                  <a:lnTo>
                    <a:pt x="80" y="48"/>
                  </a:lnTo>
                  <a:lnTo>
                    <a:pt x="72" y="56"/>
                  </a:lnTo>
                  <a:lnTo>
                    <a:pt x="66" y="65"/>
                  </a:lnTo>
                  <a:lnTo>
                    <a:pt x="60" y="78"/>
                  </a:lnTo>
                  <a:lnTo>
                    <a:pt x="57" y="92"/>
                  </a:lnTo>
                  <a:lnTo>
                    <a:pt x="56" y="110"/>
                  </a:lnTo>
                  <a:lnTo>
                    <a:pt x="57" y="127"/>
                  </a:lnTo>
                  <a:lnTo>
                    <a:pt x="60" y="141"/>
                  </a:lnTo>
                  <a:lnTo>
                    <a:pt x="64" y="154"/>
                  </a:lnTo>
                  <a:lnTo>
                    <a:pt x="72" y="163"/>
                  </a:lnTo>
                  <a:lnTo>
                    <a:pt x="79" y="170"/>
                  </a:lnTo>
                  <a:lnTo>
                    <a:pt x="87" y="176"/>
                  </a:lnTo>
                  <a:lnTo>
                    <a:pt x="97" y="179"/>
                  </a:lnTo>
                  <a:lnTo>
                    <a:pt x="108" y="179"/>
                  </a:lnTo>
                  <a:lnTo>
                    <a:pt x="118" y="179"/>
                  </a:lnTo>
                  <a:lnTo>
                    <a:pt x="128" y="176"/>
                  </a:lnTo>
                  <a:lnTo>
                    <a:pt x="136" y="170"/>
                  </a:lnTo>
                  <a:lnTo>
                    <a:pt x="144" y="1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5" name="Freeform 2757"/>
            <p:cNvSpPr>
              <a:spLocks/>
            </p:cNvSpPr>
            <p:nvPr/>
          </p:nvSpPr>
          <p:spPr bwMode="auto">
            <a:xfrm>
              <a:off x="5338" y="134"/>
              <a:ext cx="66" cy="73"/>
            </a:xfrm>
            <a:custGeom>
              <a:avLst/>
              <a:gdLst>
                <a:gd name="T0" fmla="*/ 198 w 198"/>
                <a:gd name="T1" fmla="*/ 202 h 219"/>
                <a:gd name="T2" fmla="*/ 182 w 198"/>
                <a:gd name="T3" fmla="*/ 207 h 219"/>
                <a:gd name="T4" fmla="*/ 160 w 198"/>
                <a:gd name="T5" fmla="*/ 213 h 219"/>
                <a:gd name="T6" fmla="*/ 137 w 198"/>
                <a:gd name="T7" fmla="*/ 218 h 219"/>
                <a:gd name="T8" fmla="*/ 114 w 198"/>
                <a:gd name="T9" fmla="*/ 219 h 219"/>
                <a:gd name="T10" fmla="*/ 88 w 198"/>
                <a:gd name="T11" fmla="*/ 218 h 219"/>
                <a:gd name="T12" fmla="*/ 46 w 198"/>
                <a:gd name="T13" fmla="*/ 203 h 219"/>
                <a:gd name="T14" fmla="*/ 31 w 198"/>
                <a:gd name="T15" fmla="*/ 190 h 219"/>
                <a:gd name="T16" fmla="*/ 16 w 198"/>
                <a:gd name="T17" fmla="*/ 174 h 219"/>
                <a:gd name="T18" fmla="*/ 2 w 198"/>
                <a:gd name="T19" fmla="*/ 134 h 219"/>
                <a:gd name="T20" fmla="*/ 0 w 198"/>
                <a:gd name="T21" fmla="*/ 110 h 219"/>
                <a:gd name="T22" fmla="*/ 2 w 198"/>
                <a:gd name="T23" fmla="*/ 85 h 219"/>
                <a:gd name="T24" fmla="*/ 18 w 198"/>
                <a:gd name="T25" fmla="*/ 46 h 219"/>
                <a:gd name="T26" fmla="*/ 31 w 198"/>
                <a:gd name="T27" fmla="*/ 30 h 219"/>
                <a:gd name="T28" fmla="*/ 48 w 198"/>
                <a:gd name="T29" fmla="*/ 17 h 219"/>
                <a:gd name="T30" fmla="*/ 90 w 198"/>
                <a:gd name="T31" fmla="*/ 2 h 219"/>
                <a:gd name="T32" fmla="*/ 116 w 198"/>
                <a:gd name="T33" fmla="*/ 0 h 219"/>
                <a:gd name="T34" fmla="*/ 137 w 198"/>
                <a:gd name="T35" fmla="*/ 2 h 219"/>
                <a:gd name="T36" fmla="*/ 156 w 198"/>
                <a:gd name="T37" fmla="*/ 4 h 219"/>
                <a:gd name="T38" fmla="*/ 175 w 198"/>
                <a:gd name="T39" fmla="*/ 9 h 219"/>
                <a:gd name="T40" fmla="*/ 198 w 198"/>
                <a:gd name="T41" fmla="*/ 19 h 219"/>
                <a:gd name="T42" fmla="*/ 198 w 198"/>
                <a:gd name="T43" fmla="*/ 68 h 219"/>
                <a:gd name="T44" fmla="*/ 190 w 198"/>
                <a:gd name="T45" fmla="*/ 68 h 219"/>
                <a:gd name="T46" fmla="*/ 186 w 198"/>
                <a:gd name="T47" fmla="*/ 65 h 219"/>
                <a:gd name="T48" fmla="*/ 179 w 198"/>
                <a:gd name="T49" fmla="*/ 61 h 219"/>
                <a:gd name="T50" fmla="*/ 172 w 198"/>
                <a:gd name="T51" fmla="*/ 55 h 219"/>
                <a:gd name="T52" fmla="*/ 165 w 198"/>
                <a:gd name="T53" fmla="*/ 51 h 219"/>
                <a:gd name="T54" fmla="*/ 156 w 198"/>
                <a:gd name="T55" fmla="*/ 46 h 219"/>
                <a:gd name="T56" fmla="*/ 146 w 198"/>
                <a:gd name="T57" fmla="*/ 43 h 219"/>
                <a:gd name="T58" fmla="*/ 134 w 198"/>
                <a:gd name="T59" fmla="*/ 40 h 219"/>
                <a:gd name="T60" fmla="*/ 123 w 198"/>
                <a:gd name="T61" fmla="*/ 40 h 219"/>
                <a:gd name="T62" fmla="*/ 108 w 198"/>
                <a:gd name="T63" fmla="*/ 40 h 219"/>
                <a:gd name="T64" fmla="*/ 97 w 198"/>
                <a:gd name="T65" fmla="*/ 45 h 219"/>
                <a:gd name="T66" fmla="*/ 85 w 198"/>
                <a:gd name="T67" fmla="*/ 49 h 219"/>
                <a:gd name="T68" fmla="*/ 75 w 198"/>
                <a:gd name="T69" fmla="*/ 56 h 219"/>
                <a:gd name="T70" fmla="*/ 68 w 198"/>
                <a:gd name="T71" fmla="*/ 66 h 219"/>
                <a:gd name="T72" fmla="*/ 62 w 198"/>
                <a:gd name="T73" fmla="*/ 78 h 219"/>
                <a:gd name="T74" fmla="*/ 58 w 198"/>
                <a:gd name="T75" fmla="*/ 92 h 219"/>
                <a:gd name="T76" fmla="*/ 56 w 198"/>
                <a:gd name="T77" fmla="*/ 108 h 219"/>
                <a:gd name="T78" fmla="*/ 58 w 198"/>
                <a:gd name="T79" fmla="*/ 125 h 219"/>
                <a:gd name="T80" fmla="*/ 67 w 198"/>
                <a:gd name="T81" fmla="*/ 151 h 219"/>
                <a:gd name="T82" fmla="*/ 75 w 198"/>
                <a:gd name="T83" fmla="*/ 161 h 219"/>
                <a:gd name="T84" fmla="*/ 85 w 198"/>
                <a:gd name="T85" fmla="*/ 170 h 219"/>
                <a:gd name="T86" fmla="*/ 113 w 198"/>
                <a:gd name="T87" fmla="*/ 179 h 219"/>
                <a:gd name="T88" fmla="*/ 130 w 198"/>
                <a:gd name="T89" fmla="*/ 180 h 219"/>
                <a:gd name="T90" fmla="*/ 133 w 198"/>
                <a:gd name="T91" fmla="*/ 180 h 219"/>
                <a:gd name="T92" fmla="*/ 136 w 198"/>
                <a:gd name="T93" fmla="*/ 180 h 219"/>
                <a:gd name="T94" fmla="*/ 140 w 198"/>
                <a:gd name="T95" fmla="*/ 180 h 219"/>
                <a:gd name="T96" fmla="*/ 143 w 198"/>
                <a:gd name="T97" fmla="*/ 180 h 219"/>
                <a:gd name="T98" fmla="*/ 143 w 198"/>
                <a:gd name="T99" fmla="*/ 138 h 219"/>
                <a:gd name="T100" fmla="*/ 101 w 198"/>
                <a:gd name="T101" fmla="*/ 138 h 219"/>
                <a:gd name="T102" fmla="*/ 101 w 198"/>
                <a:gd name="T103" fmla="*/ 100 h 219"/>
                <a:gd name="T104" fmla="*/ 198 w 198"/>
                <a:gd name="T105" fmla="*/ 100 h 219"/>
                <a:gd name="T106" fmla="*/ 198 w 198"/>
                <a:gd name="T107" fmla="*/ 20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8" h="219">
                  <a:moveTo>
                    <a:pt x="198" y="202"/>
                  </a:moveTo>
                  <a:lnTo>
                    <a:pt x="182" y="207"/>
                  </a:lnTo>
                  <a:lnTo>
                    <a:pt x="160" y="213"/>
                  </a:lnTo>
                  <a:lnTo>
                    <a:pt x="137" y="218"/>
                  </a:lnTo>
                  <a:lnTo>
                    <a:pt x="114" y="219"/>
                  </a:lnTo>
                  <a:lnTo>
                    <a:pt x="88" y="218"/>
                  </a:lnTo>
                  <a:lnTo>
                    <a:pt x="46" y="203"/>
                  </a:lnTo>
                  <a:lnTo>
                    <a:pt x="31" y="190"/>
                  </a:lnTo>
                  <a:lnTo>
                    <a:pt x="16" y="174"/>
                  </a:lnTo>
                  <a:lnTo>
                    <a:pt x="2" y="134"/>
                  </a:lnTo>
                  <a:lnTo>
                    <a:pt x="0" y="110"/>
                  </a:lnTo>
                  <a:lnTo>
                    <a:pt x="2" y="85"/>
                  </a:lnTo>
                  <a:lnTo>
                    <a:pt x="18" y="46"/>
                  </a:lnTo>
                  <a:lnTo>
                    <a:pt x="31" y="30"/>
                  </a:lnTo>
                  <a:lnTo>
                    <a:pt x="48" y="17"/>
                  </a:lnTo>
                  <a:lnTo>
                    <a:pt x="90" y="2"/>
                  </a:lnTo>
                  <a:lnTo>
                    <a:pt x="116" y="0"/>
                  </a:lnTo>
                  <a:lnTo>
                    <a:pt x="137" y="2"/>
                  </a:lnTo>
                  <a:lnTo>
                    <a:pt x="156" y="4"/>
                  </a:lnTo>
                  <a:lnTo>
                    <a:pt x="175" y="9"/>
                  </a:lnTo>
                  <a:lnTo>
                    <a:pt x="198" y="19"/>
                  </a:lnTo>
                  <a:lnTo>
                    <a:pt x="198" y="68"/>
                  </a:lnTo>
                  <a:lnTo>
                    <a:pt x="190" y="68"/>
                  </a:lnTo>
                  <a:lnTo>
                    <a:pt x="186" y="65"/>
                  </a:lnTo>
                  <a:lnTo>
                    <a:pt x="179" y="61"/>
                  </a:lnTo>
                  <a:lnTo>
                    <a:pt x="172" y="55"/>
                  </a:lnTo>
                  <a:lnTo>
                    <a:pt x="165" y="51"/>
                  </a:lnTo>
                  <a:lnTo>
                    <a:pt x="156" y="46"/>
                  </a:lnTo>
                  <a:lnTo>
                    <a:pt x="146" y="43"/>
                  </a:lnTo>
                  <a:lnTo>
                    <a:pt x="134" y="40"/>
                  </a:lnTo>
                  <a:lnTo>
                    <a:pt x="123" y="40"/>
                  </a:lnTo>
                  <a:lnTo>
                    <a:pt x="108" y="40"/>
                  </a:lnTo>
                  <a:lnTo>
                    <a:pt x="97" y="45"/>
                  </a:lnTo>
                  <a:lnTo>
                    <a:pt x="85" y="49"/>
                  </a:lnTo>
                  <a:lnTo>
                    <a:pt x="75" y="56"/>
                  </a:lnTo>
                  <a:lnTo>
                    <a:pt x="68" y="66"/>
                  </a:lnTo>
                  <a:lnTo>
                    <a:pt x="62" y="78"/>
                  </a:lnTo>
                  <a:lnTo>
                    <a:pt x="58" y="92"/>
                  </a:lnTo>
                  <a:lnTo>
                    <a:pt x="56" y="108"/>
                  </a:lnTo>
                  <a:lnTo>
                    <a:pt x="58" y="125"/>
                  </a:lnTo>
                  <a:lnTo>
                    <a:pt x="67" y="151"/>
                  </a:lnTo>
                  <a:lnTo>
                    <a:pt x="75" y="161"/>
                  </a:lnTo>
                  <a:lnTo>
                    <a:pt x="85" y="170"/>
                  </a:lnTo>
                  <a:lnTo>
                    <a:pt x="113" y="179"/>
                  </a:lnTo>
                  <a:lnTo>
                    <a:pt x="130" y="180"/>
                  </a:lnTo>
                  <a:lnTo>
                    <a:pt x="133" y="180"/>
                  </a:lnTo>
                  <a:lnTo>
                    <a:pt x="136" y="180"/>
                  </a:lnTo>
                  <a:lnTo>
                    <a:pt x="140" y="180"/>
                  </a:lnTo>
                  <a:lnTo>
                    <a:pt x="143" y="180"/>
                  </a:lnTo>
                  <a:lnTo>
                    <a:pt x="143" y="138"/>
                  </a:lnTo>
                  <a:lnTo>
                    <a:pt x="101" y="138"/>
                  </a:lnTo>
                  <a:lnTo>
                    <a:pt x="101" y="100"/>
                  </a:lnTo>
                  <a:lnTo>
                    <a:pt x="198" y="100"/>
                  </a:lnTo>
                  <a:lnTo>
                    <a:pt x="198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6" name="Freeform 2758"/>
            <p:cNvSpPr>
              <a:spLocks/>
            </p:cNvSpPr>
            <p:nvPr/>
          </p:nvSpPr>
          <p:spPr bwMode="auto">
            <a:xfrm>
              <a:off x="4960" y="283"/>
              <a:ext cx="47" cy="70"/>
            </a:xfrm>
            <a:custGeom>
              <a:avLst/>
              <a:gdLst>
                <a:gd name="T0" fmla="*/ 139 w 139"/>
                <a:gd name="T1" fmla="*/ 209 h 209"/>
                <a:gd name="T2" fmla="*/ 0 w 139"/>
                <a:gd name="T3" fmla="*/ 209 h 209"/>
                <a:gd name="T4" fmla="*/ 0 w 139"/>
                <a:gd name="T5" fmla="*/ 173 h 209"/>
                <a:gd name="T6" fmla="*/ 43 w 139"/>
                <a:gd name="T7" fmla="*/ 173 h 209"/>
                <a:gd name="T8" fmla="*/ 43 w 139"/>
                <a:gd name="T9" fmla="*/ 62 h 209"/>
                <a:gd name="T10" fmla="*/ 0 w 139"/>
                <a:gd name="T11" fmla="*/ 62 h 209"/>
                <a:gd name="T12" fmla="*/ 0 w 139"/>
                <a:gd name="T13" fmla="*/ 28 h 209"/>
                <a:gd name="T14" fmla="*/ 10 w 139"/>
                <a:gd name="T15" fmla="*/ 28 h 209"/>
                <a:gd name="T16" fmla="*/ 18 w 139"/>
                <a:gd name="T17" fmla="*/ 28 h 209"/>
                <a:gd name="T18" fmla="*/ 27 w 139"/>
                <a:gd name="T19" fmla="*/ 26 h 209"/>
                <a:gd name="T20" fmla="*/ 34 w 139"/>
                <a:gd name="T21" fmla="*/ 23 h 209"/>
                <a:gd name="T22" fmla="*/ 41 w 139"/>
                <a:gd name="T23" fmla="*/ 19 h 209"/>
                <a:gd name="T24" fmla="*/ 44 w 139"/>
                <a:gd name="T25" fmla="*/ 13 h 209"/>
                <a:gd name="T26" fmla="*/ 48 w 139"/>
                <a:gd name="T27" fmla="*/ 8 h 209"/>
                <a:gd name="T28" fmla="*/ 48 w 139"/>
                <a:gd name="T29" fmla="*/ 0 h 209"/>
                <a:gd name="T30" fmla="*/ 96 w 139"/>
                <a:gd name="T31" fmla="*/ 0 h 209"/>
                <a:gd name="T32" fmla="*/ 96 w 139"/>
                <a:gd name="T33" fmla="*/ 173 h 209"/>
                <a:gd name="T34" fmla="*/ 139 w 139"/>
                <a:gd name="T35" fmla="*/ 173 h 209"/>
                <a:gd name="T36" fmla="*/ 139 w 139"/>
                <a:gd name="T37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9" h="209">
                  <a:moveTo>
                    <a:pt x="139" y="209"/>
                  </a:moveTo>
                  <a:lnTo>
                    <a:pt x="0" y="209"/>
                  </a:lnTo>
                  <a:lnTo>
                    <a:pt x="0" y="173"/>
                  </a:lnTo>
                  <a:lnTo>
                    <a:pt x="43" y="173"/>
                  </a:lnTo>
                  <a:lnTo>
                    <a:pt x="43" y="62"/>
                  </a:lnTo>
                  <a:lnTo>
                    <a:pt x="0" y="62"/>
                  </a:lnTo>
                  <a:lnTo>
                    <a:pt x="0" y="28"/>
                  </a:lnTo>
                  <a:lnTo>
                    <a:pt x="10" y="28"/>
                  </a:lnTo>
                  <a:lnTo>
                    <a:pt x="18" y="28"/>
                  </a:lnTo>
                  <a:lnTo>
                    <a:pt x="27" y="26"/>
                  </a:lnTo>
                  <a:lnTo>
                    <a:pt x="34" y="23"/>
                  </a:lnTo>
                  <a:lnTo>
                    <a:pt x="41" y="19"/>
                  </a:lnTo>
                  <a:lnTo>
                    <a:pt x="44" y="13"/>
                  </a:lnTo>
                  <a:lnTo>
                    <a:pt x="48" y="8"/>
                  </a:lnTo>
                  <a:lnTo>
                    <a:pt x="48" y="0"/>
                  </a:lnTo>
                  <a:lnTo>
                    <a:pt x="96" y="0"/>
                  </a:lnTo>
                  <a:lnTo>
                    <a:pt x="96" y="173"/>
                  </a:lnTo>
                  <a:lnTo>
                    <a:pt x="139" y="173"/>
                  </a:lnTo>
                  <a:lnTo>
                    <a:pt x="139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7" name="Freeform 2759"/>
            <p:cNvSpPr>
              <a:spLocks noEditPoints="1"/>
            </p:cNvSpPr>
            <p:nvPr/>
          </p:nvSpPr>
          <p:spPr bwMode="auto">
            <a:xfrm>
              <a:off x="5021" y="282"/>
              <a:ext cx="57" cy="72"/>
            </a:xfrm>
            <a:custGeom>
              <a:avLst/>
              <a:gdLst>
                <a:gd name="T0" fmla="*/ 170 w 171"/>
                <a:gd name="T1" fmla="*/ 122 h 217"/>
                <a:gd name="T2" fmla="*/ 157 w 171"/>
                <a:gd name="T3" fmla="*/ 167 h 217"/>
                <a:gd name="T4" fmla="*/ 128 w 171"/>
                <a:gd name="T5" fmla="*/ 200 h 217"/>
                <a:gd name="T6" fmla="*/ 84 w 171"/>
                <a:gd name="T7" fmla="*/ 216 h 217"/>
                <a:gd name="T8" fmla="*/ 45 w 171"/>
                <a:gd name="T9" fmla="*/ 217 h 217"/>
                <a:gd name="T10" fmla="*/ 23 w 171"/>
                <a:gd name="T11" fmla="*/ 215 h 217"/>
                <a:gd name="T12" fmla="*/ 17 w 171"/>
                <a:gd name="T13" fmla="*/ 173 h 217"/>
                <a:gd name="T14" fmla="*/ 27 w 171"/>
                <a:gd name="T15" fmla="*/ 176 h 217"/>
                <a:gd name="T16" fmla="*/ 43 w 171"/>
                <a:gd name="T17" fmla="*/ 179 h 217"/>
                <a:gd name="T18" fmla="*/ 68 w 171"/>
                <a:gd name="T19" fmla="*/ 179 h 217"/>
                <a:gd name="T20" fmla="*/ 88 w 171"/>
                <a:gd name="T21" fmla="*/ 173 h 217"/>
                <a:gd name="T22" fmla="*/ 104 w 171"/>
                <a:gd name="T23" fmla="*/ 161 h 217"/>
                <a:gd name="T24" fmla="*/ 114 w 171"/>
                <a:gd name="T25" fmla="*/ 143 h 217"/>
                <a:gd name="T26" fmla="*/ 105 w 171"/>
                <a:gd name="T27" fmla="*/ 135 h 217"/>
                <a:gd name="T28" fmla="*/ 82 w 171"/>
                <a:gd name="T29" fmla="*/ 143 h 217"/>
                <a:gd name="T30" fmla="*/ 56 w 171"/>
                <a:gd name="T31" fmla="*/ 144 h 217"/>
                <a:gd name="T32" fmla="*/ 35 w 171"/>
                <a:gd name="T33" fmla="*/ 138 h 217"/>
                <a:gd name="T34" fmla="*/ 14 w 171"/>
                <a:gd name="T35" fmla="*/ 122 h 217"/>
                <a:gd name="T36" fmla="*/ 1 w 171"/>
                <a:gd name="T37" fmla="*/ 95 h 217"/>
                <a:gd name="T38" fmla="*/ 1 w 171"/>
                <a:gd name="T39" fmla="*/ 59 h 217"/>
                <a:gd name="T40" fmla="*/ 23 w 171"/>
                <a:gd name="T41" fmla="*/ 22 h 217"/>
                <a:gd name="T42" fmla="*/ 66 w 171"/>
                <a:gd name="T43" fmla="*/ 2 h 217"/>
                <a:gd name="T44" fmla="*/ 104 w 171"/>
                <a:gd name="T45" fmla="*/ 2 h 217"/>
                <a:gd name="T46" fmla="*/ 134 w 171"/>
                <a:gd name="T47" fmla="*/ 12 h 217"/>
                <a:gd name="T48" fmla="*/ 157 w 171"/>
                <a:gd name="T49" fmla="*/ 35 h 217"/>
                <a:gd name="T50" fmla="*/ 170 w 171"/>
                <a:gd name="T51" fmla="*/ 72 h 217"/>
                <a:gd name="T52" fmla="*/ 118 w 171"/>
                <a:gd name="T53" fmla="*/ 89 h 217"/>
                <a:gd name="T54" fmla="*/ 114 w 171"/>
                <a:gd name="T55" fmla="*/ 61 h 217"/>
                <a:gd name="T56" fmla="*/ 105 w 171"/>
                <a:gd name="T57" fmla="*/ 45 h 217"/>
                <a:gd name="T58" fmla="*/ 95 w 171"/>
                <a:gd name="T59" fmla="*/ 38 h 217"/>
                <a:gd name="T60" fmla="*/ 85 w 171"/>
                <a:gd name="T61" fmla="*/ 36 h 217"/>
                <a:gd name="T62" fmla="*/ 73 w 171"/>
                <a:gd name="T63" fmla="*/ 38 h 217"/>
                <a:gd name="T64" fmla="*/ 65 w 171"/>
                <a:gd name="T65" fmla="*/ 45 h 217"/>
                <a:gd name="T66" fmla="*/ 58 w 171"/>
                <a:gd name="T67" fmla="*/ 56 h 217"/>
                <a:gd name="T68" fmla="*/ 55 w 171"/>
                <a:gd name="T69" fmla="*/ 74 h 217"/>
                <a:gd name="T70" fmla="*/ 58 w 171"/>
                <a:gd name="T71" fmla="*/ 89 h 217"/>
                <a:gd name="T72" fmla="*/ 66 w 171"/>
                <a:gd name="T73" fmla="*/ 101 h 217"/>
                <a:gd name="T74" fmla="*/ 78 w 171"/>
                <a:gd name="T75" fmla="*/ 105 h 217"/>
                <a:gd name="T76" fmla="*/ 92 w 171"/>
                <a:gd name="T77" fmla="*/ 108 h 217"/>
                <a:gd name="T78" fmla="*/ 105 w 171"/>
                <a:gd name="T79" fmla="*/ 105 h 217"/>
                <a:gd name="T80" fmla="*/ 117 w 171"/>
                <a:gd name="T81" fmla="*/ 102 h 217"/>
                <a:gd name="T82" fmla="*/ 117 w 171"/>
                <a:gd name="T83" fmla="*/ 98 h 217"/>
                <a:gd name="T84" fmla="*/ 118 w 171"/>
                <a:gd name="T85" fmla="*/ 8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1" h="217">
                  <a:moveTo>
                    <a:pt x="171" y="97"/>
                  </a:moveTo>
                  <a:lnTo>
                    <a:pt x="170" y="122"/>
                  </a:lnTo>
                  <a:lnTo>
                    <a:pt x="164" y="145"/>
                  </a:lnTo>
                  <a:lnTo>
                    <a:pt x="157" y="167"/>
                  </a:lnTo>
                  <a:lnTo>
                    <a:pt x="144" y="184"/>
                  </a:lnTo>
                  <a:lnTo>
                    <a:pt x="128" y="200"/>
                  </a:lnTo>
                  <a:lnTo>
                    <a:pt x="107" y="209"/>
                  </a:lnTo>
                  <a:lnTo>
                    <a:pt x="84" y="216"/>
                  </a:lnTo>
                  <a:lnTo>
                    <a:pt x="56" y="217"/>
                  </a:lnTo>
                  <a:lnTo>
                    <a:pt x="45" y="217"/>
                  </a:lnTo>
                  <a:lnTo>
                    <a:pt x="33" y="216"/>
                  </a:lnTo>
                  <a:lnTo>
                    <a:pt x="23" y="215"/>
                  </a:lnTo>
                  <a:lnTo>
                    <a:pt x="17" y="215"/>
                  </a:lnTo>
                  <a:lnTo>
                    <a:pt x="17" y="173"/>
                  </a:lnTo>
                  <a:lnTo>
                    <a:pt x="23" y="173"/>
                  </a:lnTo>
                  <a:lnTo>
                    <a:pt x="27" y="176"/>
                  </a:lnTo>
                  <a:lnTo>
                    <a:pt x="35" y="177"/>
                  </a:lnTo>
                  <a:lnTo>
                    <a:pt x="43" y="179"/>
                  </a:lnTo>
                  <a:lnTo>
                    <a:pt x="56" y="180"/>
                  </a:lnTo>
                  <a:lnTo>
                    <a:pt x="68" y="179"/>
                  </a:lnTo>
                  <a:lnTo>
                    <a:pt x="78" y="177"/>
                  </a:lnTo>
                  <a:lnTo>
                    <a:pt x="88" y="173"/>
                  </a:lnTo>
                  <a:lnTo>
                    <a:pt x="96" y="169"/>
                  </a:lnTo>
                  <a:lnTo>
                    <a:pt x="104" y="161"/>
                  </a:lnTo>
                  <a:lnTo>
                    <a:pt x="109" y="153"/>
                  </a:lnTo>
                  <a:lnTo>
                    <a:pt x="114" y="143"/>
                  </a:lnTo>
                  <a:lnTo>
                    <a:pt x="117" y="130"/>
                  </a:lnTo>
                  <a:lnTo>
                    <a:pt x="105" y="135"/>
                  </a:lnTo>
                  <a:lnTo>
                    <a:pt x="94" y="140"/>
                  </a:lnTo>
                  <a:lnTo>
                    <a:pt x="82" y="143"/>
                  </a:lnTo>
                  <a:lnTo>
                    <a:pt x="68" y="144"/>
                  </a:lnTo>
                  <a:lnTo>
                    <a:pt x="56" y="144"/>
                  </a:lnTo>
                  <a:lnTo>
                    <a:pt x="45" y="141"/>
                  </a:lnTo>
                  <a:lnTo>
                    <a:pt x="35" y="138"/>
                  </a:lnTo>
                  <a:lnTo>
                    <a:pt x="26" y="133"/>
                  </a:lnTo>
                  <a:lnTo>
                    <a:pt x="14" y="122"/>
                  </a:lnTo>
                  <a:lnTo>
                    <a:pt x="7" y="111"/>
                  </a:lnTo>
                  <a:lnTo>
                    <a:pt x="1" y="95"/>
                  </a:lnTo>
                  <a:lnTo>
                    <a:pt x="0" y="76"/>
                  </a:lnTo>
                  <a:lnTo>
                    <a:pt x="1" y="59"/>
                  </a:lnTo>
                  <a:lnTo>
                    <a:pt x="13" y="32"/>
                  </a:lnTo>
                  <a:lnTo>
                    <a:pt x="23" y="22"/>
                  </a:lnTo>
                  <a:lnTo>
                    <a:pt x="36" y="12"/>
                  </a:lnTo>
                  <a:lnTo>
                    <a:pt x="66" y="2"/>
                  </a:lnTo>
                  <a:lnTo>
                    <a:pt x="85" y="0"/>
                  </a:lnTo>
                  <a:lnTo>
                    <a:pt x="104" y="2"/>
                  </a:lnTo>
                  <a:lnTo>
                    <a:pt x="120" y="6"/>
                  </a:lnTo>
                  <a:lnTo>
                    <a:pt x="134" y="12"/>
                  </a:lnTo>
                  <a:lnTo>
                    <a:pt x="145" y="20"/>
                  </a:lnTo>
                  <a:lnTo>
                    <a:pt x="157" y="35"/>
                  </a:lnTo>
                  <a:lnTo>
                    <a:pt x="164" y="52"/>
                  </a:lnTo>
                  <a:lnTo>
                    <a:pt x="170" y="72"/>
                  </a:lnTo>
                  <a:lnTo>
                    <a:pt x="171" y="97"/>
                  </a:lnTo>
                  <a:close/>
                  <a:moveTo>
                    <a:pt x="118" y="89"/>
                  </a:moveTo>
                  <a:lnTo>
                    <a:pt x="117" y="74"/>
                  </a:lnTo>
                  <a:lnTo>
                    <a:pt x="114" y="61"/>
                  </a:lnTo>
                  <a:lnTo>
                    <a:pt x="111" y="50"/>
                  </a:lnTo>
                  <a:lnTo>
                    <a:pt x="105" y="45"/>
                  </a:lnTo>
                  <a:lnTo>
                    <a:pt x="101" y="40"/>
                  </a:lnTo>
                  <a:lnTo>
                    <a:pt x="95" y="38"/>
                  </a:lnTo>
                  <a:lnTo>
                    <a:pt x="91" y="36"/>
                  </a:lnTo>
                  <a:lnTo>
                    <a:pt x="85" y="36"/>
                  </a:lnTo>
                  <a:lnTo>
                    <a:pt x="79" y="36"/>
                  </a:lnTo>
                  <a:lnTo>
                    <a:pt x="73" y="38"/>
                  </a:lnTo>
                  <a:lnTo>
                    <a:pt x="69" y="40"/>
                  </a:lnTo>
                  <a:lnTo>
                    <a:pt x="65" y="45"/>
                  </a:lnTo>
                  <a:lnTo>
                    <a:pt x="60" y="49"/>
                  </a:lnTo>
                  <a:lnTo>
                    <a:pt x="58" y="56"/>
                  </a:lnTo>
                  <a:lnTo>
                    <a:pt x="55" y="63"/>
                  </a:lnTo>
                  <a:lnTo>
                    <a:pt x="55" y="74"/>
                  </a:lnTo>
                  <a:lnTo>
                    <a:pt x="55" y="82"/>
                  </a:lnTo>
                  <a:lnTo>
                    <a:pt x="58" y="89"/>
                  </a:lnTo>
                  <a:lnTo>
                    <a:pt x="60" y="97"/>
                  </a:lnTo>
                  <a:lnTo>
                    <a:pt x="66" y="101"/>
                  </a:lnTo>
                  <a:lnTo>
                    <a:pt x="71" y="104"/>
                  </a:lnTo>
                  <a:lnTo>
                    <a:pt x="78" y="105"/>
                  </a:lnTo>
                  <a:lnTo>
                    <a:pt x="84" y="107"/>
                  </a:lnTo>
                  <a:lnTo>
                    <a:pt x="92" y="108"/>
                  </a:lnTo>
                  <a:lnTo>
                    <a:pt x="98" y="107"/>
                  </a:lnTo>
                  <a:lnTo>
                    <a:pt x="105" y="105"/>
                  </a:lnTo>
                  <a:lnTo>
                    <a:pt x="112" y="104"/>
                  </a:lnTo>
                  <a:lnTo>
                    <a:pt x="117" y="102"/>
                  </a:lnTo>
                  <a:lnTo>
                    <a:pt x="117" y="101"/>
                  </a:lnTo>
                  <a:lnTo>
                    <a:pt x="117" y="98"/>
                  </a:lnTo>
                  <a:lnTo>
                    <a:pt x="118" y="95"/>
                  </a:lnTo>
                  <a:lnTo>
                    <a:pt x="118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8" name="Freeform 2760"/>
            <p:cNvSpPr>
              <a:spLocks noEditPoints="1"/>
            </p:cNvSpPr>
            <p:nvPr/>
          </p:nvSpPr>
          <p:spPr bwMode="auto">
            <a:xfrm>
              <a:off x="5121" y="298"/>
              <a:ext cx="56" cy="56"/>
            </a:xfrm>
            <a:custGeom>
              <a:avLst/>
              <a:gdLst>
                <a:gd name="T0" fmla="*/ 167 w 167"/>
                <a:gd name="T1" fmla="*/ 94 h 167"/>
                <a:gd name="T2" fmla="*/ 52 w 167"/>
                <a:gd name="T3" fmla="*/ 94 h 167"/>
                <a:gd name="T4" fmla="*/ 52 w 167"/>
                <a:gd name="T5" fmla="*/ 103 h 167"/>
                <a:gd name="T6" fmla="*/ 59 w 167"/>
                <a:gd name="T7" fmla="*/ 117 h 167"/>
                <a:gd name="T8" fmla="*/ 65 w 167"/>
                <a:gd name="T9" fmla="*/ 123 h 167"/>
                <a:gd name="T10" fmla="*/ 81 w 167"/>
                <a:gd name="T11" fmla="*/ 130 h 167"/>
                <a:gd name="T12" fmla="*/ 104 w 167"/>
                <a:gd name="T13" fmla="*/ 133 h 167"/>
                <a:gd name="T14" fmla="*/ 119 w 167"/>
                <a:gd name="T15" fmla="*/ 131 h 167"/>
                <a:gd name="T16" fmla="*/ 135 w 167"/>
                <a:gd name="T17" fmla="*/ 127 h 167"/>
                <a:gd name="T18" fmla="*/ 148 w 167"/>
                <a:gd name="T19" fmla="*/ 120 h 167"/>
                <a:gd name="T20" fmla="*/ 158 w 167"/>
                <a:gd name="T21" fmla="*/ 114 h 167"/>
                <a:gd name="T22" fmla="*/ 164 w 167"/>
                <a:gd name="T23" fmla="*/ 114 h 167"/>
                <a:gd name="T24" fmla="*/ 164 w 167"/>
                <a:gd name="T25" fmla="*/ 155 h 167"/>
                <a:gd name="T26" fmla="*/ 147 w 167"/>
                <a:gd name="T27" fmla="*/ 162 h 167"/>
                <a:gd name="T28" fmla="*/ 131 w 167"/>
                <a:gd name="T29" fmla="*/ 165 h 167"/>
                <a:gd name="T30" fmla="*/ 117 w 167"/>
                <a:gd name="T31" fmla="*/ 167 h 167"/>
                <a:gd name="T32" fmla="*/ 98 w 167"/>
                <a:gd name="T33" fmla="*/ 167 h 167"/>
                <a:gd name="T34" fmla="*/ 75 w 167"/>
                <a:gd name="T35" fmla="*/ 167 h 167"/>
                <a:gd name="T36" fmla="*/ 39 w 167"/>
                <a:gd name="T37" fmla="*/ 156 h 167"/>
                <a:gd name="T38" fmla="*/ 26 w 167"/>
                <a:gd name="T39" fmla="*/ 146 h 167"/>
                <a:gd name="T40" fmla="*/ 14 w 167"/>
                <a:gd name="T41" fmla="*/ 134 h 167"/>
                <a:gd name="T42" fmla="*/ 1 w 167"/>
                <a:gd name="T43" fmla="*/ 104 h 167"/>
                <a:gd name="T44" fmla="*/ 0 w 167"/>
                <a:gd name="T45" fmla="*/ 85 h 167"/>
                <a:gd name="T46" fmla="*/ 1 w 167"/>
                <a:gd name="T47" fmla="*/ 67 h 167"/>
                <a:gd name="T48" fmla="*/ 13 w 167"/>
                <a:gd name="T49" fmla="*/ 36 h 167"/>
                <a:gd name="T50" fmla="*/ 24 w 167"/>
                <a:gd name="T51" fmla="*/ 24 h 167"/>
                <a:gd name="T52" fmla="*/ 36 w 167"/>
                <a:gd name="T53" fmla="*/ 13 h 167"/>
                <a:gd name="T54" fmla="*/ 69 w 167"/>
                <a:gd name="T55" fmla="*/ 2 h 167"/>
                <a:gd name="T56" fmla="*/ 89 w 167"/>
                <a:gd name="T57" fmla="*/ 0 h 167"/>
                <a:gd name="T58" fmla="*/ 108 w 167"/>
                <a:gd name="T59" fmla="*/ 2 h 167"/>
                <a:gd name="T60" fmla="*/ 137 w 167"/>
                <a:gd name="T61" fmla="*/ 12 h 167"/>
                <a:gd name="T62" fmla="*/ 148 w 167"/>
                <a:gd name="T63" fmla="*/ 21 h 167"/>
                <a:gd name="T64" fmla="*/ 157 w 167"/>
                <a:gd name="T65" fmla="*/ 31 h 167"/>
                <a:gd name="T66" fmla="*/ 166 w 167"/>
                <a:gd name="T67" fmla="*/ 58 h 167"/>
                <a:gd name="T68" fmla="*/ 167 w 167"/>
                <a:gd name="T69" fmla="*/ 77 h 167"/>
                <a:gd name="T70" fmla="*/ 167 w 167"/>
                <a:gd name="T71" fmla="*/ 94 h 167"/>
                <a:gd name="T72" fmla="*/ 117 w 167"/>
                <a:gd name="T73" fmla="*/ 64 h 167"/>
                <a:gd name="T74" fmla="*/ 115 w 167"/>
                <a:gd name="T75" fmla="*/ 49 h 167"/>
                <a:gd name="T76" fmla="*/ 109 w 167"/>
                <a:gd name="T77" fmla="*/ 41 h 167"/>
                <a:gd name="T78" fmla="*/ 99 w 167"/>
                <a:gd name="T79" fmla="*/ 34 h 167"/>
                <a:gd name="T80" fmla="*/ 85 w 167"/>
                <a:gd name="T81" fmla="*/ 32 h 167"/>
                <a:gd name="T82" fmla="*/ 72 w 167"/>
                <a:gd name="T83" fmla="*/ 34 h 167"/>
                <a:gd name="T84" fmla="*/ 62 w 167"/>
                <a:gd name="T85" fmla="*/ 39 h 167"/>
                <a:gd name="T86" fmla="*/ 53 w 167"/>
                <a:gd name="T87" fmla="*/ 49 h 167"/>
                <a:gd name="T88" fmla="*/ 50 w 167"/>
                <a:gd name="T89" fmla="*/ 64 h 167"/>
                <a:gd name="T90" fmla="*/ 117 w 167"/>
                <a:gd name="T91" fmla="*/ 6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7" h="167">
                  <a:moveTo>
                    <a:pt x="167" y="94"/>
                  </a:moveTo>
                  <a:lnTo>
                    <a:pt x="52" y="94"/>
                  </a:lnTo>
                  <a:lnTo>
                    <a:pt x="52" y="103"/>
                  </a:lnTo>
                  <a:lnTo>
                    <a:pt x="59" y="117"/>
                  </a:lnTo>
                  <a:lnTo>
                    <a:pt x="65" y="123"/>
                  </a:lnTo>
                  <a:lnTo>
                    <a:pt x="81" y="130"/>
                  </a:lnTo>
                  <a:lnTo>
                    <a:pt x="104" y="133"/>
                  </a:lnTo>
                  <a:lnTo>
                    <a:pt x="119" y="131"/>
                  </a:lnTo>
                  <a:lnTo>
                    <a:pt x="135" y="127"/>
                  </a:lnTo>
                  <a:lnTo>
                    <a:pt x="148" y="120"/>
                  </a:lnTo>
                  <a:lnTo>
                    <a:pt x="158" y="114"/>
                  </a:lnTo>
                  <a:lnTo>
                    <a:pt x="164" y="114"/>
                  </a:lnTo>
                  <a:lnTo>
                    <a:pt x="164" y="155"/>
                  </a:lnTo>
                  <a:lnTo>
                    <a:pt x="147" y="162"/>
                  </a:lnTo>
                  <a:lnTo>
                    <a:pt x="131" y="165"/>
                  </a:lnTo>
                  <a:lnTo>
                    <a:pt x="117" y="167"/>
                  </a:lnTo>
                  <a:lnTo>
                    <a:pt x="98" y="167"/>
                  </a:lnTo>
                  <a:lnTo>
                    <a:pt x="75" y="167"/>
                  </a:lnTo>
                  <a:lnTo>
                    <a:pt x="39" y="156"/>
                  </a:lnTo>
                  <a:lnTo>
                    <a:pt x="26" y="146"/>
                  </a:lnTo>
                  <a:lnTo>
                    <a:pt x="14" y="134"/>
                  </a:lnTo>
                  <a:lnTo>
                    <a:pt x="1" y="104"/>
                  </a:lnTo>
                  <a:lnTo>
                    <a:pt x="0" y="85"/>
                  </a:lnTo>
                  <a:lnTo>
                    <a:pt x="1" y="67"/>
                  </a:lnTo>
                  <a:lnTo>
                    <a:pt x="13" y="36"/>
                  </a:lnTo>
                  <a:lnTo>
                    <a:pt x="24" y="24"/>
                  </a:lnTo>
                  <a:lnTo>
                    <a:pt x="36" y="13"/>
                  </a:lnTo>
                  <a:lnTo>
                    <a:pt x="69" y="2"/>
                  </a:lnTo>
                  <a:lnTo>
                    <a:pt x="89" y="0"/>
                  </a:lnTo>
                  <a:lnTo>
                    <a:pt x="108" y="2"/>
                  </a:lnTo>
                  <a:lnTo>
                    <a:pt x="137" y="12"/>
                  </a:lnTo>
                  <a:lnTo>
                    <a:pt x="148" y="21"/>
                  </a:lnTo>
                  <a:lnTo>
                    <a:pt x="157" y="31"/>
                  </a:lnTo>
                  <a:lnTo>
                    <a:pt x="166" y="58"/>
                  </a:lnTo>
                  <a:lnTo>
                    <a:pt x="167" y="77"/>
                  </a:lnTo>
                  <a:lnTo>
                    <a:pt x="167" y="94"/>
                  </a:lnTo>
                  <a:close/>
                  <a:moveTo>
                    <a:pt x="117" y="64"/>
                  </a:moveTo>
                  <a:lnTo>
                    <a:pt x="115" y="49"/>
                  </a:lnTo>
                  <a:lnTo>
                    <a:pt x="109" y="41"/>
                  </a:lnTo>
                  <a:lnTo>
                    <a:pt x="99" y="34"/>
                  </a:lnTo>
                  <a:lnTo>
                    <a:pt x="85" y="32"/>
                  </a:lnTo>
                  <a:lnTo>
                    <a:pt x="72" y="34"/>
                  </a:lnTo>
                  <a:lnTo>
                    <a:pt x="62" y="39"/>
                  </a:lnTo>
                  <a:lnTo>
                    <a:pt x="53" y="49"/>
                  </a:lnTo>
                  <a:lnTo>
                    <a:pt x="50" y="64"/>
                  </a:lnTo>
                  <a:lnTo>
                    <a:pt x="117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9" name="Freeform 2761"/>
            <p:cNvSpPr>
              <a:spLocks/>
            </p:cNvSpPr>
            <p:nvPr/>
          </p:nvSpPr>
          <p:spPr bwMode="auto">
            <a:xfrm>
              <a:off x="5182" y="300"/>
              <a:ext cx="61" cy="53"/>
            </a:xfrm>
            <a:custGeom>
              <a:avLst/>
              <a:gdLst>
                <a:gd name="T0" fmla="*/ 184 w 184"/>
                <a:gd name="T1" fmla="*/ 157 h 157"/>
                <a:gd name="T2" fmla="*/ 125 w 184"/>
                <a:gd name="T3" fmla="*/ 157 h 157"/>
                <a:gd name="T4" fmla="*/ 92 w 184"/>
                <a:gd name="T5" fmla="*/ 111 h 157"/>
                <a:gd name="T6" fmla="*/ 57 w 184"/>
                <a:gd name="T7" fmla="*/ 157 h 157"/>
                <a:gd name="T8" fmla="*/ 0 w 184"/>
                <a:gd name="T9" fmla="*/ 157 h 157"/>
                <a:gd name="T10" fmla="*/ 62 w 184"/>
                <a:gd name="T11" fmla="*/ 79 h 157"/>
                <a:gd name="T12" fmla="*/ 0 w 184"/>
                <a:gd name="T13" fmla="*/ 0 h 157"/>
                <a:gd name="T14" fmla="*/ 59 w 184"/>
                <a:gd name="T15" fmla="*/ 0 h 157"/>
                <a:gd name="T16" fmla="*/ 92 w 184"/>
                <a:gd name="T17" fmla="*/ 46 h 157"/>
                <a:gd name="T18" fmla="*/ 127 w 184"/>
                <a:gd name="T19" fmla="*/ 0 h 157"/>
                <a:gd name="T20" fmla="*/ 184 w 184"/>
                <a:gd name="T21" fmla="*/ 0 h 157"/>
                <a:gd name="T22" fmla="*/ 122 w 184"/>
                <a:gd name="T23" fmla="*/ 78 h 157"/>
                <a:gd name="T24" fmla="*/ 184 w 184"/>
                <a:gd name="T2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157">
                  <a:moveTo>
                    <a:pt x="184" y="157"/>
                  </a:moveTo>
                  <a:lnTo>
                    <a:pt x="125" y="157"/>
                  </a:lnTo>
                  <a:lnTo>
                    <a:pt x="92" y="111"/>
                  </a:lnTo>
                  <a:lnTo>
                    <a:pt x="57" y="157"/>
                  </a:lnTo>
                  <a:lnTo>
                    <a:pt x="0" y="157"/>
                  </a:lnTo>
                  <a:lnTo>
                    <a:pt x="62" y="79"/>
                  </a:lnTo>
                  <a:lnTo>
                    <a:pt x="0" y="0"/>
                  </a:lnTo>
                  <a:lnTo>
                    <a:pt x="59" y="0"/>
                  </a:lnTo>
                  <a:lnTo>
                    <a:pt x="92" y="46"/>
                  </a:lnTo>
                  <a:lnTo>
                    <a:pt x="127" y="0"/>
                  </a:lnTo>
                  <a:lnTo>
                    <a:pt x="184" y="0"/>
                  </a:lnTo>
                  <a:lnTo>
                    <a:pt x="122" y="78"/>
                  </a:lnTo>
                  <a:lnTo>
                    <a:pt x="184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0" name="Freeform 2762"/>
            <p:cNvSpPr>
              <a:spLocks noEditPoints="1"/>
            </p:cNvSpPr>
            <p:nvPr/>
          </p:nvSpPr>
          <p:spPr bwMode="auto">
            <a:xfrm>
              <a:off x="5249" y="299"/>
              <a:ext cx="52" cy="55"/>
            </a:xfrm>
            <a:custGeom>
              <a:avLst/>
              <a:gdLst>
                <a:gd name="T0" fmla="*/ 107 w 157"/>
                <a:gd name="T1" fmla="*/ 88 h 165"/>
                <a:gd name="T2" fmla="*/ 85 w 157"/>
                <a:gd name="T3" fmla="*/ 91 h 165"/>
                <a:gd name="T4" fmla="*/ 67 w 157"/>
                <a:gd name="T5" fmla="*/ 93 h 165"/>
                <a:gd name="T6" fmla="*/ 55 w 157"/>
                <a:gd name="T7" fmla="*/ 101 h 165"/>
                <a:gd name="T8" fmla="*/ 51 w 157"/>
                <a:gd name="T9" fmla="*/ 112 h 165"/>
                <a:gd name="T10" fmla="*/ 52 w 157"/>
                <a:gd name="T11" fmla="*/ 121 h 165"/>
                <a:gd name="T12" fmla="*/ 57 w 157"/>
                <a:gd name="T13" fmla="*/ 127 h 165"/>
                <a:gd name="T14" fmla="*/ 64 w 157"/>
                <a:gd name="T15" fmla="*/ 131 h 165"/>
                <a:gd name="T16" fmla="*/ 78 w 157"/>
                <a:gd name="T17" fmla="*/ 132 h 165"/>
                <a:gd name="T18" fmla="*/ 94 w 157"/>
                <a:gd name="T19" fmla="*/ 128 h 165"/>
                <a:gd name="T20" fmla="*/ 107 w 157"/>
                <a:gd name="T21" fmla="*/ 121 h 165"/>
                <a:gd name="T22" fmla="*/ 103 w 157"/>
                <a:gd name="T23" fmla="*/ 148 h 165"/>
                <a:gd name="T24" fmla="*/ 91 w 157"/>
                <a:gd name="T25" fmla="*/ 157 h 165"/>
                <a:gd name="T26" fmla="*/ 78 w 157"/>
                <a:gd name="T27" fmla="*/ 163 h 165"/>
                <a:gd name="T28" fmla="*/ 62 w 157"/>
                <a:gd name="T29" fmla="*/ 165 h 165"/>
                <a:gd name="T30" fmla="*/ 42 w 157"/>
                <a:gd name="T31" fmla="*/ 165 h 165"/>
                <a:gd name="T32" fmla="*/ 15 w 157"/>
                <a:gd name="T33" fmla="*/ 153 h 165"/>
                <a:gd name="T34" fmla="*/ 0 w 157"/>
                <a:gd name="T35" fmla="*/ 127 h 165"/>
                <a:gd name="T36" fmla="*/ 0 w 157"/>
                <a:gd name="T37" fmla="*/ 101 h 165"/>
                <a:gd name="T38" fmla="*/ 16 w 157"/>
                <a:gd name="T39" fmla="*/ 78 h 165"/>
                <a:gd name="T40" fmla="*/ 45 w 157"/>
                <a:gd name="T41" fmla="*/ 65 h 165"/>
                <a:gd name="T42" fmla="*/ 85 w 157"/>
                <a:gd name="T43" fmla="*/ 59 h 165"/>
                <a:gd name="T44" fmla="*/ 107 w 157"/>
                <a:gd name="T45" fmla="*/ 58 h 165"/>
                <a:gd name="T46" fmla="*/ 97 w 157"/>
                <a:gd name="T47" fmla="*/ 39 h 165"/>
                <a:gd name="T48" fmla="*/ 65 w 157"/>
                <a:gd name="T49" fmla="*/ 34 h 165"/>
                <a:gd name="T50" fmla="*/ 39 w 157"/>
                <a:gd name="T51" fmla="*/ 39 h 165"/>
                <a:gd name="T52" fmla="*/ 18 w 157"/>
                <a:gd name="T53" fmla="*/ 45 h 165"/>
                <a:gd name="T54" fmla="*/ 13 w 157"/>
                <a:gd name="T55" fmla="*/ 7 h 165"/>
                <a:gd name="T56" fmla="*/ 39 w 157"/>
                <a:gd name="T57" fmla="*/ 3 h 165"/>
                <a:gd name="T58" fmla="*/ 75 w 157"/>
                <a:gd name="T59" fmla="*/ 0 h 165"/>
                <a:gd name="T60" fmla="*/ 127 w 157"/>
                <a:gd name="T61" fmla="*/ 7 h 165"/>
                <a:gd name="T62" fmla="*/ 147 w 157"/>
                <a:gd name="T63" fmla="*/ 20 h 165"/>
                <a:gd name="T64" fmla="*/ 157 w 157"/>
                <a:gd name="T65" fmla="*/ 55 h 165"/>
                <a:gd name="T66" fmla="*/ 107 w 157"/>
                <a:gd name="T67" fmla="*/ 16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65">
                  <a:moveTo>
                    <a:pt x="107" y="121"/>
                  </a:moveTo>
                  <a:lnTo>
                    <a:pt x="107" y="88"/>
                  </a:lnTo>
                  <a:lnTo>
                    <a:pt x="97" y="89"/>
                  </a:lnTo>
                  <a:lnTo>
                    <a:pt x="85" y="91"/>
                  </a:lnTo>
                  <a:lnTo>
                    <a:pt x="74" y="92"/>
                  </a:lnTo>
                  <a:lnTo>
                    <a:pt x="67" y="93"/>
                  </a:lnTo>
                  <a:lnTo>
                    <a:pt x="60" y="96"/>
                  </a:lnTo>
                  <a:lnTo>
                    <a:pt x="55" y="101"/>
                  </a:lnTo>
                  <a:lnTo>
                    <a:pt x="52" y="105"/>
                  </a:lnTo>
                  <a:lnTo>
                    <a:pt x="51" y="112"/>
                  </a:lnTo>
                  <a:lnTo>
                    <a:pt x="51" y="117"/>
                  </a:lnTo>
                  <a:lnTo>
                    <a:pt x="52" y="121"/>
                  </a:lnTo>
                  <a:lnTo>
                    <a:pt x="54" y="124"/>
                  </a:lnTo>
                  <a:lnTo>
                    <a:pt x="57" y="127"/>
                  </a:lnTo>
                  <a:lnTo>
                    <a:pt x="60" y="129"/>
                  </a:lnTo>
                  <a:lnTo>
                    <a:pt x="64" y="131"/>
                  </a:lnTo>
                  <a:lnTo>
                    <a:pt x="70" y="131"/>
                  </a:lnTo>
                  <a:lnTo>
                    <a:pt x="78" y="132"/>
                  </a:lnTo>
                  <a:lnTo>
                    <a:pt x="85" y="131"/>
                  </a:lnTo>
                  <a:lnTo>
                    <a:pt x="94" y="128"/>
                  </a:lnTo>
                  <a:lnTo>
                    <a:pt x="101" y="125"/>
                  </a:lnTo>
                  <a:lnTo>
                    <a:pt x="107" y="121"/>
                  </a:lnTo>
                  <a:close/>
                  <a:moveTo>
                    <a:pt x="107" y="145"/>
                  </a:moveTo>
                  <a:lnTo>
                    <a:pt x="103" y="148"/>
                  </a:lnTo>
                  <a:lnTo>
                    <a:pt x="97" y="153"/>
                  </a:lnTo>
                  <a:lnTo>
                    <a:pt x="91" y="157"/>
                  </a:lnTo>
                  <a:lnTo>
                    <a:pt x="85" y="160"/>
                  </a:lnTo>
                  <a:lnTo>
                    <a:pt x="78" y="163"/>
                  </a:lnTo>
                  <a:lnTo>
                    <a:pt x="71" y="164"/>
                  </a:lnTo>
                  <a:lnTo>
                    <a:pt x="62" y="165"/>
                  </a:lnTo>
                  <a:lnTo>
                    <a:pt x="52" y="165"/>
                  </a:lnTo>
                  <a:lnTo>
                    <a:pt x="42" y="165"/>
                  </a:lnTo>
                  <a:lnTo>
                    <a:pt x="24" y="158"/>
                  </a:lnTo>
                  <a:lnTo>
                    <a:pt x="15" y="153"/>
                  </a:lnTo>
                  <a:lnTo>
                    <a:pt x="8" y="145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0" y="101"/>
                  </a:lnTo>
                  <a:lnTo>
                    <a:pt x="8" y="88"/>
                  </a:lnTo>
                  <a:lnTo>
                    <a:pt x="16" y="78"/>
                  </a:lnTo>
                  <a:lnTo>
                    <a:pt x="29" y="70"/>
                  </a:lnTo>
                  <a:lnTo>
                    <a:pt x="45" y="65"/>
                  </a:lnTo>
                  <a:lnTo>
                    <a:pt x="64" y="62"/>
                  </a:lnTo>
                  <a:lnTo>
                    <a:pt x="85" y="59"/>
                  </a:lnTo>
                  <a:lnTo>
                    <a:pt x="107" y="58"/>
                  </a:lnTo>
                  <a:lnTo>
                    <a:pt x="107" y="58"/>
                  </a:lnTo>
                  <a:lnTo>
                    <a:pt x="106" y="46"/>
                  </a:lnTo>
                  <a:lnTo>
                    <a:pt x="97" y="39"/>
                  </a:lnTo>
                  <a:lnTo>
                    <a:pt x="84" y="34"/>
                  </a:lnTo>
                  <a:lnTo>
                    <a:pt x="65" y="34"/>
                  </a:lnTo>
                  <a:lnTo>
                    <a:pt x="52" y="34"/>
                  </a:lnTo>
                  <a:lnTo>
                    <a:pt x="39" y="39"/>
                  </a:lnTo>
                  <a:lnTo>
                    <a:pt x="26" y="43"/>
                  </a:lnTo>
                  <a:lnTo>
                    <a:pt x="18" y="45"/>
                  </a:lnTo>
                  <a:lnTo>
                    <a:pt x="13" y="45"/>
                  </a:lnTo>
                  <a:lnTo>
                    <a:pt x="13" y="7"/>
                  </a:lnTo>
                  <a:lnTo>
                    <a:pt x="24" y="4"/>
                  </a:lnTo>
                  <a:lnTo>
                    <a:pt x="39" y="3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97" y="0"/>
                  </a:lnTo>
                  <a:lnTo>
                    <a:pt x="127" y="7"/>
                  </a:lnTo>
                  <a:lnTo>
                    <a:pt x="139" y="13"/>
                  </a:lnTo>
                  <a:lnTo>
                    <a:pt x="147" y="20"/>
                  </a:lnTo>
                  <a:lnTo>
                    <a:pt x="157" y="40"/>
                  </a:lnTo>
                  <a:lnTo>
                    <a:pt x="157" y="55"/>
                  </a:lnTo>
                  <a:lnTo>
                    <a:pt x="157" y="161"/>
                  </a:lnTo>
                  <a:lnTo>
                    <a:pt x="107" y="161"/>
                  </a:lnTo>
                  <a:lnTo>
                    <a:pt x="107" y="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1" name="Freeform 2763"/>
            <p:cNvSpPr>
              <a:spLocks noEditPoints="1"/>
            </p:cNvSpPr>
            <p:nvPr/>
          </p:nvSpPr>
          <p:spPr bwMode="auto">
            <a:xfrm>
              <a:off x="5317" y="280"/>
              <a:ext cx="55" cy="74"/>
            </a:xfrm>
            <a:custGeom>
              <a:avLst/>
              <a:gdLst>
                <a:gd name="T0" fmla="*/ 165 w 165"/>
                <a:gd name="T1" fmla="*/ 139 h 222"/>
                <a:gd name="T2" fmla="*/ 164 w 165"/>
                <a:gd name="T3" fmla="*/ 157 h 222"/>
                <a:gd name="T4" fmla="*/ 154 w 165"/>
                <a:gd name="T5" fmla="*/ 187 h 222"/>
                <a:gd name="T6" fmla="*/ 144 w 165"/>
                <a:gd name="T7" fmla="*/ 199 h 222"/>
                <a:gd name="T8" fmla="*/ 133 w 165"/>
                <a:gd name="T9" fmla="*/ 211 h 222"/>
                <a:gd name="T10" fmla="*/ 108 w 165"/>
                <a:gd name="T11" fmla="*/ 222 h 222"/>
                <a:gd name="T12" fmla="*/ 93 w 165"/>
                <a:gd name="T13" fmla="*/ 222 h 222"/>
                <a:gd name="T14" fmla="*/ 80 w 165"/>
                <a:gd name="T15" fmla="*/ 222 h 222"/>
                <a:gd name="T16" fmla="*/ 70 w 165"/>
                <a:gd name="T17" fmla="*/ 221 h 222"/>
                <a:gd name="T18" fmla="*/ 60 w 165"/>
                <a:gd name="T19" fmla="*/ 216 h 222"/>
                <a:gd name="T20" fmla="*/ 51 w 165"/>
                <a:gd name="T21" fmla="*/ 212 h 222"/>
                <a:gd name="T22" fmla="*/ 48 w 165"/>
                <a:gd name="T23" fmla="*/ 219 h 222"/>
                <a:gd name="T24" fmla="*/ 0 w 165"/>
                <a:gd name="T25" fmla="*/ 219 h 222"/>
                <a:gd name="T26" fmla="*/ 0 w 165"/>
                <a:gd name="T27" fmla="*/ 0 h 222"/>
                <a:gd name="T28" fmla="*/ 51 w 165"/>
                <a:gd name="T29" fmla="*/ 0 h 222"/>
                <a:gd name="T30" fmla="*/ 51 w 165"/>
                <a:gd name="T31" fmla="*/ 78 h 222"/>
                <a:gd name="T32" fmla="*/ 63 w 165"/>
                <a:gd name="T33" fmla="*/ 69 h 222"/>
                <a:gd name="T34" fmla="*/ 74 w 165"/>
                <a:gd name="T35" fmla="*/ 64 h 222"/>
                <a:gd name="T36" fmla="*/ 87 w 165"/>
                <a:gd name="T37" fmla="*/ 58 h 222"/>
                <a:gd name="T38" fmla="*/ 103 w 165"/>
                <a:gd name="T39" fmla="*/ 58 h 222"/>
                <a:gd name="T40" fmla="*/ 118 w 165"/>
                <a:gd name="T41" fmla="*/ 58 h 222"/>
                <a:gd name="T42" fmla="*/ 141 w 165"/>
                <a:gd name="T43" fmla="*/ 69 h 222"/>
                <a:gd name="T44" fmla="*/ 149 w 165"/>
                <a:gd name="T45" fmla="*/ 80 h 222"/>
                <a:gd name="T46" fmla="*/ 157 w 165"/>
                <a:gd name="T47" fmla="*/ 91 h 222"/>
                <a:gd name="T48" fmla="*/ 164 w 165"/>
                <a:gd name="T49" fmla="*/ 120 h 222"/>
                <a:gd name="T50" fmla="*/ 165 w 165"/>
                <a:gd name="T51" fmla="*/ 139 h 222"/>
                <a:gd name="T52" fmla="*/ 113 w 165"/>
                <a:gd name="T53" fmla="*/ 140 h 222"/>
                <a:gd name="T54" fmla="*/ 112 w 165"/>
                <a:gd name="T55" fmla="*/ 120 h 222"/>
                <a:gd name="T56" fmla="*/ 106 w 165"/>
                <a:gd name="T57" fmla="*/ 107 h 222"/>
                <a:gd name="T58" fmla="*/ 102 w 165"/>
                <a:gd name="T59" fmla="*/ 101 h 222"/>
                <a:gd name="T60" fmla="*/ 89 w 165"/>
                <a:gd name="T61" fmla="*/ 97 h 222"/>
                <a:gd name="T62" fmla="*/ 80 w 165"/>
                <a:gd name="T63" fmla="*/ 95 h 222"/>
                <a:gd name="T64" fmla="*/ 73 w 165"/>
                <a:gd name="T65" fmla="*/ 95 h 222"/>
                <a:gd name="T66" fmla="*/ 66 w 165"/>
                <a:gd name="T67" fmla="*/ 98 h 222"/>
                <a:gd name="T68" fmla="*/ 57 w 165"/>
                <a:gd name="T69" fmla="*/ 100 h 222"/>
                <a:gd name="T70" fmla="*/ 51 w 165"/>
                <a:gd name="T71" fmla="*/ 104 h 222"/>
                <a:gd name="T72" fmla="*/ 51 w 165"/>
                <a:gd name="T73" fmla="*/ 183 h 222"/>
                <a:gd name="T74" fmla="*/ 56 w 165"/>
                <a:gd name="T75" fmla="*/ 185 h 222"/>
                <a:gd name="T76" fmla="*/ 61 w 165"/>
                <a:gd name="T77" fmla="*/ 186 h 222"/>
                <a:gd name="T78" fmla="*/ 66 w 165"/>
                <a:gd name="T79" fmla="*/ 186 h 222"/>
                <a:gd name="T80" fmla="*/ 73 w 165"/>
                <a:gd name="T81" fmla="*/ 186 h 222"/>
                <a:gd name="T82" fmla="*/ 83 w 165"/>
                <a:gd name="T83" fmla="*/ 186 h 222"/>
                <a:gd name="T84" fmla="*/ 97 w 165"/>
                <a:gd name="T85" fmla="*/ 180 h 222"/>
                <a:gd name="T86" fmla="*/ 103 w 165"/>
                <a:gd name="T87" fmla="*/ 175 h 222"/>
                <a:gd name="T88" fmla="*/ 110 w 165"/>
                <a:gd name="T89" fmla="*/ 162 h 222"/>
                <a:gd name="T90" fmla="*/ 113 w 165"/>
                <a:gd name="T91" fmla="*/ 14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5" h="222">
                  <a:moveTo>
                    <a:pt x="165" y="139"/>
                  </a:moveTo>
                  <a:lnTo>
                    <a:pt x="164" y="157"/>
                  </a:lnTo>
                  <a:lnTo>
                    <a:pt x="154" y="187"/>
                  </a:lnTo>
                  <a:lnTo>
                    <a:pt x="144" y="199"/>
                  </a:lnTo>
                  <a:lnTo>
                    <a:pt x="133" y="211"/>
                  </a:lnTo>
                  <a:lnTo>
                    <a:pt x="108" y="222"/>
                  </a:lnTo>
                  <a:lnTo>
                    <a:pt x="93" y="222"/>
                  </a:lnTo>
                  <a:lnTo>
                    <a:pt x="80" y="222"/>
                  </a:lnTo>
                  <a:lnTo>
                    <a:pt x="70" y="221"/>
                  </a:lnTo>
                  <a:lnTo>
                    <a:pt x="60" y="216"/>
                  </a:lnTo>
                  <a:lnTo>
                    <a:pt x="51" y="212"/>
                  </a:lnTo>
                  <a:lnTo>
                    <a:pt x="48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78"/>
                  </a:lnTo>
                  <a:lnTo>
                    <a:pt x="63" y="69"/>
                  </a:lnTo>
                  <a:lnTo>
                    <a:pt x="74" y="64"/>
                  </a:lnTo>
                  <a:lnTo>
                    <a:pt x="87" y="58"/>
                  </a:lnTo>
                  <a:lnTo>
                    <a:pt x="103" y="58"/>
                  </a:lnTo>
                  <a:lnTo>
                    <a:pt x="118" y="58"/>
                  </a:lnTo>
                  <a:lnTo>
                    <a:pt x="141" y="69"/>
                  </a:lnTo>
                  <a:lnTo>
                    <a:pt x="149" y="80"/>
                  </a:lnTo>
                  <a:lnTo>
                    <a:pt x="157" y="91"/>
                  </a:lnTo>
                  <a:lnTo>
                    <a:pt x="164" y="120"/>
                  </a:lnTo>
                  <a:lnTo>
                    <a:pt x="165" y="139"/>
                  </a:lnTo>
                  <a:close/>
                  <a:moveTo>
                    <a:pt x="113" y="140"/>
                  </a:moveTo>
                  <a:lnTo>
                    <a:pt x="112" y="120"/>
                  </a:lnTo>
                  <a:lnTo>
                    <a:pt x="106" y="107"/>
                  </a:lnTo>
                  <a:lnTo>
                    <a:pt x="102" y="101"/>
                  </a:lnTo>
                  <a:lnTo>
                    <a:pt x="89" y="97"/>
                  </a:lnTo>
                  <a:lnTo>
                    <a:pt x="80" y="95"/>
                  </a:lnTo>
                  <a:lnTo>
                    <a:pt x="73" y="95"/>
                  </a:lnTo>
                  <a:lnTo>
                    <a:pt x="66" y="98"/>
                  </a:lnTo>
                  <a:lnTo>
                    <a:pt x="57" y="100"/>
                  </a:lnTo>
                  <a:lnTo>
                    <a:pt x="51" y="104"/>
                  </a:lnTo>
                  <a:lnTo>
                    <a:pt x="51" y="183"/>
                  </a:lnTo>
                  <a:lnTo>
                    <a:pt x="56" y="185"/>
                  </a:lnTo>
                  <a:lnTo>
                    <a:pt x="61" y="186"/>
                  </a:lnTo>
                  <a:lnTo>
                    <a:pt x="66" y="186"/>
                  </a:lnTo>
                  <a:lnTo>
                    <a:pt x="73" y="186"/>
                  </a:lnTo>
                  <a:lnTo>
                    <a:pt x="83" y="186"/>
                  </a:lnTo>
                  <a:lnTo>
                    <a:pt x="97" y="180"/>
                  </a:lnTo>
                  <a:lnTo>
                    <a:pt x="103" y="175"/>
                  </a:lnTo>
                  <a:lnTo>
                    <a:pt x="110" y="162"/>
                  </a:lnTo>
                  <a:lnTo>
                    <a:pt x="113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2" name="Freeform 2764"/>
            <p:cNvSpPr>
              <a:spLocks/>
            </p:cNvSpPr>
            <p:nvPr/>
          </p:nvSpPr>
          <p:spPr bwMode="auto">
            <a:xfrm>
              <a:off x="5378" y="300"/>
              <a:ext cx="59" cy="72"/>
            </a:xfrm>
            <a:custGeom>
              <a:avLst/>
              <a:gdLst>
                <a:gd name="T0" fmla="*/ 91 w 179"/>
                <a:gd name="T1" fmla="*/ 102 h 216"/>
                <a:gd name="T2" fmla="*/ 127 w 179"/>
                <a:gd name="T3" fmla="*/ 0 h 216"/>
                <a:gd name="T4" fmla="*/ 179 w 179"/>
                <a:gd name="T5" fmla="*/ 0 h 216"/>
                <a:gd name="T6" fmla="*/ 91 w 179"/>
                <a:gd name="T7" fmla="*/ 216 h 216"/>
                <a:gd name="T8" fmla="*/ 36 w 179"/>
                <a:gd name="T9" fmla="*/ 216 h 216"/>
                <a:gd name="T10" fmla="*/ 61 w 179"/>
                <a:gd name="T11" fmla="*/ 157 h 216"/>
                <a:gd name="T12" fmla="*/ 0 w 179"/>
                <a:gd name="T13" fmla="*/ 0 h 216"/>
                <a:gd name="T14" fmla="*/ 52 w 179"/>
                <a:gd name="T15" fmla="*/ 0 h 216"/>
                <a:gd name="T16" fmla="*/ 91 w 179"/>
                <a:gd name="T17" fmla="*/ 10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6">
                  <a:moveTo>
                    <a:pt x="91" y="102"/>
                  </a:moveTo>
                  <a:lnTo>
                    <a:pt x="127" y="0"/>
                  </a:lnTo>
                  <a:lnTo>
                    <a:pt x="179" y="0"/>
                  </a:lnTo>
                  <a:lnTo>
                    <a:pt x="91" y="216"/>
                  </a:lnTo>
                  <a:lnTo>
                    <a:pt x="36" y="216"/>
                  </a:lnTo>
                  <a:lnTo>
                    <a:pt x="61" y="157"/>
                  </a:lnTo>
                  <a:lnTo>
                    <a:pt x="0" y="0"/>
                  </a:lnTo>
                  <a:lnTo>
                    <a:pt x="52" y="0"/>
                  </a:lnTo>
                  <a:lnTo>
                    <a:pt x="91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3" name="Freeform 2765"/>
            <p:cNvSpPr>
              <a:spLocks/>
            </p:cNvSpPr>
            <p:nvPr/>
          </p:nvSpPr>
          <p:spPr bwMode="auto">
            <a:xfrm>
              <a:off x="5441" y="285"/>
              <a:ext cx="39" cy="69"/>
            </a:xfrm>
            <a:custGeom>
              <a:avLst/>
              <a:gdLst>
                <a:gd name="T0" fmla="*/ 118 w 118"/>
                <a:gd name="T1" fmla="*/ 202 h 206"/>
                <a:gd name="T2" fmla="*/ 111 w 118"/>
                <a:gd name="T3" fmla="*/ 205 h 206"/>
                <a:gd name="T4" fmla="*/ 101 w 118"/>
                <a:gd name="T5" fmla="*/ 206 h 206"/>
                <a:gd name="T6" fmla="*/ 92 w 118"/>
                <a:gd name="T7" fmla="*/ 206 h 206"/>
                <a:gd name="T8" fmla="*/ 79 w 118"/>
                <a:gd name="T9" fmla="*/ 206 h 206"/>
                <a:gd name="T10" fmla="*/ 65 w 118"/>
                <a:gd name="T11" fmla="*/ 206 h 206"/>
                <a:gd name="T12" fmla="*/ 43 w 118"/>
                <a:gd name="T13" fmla="*/ 200 h 206"/>
                <a:gd name="T14" fmla="*/ 35 w 118"/>
                <a:gd name="T15" fmla="*/ 195 h 206"/>
                <a:gd name="T16" fmla="*/ 29 w 118"/>
                <a:gd name="T17" fmla="*/ 189 h 206"/>
                <a:gd name="T18" fmla="*/ 22 w 118"/>
                <a:gd name="T19" fmla="*/ 167 h 206"/>
                <a:gd name="T20" fmla="*/ 20 w 118"/>
                <a:gd name="T21" fmla="*/ 154 h 206"/>
                <a:gd name="T22" fmla="*/ 20 w 118"/>
                <a:gd name="T23" fmla="*/ 79 h 206"/>
                <a:gd name="T24" fmla="*/ 0 w 118"/>
                <a:gd name="T25" fmla="*/ 79 h 206"/>
                <a:gd name="T26" fmla="*/ 0 w 118"/>
                <a:gd name="T27" fmla="*/ 46 h 206"/>
                <a:gd name="T28" fmla="*/ 20 w 118"/>
                <a:gd name="T29" fmla="*/ 46 h 206"/>
                <a:gd name="T30" fmla="*/ 20 w 118"/>
                <a:gd name="T31" fmla="*/ 0 h 206"/>
                <a:gd name="T32" fmla="*/ 72 w 118"/>
                <a:gd name="T33" fmla="*/ 0 h 206"/>
                <a:gd name="T34" fmla="*/ 72 w 118"/>
                <a:gd name="T35" fmla="*/ 46 h 206"/>
                <a:gd name="T36" fmla="*/ 118 w 118"/>
                <a:gd name="T37" fmla="*/ 46 h 206"/>
                <a:gd name="T38" fmla="*/ 118 w 118"/>
                <a:gd name="T39" fmla="*/ 79 h 206"/>
                <a:gd name="T40" fmla="*/ 72 w 118"/>
                <a:gd name="T41" fmla="*/ 79 h 206"/>
                <a:gd name="T42" fmla="*/ 72 w 118"/>
                <a:gd name="T43" fmla="*/ 135 h 206"/>
                <a:gd name="T44" fmla="*/ 72 w 118"/>
                <a:gd name="T45" fmla="*/ 144 h 206"/>
                <a:gd name="T46" fmla="*/ 72 w 118"/>
                <a:gd name="T47" fmla="*/ 150 h 206"/>
                <a:gd name="T48" fmla="*/ 72 w 118"/>
                <a:gd name="T49" fmla="*/ 157 h 206"/>
                <a:gd name="T50" fmla="*/ 74 w 118"/>
                <a:gd name="T51" fmla="*/ 161 h 206"/>
                <a:gd name="T52" fmla="*/ 76 w 118"/>
                <a:gd name="T53" fmla="*/ 166 h 206"/>
                <a:gd name="T54" fmla="*/ 81 w 118"/>
                <a:gd name="T55" fmla="*/ 170 h 206"/>
                <a:gd name="T56" fmla="*/ 86 w 118"/>
                <a:gd name="T57" fmla="*/ 171 h 206"/>
                <a:gd name="T58" fmla="*/ 95 w 118"/>
                <a:gd name="T59" fmla="*/ 173 h 206"/>
                <a:gd name="T60" fmla="*/ 99 w 118"/>
                <a:gd name="T61" fmla="*/ 171 h 206"/>
                <a:gd name="T62" fmla="*/ 105 w 118"/>
                <a:gd name="T63" fmla="*/ 170 h 206"/>
                <a:gd name="T64" fmla="*/ 111 w 118"/>
                <a:gd name="T65" fmla="*/ 169 h 206"/>
                <a:gd name="T66" fmla="*/ 115 w 118"/>
                <a:gd name="T67" fmla="*/ 167 h 206"/>
                <a:gd name="T68" fmla="*/ 118 w 118"/>
                <a:gd name="T69" fmla="*/ 167 h 206"/>
                <a:gd name="T70" fmla="*/ 118 w 118"/>
                <a:gd name="T71" fmla="*/ 20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8" h="206">
                  <a:moveTo>
                    <a:pt x="118" y="202"/>
                  </a:moveTo>
                  <a:lnTo>
                    <a:pt x="111" y="205"/>
                  </a:lnTo>
                  <a:lnTo>
                    <a:pt x="101" y="206"/>
                  </a:lnTo>
                  <a:lnTo>
                    <a:pt x="92" y="206"/>
                  </a:lnTo>
                  <a:lnTo>
                    <a:pt x="79" y="206"/>
                  </a:lnTo>
                  <a:lnTo>
                    <a:pt x="65" y="206"/>
                  </a:lnTo>
                  <a:lnTo>
                    <a:pt x="43" y="200"/>
                  </a:lnTo>
                  <a:lnTo>
                    <a:pt x="35" y="195"/>
                  </a:lnTo>
                  <a:lnTo>
                    <a:pt x="29" y="189"/>
                  </a:lnTo>
                  <a:lnTo>
                    <a:pt x="22" y="167"/>
                  </a:lnTo>
                  <a:lnTo>
                    <a:pt x="20" y="154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46"/>
                  </a:lnTo>
                  <a:lnTo>
                    <a:pt x="20" y="46"/>
                  </a:lnTo>
                  <a:lnTo>
                    <a:pt x="20" y="0"/>
                  </a:lnTo>
                  <a:lnTo>
                    <a:pt x="72" y="0"/>
                  </a:lnTo>
                  <a:lnTo>
                    <a:pt x="72" y="46"/>
                  </a:lnTo>
                  <a:lnTo>
                    <a:pt x="118" y="46"/>
                  </a:lnTo>
                  <a:lnTo>
                    <a:pt x="118" y="79"/>
                  </a:lnTo>
                  <a:lnTo>
                    <a:pt x="72" y="79"/>
                  </a:lnTo>
                  <a:lnTo>
                    <a:pt x="72" y="135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72" y="157"/>
                  </a:lnTo>
                  <a:lnTo>
                    <a:pt x="74" y="161"/>
                  </a:lnTo>
                  <a:lnTo>
                    <a:pt x="76" y="166"/>
                  </a:lnTo>
                  <a:lnTo>
                    <a:pt x="81" y="170"/>
                  </a:lnTo>
                  <a:lnTo>
                    <a:pt x="86" y="171"/>
                  </a:lnTo>
                  <a:lnTo>
                    <a:pt x="95" y="173"/>
                  </a:lnTo>
                  <a:lnTo>
                    <a:pt x="99" y="171"/>
                  </a:lnTo>
                  <a:lnTo>
                    <a:pt x="105" y="170"/>
                  </a:lnTo>
                  <a:lnTo>
                    <a:pt x="111" y="169"/>
                  </a:lnTo>
                  <a:lnTo>
                    <a:pt x="115" y="167"/>
                  </a:lnTo>
                  <a:lnTo>
                    <a:pt x="118" y="167"/>
                  </a:lnTo>
                  <a:lnTo>
                    <a:pt x="118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4" name="Freeform 2766"/>
            <p:cNvSpPr>
              <a:spLocks noEditPoints="1"/>
            </p:cNvSpPr>
            <p:nvPr/>
          </p:nvSpPr>
          <p:spPr bwMode="auto">
            <a:xfrm>
              <a:off x="5486" y="298"/>
              <a:ext cx="56" cy="56"/>
            </a:xfrm>
            <a:custGeom>
              <a:avLst/>
              <a:gdLst>
                <a:gd name="T0" fmla="*/ 167 w 167"/>
                <a:gd name="T1" fmla="*/ 94 h 167"/>
                <a:gd name="T2" fmla="*/ 52 w 167"/>
                <a:gd name="T3" fmla="*/ 94 h 167"/>
                <a:gd name="T4" fmla="*/ 53 w 167"/>
                <a:gd name="T5" fmla="*/ 103 h 167"/>
                <a:gd name="T6" fmla="*/ 59 w 167"/>
                <a:gd name="T7" fmla="*/ 117 h 167"/>
                <a:gd name="T8" fmla="*/ 66 w 167"/>
                <a:gd name="T9" fmla="*/ 123 h 167"/>
                <a:gd name="T10" fmla="*/ 81 w 167"/>
                <a:gd name="T11" fmla="*/ 130 h 167"/>
                <a:gd name="T12" fmla="*/ 104 w 167"/>
                <a:gd name="T13" fmla="*/ 133 h 167"/>
                <a:gd name="T14" fmla="*/ 119 w 167"/>
                <a:gd name="T15" fmla="*/ 131 h 167"/>
                <a:gd name="T16" fmla="*/ 135 w 167"/>
                <a:gd name="T17" fmla="*/ 127 h 167"/>
                <a:gd name="T18" fmla="*/ 150 w 167"/>
                <a:gd name="T19" fmla="*/ 120 h 167"/>
                <a:gd name="T20" fmla="*/ 158 w 167"/>
                <a:gd name="T21" fmla="*/ 114 h 167"/>
                <a:gd name="T22" fmla="*/ 164 w 167"/>
                <a:gd name="T23" fmla="*/ 114 h 167"/>
                <a:gd name="T24" fmla="*/ 164 w 167"/>
                <a:gd name="T25" fmla="*/ 155 h 167"/>
                <a:gd name="T26" fmla="*/ 148 w 167"/>
                <a:gd name="T27" fmla="*/ 162 h 167"/>
                <a:gd name="T28" fmla="*/ 132 w 167"/>
                <a:gd name="T29" fmla="*/ 165 h 167"/>
                <a:gd name="T30" fmla="*/ 117 w 167"/>
                <a:gd name="T31" fmla="*/ 167 h 167"/>
                <a:gd name="T32" fmla="*/ 98 w 167"/>
                <a:gd name="T33" fmla="*/ 167 h 167"/>
                <a:gd name="T34" fmla="*/ 76 w 167"/>
                <a:gd name="T35" fmla="*/ 167 h 167"/>
                <a:gd name="T36" fmla="*/ 39 w 167"/>
                <a:gd name="T37" fmla="*/ 156 h 167"/>
                <a:gd name="T38" fmla="*/ 26 w 167"/>
                <a:gd name="T39" fmla="*/ 146 h 167"/>
                <a:gd name="T40" fmla="*/ 14 w 167"/>
                <a:gd name="T41" fmla="*/ 134 h 167"/>
                <a:gd name="T42" fmla="*/ 1 w 167"/>
                <a:gd name="T43" fmla="*/ 104 h 167"/>
                <a:gd name="T44" fmla="*/ 0 w 167"/>
                <a:gd name="T45" fmla="*/ 85 h 167"/>
                <a:gd name="T46" fmla="*/ 1 w 167"/>
                <a:gd name="T47" fmla="*/ 67 h 167"/>
                <a:gd name="T48" fmla="*/ 13 w 167"/>
                <a:gd name="T49" fmla="*/ 36 h 167"/>
                <a:gd name="T50" fmla="*/ 24 w 167"/>
                <a:gd name="T51" fmla="*/ 24 h 167"/>
                <a:gd name="T52" fmla="*/ 37 w 167"/>
                <a:gd name="T53" fmla="*/ 13 h 167"/>
                <a:gd name="T54" fmla="*/ 70 w 167"/>
                <a:gd name="T55" fmla="*/ 2 h 167"/>
                <a:gd name="T56" fmla="*/ 91 w 167"/>
                <a:gd name="T57" fmla="*/ 0 h 167"/>
                <a:gd name="T58" fmla="*/ 108 w 167"/>
                <a:gd name="T59" fmla="*/ 2 h 167"/>
                <a:gd name="T60" fmla="*/ 138 w 167"/>
                <a:gd name="T61" fmla="*/ 12 h 167"/>
                <a:gd name="T62" fmla="*/ 148 w 167"/>
                <a:gd name="T63" fmla="*/ 21 h 167"/>
                <a:gd name="T64" fmla="*/ 157 w 167"/>
                <a:gd name="T65" fmla="*/ 31 h 167"/>
                <a:gd name="T66" fmla="*/ 167 w 167"/>
                <a:gd name="T67" fmla="*/ 58 h 167"/>
                <a:gd name="T68" fmla="*/ 167 w 167"/>
                <a:gd name="T69" fmla="*/ 77 h 167"/>
                <a:gd name="T70" fmla="*/ 167 w 167"/>
                <a:gd name="T71" fmla="*/ 94 h 167"/>
                <a:gd name="T72" fmla="*/ 117 w 167"/>
                <a:gd name="T73" fmla="*/ 64 h 167"/>
                <a:gd name="T74" fmla="*/ 115 w 167"/>
                <a:gd name="T75" fmla="*/ 49 h 167"/>
                <a:gd name="T76" fmla="*/ 109 w 167"/>
                <a:gd name="T77" fmla="*/ 41 h 167"/>
                <a:gd name="T78" fmla="*/ 101 w 167"/>
                <a:gd name="T79" fmla="*/ 34 h 167"/>
                <a:gd name="T80" fmla="*/ 86 w 167"/>
                <a:gd name="T81" fmla="*/ 32 h 167"/>
                <a:gd name="T82" fmla="*/ 72 w 167"/>
                <a:gd name="T83" fmla="*/ 34 h 167"/>
                <a:gd name="T84" fmla="*/ 62 w 167"/>
                <a:gd name="T85" fmla="*/ 39 h 167"/>
                <a:gd name="T86" fmla="*/ 55 w 167"/>
                <a:gd name="T87" fmla="*/ 49 h 167"/>
                <a:gd name="T88" fmla="*/ 52 w 167"/>
                <a:gd name="T89" fmla="*/ 64 h 167"/>
                <a:gd name="T90" fmla="*/ 117 w 167"/>
                <a:gd name="T91" fmla="*/ 6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7" h="167">
                  <a:moveTo>
                    <a:pt x="167" y="94"/>
                  </a:moveTo>
                  <a:lnTo>
                    <a:pt x="52" y="94"/>
                  </a:lnTo>
                  <a:lnTo>
                    <a:pt x="53" y="103"/>
                  </a:lnTo>
                  <a:lnTo>
                    <a:pt x="59" y="117"/>
                  </a:lnTo>
                  <a:lnTo>
                    <a:pt x="66" y="123"/>
                  </a:lnTo>
                  <a:lnTo>
                    <a:pt x="81" y="130"/>
                  </a:lnTo>
                  <a:lnTo>
                    <a:pt x="104" y="133"/>
                  </a:lnTo>
                  <a:lnTo>
                    <a:pt x="119" y="131"/>
                  </a:lnTo>
                  <a:lnTo>
                    <a:pt x="135" y="127"/>
                  </a:lnTo>
                  <a:lnTo>
                    <a:pt x="150" y="120"/>
                  </a:lnTo>
                  <a:lnTo>
                    <a:pt x="158" y="114"/>
                  </a:lnTo>
                  <a:lnTo>
                    <a:pt x="164" y="114"/>
                  </a:lnTo>
                  <a:lnTo>
                    <a:pt x="164" y="155"/>
                  </a:lnTo>
                  <a:lnTo>
                    <a:pt x="148" y="162"/>
                  </a:lnTo>
                  <a:lnTo>
                    <a:pt x="132" y="165"/>
                  </a:lnTo>
                  <a:lnTo>
                    <a:pt x="117" y="167"/>
                  </a:lnTo>
                  <a:lnTo>
                    <a:pt x="98" y="167"/>
                  </a:lnTo>
                  <a:lnTo>
                    <a:pt x="76" y="167"/>
                  </a:lnTo>
                  <a:lnTo>
                    <a:pt x="39" y="156"/>
                  </a:lnTo>
                  <a:lnTo>
                    <a:pt x="26" y="146"/>
                  </a:lnTo>
                  <a:lnTo>
                    <a:pt x="14" y="134"/>
                  </a:lnTo>
                  <a:lnTo>
                    <a:pt x="1" y="104"/>
                  </a:lnTo>
                  <a:lnTo>
                    <a:pt x="0" y="85"/>
                  </a:lnTo>
                  <a:lnTo>
                    <a:pt x="1" y="67"/>
                  </a:lnTo>
                  <a:lnTo>
                    <a:pt x="13" y="36"/>
                  </a:lnTo>
                  <a:lnTo>
                    <a:pt x="24" y="24"/>
                  </a:lnTo>
                  <a:lnTo>
                    <a:pt x="37" y="13"/>
                  </a:lnTo>
                  <a:lnTo>
                    <a:pt x="70" y="2"/>
                  </a:lnTo>
                  <a:lnTo>
                    <a:pt x="91" y="0"/>
                  </a:lnTo>
                  <a:lnTo>
                    <a:pt x="108" y="2"/>
                  </a:lnTo>
                  <a:lnTo>
                    <a:pt x="138" y="12"/>
                  </a:lnTo>
                  <a:lnTo>
                    <a:pt x="148" y="21"/>
                  </a:lnTo>
                  <a:lnTo>
                    <a:pt x="157" y="31"/>
                  </a:lnTo>
                  <a:lnTo>
                    <a:pt x="167" y="58"/>
                  </a:lnTo>
                  <a:lnTo>
                    <a:pt x="167" y="77"/>
                  </a:lnTo>
                  <a:lnTo>
                    <a:pt x="167" y="94"/>
                  </a:lnTo>
                  <a:close/>
                  <a:moveTo>
                    <a:pt x="117" y="64"/>
                  </a:moveTo>
                  <a:lnTo>
                    <a:pt x="115" y="49"/>
                  </a:lnTo>
                  <a:lnTo>
                    <a:pt x="109" y="41"/>
                  </a:lnTo>
                  <a:lnTo>
                    <a:pt x="101" y="34"/>
                  </a:lnTo>
                  <a:lnTo>
                    <a:pt x="86" y="32"/>
                  </a:lnTo>
                  <a:lnTo>
                    <a:pt x="72" y="34"/>
                  </a:lnTo>
                  <a:lnTo>
                    <a:pt x="62" y="39"/>
                  </a:lnTo>
                  <a:lnTo>
                    <a:pt x="55" y="49"/>
                  </a:lnTo>
                  <a:lnTo>
                    <a:pt x="52" y="64"/>
                  </a:lnTo>
                  <a:lnTo>
                    <a:pt x="117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5" name="Freeform 2767"/>
            <p:cNvSpPr>
              <a:spLocks/>
            </p:cNvSpPr>
            <p:nvPr/>
          </p:nvSpPr>
          <p:spPr bwMode="auto">
            <a:xfrm>
              <a:off x="5551" y="299"/>
              <a:ext cx="49" cy="55"/>
            </a:xfrm>
            <a:custGeom>
              <a:avLst/>
              <a:gdLst>
                <a:gd name="T0" fmla="*/ 147 w 147"/>
                <a:gd name="T1" fmla="*/ 124 h 165"/>
                <a:gd name="T2" fmla="*/ 125 w 147"/>
                <a:gd name="T3" fmla="*/ 151 h 165"/>
                <a:gd name="T4" fmla="*/ 83 w 147"/>
                <a:gd name="T5" fmla="*/ 165 h 165"/>
                <a:gd name="T6" fmla="*/ 45 w 147"/>
                <a:gd name="T7" fmla="*/ 165 h 165"/>
                <a:gd name="T8" fmla="*/ 11 w 147"/>
                <a:gd name="T9" fmla="*/ 158 h 165"/>
                <a:gd name="T10" fmla="*/ 0 w 147"/>
                <a:gd name="T11" fmla="*/ 112 h 165"/>
                <a:gd name="T12" fmla="*/ 9 w 147"/>
                <a:gd name="T13" fmla="*/ 115 h 165"/>
                <a:gd name="T14" fmla="*/ 19 w 147"/>
                <a:gd name="T15" fmla="*/ 121 h 165"/>
                <a:gd name="T16" fmla="*/ 36 w 147"/>
                <a:gd name="T17" fmla="*/ 128 h 165"/>
                <a:gd name="T18" fmla="*/ 55 w 147"/>
                <a:gd name="T19" fmla="*/ 132 h 165"/>
                <a:gd name="T20" fmla="*/ 81 w 147"/>
                <a:gd name="T21" fmla="*/ 132 h 165"/>
                <a:gd name="T22" fmla="*/ 95 w 147"/>
                <a:gd name="T23" fmla="*/ 125 h 165"/>
                <a:gd name="T24" fmla="*/ 95 w 147"/>
                <a:gd name="T25" fmla="*/ 114 h 165"/>
                <a:gd name="T26" fmla="*/ 86 w 147"/>
                <a:gd name="T27" fmla="*/ 108 h 165"/>
                <a:gd name="T28" fmla="*/ 69 w 147"/>
                <a:gd name="T29" fmla="*/ 105 h 165"/>
                <a:gd name="T30" fmla="*/ 50 w 147"/>
                <a:gd name="T31" fmla="*/ 102 h 165"/>
                <a:gd name="T32" fmla="*/ 23 w 147"/>
                <a:gd name="T33" fmla="*/ 93 h 165"/>
                <a:gd name="T34" fmla="*/ 3 w 147"/>
                <a:gd name="T35" fmla="*/ 69 h 165"/>
                <a:gd name="T36" fmla="*/ 1 w 147"/>
                <a:gd name="T37" fmla="*/ 42 h 165"/>
                <a:gd name="T38" fmla="*/ 21 w 147"/>
                <a:gd name="T39" fmla="*/ 14 h 165"/>
                <a:gd name="T40" fmla="*/ 63 w 147"/>
                <a:gd name="T41" fmla="*/ 0 h 165"/>
                <a:gd name="T42" fmla="*/ 98 w 147"/>
                <a:gd name="T43" fmla="*/ 0 h 165"/>
                <a:gd name="T44" fmla="*/ 129 w 147"/>
                <a:gd name="T45" fmla="*/ 7 h 165"/>
                <a:gd name="T46" fmla="*/ 140 w 147"/>
                <a:gd name="T47" fmla="*/ 50 h 165"/>
                <a:gd name="T48" fmla="*/ 124 w 147"/>
                <a:gd name="T49" fmla="*/ 43 h 165"/>
                <a:gd name="T50" fmla="*/ 96 w 147"/>
                <a:gd name="T51" fmla="*/ 34 h 165"/>
                <a:gd name="T52" fmla="*/ 69 w 147"/>
                <a:gd name="T53" fmla="*/ 33 h 165"/>
                <a:gd name="T54" fmla="*/ 53 w 147"/>
                <a:gd name="T55" fmla="*/ 40 h 165"/>
                <a:gd name="T56" fmla="*/ 53 w 147"/>
                <a:gd name="T57" fmla="*/ 52 h 165"/>
                <a:gd name="T58" fmla="*/ 62 w 147"/>
                <a:gd name="T59" fmla="*/ 58 h 165"/>
                <a:gd name="T60" fmla="*/ 82 w 147"/>
                <a:gd name="T61" fmla="*/ 62 h 165"/>
                <a:gd name="T62" fmla="*/ 99 w 147"/>
                <a:gd name="T63" fmla="*/ 65 h 165"/>
                <a:gd name="T64" fmla="*/ 127 w 147"/>
                <a:gd name="T65" fmla="*/ 73 h 165"/>
                <a:gd name="T66" fmla="*/ 145 w 147"/>
                <a:gd name="T67" fmla="*/ 96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7" h="165">
                  <a:moveTo>
                    <a:pt x="147" y="112"/>
                  </a:moveTo>
                  <a:lnTo>
                    <a:pt x="147" y="124"/>
                  </a:lnTo>
                  <a:lnTo>
                    <a:pt x="135" y="144"/>
                  </a:lnTo>
                  <a:lnTo>
                    <a:pt x="125" y="151"/>
                  </a:lnTo>
                  <a:lnTo>
                    <a:pt x="114" y="158"/>
                  </a:lnTo>
                  <a:lnTo>
                    <a:pt x="83" y="165"/>
                  </a:lnTo>
                  <a:lnTo>
                    <a:pt x="66" y="165"/>
                  </a:lnTo>
                  <a:lnTo>
                    <a:pt x="45" y="165"/>
                  </a:lnTo>
                  <a:lnTo>
                    <a:pt x="27" y="163"/>
                  </a:lnTo>
                  <a:lnTo>
                    <a:pt x="11" y="158"/>
                  </a:lnTo>
                  <a:lnTo>
                    <a:pt x="0" y="154"/>
                  </a:lnTo>
                  <a:lnTo>
                    <a:pt x="0" y="112"/>
                  </a:lnTo>
                  <a:lnTo>
                    <a:pt x="4" y="112"/>
                  </a:lnTo>
                  <a:lnTo>
                    <a:pt x="9" y="115"/>
                  </a:lnTo>
                  <a:lnTo>
                    <a:pt x="13" y="118"/>
                  </a:lnTo>
                  <a:lnTo>
                    <a:pt x="19" y="121"/>
                  </a:lnTo>
                  <a:lnTo>
                    <a:pt x="27" y="124"/>
                  </a:lnTo>
                  <a:lnTo>
                    <a:pt x="36" y="128"/>
                  </a:lnTo>
                  <a:lnTo>
                    <a:pt x="45" y="129"/>
                  </a:lnTo>
                  <a:lnTo>
                    <a:pt x="55" y="132"/>
                  </a:lnTo>
                  <a:lnTo>
                    <a:pt x="66" y="132"/>
                  </a:lnTo>
                  <a:lnTo>
                    <a:pt x="81" y="132"/>
                  </a:lnTo>
                  <a:lnTo>
                    <a:pt x="89" y="129"/>
                  </a:lnTo>
                  <a:lnTo>
                    <a:pt x="95" y="125"/>
                  </a:lnTo>
                  <a:lnTo>
                    <a:pt x="96" y="119"/>
                  </a:lnTo>
                  <a:lnTo>
                    <a:pt x="95" y="114"/>
                  </a:lnTo>
                  <a:lnTo>
                    <a:pt x="92" y="111"/>
                  </a:lnTo>
                  <a:lnTo>
                    <a:pt x="86" y="108"/>
                  </a:lnTo>
                  <a:lnTo>
                    <a:pt x="75" y="106"/>
                  </a:lnTo>
                  <a:lnTo>
                    <a:pt x="69" y="105"/>
                  </a:lnTo>
                  <a:lnTo>
                    <a:pt x="60" y="104"/>
                  </a:lnTo>
                  <a:lnTo>
                    <a:pt x="50" y="102"/>
                  </a:lnTo>
                  <a:lnTo>
                    <a:pt x="43" y="99"/>
                  </a:lnTo>
                  <a:lnTo>
                    <a:pt x="23" y="93"/>
                  </a:lnTo>
                  <a:lnTo>
                    <a:pt x="11" y="82"/>
                  </a:lnTo>
                  <a:lnTo>
                    <a:pt x="3" y="69"/>
                  </a:lnTo>
                  <a:lnTo>
                    <a:pt x="0" y="52"/>
                  </a:lnTo>
                  <a:lnTo>
                    <a:pt x="1" y="42"/>
                  </a:lnTo>
                  <a:lnTo>
                    <a:pt x="11" y="23"/>
                  </a:lnTo>
                  <a:lnTo>
                    <a:pt x="21" y="14"/>
                  </a:lnTo>
                  <a:lnTo>
                    <a:pt x="33" y="7"/>
                  </a:lnTo>
                  <a:lnTo>
                    <a:pt x="63" y="0"/>
                  </a:lnTo>
                  <a:lnTo>
                    <a:pt x="81" y="0"/>
                  </a:lnTo>
                  <a:lnTo>
                    <a:pt x="98" y="0"/>
                  </a:lnTo>
                  <a:lnTo>
                    <a:pt x="115" y="3"/>
                  </a:lnTo>
                  <a:lnTo>
                    <a:pt x="129" y="7"/>
                  </a:lnTo>
                  <a:lnTo>
                    <a:pt x="140" y="10"/>
                  </a:lnTo>
                  <a:lnTo>
                    <a:pt x="140" y="50"/>
                  </a:lnTo>
                  <a:lnTo>
                    <a:pt x="135" y="50"/>
                  </a:lnTo>
                  <a:lnTo>
                    <a:pt x="124" y="43"/>
                  </a:lnTo>
                  <a:lnTo>
                    <a:pt x="111" y="37"/>
                  </a:lnTo>
                  <a:lnTo>
                    <a:pt x="96" y="34"/>
                  </a:lnTo>
                  <a:lnTo>
                    <a:pt x="81" y="33"/>
                  </a:lnTo>
                  <a:lnTo>
                    <a:pt x="69" y="33"/>
                  </a:lnTo>
                  <a:lnTo>
                    <a:pt x="60" y="36"/>
                  </a:lnTo>
                  <a:lnTo>
                    <a:pt x="53" y="40"/>
                  </a:lnTo>
                  <a:lnTo>
                    <a:pt x="52" y="46"/>
                  </a:lnTo>
                  <a:lnTo>
                    <a:pt x="53" y="52"/>
                  </a:lnTo>
                  <a:lnTo>
                    <a:pt x="56" y="55"/>
                  </a:lnTo>
                  <a:lnTo>
                    <a:pt x="62" y="58"/>
                  </a:lnTo>
                  <a:lnTo>
                    <a:pt x="73" y="60"/>
                  </a:lnTo>
                  <a:lnTo>
                    <a:pt x="82" y="62"/>
                  </a:lnTo>
                  <a:lnTo>
                    <a:pt x="91" y="63"/>
                  </a:lnTo>
                  <a:lnTo>
                    <a:pt x="99" y="65"/>
                  </a:lnTo>
                  <a:lnTo>
                    <a:pt x="108" y="68"/>
                  </a:lnTo>
                  <a:lnTo>
                    <a:pt x="127" y="73"/>
                  </a:lnTo>
                  <a:lnTo>
                    <a:pt x="138" y="83"/>
                  </a:lnTo>
                  <a:lnTo>
                    <a:pt x="145" y="96"/>
                  </a:lnTo>
                  <a:lnTo>
                    <a:pt x="147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6" name="Freeform 2768"/>
            <p:cNvSpPr>
              <a:spLocks/>
            </p:cNvSpPr>
            <p:nvPr/>
          </p:nvSpPr>
          <p:spPr bwMode="auto">
            <a:xfrm>
              <a:off x="4677" y="86"/>
              <a:ext cx="55" cy="71"/>
            </a:xfrm>
            <a:custGeom>
              <a:avLst/>
              <a:gdLst>
                <a:gd name="T0" fmla="*/ 164 w 164"/>
                <a:gd name="T1" fmla="*/ 213 h 213"/>
                <a:gd name="T2" fmla="*/ 0 w 164"/>
                <a:gd name="T3" fmla="*/ 213 h 213"/>
                <a:gd name="T4" fmla="*/ 0 w 164"/>
                <a:gd name="T5" fmla="*/ 179 h 213"/>
                <a:gd name="T6" fmla="*/ 19 w 164"/>
                <a:gd name="T7" fmla="*/ 166 h 213"/>
                <a:gd name="T8" fmla="*/ 38 w 164"/>
                <a:gd name="T9" fmla="*/ 150 h 213"/>
                <a:gd name="T10" fmla="*/ 55 w 164"/>
                <a:gd name="T11" fmla="*/ 136 h 213"/>
                <a:gd name="T12" fmla="*/ 68 w 164"/>
                <a:gd name="T13" fmla="*/ 124 h 213"/>
                <a:gd name="T14" fmla="*/ 84 w 164"/>
                <a:gd name="T15" fmla="*/ 108 h 213"/>
                <a:gd name="T16" fmla="*/ 92 w 164"/>
                <a:gd name="T17" fmla="*/ 95 h 213"/>
                <a:gd name="T18" fmla="*/ 98 w 164"/>
                <a:gd name="T19" fmla="*/ 84 h 213"/>
                <a:gd name="T20" fmla="*/ 100 w 164"/>
                <a:gd name="T21" fmla="*/ 71 h 213"/>
                <a:gd name="T22" fmla="*/ 98 w 164"/>
                <a:gd name="T23" fmla="*/ 58 h 213"/>
                <a:gd name="T24" fmla="*/ 90 w 164"/>
                <a:gd name="T25" fmla="*/ 49 h 213"/>
                <a:gd name="T26" fmla="*/ 79 w 164"/>
                <a:gd name="T27" fmla="*/ 42 h 213"/>
                <a:gd name="T28" fmla="*/ 64 w 164"/>
                <a:gd name="T29" fmla="*/ 41 h 213"/>
                <a:gd name="T30" fmla="*/ 51 w 164"/>
                <a:gd name="T31" fmla="*/ 42 h 213"/>
                <a:gd name="T32" fmla="*/ 36 w 164"/>
                <a:gd name="T33" fmla="*/ 46 h 213"/>
                <a:gd name="T34" fmla="*/ 22 w 164"/>
                <a:gd name="T35" fmla="*/ 52 h 213"/>
                <a:gd name="T36" fmla="*/ 10 w 164"/>
                <a:gd name="T37" fmla="*/ 61 h 213"/>
                <a:gd name="T38" fmla="*/ 5 w 164"/>
                <a:gd name="T39" fmla="*/ 61 h 213"/>
                <a:gd name="T40" fmla="*/ 5 w 164"/>
                <a:gd name="T41" fmla="*/ 13 h 213"/>
                <a:gd name="T42" fmla="*/ 16 w 164"/>
                <a:gd name="T43" fmla="*/ 9 h 213"/>
                <a:gd name="T44" fmla="*/ 35 w 164"/>
                <a:gd name="T45" fmla="*/ 5 h 213"/>
                <a:gd name="T46" fmla="*/ 54 w 164"/>
                <a:gd name="T47" fmla="*/ 2 h 213"/>
                <a:gd name="T48" fmla="*/ 74 w 164"/>
                <a:gd name="T49" fmla="*/ 0 h 213"/>
                <a:gd name="T50" fmla="*/ 92 w 164"/>
                <a:gd name="T51" fmla="*/ 2 h 213"/>
                <a:gd name="T52" fmla="*/ 123 w 164"/>
                <a:gd name="T53" fmla="*/ 9 h 213"/>
                <a:gd name="T54" fmla="*/ 134 w 164"/>
                <a:gd name="T55" fmla="*/ 18 h 213"/>
                <a:gd name="T56" fmla="*/ 143 w 164"/>
                <a:gd name="T57" fmla="*/ 26 h 213"/>
                <a:gd name="T58" fmla="*/ 153 w 164"/>
                <a:gd name="T59" fmla="*/ 49 h 213"/>
                <a:gd name="T60" fmla="*/ 154 w 164"/>
                <a:gd name="T61" fmla="*/ 64 h 213"/>
                <a:gd name="T62" fmla="*/ 153 w 164"/>
                <a:gd name="T63" fmla="*/ 84 h 213"/>
                <a:gd name="T64" fmla="*/ 144 w 164"/>
                <a:gd name="T65" fmla="*/ 101 h 213"/>
                <a:gd name="T66" fmla="*/ 133 w 164"/>
                <a:gd name="T67" fmla="*/ 120 h 213"/>
                <a:gd name="T68" fmla="*/ 114 w 164"/>
                <a:gd name="T69" fmla="*/ 138 h 213"/>
                <a:gd name="T70" fmla="*/ 101 w 164"/>
                <a:gd name="T71" fmla="*/ 150 h 213"/>
                <a:gd name="T72" fmla="*/ 88 w 164"/>
                <a:gd name="T73" fmla="*/ 160 h 213"/>
                <a:gd name="T74" fmla="*/ 77 w 164"/>
                <a:gd name="T75" fmla="*/ 169 h 213"/>
                <a:gd name="T76" fmla="*/ 69 w 164"/>
                <a:gd name="T77" fmla="*/ 174 h 213"/>
                <a:gd name="T78" fmla="*/ 164 w 164"/>
                <a:gd name="T79" fmla="*/ 174 h 213"/>
                <a:gd name="T80" fmla="*/ 164 w 164"/>
                <a:gd name="T81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4" h="213">
                  <a:moveTo>
                    <a:pt x="164" y="213"/>
                  </a:moveTo>
                  <a:lnTo>
                    <a:pt x="0" y="213"/>
                  </a:lnTo>
                  <a:lnTo>
                    <a:pt x="0" y="179"/>
                  </a:lnTo>
                  <a:lnTo>
                    <a:pt x="19" y="166"/>
                  </a:lnTo>
                  <a:lnTo>
                    <a:pt x="38" y="150"/>
                  </a:lnTo>
                  <a:lnTo>
                    <a:pt x="55" y="136"/>
                  </a:lnTo>
                  <a:lnTo>
                    <a:pt x="68" y="124"/>
                  </a:lnTo>
                  <a:lnTo>
                    <a:pt x="84" y="108"/>
                  </a:lnTo>
                  <a:lnTo>
                    <a:pt x="92" y="95"/>
                  </a:lnTo>
                  <a:lnTo>
                    <a:pt x="98" y="84"/>
                  </a:lnTo>
                  <a:lnTo>
                    <a:pt x="100" y="71"/>
                  </a:lnTo>
                  <a:lnTo>
                    <a:pt x="98" y="58"/>
                  </a:lnTo>
                  <a:lnTo>
                    <a:pt x="90" y="49"/>
                  </a:lnTo>
                  <a:lnTo>
                    <a:pt x="79" y="42"/>
                  </a:lnTo>
                  <a:lnTo>
                    <a:pt x="64" y="41"/>
                  </a:lnTo>
                  <a:lnTo>
                    <a:pt x="51" y="42"/>
                  </a:lnTo>
                  <a:lnTo>
                    <a:pt x="36" y="46"/>
                  </a:lnTo>
                  <a:lnTo>
                    <a:pt x="22" y="52"/>
                  </a:lnTo>
                  <a:lnTo>
                    <a:pt x="10" y="61"/>
                  </a:lnTo>
                  <a:lnTo>
                    <a:pt x="5" y="61"/>
                  </a:lnTo>
                  <a:lnTo>
                    <a:pt x="5" y="13"/>
                  </a:lnTo>
                  <a:lnTo>
                    <a:pt x="16" y="9"/>
                  </a:lnTo>
                  <a:lnTo>
                    <a:pt x="35" y="5"/>
                  </a:lnTo>
                  <a:lnTo>
                    <a:pt x="54" y="2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23" y="9"/>
                  </a:lnTo>
                  <a:lnTo>
                    <a:pt x="134" y="18"/>
                  </a:lnTo>
                  <a:lnTo>
                    <a:pt x="143" y="26"/>
                  </a:lnTo>
                  <a:lnTo>
                    <a:pt x="153" y="49"/>
                  </a:lnTo>
                  <a:lnTo>
                    <a:pt x="154" y="64"/>
                  </a:lnTo>
                  <a:lnTo>
                    <a:pt x="153" y="84"/>
                  </a:lnTo>
                  <a:lnTo>
                    <a:pt x="144" y="101"/>
                  </a:lnTo>
                  <a:lnTo>
                    <a:pt x="133" y="120"/>
                  </a:lnTo>
                  <a:lnTo>
                    <a:pt x="114" y="138"/>
                  </a:lnTo>
                  <a:lnTo>
                    <a:pt x="101" y="150"/>
                  </a:lnTo>
                  <a:lnTo>
                    <a:pt x="88" y="160"/>
                  </a:lnTo>
                  <a:lnTo>
                    <a:pt x="77" y="169"/>
                  </a:lnTo>
                  <a:lnTo>
                    <a:pt x="69" y="174"/>
                  </a:lnTo>
                  <a:lnTo>
                    <a:pt x="164" y="174"/>
                  </a:lnTo>
                  <a:lnTo>
                    <a:pt x="16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7" name="Freeform 2769"/>
            <p:cNvSpPr>
              <a:spLocks noEditPoints="1"/>
            </p:cNvSpPr>
            <p:nvPr/>
          </p:nvSpPr>
          <p:spPr bwMode="auto">
            <a:xfrm>
              <a:off x="4742" y="86"/>
              <a:ext cx="58" cy="73"/>
            </a:xfrm>
            <a:custGeom>
              <a:avLst/>
              <a:gdLst>
                <a:gd name="T0" fmla="*/ 173 w 173"/>
                <a:gd name="T1" fmla="*/ 110 h 218"/>
                <a:gd name="T2" fmla="*/ 171 w 173"/>
                <a:gd name="T3" fmla="*/ 134 h 218"/>
                <a:gd name="T4" fmla="*/ 168 w 173"/>
                <a:gd name="T5" fmla="*/ 157 h 218"/>
                <a:gd name="T6" fmla="*/ 162 w 173"/>
                <a:gd name="T7" fmla="*/ 176 h 218"/>
                <a:gd name="T8" fmla="*/ 152 w 173"/>
                <a:gd name="T9" fmla="*/ 190 h 218"/>
                <a:gd name="T10" fmla="*/ 141 w 173"/>
                <a:gd name="T11" fmla="*/ 203 h 218"/>
                <a:gd name="T12" fmla="*/ 126 w 173"/>
                <a:gd name="T13" fmla="*/ 212 h 218"/>
                <a:gd name="T14" fmla="*/ 109 w 173"/>
                <a:gd name="T15" fmla="*/ 218 h 218"/>
                <a:gd name="T16" fmla="*/ 86 w 173"/>
                <a:gd name="T17" fmla="*/ 218 h 218"/>
                <a:gd name="T18" fmla="*/ 63 w 173"/>
                <a:gd name="T19" fmla="*/ 218 h 218"/>
                <a:gd name="T20" fmla="*/ 46 w 173"/>
                <a:gd name="T21" fmla="*/ 212 h 218"/>
                <a:gd name="T22" fmla="*/ 30 w 173"/>
                <a:gd name="T23" fmla="*/ 203 h 218"/>
                <a:gd name="T24" fmla="*/ 18 w 173"/>
                <a:gd name="T25" fmla="*/ 190 h 218"/>
                <a:gd name="T26" fmla="*/ 10 w 173"/>
                <a:gd name="T27" fmla="*/ 176 h 218"/>
                <a:gd name="T28" fmla="*/ 4 w 173"/>
                <a:gd name="T29" fmla="*/ 156 h 218"/>
                <a:gd name="T30" fmla="*/ 0 w 173"/>
                <a:gd name="T31" fmla="*/ 134 h 218"/>
                <a:gd name="T32" fmla="*/ 0 w 173"/>
                <a:gd name="T33" fmla="*/ 110 h 218"/>
                <a:gd name="T34" fmla="*/ 0 w 173"/>
                <a:gd name="T35" fmla="*/ 84 h 218"/>
                <a:gd name="T36" fmla="*/ 4 w 173"/>
                <a:gd name="T37" fmla="*/ 62 h 218"/>
                <a:gd name="T38" fmla="*/ 10 w 173"/>
                <a:gd name="T39" fmla="*/ 43 h 218"/>
                <a:gd name="T40" fmla="*/ 20 w 173"/>
                <a:gd name="T41" fmla="*/ 28 h 218"/>
                <a:gd name="T42" fmla="*/ 30 w 173"/>
                <a:gd name="T43" fmla="*/ 15 h 218"/>
                <a:gd name="T44" fmla="*/ 46 w 173"/>
                <a:gd name="T45" fmla="*/ 7 h 218"/>
                <a:gd name="T46" fmla="*/ 65 w 173"/>
                <a:gd name="T47" fmla="*/ 2 h 218"/>
                <a:gd name="T48" fmla="*/ 86 w 173"/>
                <a:gd name="T49" fmla="*/ 0 h 218"/>
                <a:gd name="T50" fmla="*/ 109 w 173"/>
                <a:gd name="T51" fmla="*/ 2 h 218"/>
                <a:gd name="T52" fmla="*/ 126 w 173"/>
                <a:gd name="T53" fmla="*/ 7 h 218"/>
                <a:gd name="T54" fmla="*/ 141 w 173"/>
                <a:gd name="T55" fmla="*/ 16 h 218"/>
                <a:gd name="T56" fmla="*/ 152 w 173"/>
                <a:gd name="T57" fmla="*/ 29 h 218"/>
                <a:gd name="T58" fmla="*/ 162 w 173"/>
                <a:gd name="T59" fmla="*/ 43 h 218"/>
                <a:gd name="T60" fmla="*/ 168 w 173"/>
                <a:gd name="T61" fmla="*/ 62 h 218"/>
                <a:gd name="T62" fmla="*/ 171 w 173"/>
                <a:gd name="T63" fmla="*/ 84 h 218"/>
                <a:gd name="T64" fmla="*/ 173 w 173"/>
                <a:gd name="T65" fmla="*/ 110 h 218"/>
                <a:gd name="T66" fmla="*/ 118 w 173"/>
                <a:gd name="T67" fmla="*/ 110 h 218"/>
                <a:gd name="T68" fmla="*/ 116 w 173"/>
                <a:gd name="T69" fmla="*/ 75 h 218"/>
                <a:gd name="T70" fmla="*/ 111 w 173"/>
                <a:gd name="T71" fmla="*/ 55 h 218"/>
                <a:gd name="T72" fmla="*/ 106 w 173"/>
                <a:gd name="T73" fmla="*/ 48 h 218"/>
                <a:gd name="T74" fmla="*/ 95 w 173"/>
                <a:gd name="T75" fmla="*/ 39 h 218"/>
                <a:gd name="T76" fmla="*/ 86 w 173"/>
                <a:gd name="T77" fmla="*/ 39 h 218"/>
                <a:gd name="T78" fmla="*/ 77 w 173"/>
                <a:gd name="T79" fmla="*/ 39 h 218"/>
                <a:gd name="T80" fmla="*/ 65 w 173"/>
                <a:gd name="T81" fmla="*/ 48 h 218"/>
                <a:gd name="T82" fmla="*/ 62 w 173"/>
                <a:gd name="T83" fmla="*/ 55 h 218"/>
                <a:gd name="T84" fmla="*/ 54 w 173"/>
                <a:gd name="T85" fmla="*/ 75 h 218"/>
                <a:gd name="T86" fmla="*/ 53 w 173"/>
                <a:gd name="T87" fmla="*/ 110 h 218"/>
                <a:gd name="T88" fmla="*/ 54 w 173"/>
                <a:gd name="T89" fmla="*/ 143 h 218"/>
                <a:gd name="T90" fmla="*/ 62 w 173"/>
                <a:gd name="T91" fmla="*/ 163 h 218"/>
                <a:gd name="T92" fmla="*/ 66 w 173"/>
                <a:gd name="T93" fmla="*/ 170 h 218"/>
                <a:gd name="T94" fmla="*/ 77 w 173"/>
                <a:gd name="T95" fmla="*/ 179 h 218"/>
                <a:gd name="T96" fmla="*/ 86 w 173"/>
                <a:gd name="T97" fmla="*/ 180 h 218"/>
                <a:gd name="T98" fmla="*/ 93 w 173"/>
                <a:gd name="T99" fmla="*/ 179 h 218"/>
                <a:gd name="T100" fmla="*/ 106 w 173"/>
                <a:gd name="T101" fmla="*/ 170 h 218"/>
                <a:gd name="T102" fmla="*/ 111 w 173"/>
                <a:gd name="T103" fmla="*/ 163 h 218"/>
                <a:gd name="T104" fmla="*/ 116 w 173"/>
                <a:gd name="T105" fmla="*/ 143 h 218"/>
                <a:gd name="T106" fmla="*/ 118 w 173"/>
                <a:gd name="T107" fmla="*/ 11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3" h="218">
                  <a:moveTo>
                    <a:pt x="173" y="110"/>
                  </a:moveTo>
                  <a:lnTo>
                    <a:pt x="171" y="134"/>
                  </a:lnTo>
                  <a:lnTo>
                    <a:pt x="168" y="157"/>
                  </a:lnTo>
                  <a:lnTo>
                    <a:pt x="162" y="176"/>
                  </a:lnTo>
                  <a:lnTo>
                    <a:pt x="152" y="190"/>
                  </a:lnTo>
                  <a:lnTo>
                    <a:pt x="141" y="203"/>
                  </a:lnTo>
                  <a:lnTo>
                    <a:pt x="126" y="212"/>
                  </a:lnTo>
                  <a:lnTo>
                    <a:pt x="109" y="218"/>
                  </a:lnTo>
                  <a:lnTo>
                    <a:pt x="86" y="218"/>
                  </a:lnTo>
                  <a:lnTo>
                    <a:pt x="63" y="218"/>
                  </a:lnTo>
                  <a:lnTo>
                    <a:pt x="46" y="212"/>
                  </a:lnTo>
                  <a:lnTo>
                    <a:pt x="30" y="203"/>
                  </a:lnTo>
                  <a:lnTo>
                    <a:pt x="18" y="190"/>
                  </a:lnTo>
                  <a:lnTo>
                    <a:pt x="10" y="17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10"/>
                  </a:lnTo>
                  <a:lnTo>
                    <a:pt x="0" y="84"/>
                  </a:lnTo>
                  <a:lnTo>
                    <a:pt x="4" y="62"/>
                  </a:lnTo>
                  <a:lnTo>
                    <a:pt x="10" y="43"/>
                  </a:lnTo>
                  <a:lnTo>
                    <a:pt x="20" y="28"/>
                  </a:lnTo>
                  <a:lnTo>
                    <a:pt x="30" y="15"/>
                  </a:lnTo>
                  <a:lnTo>
                    <a:pt x="46" y="7"/>
                  </a:lnTo>
                  <a:lnTo>
                    <a:pt x="65" y="2"/>
                  </a:lnTo>
                  <a:lnTo>
                    <a:pt x="86" y="0"/>
                  </a:lnTo>
                  <a:lnTo>
                    <a:pt x="109" y="2"/>
                  </a:lnTo>
                  <a:lnTo>
                    <a:pt x="126" y="7"/>
                  </a:lnTo>
                  <a:lnTo>
                    <a:pt x="141" y="16"/>
                  </a:lnTo>
                  <a:lnTo>
                    <a:pt x="152" y="29"/>
                  </a:lnTo>
                  <a:lnTo>
                    <a:pt x="162" y="43"/>
                  </a:lnTo>
                  <a:lnTo>
                    <a:pt x="168" y="62"/>
                  </a:lnTo>
                  <a:lnTo>
                    <a:pt x="171" y="84"/>
                  </a:lnTo>
                  <a:lnTo>
                    <a:pt x="173" y="110"/>
                  </a:lnTo>
                  <a:close/>
                  <a:moveTo>
                    <a:pt x="118" y="110"/>
                  </a:moveTo>
                  <a:lnTo>
                    <a:pt x="116" y="75"/>
                  </a:lnTo>
                  <a:lnTo>
                    <a:pt x="111" y="55"/>
                  </a:lnTo>
                  <a:lnTo>
                    <a:pt x="106" y="48"/>
                  </a:lnTo>
                  <a:lnTo>
                    <a:pt x="95" y="39"/>
                  </a:lnTo>
                  <a:lnTo>
                    <a:pt x="86" y="39"/>
                  </a:lnTo>
                  <a:lnTo>
                    <a:pt x="77" y="39"/>
                  </a:lnTo>
                  <a:lnTo>
                    <a:pt x="65" y="48"/>
                  </a:lnTo>
                  <a:lnTo>
                    <a:pt x="62" y="55"/>
                  </a:lnTo>
                  <a:lnTo>
                    <a:pt x="54" y="75"/>
                  </a:lnTo>
                  <a:lnTo>
                    <a:pt x="53" y="110"/>
                  </a:lnTo>
                  <a:lnTo>
                    <a:pt x="54" y="143"/>
                  </a:lnTo>
                  <a:lnTo>
                    <a:pt x="62" y="163"/>
                  </a:lnTo>
                  <a:lnTo>
                    <a:pt x="66" y="170"/>
                  </a:lnTo>
                  <a:lnTo>
                    <a:pt x="77" y="179"/>
                  </a:lnTo>
                  <a:lnTo>
                    <a:pt x="86" y="180"/>
                  </a:lnTo>
                  <a:lnTo>
                    <a:pt x="93" y="179"/>
                  </a:lnTo>
                  <a:lnTo>
                    <a:pt x="106" y="170"/>
                  </a:lnTo>
                  <a:lnTo>
                    <a:pt x="111" y="163"/>
                  </a:lnTo>
                  <a:lnTo>
                    <a:pt x="116" y="143"/>
                  </a:lnTo>
                  <a:lnTo>
                    <a:pt x="118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8" name="Freeform 2770"/>
            <p:cNvSpPr>
              <a:spLocks noEditPoints="1"/>
            </p:cNvSpPr>
            <p:nvPr/>
          </p:nvSpPr>
          <p:spPr bwMode="auto">
            <a:xfrm>
              <a:off x="4810" y="86"/>
              <a:ext cx="58" cy="73"/>
            </a:xfrm>
            <a:custGeom>
              <a:avLst/>
              <a:gdLst>
                <a:gd name="T0" fmla="*/ 173 w 173"/>
                <a:gd name="T1" fmla="*/ 110 h 218"/>
                <a:gd name="T2" fmla="*/ 173 w 173"/>
                <a:gd name="T3" fmla="*/ 134 h 218"/>
                <a:gd name="T4" fmla="*/ 169 w 173"/>
                <a:gd name="T5" fmla="*/ 157 h 218"/>
                <a:gd name="T6" fmla="*/ 163 w 173"/>
                <a:gd name="T7" fmla="*/ 176 h 218"/>
                <a:gd name="T8" fmla="*/ 153 w 173"/>
                <a:gd name="T9" fmla="*/ 190 h 218"/>
                <a:gd name="T10" fmla="*/ 143 w 173"/>
                <a:gd name="T11" fmla="*/ 203 h 218"/>
                <a:gd name="T12" fmla="*/ 127 w 173"/>
                <a:gd name="T13" fmla="*/ 212 h 218"/>
                <a:gd name="T14" fmla="*/ 110 w 173"/>
                <a:gd name="T15" fmla="*/ 218 h 218"/>
                <a:gd name="T16" fmla="*/ 87 w 173"/>
                <a:gd name="T17" fmla="*/ 218 h 218"/>
                <a:gd name="T18" fmla="*/ 64 w 173"/>
                <a:gd name="T19" fmla="*/ 218 h 218"/>
                <a:gd name="T20" fmla="*/ 46 w 173"/>
                <a:gd name="T21" fmla="*/ 212 h 218"/>
                <a:gd name="T22" fmla="*/ 30 w 173"/>
                <a:gd name="T23" fmla="*/ 203 h 218"/>
                <a:gd name="T24" fmla="*/ 19 w 173"/>
                <a:gd name="T25" fmla="*/ 190 h 218"/>
                <a:gd name="T26" fmla="*/ 10 w 173"/>
                <a:gd name="T27" fmla="*/ 176 h 218"/>
                <a:gd name="T28" fmla="*/ 5 w 173"/>
                <a:gd name="T29" fmla="*/ 156 h 218"/>
                <a:gd name="T30" fmla="*/ 0 w 173"/>
                <a:gd name="T31" fmla="*/ 134 h 218"/>
                <a:gd name="T32" fmla="*/ 0 w 173"/>
                <a:gd name="T33" fmla="*/ 110 h 218"/>
                <a:gd name="T34" fmla="*/ 0 w 173"/>
                <a:gd name="T35" fmla="*/ 84 h 218"/>
                <a:gd name="T36" fmla="*/ 5 w 173"/>
                <a:gd name="T37" fmla="*/ 62 h 218"/>
                <a:gd name="T38" fmla="*/ 10 w 173"/>
                <a:gd name="T39" fmla="*/ 43 h 218"/>
                <a:gd name="T40" fmla="*/ 20 w 173"/>
                <a:gd name="T41" fmla="*/ 28 h 218"/>
                <a:gd name="T42" fmla="*/ 32 w 173"/>
                <a:gd name="T43" fmla="*/ 15 h 218"/>
                <a:gd name="T44" fmla="*/ 46 w 173"/>
                <a:gd name="T45" fmla="*/ 7 h 218"/>
                <a:gd name="T46" fmla="*/ 65 w 173"/>
                <a:gd name="T47" fmla="*/ 2 h 218"/>
                <a:gd name="T48" fmla="*/ 87 w 173"/>
                <a:gd name="T49" fmla="*/ 0 h 218"/>
                <a:gd name="T50" fmla="*/ 110 w 173"/>
                <a:gd name="T51" fmla="*/ 2 h 218"/>
                <a:gd name="T52" fmla="*/ 127 w 173"/>
                <a:gd name="T53" fmla="*/ 7 h 218"/>
                <a:gd name="T54" fmla="*/ 143 w 173"/>
                <a:gd name="T55" fmla="*/ 16 h 218"/>
                <a:gd name="T56" fmla="*/ 154 w 173"/>
                <a:gd name="T57" fmla="*/ 29 h 218"/>
                <a:gd name="T58" fmla="*/ 163 w 173"/>
                <a:gd name="T59" fmla="*/ 43 h 218"/>
                <a:gd name="T60" fmla="*/ 169 w 173"/>
                <a:gd name="T61" fmla="*/ 62 h 218"/>
                <a:gd name="T62" fmla="*/ 173 w 173"/>
                <a:gd name="T63" fmla="*/ 84 h 218"/>
                <a:gd name="T64" fmla="*/ 173 w 173"/>
                <a:gd name="T65" fmla="*/ 110 h 218"/>
                <a:gd name="T66" fmla="*/ 118 w 173"/>
                <a:gd name="T67" fmla="*/ 110 h 218"/>
                <a:gd name="T68" fmla="*/ 117 w 173"/>
                <a:gd name="T69" fmla="*/ 75 h 218"/>
                <a:gd name="T70" fmla="*/ 111 w 173"/>
                <a:gd name="T71" fmla="*/ 55 h 218"/>
                <a:gd name="T72" fmla="*/ 107 w 173"/>
                <a:gd name="T73" fmla="*/ 48 h 218"/>
                <a:gd name="T74" fmla="*/ 95 w 173"/>
                <a:gd name="T75" fmla="*/ 39 h 218"/>
                <a:gd name="T76" fmla="*/ 87 w 173"/>
                <a:gd name="T77" fmla="*/ 39 h 218"/>
                <a:gd name="T78" fmla="*/ 78 w 173"/>
                <a:gd name="T79" fmla="*/ 39 h 218"/>
                <a:gd name="T80" fmla="*/ 66 w 173"/>
                <a:gd name="T81" fmla="*/ 48 h 218"/>
                <a:gd name="T82" fmla="*/ 62 w 173"/>
                <a:gd name="T83" fmla="*/ 55 h 218"/>
                <a:gd name="T84" fmla="*/ 55 w 173"/>
                <a:gd name="T85" fmla="*/ 75 h 218"/>
                <a:gd name="T86" fmla="*/ 55 w 173"/>
                <a:gd name="T87" fmla="*/ 110 h 218"/>
                <a:gd name="T88" fmla="*/ 55 w 173"/>
                <a:gd name="T89" fmla="*/ 143 h 218"/>
                <a:gd name="T90" fmla="*/ 62 w 173"/>
                <a:gd name="T91" fmla="*/ 163 h 218"/>
                <a:gd name="T92" fmla="*/ 66 w 173"/>
                <a:gd name="T93" fmla="*/ 170 h 218"/>
                <a:gd name="T94" fmla="*/ 78 w 173"/>
                <a:gd name="T95" fmla="*/ 179 h 218"/>
                <a:gd name="T96" fmla="*/ 87 w 173"/>
                <a:gd name="T97" fmla="*/ 180 h 218"/>
                <a:gd name="T98" fmla="*/ 95 w 173"/>
                <a:gd name="T99" fmla="*/ 179 h 218"/>
                <a:gd name="T100" fmla="*/ 107 w 173"/>
                <a:gd name="T101" fmla="*/ 170 h 218"/>
                <a:gd name="T102" fmla="*/ 111 w 173"/>
                <a:gd name="T103" fmla="*/ 163 h 218"/>
                <a:gd name="T104" fmla="*/ 117 w 173"/>
                <a:gd name="T105" fmla="*/ 143 h 218"/>
                <a:gd name="T106" fmla="*/ 118 w 173"/>
                <a:gd name="T107" fmla="*/ 11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3" h="218">
                  <a:moveTo>
                    <a:pt x="173" y="110"/>
                  </a:moveTo>
                  <a:lnTo>
                    <a:pt x="173" y="134"/>
                  </a:lnTo>
                  <a:lnTo>
                    <a:pt x="169" y="157"/>
                  </a:lnTo>
                  <a:lnTo>
                    <a:pt x="163" y="176"/>
                  </a:lnTo>
                  <a:lnTo>
                    <a:pt x="153" y="190"/>
                  </a:lnTo>
                  <a:lnTo>
                    <a:pt x="143" y="203"/>
                  </a:lnTo>
                  <a:lnTo>
                    <a:pt x="127" y="212"/>
                  </a:lnTo>
                  <a:lnTo>
                    <a:pt x="110" y="218"/>
                  </a:lnTo>
                  <a:lnTo>
                    <a:pt x="87" y="218"/>
                  </a:lnTo>
                  <a:lnTo>
                    <a:pt x="64" y="218"/>
                  </a:lnTo>
                  <a:lnTo>
                    <a:pt x="46" y="212"/>
                  </a:lnTo>
                  <a:lnTo>
                    <a:pt x="30" y="203"/>
                  </a:lnTo>
                  <a:lnTo>
                    <a:pt x="19" y="190"/>
                  </a:lnTo>
                  <a:lnTo>
                    <a:pt x="10" y="176"/>
                  </a:lnTo>
                  <a:lnTo>
                    <a:pt x="5" y="156"/>
                  </a:lnTo>
                  <a:lnTo>
                    <a:pt x="0" y="134"/>
                  </a:lnTo>
                  <a:lnTo>
                    <a:pt x="0" y="110"/>
                  </a:lnTo>
                  <a:lnTo>
                    <a:pt x="0" y="84"/>
                  </a:lnTo>
                  <a:lnTo>
                    <a:pt x="5" y="62"/>
                  </a:lnTo>
                  <a:lnTo>
                    <a:pt x="10" y="43"/>
                  </a:lnTo>
                  <a:lnTo>
                    <a:pt x="20" y="28"/>
                  </a:lnTo>
                  <a:lnTo>
                    <a:pt x="32" y="15"/>
                  </a:lnTo>
                  <a:lnTo>
                    <a:pt x="46" y="7"/>
                  </a:lnTo>
                  <a:lnTo>
                    <a:pt x="65" y="2"/>
                  </a:lnTo>
                  <a:lnTo>
                    <a:pt x="87" y="0"/>
                  </a:lnTo>
                  <a:lnTo>
                    <a:pt x="110" y="2"/>
                  </a:lnTo>
                  <a:lnTo>
                    <a:pt x="127" y="7"/>
                  </a:lnTo>
                  <a:lnTo>
                    <a:pt x="143" y="16"/>
                  </a:lnTo>
                  <a:lnTo>
                    <a:pt x="154" y="29"/>
                  </a:lnTo>
                  <a:lnTo>
                    <a:pt x="163" y="43"/>
                  </a:lnTo>
                  <a:lnTo>
                    <a:pt x="169" y="62"/>
                  </a:lnTo>
                  <a:lnTo>
                    <a:pt x="173" y="84"/>
                  </a:lnTo>
                  <a:lnTo>
                    <a:pt x="173" y="110"/>
                  </a:lnTo>
                  <a:close/>
                  <a:moveTo>
                    <a:pt x="118" y="110"/>
                  </a:moveTo>
                  <a:lnTo>
                    <a:pt x="117" y="75"/>
                  </a:lnTo>
                  <a:lnTo>
                    <a:pt x="111" y="55"/>
                  </a:lnTo>
                  <a:lnTo>
                    <a:pt x="107" y="48"/>
                  </a:lnTo>
                  <a:lnTo>
                    <a:pt x="95" y="39"/>
                  </a:lnTo>
                  <a:lnTo>
                    <a:pt x="87" y="39"/>
                  </a:lnTo>
                  <a:lnTo>
                    <a:pt x="78" y="39"/>
                  </a:lnTo>
                  <a:lnTo>
                    <a:pt x="66" y="48"/>
                  </a:lnTo>
                  <a:lnTo>
                    <a:pt x="62" y="55"/>
                  </a:lnTo>
                  <a:lnTo>
                    <a:pt x="55" y="75"/>
                  </a:lnTo>
                  <a:lnTo>
                    <a:pt x="55" y="110"/>
                  </a:lnTo>
                  <a:lnTo>
                    <a:pt x="55" y="143"/>
                  </a:lnTo>
                  <a:lnTo>
                    <a:pt x="62" y="163"/>
                  </a:lnTo>
                  <a:lnTo>
                    <a:pt x="66" y="170"/>
                  </a:lnTo>
                  <a:lnTo>
                    <a:pt x="78" y="179"/>
                  </a:lnTo>
                  <a:lnTo>
                    <a:pt x="87" y="180"/>
                  </a:lnTo>
                  <a:lnTo>
                    <a:pt x="95" y="179"/>
                  </a:lnTo>
                  <a:lnTo>
                    <a:pt x="107" y="170"/>
                  </a:lnTo>
                  <a:lnTo>
                    <a:pt x="111" y="163"/>
                  </a:lnTo>
                  <a:lnTo>
                    <a:pt x="117" y="143"/>
                  </a:lnTo>
                  <a:lnTo>
                    <a:pt x="118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9" name="Freeform 2771"/>
            <p:cNvSpPr>
              <a:spLocks/>
            </p:cNvSpPr>
            <p:nvPr/>
          </p:nvSpPr>
          <p:spPr bwMode="auto">
            <a:xfrm>
              <a:off x="4880" y="88"/>
              <a:ext cx="55" cy="69"/>
            </a:xfrm>
            <a:custGeom>
              <a:avLst/>
              <a:gdLst>
                <a:gd name="T0" fmla="*/ 165 w 165"/>
                <a:gd name="T1" fmla="*/ 41 h 208"/>
                <a:gd name="T2" fmla="*/ 70 w 165"/>
                <a:gd name="T3" fmla="*/ 208 h 208"/>
                <a:gd name="T4" fmla="*/ 11 w 165"/>
                <a:gd name="T5" fmla="*/ 208 h 208"/>
                <a:gd name="T6" fmla="*/ 108 w 165"/>
                <a:gd name="T7" fmla="*/ 40 h 208"/>
                <a:gd name="T8" fmla="*/ 0 w 165"/>
                <a:gd name="T9" fmla="*/ 40 h 208"/>
                <a:gd name="T10" fmla="*/ 0 w 165"/>
                <a:gd name="T11" fmla="*/ 0 h 208"/>
                <a:gd name="T12" fmla="*/ 165 w 165"/>
                <a:gd name="T13" fmla="*/ 0 h 208"/>
                <a:gd name="T14" fmla="*/ 165 w 165"/>
                <a:gd name="T15" fmla="*/ 4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208">
                  <a:moveTo>
                    <a:pt x="165" y="41"/>
                  </a:moveTo>
                  <a:lnTo>
                    <a:pt x="70" y="208"/>
                  </a:lnTo>
                  <a:lnTo>
                    <a:pt x="11" y="208"/>
                  </a:lnTo>
                  <a:lnTo>
                    <a:pt x="108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165" y="0"/>
                  </a:lnTo>
                  <a:lnTo>
                    <a:pt x="165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0" name="Freeform 2772"/>
            <p:cNvSpPr>
              <a:spLocks/>
            </p:cNvSpPr>
            <p:nvPr/>
          </p:nvSpPr>
          <p:spPr bwMode="auto">
            <a:xfrm>
              <a:off x="3413" y="1324"/>
              <a:ext cx="56" cy="72"/>
            </a:xfrm>
            <a:custGeom>
              <a:avLst/>
              <a:gdLst>
                <a:gd name="T0" fmla="*/ 166 w 166"/>
                <a:gd name="T1" fmla="*/ 215 h 215"/>
                <a:gd name="T2" fmla="*/ 0 w 166"/>
                <a:gd name="T3" fmla="*/ 215 h 215"/>
                <a:gd name="T4" fmla="*/ 0 w 166"/>
                <a:gd name="T5" fmla="*/ 180 h 215"/>
                <a:gd name="T6" fmla="*/ 19 w 166"/>
                <a:gd name="T7" fmla="*/ 166 h 215"/>
                <a:gd name="T8" fmla="*/ 39 w 166"/>
                <a:gd name="T9" fmla="*/ 151 h 215"/>
                <a:gd name="T10" fmla="*/ 57 w 166"/>
                <a:gd name="T11" fmla="*/ 135 h 215"/>
                <a:gd name="T12" fmla="*/ 70 w 166"/>
                <a:gd name="T13" fmla="*/ 124 h 215"/>
                <a:gd name="T14" fmla="*/ 84 w 166"/>
                <a:gd name="T15" fmla="*/ 108 h 215"/>
                <a:gd name="T16" fmla="*/ 93 w 166"/>
                <a:gd name="T17" fmla="*/ 95 h 215"/>
                <a:gd name="T18" fmla="*/ 100 w 166"/>
                <a:gd name="T19" fmla="*/ 84 h 215"/>
                <a:gd name="T20" fmla="*/ 100 w 166"/>
                <a:gd name="T21" fmla="*/ 71 h 215"/>
                <a:gd name="T22" fmla="*/ 98 w 166"/>
                <a:gd name="T23" fmla="*/ 58 h 215"/>
                <a:gd name="T24" fmla="*/ 91 w 166"/>
                <a:gd name="T25" fmla="*/ 49 h 215"/>
                <a:gd name="T26" fmla="*/ 81 w 166"/>
                <a:gd name="T27" fmla="*/ 43 h 215"/>
                <a:gd name="T28" fmla="*/ 65 w 166"/>
                <a:gd name="T29" fmla="*/ 42 h 215"/>
                <a:gd name="T30" fmla="*/ 51 w 166"/>
                <a:gd name="T31" fmla="*/ 42 h 215"/>
                <a:gd name="T32" fmla="*/ 38 w 166"/>
                <a:gd name="T33" fmla="*/ 46 h 215"/>
                <a:gd name="T34" fmla="*/ 23 w 166"/>
                <a:gd name="T35" fmla="*/ 52 h 215"/>
                <a:gd name="T36" fmla="*/ 11 w 166"/>
                <a:gd name="T37" fmla="*/ 61 h 215"/>
                <a:gd name="T38" fmla="*/ 6 w 166"/>
                <a:gd name="T39" fmla="*/ 61 h 215"/>
                <a:gd name="T40" fmla="*/ 6 w 166"/>
                <a:gd name="T41" fmla="*/ 15 h 215"/>
                <a:gd name="T42" fmla="*/ 18 w 166"/>
                <a:gd name="T43" fmla="*/ 9 h 215"/>
                <a:gd name="T44" fmla="*/ 36 w 166"/>
                <a:gd name="T45" fmla="*/ 4 h 215"/>
                <a:gd name="T46" fmla="*/ 55 w 166"/>
                <a:gd name="T47" fmla="*/ 2 h 215"/>
                <a:gd name="T48" fmla="*/ 75 w 166"/>
                <a:gd name="T49" fmla="*/ 0 h 215"/>
                <a:gd name="T50" fmla="*/ 94 w 166"/>
                <a:gd name="T51" fmla="*/ 2 h 215"/>
                <a:gd name="T52" fmla="*/ 124 w 166"/>
                <a:gd name="T53" fmla="*/ 10 h 215"/>
                <a:gd name="T54" fmla="*/ 134 w 166"/>
                <a:gd name="T55" fmla="*/ 17 h 215"/>
                <a:gd name="T56" fmla="*/ 144 w 166"/>
                <a:gd name="T57" fmla="*/ 26 h 215"/>
                <a:gd name="T58" fmla="*/ 155 w 166"/>
                <a:gd name="T59" fmla="*/ 49 h 215"/>
                <a:gd name="T60" fmla="*/ 156 w 166"/>
                <a:gd name="T61" fmla="*/ 63 h 215"/>
                <a:gd name="T62" fmla="*/ 155 w 166"/>
                <a:gd name="T63" fmla="*/ 84 h 215"/>
                <a:gd name="T64" fmla="*/ 146 w 166"/>
                <a:gd name="T65" fmla="*/ 102 h 215"/>
                <a:gd name="T66" fmla="*/ 134 w 166"/>
                <a:gd name="T67" fmla="*/ 120 h 215"/>
                <a:gd name="T68" fmla="*/ 116 w 166"/>
                <a:gd name="T69" fmla="*/ 138 h 215"/>
                <a:gd name="T70" fmla="*/ 103 w 166"/>
                <a:gd name="T71" fmla="*/ 150 h 215"/>
                <a:gd name="T72" fmla="*/ 90 w 166"/>
                <a:gd name="T73" fmla="*/ 160 h 215"/>
                <a:gd name="T74" fmla="*/ 78 w 166"/>
                <a:gd name="T75" fmla="*/ 169 h 215"/>
                <a:gd name="T76" fmla="*/ 71 w 166"/>
                <a:gd name="T77" fmla="*/ 174 h 215"/>
                <a:gd name="T78" fmla="*/ 166 w 166"/>
                <a:gd name="T79" fmla="*/ 174 h 215"/>
                <a:gd name="T80" fmla="*/ 166 w 166"/>
                <a:gd name="T81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6" h="215">
                  <a:moveTo>
                    <a:pt x="166" y="215"/>
                  </a:moveTo>
                  <a:lnTo>
                    <a:pt x="0" y="215"/>
                  </a:lnTo>
                  <a:lnTo>
                    <a:pt x="0" y="180"/>
                  </a:lnTo>
                  <a:lnTo>
                    <a:pt x="19" y="166"/>
                  </a:lnTo>
                  <a:lnTo>
                    <a:pt x="39" y="151"/>
                  </a:lnTo>
                  <a:lnTo>
                    <a:pt x="57" y="135"/>
                  </a:lnTo>
                  <a:lnTo>
                    <a:pt x="70" y="124"/>
                  </a:lnTo>
                  <a:lnTo>
                    <a:pt x="84" y="108"/>
                  </a:lnTo>
                  <a:lnTo>
                    <a:pt x="93" y="95"/>
                  </a:lnTo>
                  <a:lnTo>
                    <a:pt x="100" y="84"/>
                  </a:lnTo>
                  <a:lnTo>
                    <a:pt x="100" y="71"/>
                  </a:lnTo>
                  <a:lnTo>
                    <a:pt x="98" y="58"/>
                  </a:lnTo>
                  <a:lnTo>
                    <a:pt x="91" y="49"/>
                  </a:lnTo>
                  <a:lnTo>
                    <a:pt x="81" y="43"/>
                  </a:lnTo>
                  <a:lnTo>
                    <a:pt x="65" y="42"/>
                  </a:lnTo>
                  <a:lnTo>
                    <a:pt x="51" y="42"/>
                  </a:lnTo>
                  <a:lnTo>
                    <a:pt x="38" y="46"/>
                  </a:lnTo>
                  <a:lnTo>
                    <a:pt x="23" y="52"/>
                  </a:lnTo>
                  <a:lnTo>
                    <a:pt x="11" y="61"/>
                  </a:lnTo>
                  <a:lnTo>
                    <a:pt x="6" y="61"/>
                  </a:lnTo>
                  <a:lnTo>
                    <a:pt x="6" y="15"/>
                  </a:lnTo>
                  <a:lnTo>
                    <a:pt x="18" y="9"/>
                  </a:lnTo>
                  <a:lnTo>
                    <a:pt x="36" y="4"/>
                  </a:lnTo>
                  <a:lnTo>
                    <a:pt x="55" y="2"/>
                  </a:lnTo>
                  <a:lnTo>
                    <a:pt x="75" y="0"/>
                  </a:lnTo>
                  <a:lnTo>
                    <a:pt x="94" y="2"/>
                  </a:lnTo>
                  <a:lnTo>
                    <a:pt x="124" y="10"/>
                  </a:lnTo>
                  <a:lnTo>
                    <a:pt x="134" y="17"/>
                  </a:lnTo>
                  <a:lnTo>
                    <a:pt x="144" y="26"/>
                  </a:lnTo>
                  <a:lnTo>
                    <a:pt x="155" y="49"/>
                  </a:lnTo>
                  <a:lnTo>
                    <a:pt x="156" y="63"/>
                  </a:lnTo>
                  <a:lnTo>
                    <a:pt x="155" y="84"/>
                  </a:lnTo>
                  <a:lnTo>
                    <a:pt x="146" y="102"/>
                  </a:lnTo>
                  <a:lnTo>
                    <a:pt x="134" y="120"/>
                  </a:lnTo>
                  <a:lnTo>
                    <a:pt x="116" y="138"/>
                  </a:lnTo>
                  <a:lnTo>
                    <a:pt x="103" y="150"/>
                  </a:lnTo>
                  <a:lnTo>
                    <a:pt x="90" y="160"/>
                  </a:lnTo>
                  <a:lnTo>
                    <a:pt x="78" y="169"/>
                  </a:lnTo>
                  <a:lnTo>
                    <a:pt x="71" y="174"/>
                  </a:lnTo>
                  <a:lnTo>
                    <a:pt x="166" y="174"/>
                  </a:lnTo>
                  <a:lnTo>
                    <a:pt x="166" y="2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1" name="Freeform 2773"/>
            <p:cNvSpPr>
              <a:spLocks noEditPoints="1"/>
            </p:cNvSpPr>
            <p:nvPr/>
          </p:nvSpPr>
          <p:spPr bwMode="auto">
            <a:xfrm>
              <a:off x="3478" y="1324"/>
              <a:ext cx="58" cy="73"/>
            </a:xfrm>
            <a:custGeom>
              <a:avLst/>
              <a:gdLst>
                <a:gd name="T0" fmla="*/ 174 w 174"/>
                <a:gd name="T1" fmla="*/ 110 h 219"/>
                <a:gd name="T2" fmla="*/ 173 w 174"/>
                <a:gd name="T3" fmla="*/ 135 h 219"/>
                <a:gd name="T4" fmla="*/ 168 w 174"/>
                <a:gd name="T5" fmla="*/ 157 h 219"/>
                <a:gd name="T6" fmla="*/ 164 w 174"/>
                <a:gd name="T7" fmla="*/ 176 h 219"/>
                <a:gd name="T8" fmla="*/ 154 w 174"/>
                <a:gd name="T9" fmla="*/ 192 h 219"/>
                <a:gd name="T10" fmla="*/ 142 w 174"/>
                <a:gd name="T11" fmla="*/ 203 h 219"/>
                <a:gd name="T12" fmla="*/ 128 w 174"/>
                <a:gd name="T13" fmla="*/ 212 h 219"/>
                <a:gd name="T14" fmla="*/ 109 w 174"/>
                <a:gd name="T15" fmla="*/ 217 h 219"/>
                <a:gd name="T16" fmla="*/ 88 w 174"/>
                <a:gd name="T17" fmla="*/ 219 h 219"/>
                <a:gd name="T18" fmla="*/ 65 w 174"/>
                <a:gd name="T19" fmla="*/ 217 h 219"/>
                <a:gd name="T20" fmla="*/ 47 w 174"/>
                <a:gd name="T21" fmla="*/ 212 h 219"/>
                <a:gd name="T22" fmla="*/ 32 w 174"/>
                <a:gd name="T23" fmla="*/ 203 h 219"/>
                <a:gd name="T24" fmla="*/ 20 w 174"/>
                <a:gd name="T25" fmla="*/ 190 h 219"/>
                <a:gd name="T26" fmla="*/ 11 w 174"/>
                <a:gd name="T27" fmla="*/ 176 h 219"/>
                <a:gd name="T28" fmla="*/ 6 w 174"/>
                <a:gd name="T29" fmla="*/ 157 h 219"/>
                <a:gd name="T30" fmla="*/ 1 w 174"/>
                <a:gd name="T31" fmla="*/ 135 h 219"/>
                <a:gd name="T32" fmla="*/ 0 w 174"/>
                <a:gd name="T33" fmla="*/ 110 h 219"/>
                <a:gd name="T34" fmla="*/ 1 w 174"/>
                <a:gd name="T35" fmla="*/ 84 h 219"/>
                <a:gd name="T36" fmla="*/ 6 w 174"/>
                <a:gd name="T37" fmla="*/ 62 h 219"/>
                <a:gd name="T38" fmla="*/ 11 w 174"/>
                <a:gd name="T39" fmla="*/ 43 h 219"/>
                <a:gd name="T40" fmla="*/ 20 w 174"/>
                <a:gd name="T41" fmla="*/ 27 h 219"/>
                <a:gd name="T42" fmla="*/ 32 w 174"/>
                <a:gd name="T43" fmla="*/ 16 h 219"/>
                <a:gd name="T44" fmla="*/ 47 w 174"/>
                <a:gd name="T45" fmla="*/ 7 h 219"/>
                <a:gd name="T46" fmla="*/ 65 w 174"/>
                <a:gd name="T47" fmla="*/ 2 h 219"/>
                <a:gd name="T48" fmla="*/ 88 w 174"/>
                <a:gd name="T49" fmla="*/ 0 h 219"/>
                <a:gd name="T50" fmla="*/ 109 w 174"/>
                <a:gd name="T51" fmla="*/ 2 h 219"/>
                <a:gd name="T52" fmla="*/ 128 w 174"/>
                <a:gd name="T53" fmla="*/ 7 h 219"/>
                <a:gd name="T54" fmla="*/ 142 w 174"/>
                <a:gd name="T55" fmla="*/ 16 h 219"/>
                <a:gd name="T56" fmla="*/ 154 w 174"/>
                <a:gd name="T57" fmla="*/ 29 h 219"/>
                <a:gd name="T58" fmla="*/ 164 w 174"/>
                <a:gd name="T59" fmla="*/ 43 h 219"/>
                <a:gd name="T60" fmla="*/ 170 w 174"/>
                <a:gd name="T61" fmla="*/ 63 h 219"/>
                <a:gd name="T62" fmla="*/ 173 w 174"/>
                <a:gd name="T63" fmla="*/ 84 h 219"/>
                <a:gd name="T64" fmla="*/ 174 w 174"/>
                <a:gd name="T65" fmla="*/ 110 h 219"/>
                <a:gd name="T66" fmla="*/ 119 w 174"/>
                <a:gd name="T67" fmla="*/ 110 h 219"/>
                <a:gd name="T68" fmla="*/ 118 w 174"/>
                <a:gd name="T69" fmla="*/ 75 h 219"/>
                <a:gd name="T70" fmla="*/ 112 w 174"/>
                <a:gd name="T71" fmla="*/ 55 h 219"/>
                <a:gd name="T72" fmla="*/ 108 w 174"/>
                <a:gd name="T73" fmla="*/ 48 h 219"/>
                <a:gd name="T74" fmla="*/ 95 w 174"/>
                <a:gd name="T75" fmla="*/ 40 h 219"/>
                <a:gd name="T76" fmla="*/ 88 w 174"/>
                <a:gd name="T77" fmla="*/ 39 h 219"/>
                <a:gd name="T78" fmla="*/ 79 w 174"/>
                <a:gd name="T79" fmla="*/ 40 h 219"/>
                <a:gd name="T80" fmla="*/ 66 w 174"/>
                <a:gd name="T81" fmla="*/ 48 h 219"/>
                <a:gd name="T82" fmla="*/ 62 w 174"/>
                <a:gd name="T83" fmla="*/ 55 h 219"/>
                <a:gd name="T84" fmla="*/ 56 w 174"/>
                <a:gd name="T85" fmla="*/ 75 h 219"/>
                <a:gd name="T86" fmla="*/ 55 w 174"/>
                <a:gd name="T87" fmla="*/ 110 h 219"/>
                <a:gd name="T88" fmla="*/ 56 w 174"/>
                <a:gd name="T89" fmla="*/ 144 h 219"/>
                <a:gd name="T90" fmla="*/ 63 w 174"/>
                <a:gd name="T91" fmla="*/ 163 h 219"/>
                <a:gd name="T92" fmla="*/ 66 w 174"/>
                <a:gd name="T93" fmla="*/ 171 h 219"/>
                <a:gd name="T94" fmla="*/ 79 w 174"/>
                <a:gd name="T95" fmla="*/ 179 h 219"/>
                <a:gd name="T96" fmla="*/ 88 w 174"/>
                <a:gd name="T97" fmla="*/ 180 h 219"/>
                <a:gd name="T98" fmla="*/ 95 w 174"/>
                <a:gd name="T99" fmla="*/ 179 h 219"/>
                <a:gd name="T100" fmla="*/ 108 w 174"/>
                <a:gd name="T101" fmla="*/ 171 h 219"/>
                <a:gd name="T102" fmla="*/ 112 w 174"/>
                <a:gd name="T103" fmla="*/ 163 h 219"/>
                <a:gd name="T104" fmla="*/ 118 w 174"/>
                <a:gd name="T105" fmla="*/ 144 h 219"/>
                <a:gd name="T106" fmla="*/ 119 w 174"/>
                <a:gd name="T107" fmla="*/ 11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4" h="219">
                  <a:moveTo>
                    <a:pt x="174" y="110"/>
                  </a:moveTo>
                  <a:lnTo>
                    <a:pt x="173" y="135"/>
                  </a:lnTo>
                  <a:lnTo>
                    <a:pt x="168" y="157"/>
                  </a:lnTo>
                  <a:lnTo>
                    <a:pt x="164" y="176"/>
                  </a:lnTo>
                  <a:lnTo>
                    <a:pt x="154" y="192"/>
                  </a:lnTo>
                  <a:lnTo>
                    <a:pt x="142" y="203"/>
                  </a:lnTo>
                  <a:lnTo>
                    <a:pt x="128" y="212"/>
                  </a:lnTo>
                  <a:lnTo>
                    <a:pt x="109" y="217"/>
                  </a:lnTo>
                  <a:lnTo>
                    <a:pt x="88" y="219"/>
                  </a:lnTo>
                  <a:lnTo>
                    <a:pt x="65" y="217"/>
                  </a:lnTo>
                  <a:lnTo>
                    <a:pt x="47" y="212"/>
                  </a:lnTo>
                  <a:lnTo>
                    <a:pt x="32" y="203"/>
                  </a:lnTo>
                  <a:lnTo>
                    <a:pt x="20" y="190"/>
                  </a:lnTo>
                  <a:lnTo>
                    <a:pt x="11" y="176"/>
                  </a:lnTo>
                  <a:lnTo>
                    <a:pt x="6" y="157"/>
                  </a:lnTo>
                  <a:lnTo>
                    <a:pt x="1" y="135"/>
                  </a:lnTo>
                  <a:lnTo>
                    <a:pt x="0" y="110"/>
                  </a:lnTo>
                  <a:lnTo>
                    <a:pt x="1" y="84"/>
                  </a:lnTo>
                  <a:lnTo>
                    <a:pt x="6" y="62"/>
                  </a:lnTo>
                  <a:lnTo>
                    <a:pt x="11" y="43"/>
                  </a:lnTo>
                  <a:lnTo>
                    <a:pt x="20" y="27"/>
                  </a:lnTo>
                  <a:lnTo>
                    <a:pt x="32" y="16"/>
                  </a:lnTo>
                  <a:lnTo>
                    <a:pt x="47" y="7"/>
                  </a:lnTo>
                  <a:lnTo>
                    <a:pt x="65" y="2"/>
                  </a:lnTo>
                  <a:lnTo>
                    <a:pt x="88" y="0"/>
                  </a:lnTo>
                  <a:lnTo>
                    <a:pt x="109" y="2"/>
                  </a:lnTo>
                  <a:lnTo>
                    <a:pt x="128" y="7"/>
                  </a:lnTo>
                  <a:lnTo>
                    <a:pt x="142" y="16"/>
                  </a:lnTo>
                  <a:lnTo>
                    <a:pt x="154" y="29"/>
                  </a:lnTo>
                  <a:lnTo>
                    <a:pt x="164" y="43"/>
                  </a:lnTo>
                  <a:lnTo>
                    <a:pt x="170" y="63"/>
                  </a:lnTo>
                  <a:lnTo>
                    <a:pt x="173" y="84"/>
                  </a:lnTo>
                  <a:lnTo>
                    <a:pt x="174" y="110"/>
                  </a:lnTo>
                  <a:close/>
                  <a:moveTo>
                    <a:pt x="119" y="110"/>
                  </a:moveTo>
                  <a:lnTo>
                    <a:pt x="118" y="75"/>
                  </a:lnTo>
                  <a:lnTo>
                    <a:pt x="112" y="55"/>
                  </a:lnTo>
                  <a:lnTo>
                    <a:pt x="108" y="48"/>
                  </a:lnTo>
                  <a:lnTo>
                    <a:pt x="95" y="40"/>
                  </a:lnTo>
                  <a:lnTo>
                    <a:pt x="88" y="39"/>
                  </a:lnTo>
                  <a:lnTo>
                    <a:pt x="79" y="40"/>
                  </a:lnTo>
                  <a:lnTo>
                    <a:pt x="66" y="48"/>
                  </a:lnTo>
                  <a:lnTo>
                    <a:pt x="62" y="55"/>
                  </a:lnTo>
                  <a:lnTo>
                    <a:pt x="56" y="75"/>
                  </a:lnTo>
                  <a:lnTo>
                    <a:pt x="55" y="110"/>
                  </a:lnTo>
                  <a:lnTo>
                    <a:pt x="56" y="144"/>
                  </a:lnTo>
                  <a:lnTo>
                    <a:pt x="63" y="163"/>
                  </a:lnTo>
                  <a:lnTo>
                    <a:pt x="66" y="171"/>
                  </a:lnTo>
                  <a:lnTo>
                    <a:pt x="79" y="179"/>
                  </a:lnTo>
                  <a:lnTo>
                    <a:pt x="88" y="180"/>
                  </a:lnTo>
                  <a:lnTo>
                    <a:pt x="95" y="179"/>
                  </a:lnTo>
                  <a:lnTo>
                    <a:pt x="108" y="171"/>
                  </a:lnTo>
                  <a:lnTo>
                    <a:pt x="112" y="163"/>
                  </a:lnTo>
                  <a:lnTo>
                    <a:pt x="118" y="144"/>
                  </a:lnTo>
                  <a:lnTo>
                    <a:pt x="119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2" name="Freeform 2774"/>
            <p:cNvSpPr>
              <a:spLocks noEditPoints="1"/>
            </p:cNvSpPr>
            <p:nvPr/>
          </p:nvSpPr>
          <p:spPr bwMode="auto">
            <a:xfrm>
              <a:off x="3547" y="1324"/>
              <a:ext cx="58" cy="73"/>
            </a:xfrm>
            <a:custGeom>
              <a:avLst/>
              <a:gdLst>
                <a:gd name="T0" fmla="*/ 173 w 173"/>
                <a:gd name="T1" fmla="*/ 110 h 219"/>
                <a:gd name="T2" fmla="*/ 171 w 173"/>
                <a:gd name="T3" fmla="*/ 135 h 219"/>
                <a:gd name="T4" fmla="*/ 168 w 173"/>
                <a:gd name="T5" fmla="*/ 157 h 219"/>
                <a:gd name="T6" fmla="*/ 163 w 173"/>
                <a:gd name="T7" fmla="*/ 176 h 219"/>
                <a:gd name="T8" fmla="*/ 152 w 173"/>
                <a:gd name="T9" fmla="*/ 192 h 219"/>
                <a:gd name="T10" fmla="*/ 141 w 173"/>
                <a:gd name="T11" fmla="*/ 203 h 219"/>
                <a:gd name="T12" fmla="*/ 127 w 173"/>
                <a:gd name="T13" fmla="*/ 212 h 219"/>
                <a:gd name="T14" fmla="*/ 109 w 173"/>
                <a:gd name="T15" fmla="*/ 217 h 219"/>
                <a:gd name="T16" fmla="*/ 86 w 173"/>
                <a:gd name="T17" fmla="*/ 219 h 219"/>
                <a:gd name="T18" fmla="*/ 63 w 173"/>
                <a:gd name="T19" fmla="*/ 217 h 219"/>
                <a:gd name="T20" fmla="*/ 46 w 173"/>
                <a:gd name="T21" fmla="*/ 212 h 219"/>
                <a:gd name="T22" fmla="*/ 30 w 173"/>
                <a:gd name="T23" fmla="*/ 203 h 219"/>
                <a:gd name="T24" fmla="*/ 19 w 173"/>
                <a:gd name="T25" fmla="*/ 190 h 219"/>
                <a:gd name="T26" fmla="*/ 10 w 173"/>
                <a:gd name="T27" fmla="*/ 176 h 219"/>
                <a:gd name="T28" fmla="*/ 4 w 173"/>
                <a:gd name="T29" fmla="*/ 157 h 219"/>
                <a:gd name="T30" fmla="*/ 0 w 173"/>
                <a:gd name="T31" fmla="*/ 135 h 219"/>
                <a:gd name="T32" fmla="*/ 0 w 173"/>
                <a:gd name="T33" fmla="*/ 110 h 219"/>
                <a:gd name="T34" fmla="*/ 0 w 173"/>
                <a:gd name="T35" fmla="*/ 84 h 219"/>
                <a:gd name="T36" fmla="*/ 4 w 173"/>
                <a:gd name="T37" fmla="*/ 62 h 219"/>
                <a:gd name="T38" fmla="*/ 10 w 173"/>
                <a:gd name="T39" fmla="*/ 43 h 219"/>
                <a:gd name="T40" fmla="*/ 20 w 173"/>
                <a:gd name="T41" fmla="*/ 27 h 219"/>
                <a:gd name="T42" fmla="*/ 30 w 173"/>
                <a:gd name="T43" fmla="*/ 16 h 219"/>
                <a:gd name="T44" fmla="*/ 46 w 173"/>
                <a:gd name="T45" fmla="*/ 7 h 219"/>
                <a:gd name="T46" fmla="*/ 65 w 173"/>
                <a:gd name="T47" fmla="*/ 2 h 219"/>
                <a:gd name="T48" fmla="*/ 86 w 173"/>
                <a:gd name="T49" fmla="*/ 0 h 219"/>
                <a:gd name="T50" fmla="*/ 109 w 173"/>
                <a:gd name="T51" fmla="*/ 2 h 219"/>
                <a:gd name="T52" fmla="*/ 127 w 173"/>
                <a:gd name="T53" fmla="*/ 7 h 219"/>
                <a:gd name="T54" fmla="*/ 141 w 173"/>
                <a:gd name="T55" fmla="*/ 16 h 219"/>
                <a:gd name="T56" fmla="*/ 152 w 173"/>
                <a:gd name="T57" fmla="*/ 29 h 219"/>
                <a:gd name="T58" fmla="*/ 163 w 173"/>
                <a:gd name="T59" fmla="*/ 43 h 219"/>
                <a:gd name="T60" fmla="*/ 168 w 173"/>
                <a:gd name="T61" fmla="*/ 63 h 219"/>
                <a:gd name="T62" fmla="*/ 171 w 173"/>
                <a:gd name="T63" fmla="*/ 84 h 219"/>
                <a:gd name="T64" fmla="*/ 173 w 173"/>
                <a:gd name="T65" fmla="*/ 110 h 219"/>
                <a:gd name="T66" fmla="*/ 118 w 173"/>
                <a:gd name="T67" fmla="*/ 110 h 219"/>
                <a:gd name="T68" fmla="*/ 116 w 173"/>
                <a:gd name="T69" fmla="*/ 75 h 219"/>
                <a:gd name="T70" fmla="*/ 111 w 173"/>
                <a:gd name="T71" fmla="*/ 55 h 219"/>
                <a:gd name="T72" fmla="*/ 106 w 173"/>
                <a:gd name="T73" fmla="*/ 48 h 219"/>
                <a:gd name="T74" fmla="*/ 95 w 173"/>
                <a:gd name="T75" fmla="*/ 40 h 219"/>
                <a:gd name="T76" fmla="*/ 86 w 173"/>
                <a:gd name="T77" fmla="*/ 39 h 219"/>
                <a:gd name="T78" fmla="*/ 78 w 173"/>
                <a:gd name="T79" fmla="*/ 40 h 219"/>
                <a:gd name="T80" fmla="*/ 65 w 173"/>
                <a:gd name="T81" fmla="*/ 48 h 219"/>
                <a:gd name="T82" fmla="*/ 62 w 173"/>
                <a:gd name="T83" fmla="*/ 55 h 219"/>
                <a:gd name="T84" fmla="*/ 55 w 173"/>
                <a:gd name="T85" fmla="*/ 75 h 219"/>
                <a:gd name="T86" fmla="*/ 53 w 173"/>
                <a:gd name="T87" fmla="*/ 110 h 219"/>
                <a:gd name="T88" fmla="*/ 55 w 173"/>
                <a:gd name="T89" fmla="*/ 144 h 219"/>
                <a:gd name="T90" fmla="*/ 62 w 173"/>
                <a:gd name="T91" fmla="*/ 163 h 219"/>
                <a:gd name="T92" fmla="*/ 66 w 173"/>
                <a:gd name="T93" fmla="*/ 171 h 219"/>
                <a:gd name="T94" fmla="*/ 78 w 173"/>
                <a:gd name="T95" fmla="*/ 179 h 219"/>
                <a:gd name="T96" fmla="*/ 86 w 173"/>
                <a:gd name="T97" fmla="*/ 180 h 219"/>
                <a:gd name="T98" fmla="*/ 93 w 173"/>
                <a:gd name="T99" fmla="*/ 179 h 219"/>
                <a:gd name="T100" fmla="*/ 106 w 173"/>
                <a:gd name="T101" fmla="*/ 171 h 219"/>
                <a:gd name="T102" fmla="*/ 111 w 173"/>
                <a:gd name="T103" fmla="*/ 163 h 219"/>
                <a:gd name="T104" fmla="*/ 116 w 173"/>
                <a:gd name="T105" fmla="*/ 144 h 219"/>
                <a:gd name="T106" fmla="*/ 118 w 173"/>
                <a:gd name="T107" fmla="*/ 11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3" h="219">
                  <a:moveTo>
                    <a:pt x="173" y="110"/>
                  </a:moveTo>
                  <a:lnTo>
                    <a:pt x="171" y="135"/>
                  </a:lnTo>
                  <a:lnTo>
                    <a:pt x="168" y="157"/>
                  </a:lnTo>
                  <a:lnTo>
                    <a:pt x="163" y="176"/>
                  </a:lnTo>
                  <a:lnTo>
                    <a:pt x="152" y="192"/>
                  </a:lnTo>
                  <a:lnTo>
                    <a:pt x="141" y="203"/>
                  </a:lnTo>
                  <a:lnTo>
                    <a:pt x="127" y="212"/>
                  </a:lnTo>
                  <a:lnTo>
                    <a:pt x="109" y="217"/>
                  </a:lnTo>
                  <a:lnTo>
                    <a:pt x="86" y="219"/>
                  </a:lnTo>
                  <a:lnTo>
                    <a:pt x="63" y="217"/>
                  </a:lnTo>
                  <a:lnTo>
                    <a:pt x="46" y="212"/>
                  </a:lnTo>
                  <a:lnTo>
                    <a:pt x="30" y="203"/>
                  </a:lnTo>
                  <a:lnTo>
                    <a:pt x="19" y="190"/>
                  </a:lnTo>
                  <a:lnTo>
                    <a:pt x="10" y="176"/>
                  </a:lnTo>
                  <a:lnTo>
                    <a:pt x="4" y="157"/>
                  </a:lnTo>
                  <a:lnTo>
                    <a:pt x="0" y="135"/>
                  </a:lnTo>
                  <a:lnTo>
                    <a:pt x="0" y="110"/>
                  </a:lnTo>
                  <a:lnTo>
                    <a:pt x="0" y="84"/>
                  </a:lnTo>
                  <a:lnTo>
                    <a:pt x="4" y="62"/>
                  </a:lnTo>
                  <a:lnTo>
                    <a:pt x="10" y="43"/>
                  </a:lnTo>
                  <a:lnTo>
                    <a:pt x="20" y="27"/>
                  </a:lnTo>
                  <a:lnTo>
                    <a:pt x="30" y="16"/>
                  </a:lnTo>
                  <a:lnTo>
                    <a:pt x="46" y="7"/>
                  </a:lnTo>
                  <a:lnTo>
                    <a:pt x="65" y="2"/>
                  </a:lnTo>
                  <a:lnTo>
                    <a:pt x="86" y="0"/>
                  </a:lnTo>
                  <a:lnTo>
                    <a:pt x="109" y="2"/>
                  </a:lnTo>
                  <a:lnTo>
                    <a:pt x="127" y="7"/>
                  </a:lnTo>
                  <a:lnTo>
                    <a:pt x="141" y="16"/>
                  </a:lnTo>
                  <a:lnTo>
                    <a:pt x="152" y="29"/>
                  </a:lnTo>
                  <a:lnTo>
                    <a:pt x="163" y="43"/>
                  </a:lnTo>
                  <a:lnTo>
                    <a:pt x="168" y="63"/>
                  </a:lnTo>
                  <a:lnTo>
                    <a:pt x="171" y="84"/>
                  </a:lnTo>
                  <a:lnTo>
                    <a:pt x="173" y="110"/>
                  </a:lnTo>
                  <a:close/>
                  <a:moveTo>
                    <a:pt x="118" y="110"/>
                  </a:moveTo>
                  <a:lnTo>
                    <a:pt x="116" y="75"/>
                  </a:lnTo>
                  <a:lnTo>
                    <a:pt x="111" y="55"/>
                  </a:lnTo>
                  <a:lnTo>
                    <a:pt x="106" y="48"/>
                  </a:lnTo>
                  <a:lnTo>
                    <a:pt x="95" y="40"/>
                  </a:lnTo>
                  <a:lnTo>
                    <a:pt x="86" y="39"/>
                  </a:lnTo>
                  <a:lnTo>
                    <a:pt x="78" y="40"/>
                  </a:lnTo>
                  <a:lnTo>
                    <a:pt x="65" y="48"/>
                  </a:lnTo>
                  <a:lnTo>
                    <a:pt x="62" y="55"/>
                  </a:lnTo>
                  <a:lnTo>
                    <a:pt x="55" y="75"/>
                  </a:lnTo>
                  <a:lnTo>
                    <a:pt x="53" y="110"/>
                  </a:lnTo>
                  <a:lnTo>
                    <a:pt x="55" y="144"/>
                  </a:lnTo>
                  <a:lnTo>
                    <a:pt x="62" y="163"/>
                  </a:lnTo>
                  <a:lnTo>
                    <a:pt x="66" y="171"/>
                  </a:lnTo>
                  <a:lnTo>
                    <a:pt x="78" y="179"/>
                  </a:lnTo>
                  <a:lnTo>
                    <a:pt x="86" y="180"/>
                  </a:lnTo>
                  <a:lnTo>
                    <a:pt x="93" y="179"/>
                  </a:lnTo>
                  <a:lnTo>
                    <a:pt x="106" y="171"/>
                  </a:lnTo>
                  <a:lnTo>
                    <a:pt x="111" y="163"/>
                  </a:lnTo>
                  <a:lnTo>
                    <a:pt x="116" y="144"/>
                  </a:lnTo>
                  <a:lnTo>
                    <a:pt x="118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3" name="Freeform 2775"/>
            <p:cNvSpPr>
              <a:spLocks noEditPoints="1"/>
            </p:cNvSpPr>
            <p:nvPr/>
          </p:nvSpPr>
          <p:spPr bwMode="auto">
            <a:xfrm>
              <a:off x="3615" y="1324"/>
              <a:ext cx="58" cy="73"/>
            </a:xfrm>
            <a:custGeom>
              <a:avLst/>
              <a:gdLst>
                <a:gd name="T0" fmla="*/ 173 w 173"/>
                <a:gd name="T1" fmla="*/ 110 h 219"/>
                <a:gd name="T2" fmla="*/ 173 w 173"/>
                <a:gd name="T3" fmla="*/ 135 h 219"/>
                <a:gd name="T4" fmla="*/ 169 w 173"/>
                <a:gd name="T5" fmla="*/ 157 h 219"/>
                <a:gd name="T6" fmla="*/ 163 w 173"/>
                <a:gd name="T7" fmla="*/ 176 h 219"/>
                <a:gd name="T8" fmla="*/ 153 w 173"/>
                <a:gd name="T9" fmla="*/ 192 h 219"/>
                <a:gd name="T10" fmla="*/ 143 w 173"/>
                <a:gd name="T11" fmla="*/ 203 h 219"/>
                <a:gd name="T12" fmla="*/ 127 w 173"/>
                <a:gd name="T13" fmla="*/ 212 h 219"/>
                <a:gd name="T14" fmla="*/ 110 w 173"/>
                <a:gd name="T15" fmla="*/ 217 h 219"/>
                <a:gd name="T16" fmla="*/ 87 w 173"/>
                <a:gd name="T17" fmla="*/ 219 h 219"/>
                <a:gd name="T18" fmla="*/ 64 w 173"/>
                <a:gd name="T19" fmla="*/ 217 h 219"/>
                <a:gd name="T20" fmla="*/ 46 w 173"/>
                <a:gd name="T21" fmla="*/ 212 h 219"/>
                <a:gd name="T22" fmla="*/ 31 w 173"/>
                <a:gd name="T23" fmla="*/ 203 h 219"/>
                <a:gd name="T24" fmla="*/ 20 w 173"/>
                <a:gd name="T25" fmla="*/ 190 h 219"/>
                <a:gd name="T26" fmla="*/ 10 w 173"/>
                <a:gd name="T27" fmla="*/ 176 h 219"/>
                <a:gd name="T28" fmla="*/ 5 w 173"/>
                <a:gd name="T29" fmla="*/ 157 h 219"/>
                <a:gd name="T30" fmla="*/ 0 w 173"/>
                <a:gd name="T31" fmla="*/ 135 h 219"/>
                <a:gd name="T32" fmla="*/ 0 w 173"/>
                <a:gd name="T33" fmla="*/ 110 h 219"/>
                <a:gd name="T34" fmla="*/ 0 w 173"/>
                <a:gd name="T35" fmla="*/ 84 h 219"/>
                <a:gd name="T36" fmla="*/ 5 w 173"/>
                <a:gd name="T37" fmla="*/ 62 h 219"/>
                <a:gd name="T38" fmla="*/ 10 w 173"/>
                <a:gd name="T39" fmla="*/ 43 h 219"/>
                <a:gd name="T40" fmla="*/ 20 w 173"/>
                <a:gd name="T41" fmla="*/ 27 h 219"/>
                <a:gd name="T42" fmla="*/ 32 w 173"/>
                <a:gd name="T43" fmla="*/ 16 h 219"/>
                <a:gd name="T44" fmla="*/ 46 w 173"/>
                <a:gd name="T45" fmla="*/ 7 h 219"/>
                <a:gd name="T46" fmla="*/ 65 w 173"/>
                <a:gd name="T47" fmla="*/ 2 h 219"/>
                <a:gd name="T48" fmla="*/ 87 w 173"/>
                <a:gd name="T49" fmla="*/ 0 h 219"/>
                <a:gd name="T50" fmla="*/ 110 w 173"/>
                <a:gd name="T51" fmla="*/ 2 h 219"/>
                <a:gd name="T52" fmla="*/ 127 w 173"/>
                <a:gd name="T53" fmla="*/ 7 h 219"/>
                <a:gd name="T54" fmla="*/ 143 w 173"/>
                <a:gd name="T55" fmla="*/ 16 h 219"/>
                <a:gd name="T56" fmla="*/ 154 w 173"/>
                <a:gd name="T57" fmla="*/ 29 h 219"/>
                <a:gd name="T58" fmla="*/ 163 w 173"/>
                <a:gd name="T59" fmla="*/ 43 h 219"/>
                <a:gd name="T60" fmla="*/ 169 w 173"/>
                <a:gd name="T61" fmla="*/ 63 h 219"/>
                <a:gd name="T62" fmla="*/ 173 w 173"/>
                <a:gd name="T63" fmla="*/ 84 h 219"/>
                <a:gd name="T64" fmla="*/ 173 w 173"/>
                <a:gd name="T65" fmla="*/ 110 h 219"/>
                <a:gd name="T66" fmla="*/ 118 w 173"/>
                <a:gd name="T67" fmla="*/ 110 h 219"/>
                <a:gd name="T68" fmla="*/ 117 w 173"/>
                <a:gd name="T69" fmla="*/ 75 h 219"/>
                <a:gd name="T70" fmla="*/ 111 w 173"/>
                <a:gd name="T71" fmla="*/ 55 h 219"/>
                <a:gd name="T72" fmla="*/ 107 w 173"/>
                <a:gd name="T73" fmla="*/ 48 h 219"/>
                <a:gd name="T74" fmla="*/ 95 w 173"/>
                <a:gd name="T75" fmla="*/ 40 h 219"/>
                <a:gd name="T76" fmla="*/ 87 w 173"/>
                <a:gd name="T77" fmla="*/ 39 h 219"/>
                <a:gd name="T78" fmla="*/ 78 w 173"/>
                <a:gd name="T79" fmla="*/ 40 h 219"/>
                <a:gd name="T80" fmla="*/ 67 w 173"/>
                <a:gd name="T81" fmla="*/ 48 h 219"/>
                <a:gd name="T82" fmla="*/ 62 w 173"/>
                <a:gd name="T83" fmla="*/ 55 h 219"/>
                <a:gd name="T84" fmla="*/ 55 w 173"/>
                <a:gd name="T85" fmla="*/ 75 h 219"/>
                <a:gd name="T86" fmla="*/ 55 w 173"/>
                <a:gd name="T87" fmla="*/ 110 h 219"/>
                <a:gd name="T88" fmla="*/ 56 w 173"/>
                <a:gd name="T89" fmla="*/ 144 h 219"/>
                <a:gd name="T90" fmla="*/ 62 w 173"/>
                <a:gd name="T91" fmla="*/ 163 h 219"/>
                <a:gd name="T92" fmla="*/ 67 w 173"/>
                <a:gd name="T93" fmla="*/ 171 h 219"/>
                <a:gd name="T94" fmla="*/ 78 w 173"/>
                <a:gd name="T95" fmla="*/ 179 h 219"/>
                <a:gd name="T96" fmla="*/ 87 w 173"/>
                <a:gd name="T97" fmla="*/ 180 h 219"/>
                <a:gd name="T98" fmla="*/ 95 w 173"/>
                <a:gd name="T99" fmla="*/ 179 h 219"/>
                <a:gd name="T100" fmla="*/ 107 w 173"/>
                <a:gd name="T101" fmla="*/ 171 h 219"/>
                <a:gd name="T102" fmla="*/ 111 w 173"/>
                <a:gd name="T103" fmla="*/ 163 h 219"/>
                <a:gd name="T104" fmla="*/ 117 w 173"/>
                <a:gd name="T105" fmla="*/ 144 h 219"/>
                <a:gd name="T106" fmla="*/ 118 w 173"/>
                <a:gd name="T107" fmla="*/ 11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3" h="219">
                  <a:moveTo>
                    <a:pt x="173" y="110"/>
                  </a:moveTo>
                  <a:lnTo>
                    <a:pt x="173" y="135"/>
                  </a:lnTo>
                  <a:lnTo>
                    <a:pt x="169" y="157"/>
                  </a:lnTo>
                  <a:lnTo>
                    <a:pt x="163" y="176"/>
                  </a:lnTo>
                  <a:lnTo>
                    <a:pt x="153" y="192"/>
                  </a:lnTo>
                  <a:lnTo>
                    <a:pt x="143" y="203"/>
                  </a:lnTo>
                  <a:lnTo>
                    <a:pt x="127" y="212"/>
                  </a:lnTo>
                  <a:lnTo>
                    <a:pt x="110" y="217"/>
                  </a:lnTo>
                  <a:lnTo>
                    <a:pt x="87" y="219"/>
                  </a:lnTo>
                  <a:lnTo>
                    <a:pt x="64" y="217"/>
                  </a:lnTo>
                  <a:lnTo>
                    <a:pt x="46" y="212"/>
                  </a:lnTo>
                  <a:lnTo>
                    <a:pt x="31" y="203"/>
                  </a:lnTo>
                  <a:lnTo>
                    <a:pt x="20" y="190"/>
                  </a:lnTo>
                  <a:lnTo>
                    <a:pt x="10" y="176"/>
                  </a:lnTo>
                  <a:lnTo>
                    <a:pt x="5" y="157"/>
                  </a:lnTo>
                  <a:lnTo>
                    <a:pt x="0" y="135"/>
                  </a:lnTo>
                  <a:lnTo>
                    <a:pt x="0" y="110"/>
                  </a:lnTo>
                  <a:lnTo>
                    <a:pt x="0" y="84"/>
                  </a:lnTo>
                  <a:lnTo>
                    <a:pt x="5" y="62"/>
                  </a:lnTo>
                  <a:lnTo>
                    <a:pt x="10" y="43"/>
                  </a:lnTo>
                  <a:lnTo>
                    <a:pt x="20" y="27"/>
                  </a:lnTo>
                  <a:lnTo>
                    <a:pt x="32" y="16"/>
                  </a:lnTo>
                  <a:lnTo>
                    <a:pt x="46" y="7"/>
                  </a:lnTo>
                  <a:lnTo>
                    <a:pt x="65" y="2"/>
                  </a:lnTo>
                  <a:lnTo>
                    <a:pt x="87" y="0"/>
                  </a:lnTo>
                  <a:lnTo>
                    <a:pt x="110" y="2"/>
                  </a:lnTo>
                  <a:lnTo>
                    <a:pt x="127" y="7"/>
                  </a:lnTo>
                  <a:lnTo>
                    <a:pt x="143" y="16"/>
                  </a:lnTo>
                  <a:lnTo>
                    <a:pt x="154" y="29"/>
                  </a:lnTo>
                  <a:lnTo>
                    <a:pt x="163" y="43"/>
                  </a:lnTo>
                  <a:lnTo>
                    <a:pt x="169" y="63"/>
                  </a:lnTo>
                  <a:lnTo>
                    <a:pt x="173" y="84"/>
                  </a:lnTo>
                  <a:lnTo>
                    <a:pt x="173" y="110"/>
                  </a:lnTo>
                  <a:close/>
                  <a:moveTo>
                    <a:pt x="118" y="110"/>
                  </a:moveTo>
                  <a:lnTo>
                    <a:pt x="117" y="75"/>
                  </a:lnTo>
                  <a:lnTo>
                    <a:pt x="111" y="55"/>
                  </a:lnTo>
                  <a:lnTo>
                    <a:pt x="107" y="48"/>
                  </a:lnTo>
                  <a:lnTo>
                    <a:pt x="95" y="40"/>
                  </a:lnTo>
                  <a:lnTo>
                    <a:pt x="87" y="39"/>
                  </a:lnTo>
                  <a:lnTo>
                    <a:pt x="78" y="40"/>
                  </a:lnTo>
                  <a:lnTo>
                    <a:pt x="67" y="48"/>
                  </a:lnTo>
                  <a:lnTo>
                    <a:pt x="62" y="55"/>
                  </a:lnTo>
                  <a:lnTo>
                    <a:pt x="55" y="75"/>
                  </a:lnTo>
                  <a:lnTo>
                    <a:pt x="55" y="110"/>
                  </a:lnTo>
                  <a:lnTo>
                    <a:pt x="56" y="144"/>
                  </a:lnTo>
                  <a:lnTo>
                    <a:pt x="62" y="163"/>
                  </a:lnTo>
                  <a:lnTo>
                    <a:pt x="67" y="171"/>
                  </a:lnTo>
                  <a:lnTo>
                    <a:pt x="78" y="179"/>
                  </a:lnTo>
                  <a:lnTo>
                    <a:pt x="87" y="180"/>
                  </a:lnTo>
                  <a:lnTo>
                    <a:pt x="95" y="179"/>
                  </a:lnTo>
                  <a:lnTo>
                    <a:pt x="107" y="171"/>
                  </a:lnTo>
                  <a:lnTo>
                    <a:pt x="111" y="163"/>
                  </a:lnTo>
                  <a:lnTo>
                    <a:pt x="117" y="144"/>
                  </a:lnTo>
                  <a:lnTo>
                    <a:pt x="118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4" name="Freeform 2776"/>
            <p:cNvSpPr>
              <a:spLocks/>
            </p:cNvSpPr>
            <p:nvPr/>
          </p:nvSpPr>
          <p:spPr bwMode="auto">
            <a:xfrm>
              <a:off x="2330" y="1537"/>
              <a:ext cx="46" cy="70"/>
            </a:xfrm>
            <a:custGeom>
              <a:avLst/>
              <a:gdLst>
                <a:gd name="T0" fmla="*/ 139 w 139"/>
                <a:gd name="T1" fmla="*/ 210 h 210"/>
                <a:gd name="T2" fmla="*/ 0 w 139"/>
                <a:gd name="T3" fmla="*/ 210 h 210"/>
                <a:gd name="T4" fmla="*/ 0 w 139"/>
                <a:gd name="T5" fmla="*/ 173 h 210"/>
                <a:gd name="T6" fmla="*/ 43 w 139"/>
                <a:gd name="T7" fmla="*/ 173 h 210"/>
                <a:gd name="T8" fmla="*/ 43 w 139"/>
                <a:gd name="T9" fmla="*/ 62 h 210"/>
                <a:gd name="T10" fmla="*/ 0 w 139"/>
                <a:gd name="T11" fmla="*/ 62 h 210"/>
                <a:gd name="T12" fmla="*/ 0 w 139"/>
                <a:gd name="T13" fmla="*/ 29 h 210"/>
                <a:gd name="T14" fmla="*/ 10 w 139"/>
                <a:gd name="T15" fmla="*/ 29 h 210"/>
                <a:gd name="T16" fmla="*/ 18 w 139"/>
                <a:gd name="T17" fmla="*/ 27 h 210"/>
                <a:gd name="T18" fmla="*/ 27 w 139"/>
                <a:gd name="T19" fmla="*/ 26 h 210"/>
                <a:gd name="T20" fmla="*/ 34 w 139"/>
                <a:gd name="T21" fmla="*/ 23 h 210"/>
                <a:gd name="T22" fmla="*/ 41 w 139"/>
                <a:gd name="T23" fmla="*/ 19 h 210"/>
                <a:gd name="T24" fmla="*/ 44 w 139"/>
                <a:gd name="T25" fmla="*/ 14 h 210"/>
                <a:gd name="T26" fmla="*/ 49 w 139"/>
                <a:gd name="T27" fmla="*/ 7 h 210"/>
                <a:gd name="T28" fmla="*/ 49 w 139"/>
                <a:gd name="T29" fmla="*/ 0 h 210"/>
                <a:gd name="T30" fmla="*/ 96 w 139"/>
                <a:gd name="T31" fmla="*/ 0 h 210"/>
                <a:gd name="T32" fmla="*/ 96 w 139"/>
                <a:gd name="T33" fmla="*/ 173 h 210"/>
                <a:gd name="T34" fmla="*/ 139 w 139"/>
                <a:gd name="T35" fmla="*/ 173 h 210"/>
                <a:gd name="T36" fmla="*/ 139 w 139"/>
                <a:gd name="T37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9" h="210">
                  <a:moveTo>
                    <a:pt x="139" y="210"/>
                  </a:moveTo>
                  <a:lnTo>
                    <a:pt x="0" y="210"/>
                  </a:lnTo>
                  <a:lnTo>
                    <a:pt x="0" y="173"/>
                  </a:lnTo>
                  <a:lnTo>
                    <a:pt x="43" y="173"/>
                  </a:lnTo>
                  <a:lnTo>
                    <a:pt x="43" y="62"/>
                  </a:lnTo>
                  <a:lnTo>
                    <a:pt x="0" y="62"/>
                  </a:lnTo>
                  <a:lnTo>
                    <a:pt x="0" y="29"/>
                  </a:lnTo>
                  <a:lnTo>
                    <a:pt x="10" y="29"/>
                  </a:lnTo>
                  <a:lnTo>
                    <a:pt x="18" y="27"/>
                  </a:lnTo>
                  <a:lnTo>
                    <a:pt x="27" y="26"/>
                  </a:lnTo>
                  <a:lnTo>
                    <a:pt x="34" y="23"/>
                  </a:lnTo>
                  <a:lnTo>
                    <a:pt x="41" y="19"/>
                  </a:lnTo>
                  <a:lnTo>
                    <a:pt x="44" y="14"/>
                  </a:lnTo>
                  <a:lnTo>
                    <a:pt x="49" y="7"/>
                  </a:lnTo>
                  <a:lnTo>
                    <a:pt x="49" y="0"/>
                  </a:lnTo>
                  <a:lnTo>
                    <a:pt x="96" y="0"/>
                  </a:lnTo>
                  <a:lnTo>
                    <a:pt x="96" y="173"/>
                  </a:lnTo>
                  <a:lnTo>
                    <a:pt x="139" y="173"/>
                  </a:lnTo>
                  <a:lnTo>
                    <a:pt x="139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5" name="Freeform 2777"/>
            <p:cNvSpPr>
              <a:spLocks noEditPoints="1"/>
            </p:cNvSpPr>
            <p:nvPr/>
          </p:nvSpPr>
          <p:spPr bwMode="auto">
            <a:xfrm>
              <a:off x="2390" y="1535"/>
              <a:ext cx="57" cy="73"/>
            </a:xfrm>
            <a:custGeom>
              <a:avLst/>
              <a:gdLst>
                <a:gd name="T0" fmla="*/ 170 w 171"/>
                <a:gd name="T1" fmla="*/ 124 h 218"/>
                <a:gd name="T2" fmla="*/ 157 w 171"/>
                <a:gd name="T3" fmla="*/ 169 h 218"/>
                <a:gd name="T4" fmla="*/ 128 w 171"/>
                <a:gd name="T5" fmla="*/ 201 h 218"/>
                <a:gd name="T6" fmla="*/ 84 w 171"/>
                <a:gd name="T7" fmla="*/ 218 h 218"/>
                <a:gd name="T8" fmla="*/ 45 w 171"/>
                <a:gd name="T9" fmla="*/ 218 h 218"/>
                <a:gd name="T10" fmla="*/ 23 w 171"/>
                <a:gd name="T11" fmla="*/ 216 h 218"/>
                <a:gd name="T12" fmla="*/ 17 w 171"/>
                <a:gd name="T13" fmla="*/ 173 h 218"/>
                <a:gd name="T14" fmla="*/ 27 w 171"/>
                <a:gd name="T15" fmla="*/ 176 h 218"/>
                <a:gd name="T16" fmla="*/ 43 w 171"/>
                <a:gd name="T17" fmla="*/ 180 h 218"/>
                <a:gd name="T18" fmla="*/ 68 w 171"/>
                <a:gd name="T19" fmla="*/ 180 h 218"/>
                <a:gd name="T20" fmla="*/ 88 w 171"/>
                <a:gd name="T21" fmla="*/ 175 h 218"/>
                <a:gd name="T22" fmla="*/ 104 w 171"/>
                <a:gd name="T23" fmla="*/ 162 h 218"/>
                <a:gd name="T24" fmla="*/ 114 w 171"/>
                <a:gd name="T25" fmla="*/ 143 h 218"/>
                <a:gd name="T26" fmla="*/ 105 w 171"/>
                <a:gd name="T27" fmla="*/ 137 h 218"/>
                <a:gd name="T28" fmla="*/ 82 w 171"/>
                <a:gd name="T29" fmla="*/ 144 h 218"/>
                <a:gd name="T30" fmla="*/ 56 w 171"/>
                <a:gd name="T31" fmla="*/ 144 h 218"/>
                <a:gd name="T32" fmla="*/ 35 w 171"/>
                <a:gd name="T33" fmla="*/ 139 h 218"/>
                <a:gd name="T34" fmla="*/ 15 w 171"/>
                <a:gd name="T35" fmla="*/ 124 h 218"/>
                <a:gd name="T36" fmla="*/ 2 w 171"/>
                <a:gd name="T37" fmla="*/ 97 h 218"/>
                <a:gd name="T38" fmla="*/ 2 w 171"/>
                <a:gd name="T39" fmla="*/ 61 h 218"/>
                <a:gd name="T40" fmla="*/ 23 w 171"/>
                <a:gd name="T41" fmla="*/ 22 h 218"/>
                <a:gd name="T42" fmla="*/ 66 w 171"/>
                <a:gd name="T43" fmla="*/ 2 h 218"/>
                <a:gd name="T44" fmla="*/ 104 w 171"/>
                <a:gd name="T45" fmla="*/ 2 h 218"/>
                <a:gd name="T46" fmla="*/ 134 w 171"/>
                <a:gd name="T47" fmla="*/ 12 h 218"/>
                <a:gd name="T48" fmla="*/ 157 w 171"/>
                <a:gd name="T49" fmla="*/ 35 h 218"/>
                <a:gd name="T50" fmla="*/ 170 w 171"/>
                <a:gd name="T51" fmla="*/ 72 h 218"/>
                <a:gd name="T52" fmla="*/ 118 w 171"/>
                <a:gd name="T53" fmla="*/ 90 h 218"/>
                <a:gd name="T54" fmla="*/ 114 w 171"/>
                <a:gd name="T55" fmla="*/ 62 h 218"/>
                <a:gd name="T56" fmla="*/ 105 w 171"/>
                <a:gd name="T57" fmla="*/ 45 h 218"/>
                <a:gd name="T58" fmla="*/ 95 w 171"/>
                <a:gd name="T59" fmla="*/ 38 h 218"/>
                <a:gd name="T60" fmla="*/ 85 w 171"/>
                <a:gd name="T61" fmla="*/ 36 h 218"/>
                <a:gd name="T62" fmla="*/ 74 w 171"/>
                <a:gd name="T63" fmla="*/ 38 h 218"/>
                <a:gd name="T64" fmla="*/ 65 w 171"/>
                <a:gd name="T65" fmla="*/ 45 h 218"/>
                <a:gd name="T66" fmla="*/ 58 w 171"/>
                <a:gd name="T67" fmla="*/ 57 h 218"/>
                <a:gd name="T68" fmla="*/ 55 w 171"/>
                <a:gd name="T69" fmla="*/ 74 h 218"/>
                <a:gd name="T70" fmla="*/ 58 w 171"/>
                <a:gd name="T71" fmla="*/ 91 h 218"/>
                <a:gd name="T72" fmla="*/ 66 w 171"/>
                <a:gd name="T73" fmla="*/ 101 h 218"/>
                <a:gd name="T74" fmla="*/ 78 w 171"/>
                <a:gd name="T75" fmla="*/ 107 h 218"/>
                <a:gd name="T76" fmla="*/ 92 w 171"/>
                <a:gd name="T77" fmla="*/ 108 h 218"/>
                <a:gd name="T78" fmla="*/ 105 w 171"/>
                <a:gd name="T79" fmla="*/ 107 h 218"/>
                <a:gd name="T80" fmla="*/ 117 w 171"/>
                <a:gd name="T81" fmla="*/ 103 h 218"/>
                <a:gd name="T82" fmla="*/ 117 w 171"/>
                <a:gd name="T83" fmla="*/ 98 h 218"/>
                <a:gd name="T84" fmla="*/ 118 w 171"/>
                <a:gd name="T85" fmla="*/ 9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1" h="218">
                  <a:moveTo>
                    <a:pt x="171" y="98"/>
                  </a:moveTo>
                  <a:lnTo>
                    <a:pt x="170" y="124"/>
                  </a:lnTo>
                  <a:lnTo>
                    <a:pt x="164" y="147"/>
                  </a:lnTo>
                  <a:lnTo>
                    <a:pt x="157" y="169"/>
                  </a:lnTo>
                  <a:lnTo>
                    <a:pt x="144" y="185"/>
                  </a:lnTo>
                  <a:lnTo>
                    <a:pt x="128" y="201"/>
                  </a:lnTo>
                  <a:lnTo>
                    <a:pt x="107" y="211"/>
                  </a:lnTo>
                  <a:lnTo>
                    <a:pt x="84" y="218"/>
                  </a:lnTo>
                  <a:lnTo>
                    <a:pt x="56" y="218"/>
                  </a:lnTo>
                  <a:lnTo>
                    <a:pt x="45" y="218"/>
                  </a:lnTo>
                  <a:lnTo>
                    <a:pt x="33" y="218"/>
                  </a:lnTo>
                  <a:lnTo>
                    <a:pt x="23" y="216"/>
                  </a:lnTo>
                  <a:lnTo>
                    <a:pt x="17" y="215"/>
                  </a:lnTo>
                  <a:lnTo>
                    <a:pt x="17" y="173"/>
                  </a:lnTo>
                  <a:lnTo>
                    <a:pt x="23" y="173"/>
                  </a:lnTo>
                  <a:lnTo>
                    <a:pt x="27" y="176"/>
                  </a:lnTo>
                  <a:lnTo>
                    <a:pt x="35" y="178"/>
                  </a:lnTo>
                  <a:lnTo>
                    <a:pt x="43" y="180"/>
                  </a:lnTo>
                  <a:lnTo>
                    <a:pt x="56" y="180"/>
                  </a:lnTo>
                  <a:lnTo>
                    <a:pt x="68" y="180"/>
                  </a:lnTo>
                  <a:lnTo>
                    <a:pt x="78" y="178"/>
                  </a:lnTo>
                  <a:lnTo>
                    <a:pt x="88" y="175"/>
                  </a:lnTo>
                  <a:lnTo>
                    <a:pt x="97" y="169"/>
                  </a:lnTo>
                  <a:lnTo>
                    <a:pt x="104" y="162"/>
                  </a:lnTo>
                  <a:lnTo>
                    <a:pt x="110" y="153"/>
                  </a:lnTo>
                  <a:lnTo>
                    <a:pt x="114" y="143"/>
                  </a:lnTo>
                  <a:lnTo>
                    <a:pt x="117" y="130"/>
                  </a:lnTo>
                  <a:lnTo>
                    <a:pt x="105" y="137"/>
                  </a:lnTo>
                  <a:lnTo>
                    <a:pt x="94" y="142"/>
                  </a:lnTo>
                  <a:lnTo>
                    <a:pt x="82" y="144"/>
                  </a:lnTo>
                  <a:lnTo>
                    <a:pt x="68" y="144"/>
                  </a:lnTo>
                  <a:lnTo>
                    <a:pt x="56" y="144"/>
                  </a:lnTo>
                  <a:lnTo>
                    <a:pt x="45" y="142"/>
                  </a:lnTo>
                  <a:lnTo>
                    <a:pt x="35" y="139"/>
                  </a:lnTo>
                  <a:lnTo>
                    <a:pt x="26" y="133"/>
                  </a:lnTo>
                  <a:lnTo>
                    <a:pt x="15" y="124"/>
                  </a:lnTo>
                  <a:lnTo>
                    <a:pt x="7" y="111"/>
                  </a:lnTo>
                  <a:lnTo>
                    <a:pt x="2" y="97"/>
                  </a:lnTo>
                  <a:lnTo>
                    <a:pt x="0" y="77"/>
                  </a:lnTo>
                  <a:lnTo>
                    <a:pt x="2" y="61"/>
                  </a:lnTo>
                  <a:lnTo>
                    <a:pt x="13" y="34"/>
                  </a:lnTo>
                  <a:lnTo>
                    <a:pt x="23" y="22"/>
                  </a:lnTo>
                  <a:lnTo>
                    <a:pt x="36" y="12"/>
                  </a:lnTo>
                  <a:lnTo>
                    <a:pt x="66" y="2"/>
                  </a:lnTo>
                  <a:lnTo>
                    <a:pt x="85" y="0"/>
                  </a:lnTo>
                  <a:lnTo>
                    <a:pt x="104" y="2"/>
                  </a:lnTo>
                  <a:lnTo>
                    <a:pt x="120" y="6"/>
                  </a:lnTo>
                  <a:lnTo>
                    <a:pt x="134" y="12"/>
                  </a:lnTo>
                  <a:lnTo>
                    <a:pt x="146" y="22"/>
                  </a:lnTo>
                  <a:lnTo>
                    <a:pt x="157" y="35"/>
                  </a:lnTo>
                  <a:lnTo>
                    <a:pt x="164" y="52"/>
                  </a:lnTo>
                  <a:lnTo>
                    <a:pt x="170" y="72"/>
                  </a:lnTo>
                  <a:lnTo>
                    <a:pt x="171" y="98"/>
                  </a:lnTo>
                  <a:close/>
                  <a:moveTo>
                    <a:pt x="118" y="90"/>
                  </a:moveTo>
                  <a:lnTo>
                    <a:pt x="117" y="74"/>
                  </a:lnTo>
                  <a:lnTo>
                    <a:pt x="114" y="62"/>
                  </a:lnTo>
                  <a:lnTo>
                    <a:pt x="111" y="52"/>
                  </a:lnTo>
                  <a:lnTo>
                    <a:pt x="105" y="45"/>
                  </a:lnTo>
                  <a:lnTo>
                    <a:pt x="101" y="41"/>
                  </a:lnTo>
                  <a:lnTo>
                    <a:pt x="95" y="38"/>
                  </a:lnTo>
                  <a:lnTo>
                    <a:pt x="91" y="36"/>
                  </a:lnTo>
                  <a:lnTo>
                    <a:pt x="85" y="36"/>
                  </a:lnTo>
                  <a:lnTo>
                    <a:pt x="79" y="36"/>
                  </a:lnTo>
                  <a:lnTo>
                    <a:pt x="74" y="38"/>
                  </a:lnTo>
                  <a:lnTo>
                    <a:pt x="69" y="41"/>
                  </a:lnTo>
                  <a:lnTo>
                    <a:pt x="65" y="45"/>
                  </a:lnTo>
                  <a:lnTo>
                    <a:pt x="61" y="49"/>
                  </a:lnTo>
                  <a:lnTo>
                    <a:pt x="58" y="57"/>
                  </a:lnTo>
                  <a:lnTo>
                    <a:pt x="55" y="65"/>
                  </a:lnTo>
                  <a:lnTo>
                    <a:pt x="55" y="74"/>
                  </a:lnTo>
                  <a:lnTo>
                    <a:pt x="55" y="84"/>
                  </a:lnTo>
                  <a:lnTo>
                    <a:pt x="58" y="91"/>
                  </a:lnTo>
                  <a:lnTo>
                    <a:pt x="61" y="97"/>
                  </a:lnTo>
                  <a:lnTo>
                    <a:pt x="66" y="101"/>
                  </a:lnTo>
                  <a:lnTo>
                    <a:pt x="71" y="104"/>
                  </a:lnTo>
                  <a:lnTo>
                    <a:pt x="78" y="107"/>
                  </a:lnTo>
                  <a:lnTo>
                    <a:pt x="84" y="108"/>
                  </a:lnTo>
                  <a:lnTo>
                    <a:pt x="92" y="108"/>
                  </a:lnTo>
                  <a:lnTo>
                    <a:pt x="98" y="108"/>
                  </a:lnTo>
                  <a:lnTo>
                    <a:pt x="105" y="107"/>
                  </a:lnTo>
                  <a:lnTo>
                    <a:pt x="112" y="106"/>
                  </a:lnTo>
                  <a:lnTo>
                    <a:pt x="117" y="103"/>
                  </a:lnTo>
                  <a:lnTo>
                    <a:pt x="117" y="101"/>
                  </a:lnTo>
                  <a:lnTo>
                    <a:pt x="117" y="98"/>
                  </a:lnTo>
                  <a:lnTo>
                    <a:pt x="118" y="96"/>
                  </a:lnTo>
                  <a:lnTo>
                    <a:pt x="118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6" name="Freeform 2778"/>
            <p:cNvSpPr>
              <a:spLocks noEditPoints="1"/>
            </p:cNvSpPr>
            <p:nvPr/>
          </p:nvSpPr>
          <p:spPr bwMode="auto">
            <a:xfrm>
              <a:off x="2458" y="1535"/>
              <a:ext cx="57" cy="73"/>
            </a:xfrm>
            <a:custGeom>
              <a:avLst/>
              <a:gdLst>
                <a:gd name="T0" fmla="*/ 170 w 171"/>
                <a:gd name="T1" fmla="*/ 124 h 218"/>
                <a:gd name="T2" fmla="*/ 157 w 171"/>
                <a:gd name="T3" fmla="*/ 169 h 218"/>
                <a:gd name="T4" fmla="*/ 128 w 171"/>
                <a:gd name="T5" fmla="*/ 201 h 218"/>
                <a:gd name="T6" fmla="*/ 83 w 171"/>
                <a:gd name="T7" fmla="*/ 218 h 218"/>
                <a:gd name="T8" fmla="*/ 44 w 171"/>
                <a:gd name="T9" fmla="*/ 218 h 218"/>
                <a:gd name="T10" fmla="*/ 23 w 171"/>
                <a:gd name="T11" fmla="*/ 216 h 218"/>
                <a:gd name="T12" fmla="*/ 17 w 171"/>
                <a:gd name="T13" fmla="*/ 173 h 218"/>
                <a:gd name="T14" fmla="*/ 27 w 171"/>
                <a:gd name="T15" fmla="*/ 176 h 218"/>
                <a:gd name="T16" fmla="*/ 43 w 171"/>
                <a:gd name="T17" fmla="*/ 180 h 218"/>
                <a:gd name="T18" fmla="*/ 67 w 171"/>
                <a:gd name="T19" fmla="*/ 180 h 218"/>
                <a:gd name="T20" fmla="*/ 87 w 171"/>
                <a:gd name="T21" fmla="*/ 175 h 218"/>
                <a:gd name="T22" fmla="*/ 103 w 171"/>
                <a:gd name="T23" fmla="*/ 162 h 218"/>
                <a:gd name="T24" fmla="*/ 113 w 171"/>
                <a:gd name="T25" fmla="*/ 143 h 218"/>
                <a:gd name="T26" fmla="*/ 105 w 171"/>
                <a:gd name="T27" fmla="*/ 137 h 218"/>
                <a:gd name="T28" fmla="*/ 83 w 171"/>
                <a:gd name="T29" fmla="*/ 144 h 218"/>
                <a:gd name="T30" fmla="*/ 56 w 171"/>
                <a:gd name="T31" fmla="*/ 144 h 218"/>
                <a:gd name="T32" fmla="*/ 34 w 171"/>
                <a:gd name="T33" fmla="*/ 139 h 218"/>
                <a:gd name="T34" fmla="*/ 14 w 171"/>
                <a:gd name="T35" fmla="*/ 124 h 218"/>
                <a:gd name="T36" fmla="*/ 1 w 171"/>
                <a:gd name="T37" fmla="*/ 97 h 218"/>
                <a:gd name="T38" fmla="*/ 1 w 171"/>
                <a:gd name="T39" fmla="*/ 61 h 218"/>
                <a:gd name="T40" fmla="*/ 23 w 171"/>
                <a:gd name="T41" fmla="*/ 22 h 218"/>
                <a:gd name="T42" fmla="*/ 66 w 171"/>
                <a:gd name="T43" fmla="*/ 2 h 218"/>
                <a:gd name="T44" fmla="*/ 103 w 171"/>
                <a:gd name="T45" fmla="*/ 2 h 218"/>
                <a:gd name="T46" fmla="*/ 134 w 171"/>
                <a:gd name="T47" fmla="*/ 12 h 218"/>
                <a:gd name="T48" fmla="*/ 157 w 171"/>
                <a:gd name="T49" fmla="*/ 35 h 218"/>
                <a:gd name="T50" fmla="*/ 170 w 171"/>
                <a:gd name="T51" fmla="*/ 72 h 218"/>
                <a:gd name="T52" fmla="*/ 118 w 171"/>
                <a:gd name="T53" fmla="*/ 90 h 218"/>
                <a:gd name="T54" fmla="*/ 113 w 171"/>
                <a:gd name="T55" fmla="*/ 62 h 218"/>
                <a:gd name="T56" fmla="*/ 105 w 171"/>
                <a:gd name="T57" fmla="*/ 45 h 218"/>
                <a:gd name="T58" fmla="*/ 96 w 171"/>
                <a:gd name="T59" fmla="*/ 38 h 218"/>
                <a:gd name="T60" fmla="*/ 85 w 171"/>
                <a:gd name="T61" fmla="*/ 36 h 218"/>
                <a:gd name="T62" fmla="*/ 73 w 171"/>
                <a:gd name="T63" fmla="*/ 38 h 218"/>
                <a:gd name="T64" fmla="*/ 64 w 171"/>
                <a:gd name="T65" fmla="*/ 45 h 218"/>
                <a:gd name="T66" fmla="*/ 57 w 171"/>
                <a:gd name="T67" fmla="*/ 57 h 218"/>
                <a:gd name="T68" fmla="*/ 54 w 171"/>
                <a:gd name="T69" fmla="*/ 74 h 218"/>
                <a:gd name="T70" fmla="*/ 57 w 171"/>
                <a:gd name="T71" fmla="*/ 91 h 218"/>
                <a:gd name="T72" fmla="*/ 66 w 171"/>
                <a:gd name="T73" fmla="*/ 101 h 218"/>
                <a:gd name="T74" fmla="*/ 77 w 171"/>
                <a:gd name="T75" fmla="*/ 107 h 218"/>
                <a:gd name="T76" fmla="*/ 92 w 171"/>
                <a:gd name="T77" fmla="*/ 108 h 218"/>
                <a:gd name="T78" fmla="*/ 105 w 171"/>
                <a:gd name="T79" fmla="*/ 107 h 218"/>
                <a:gd name="T80" fmla="*/ 116 w 171"/>
                <a:gd name="T81" fmla="*/ 103 h 218"/>
                <a:gd name="T82" fmla="*/ 118 w 171"/>
                <a:gd name="T83" fmla="*/ 98 h 218"/>
                <a:gd name="T84" fmla="*/ 118 w 171"/>
                <a:gd name="T85" fmla="*/ 9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1" h="218">
                  <a:moveTo>
                    <a:pt x="171" y="98"/>
                  </a:moveTo>
                  <a:lnTo>
                    <a:pt x="170" y="124"/>
                  </a:lnTo>
                  <a:lnTo>
                    <a:pt x="164" y="147"/>
                  </a:lnTo>
                  <a:lnTo>
                    <a:pt x="157" y="169"/>
                  </a:lnTo>
                  <a:lnTo>
                    <a:pt x="144" y="185"/>
                  </a:lnTo>
                  <a:lnTo>
                    <a:pt x="128" y="201"/>
                  </a:lnTo>
                  <a:lnTo>
                    <a:pt x="108" y="211"/>
                  </a:lnTo>
                  <a:lnTo>
                    <a:pt x="83" y="218"/>
                  </a:lnTo>
                  <a:lnTo>
                    <a:pt x="56" y="218"/>
                  </a:lnTo>
                  <a:lnTo>
                    <a:pt x="44" y="218"/>
                  </a:lnTo>
                  <a:lnTo>
                    <a:pt x="33" y="218"/>
                  </a:lnTo>
                  <a:lnTo>
                    <a:pt x="23" y="216"/>
                  </a:lnTo>
                  <a:lnTo>
                    <a:pt x="17" y="215"/>
                  </a:lnTo>
                  <a:lnTo>
                    <a:pt x="17" y="173"/>
                  </a:lnTo>
                  <a:lnTo>
                    <a:pt x="23" y="173"/>
                  </a:lnTo>
                  <a:lnTo>
                    <a:pt x="27" y="176"/>
                  </a:lnTo>
                  <a:lnTo>
                    <a:pt x="34" y="178"/>
                  </a:lnTo>
                  <a:lnTo>
                    <a:pt x="43" y="180"/>
                  </a:lnTo>
                  <a:lnTo>
                    <a:pt x="56" y="180"/>
                  </a:lnTo>
                  <a:lnTo>
                    <a:pt x="67" y="180"/>
                  </a:lnTo>
                  <a:lnTo>
                    <a:pt x="77" y="178"/>
                  </a:lnTo>
                  <a:lnTo>
                    <a:pt x="87" y="175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9" y="153"/>
                  </a:lnTo>
                  <a:lnTo>
                    <a:pt x="113" y="143"/>
                  </a:lnTo>
                  <a:lnTo>
                    <a:pt x="116" y="130"/>
                  </a:lnTo>
                  <a:lnTo>
                    <a:pt x="105" y="137"/>
                  </a:lnTo>
                  <a:lnTo>
                    <a:pt x="93" y="142"/>
                  </a:lnTo>
                  <a:lnTo>
                    <a:pt x="83" y="144"/>
                  </a:lnTo>
                  <a:lnTo>
                    <a:pt x="67" y="144"/>
                  </a:lnTo>
                  <a:lnTo>
                    <a:pt x="56" y="144"/>
                  </a:lnTo>
                  <a:lnTo>
                    <a:pt x="46" y="142"/>
                  </a:lnTo>
                  <a:lnTo>
                    <a:pt x="34" y="139"/>
                  </a:lnTo>
                  <a:lnTo>
                    <a:pt x="26" y="133"/>
                  </a:lnTo>
                  <a:lnTo>
                    <a:pt x="14" y="124"/>
                  </a:lnTo>
                  <a:lnTo>
                    <a:pt x="7" y="111"/>
                  </a:lnTo>
                  <a:lnTo>
                    <a:pt x="1" y="97"/>
                  </a:lnTo>
                  <a:lnTo>
                    <a:pt x="0" y="77"/>
                  </a:lnTo>
                  <a:lnTo>
                    <a:pt x="1" y="61"/>
                  </a:lnTo>
                  <a:lnTo>
                    <a:pt x="13" y="34"/>
                  </a:lnTo>
                  <a:lnTo>
                    <a:pt x="23" y="22"/>
                  </a:lnTo>
                  <a:lnTo>
                    <a:pt x="36" y="12"/>
                  </a:lnTo>
                  <a:lnTo>
                    <a:pt x="66" y="2"/>
                  </a:lnTo>
                  <a:lnTo>
                    <a:pt x="85" y="0"/>
                  </a:lnTo>
                  <a:lnTo>
                    <a:pt x="103" y="2"/>
                  </a:lnTo>
                  <a:lnTo>
                    <a:pt x="119" y="6"/>
                  </a:lnTo>
                  <a:lnTo>
                    <a:pt x="134" y="12"/>
                  </a:lnTo>
                  <a:lnTo>
                    <a:pt x="145" y="22"/>
                  </a:lnTo>
                  <a:lnTo>
                    <a:pt x="157" y="35"/>
                  </a:lnTo>
                  <a:lnTo>
                    <a:pt x="165" y="52"/>
                  </a:lnTo>
                  <a:lnTo>
                    <a:pt x="170" y="72"/>
                  </a:lnTo>
                  <a:lnTo>
                    <a:pt x="171" y="98"/>
                  </a:lnTo>
                  <a:close/>
                  <a:moveTo>
                    <a:pt x="118" y="90"/>
                  </a:moveTo>
                  <a:lnTo>
                    <a:pt x="116" y="74"/>
                  </a:lnTo>
                  <a:lnTo>
                    <a:pt x="113" y="62"/>
                  </a:lnTo>
                  <a:lnTo>
                    <a:pt x="111" y="52"/>
                  </a:lnTo>
                  <a:lnTo>
                    <a:pt x="105" y="45"/>
                  </a:lnTo>
                  <a:lnTo>
                    <a:pt x="100" y="41"/>
                  </a:lnTo>
                  <a:lnTo>
                    <a:pt x="96" y="38"/>
                  </a:lnTo>
                  <a:lnTo>
                    <a:pt x="90" y="36"/>
                  </a:lnTo>
                  <a:lnTo>
                    <a:pt x="85" y="36"/>
                  </a:lnTo>
                  <a:lnTo>
                    <a:pt x="79" y="36"/>
                  </a:lnTo>
                  <a:lnTo>
                    <a:pt x="73" y="38"/>
                  </a:lnTo>
                  <a:lnTo>
                    <a:pt x="69" y="41"/>
                  </a:lnTo>
                  <a:lnTo>
                    <a:pt x="64" y="45"/>
                  </a:lnTo>
                  <a:lnTo>
                    <a:pt x="60" y="49"/>
                  </a:lnTo>
                  <a:lnTo>
                    <a:pt x="57" y="57"/>
                  </a:lnTo>
                  <a:lnTo>
                    <a:pt x="54" y="65"/>
                  </a:lnTo>
                  <a:lnTo>
                    <a:pt x="54" y="74"/>
                  </a:lnTo>
                  <a:lnTo>
                    <a:pt x="54" y="84"/>
                  </a:lnTo>
                  <a:lnTo>
                    <a:pt x="57" y="91"/>
                  </a:lnTo>
                  <a:lnTo>
                    <a:pt x="60" y="97"/>
                  </a:lnTo>
                  <a:lnTo>
                    <a:pt x="66" y="101"/>
                  </a:lnTo>
                  <a:lnTo>
                    <a:pt x="70" y="104"/>
                  </a:lnTo>
                  <a:lnTo>
                    <a:pt x="77" y="107"/>
                  </a:lnTo>
                  <a:lnTo>
                    <a:pt x="85" y="108"/>
                  </a:lnTo>
                  <a:lnTo>
                    <a:pt x="92" y="108"/>
                  </a:lnTo>
                  <a:lnTo>
                    <a:pt x="98" y="108"/>
                  </a:lnTo>
                  <a:lnTo>
                    <a:pt x="105" y="107"/>
                  </a:lnTo>
                  <a:lnTo>
                    <a:pt x="112" y="106"/>
                  </a:lnTo>
                  <a:lnTo>
                    <a:pt x="116" y="103"/>
                  </a:lnTo>
                  <a:lnTo>
                    <a:pt x="116" y="101"/>
                  </a:lnTo>
                  <a:lnTo>
                    <a:pt x="118" y="98"/>
                  </a:lnTo>
                  <a:lnTo>
                    <a:pt x="118" y="96"/>
                  </a:lnTo>
                  <a:lnTo>
                    <a:pt x="118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7" name="Freeform 2779"/>
            <p:cNvSpPr>
              <a:spLocks/>
            </p:cNvSpPr>
            <p:nvPr/>
          </p:nvSpPr>
          <p:spPr bwMode="auto">
            <a:xfrm>
              <a:off x="2528" y="1535"/>
              <a:ext cx="55" cy="73"/>
            </a:xfrm>
            <a:custGeom>
              <a:avLst/>
              <a:gdLst>
                <a:gd name="T0" fmla="*/ 157 w 165"/>
                <a:gd name="T1" fmla="*/ 123 h 219"/>
                <a:gd name="T2" fmla="*/ 164 w 165"/>
                <a:gd name="T3" fmla="*/ 139 h 219"/>
                <a:gd name="T4" fmla="*/ 164 w 165"/>
                <a:gd name="T5" fmla="*/ 166 h 219"/>
                <a:gd name="T6" fmla="*/ 153 w 165"/>
                <a:gd name="T7" fmla="*/ 191 h 219"/>
                <a:gd name="T8" fmla="*/ 128 w 165"/>
                <a:gd name="T9" fmla="*/ 209 h 219"/>
                <a:gd name="T10" fmla="*/ 96 w 165"/>
                <a:gd name="T11" fmla="*/ 218 h 219"/>
                <a:gd name="T12" fmla="*/ 50 w 165"/>
                <a:gd name="T13" fmla="*/ 218 h 219"/>
                <a:gd name="T14" fmla="*/ 13 w 165"/>
                <a:gd name="T15" fmla="*/ 211 h 219"/>
                <a:gd name="T16" fmla="*/ 0 w 165"/>
                <a:gd name="T17" fmla="*/ 160 h 219"/>
                <a:gd name="T18" fmla="*/ 19 w 165"/>
                <a:gd name="T19" fmla="*/ 166 h 219"/>
                <a:gd name="T20" fmla="*/ 50 w 165"/>
                <a:gd name="T21" fmla="*/ 176 h 219"/>
                <a:gd name="T22" fmla="*/ 73 w 165"/>
                <a:gd name="T23" fmla="*/ 178 h 219"/>
                <a:gd name="T24" fmla="*/ 92 w 165"/>
                <a:gd name="T25" fmla="*/ 175 h 219"/>
                <a:gd name="T26" fmla="*/ 104 w 165"/>
                <a:gd name="T27" fmla="*/ 166 h 219"/>
                <a:gd name="T28" fmla="*/ 109 w 165"/>
                <a:gd name="T29" fmla="*/ 156 h 219"/>
                <a:gd name="T30" fmla="*/ 109 w 165"/>
                <a:gd name="T31" fmla="*/ 139 h 219"/>
                <a:gd name="T32" fmla="*/ 101 w 165"/>
                <a:gd name="T33" fmla="*/ 129 h 219"/>
                <a:gd name="T34" fmla="*/ 88 w 165"/>
                <a:gd name="T35" fmla="*/ 124 h 219"/>
                <a:gd name="T36" fmla="*/ 69 w 165"/>
                <a:gd name="T37" fmla="*/ 124 h 219"/>
                <a:gd name="T38" fmla="*/ 49 w 165"/>
                <a:gd name="T39" fmla="*/ 124 h 219"/>
                <a:gd name="T40" fmla="*/ 60 w 165"/>
                <a:gd name="T41" fmla="*/ 87 h 219"/>
                <a:gd name="T42" fmla="*/ 81 w 165"/>
                <a:gd name="T43" fmla="*/ 85 h 219"/>
                <a:gd name="T44" fmla="*/ 95 w 165"/>
                <a:gd name="T45" fmla="*/ 83 h 219"/>
                <a:gd name="T46" fmla="*/ 104 w 165"/>
                <a:gd name="T47" fmla="*/ 75 h 219"/>
                <a:gd name="T48" fmla="*/ 106 w 165"/>
                <a:gd name="T49" fmla="*/ 62 h 219"/>
                <a:gd name="T50" fmla="*/ 104 w 165"/>
                <a:gd name="T51" fmla="*/ 52 h 219"/>
                <a:gd name="T52" fmla="*/ 95 w 165"/>
                <a:gd name="T53" fmla="*/ 47 h 219"/>
                <a:gd name="T54" fmla="*/ 82 w 165"/>
                <a:gd name="T55" fmla="*/ 42 h 219"/>
                <a:gd name="T56" fmla="*/ 69 w 165"/>
                <a:gd name="T57" fmla="*/ 42 h 219"/>
                <a:gd name="T58" fmla="*/ 42 w 165"/>
                <a:gd name="T59" fmla="*/ 47 h 219"/>
                <a:gd name="T60" fmla="*/ 11 w 165"/>
                <a:gd name="T61" fmla="*/ 60 h 219"/>
                <a:gd name="T62" fmla="*/ 6 w 165"/>
                <a:gd name="T63" fmla="*/ 13 h 219"/>
                <a:gd name="T64" fmla="*/ 37 w 165"/>
                <a:gd name="T65" fmla="*/ 5 h 219"/>
                <a:gd name="T66" fmla="*/ 78 w 165"/>
                <a:gd name="T67" fmla="*/ 0 h 219"/>
                <a:gd name="T68" fmla="*/ 112 w 165"/>
                <a:gd name="T69" fmla="*/ 5 h 219"/>
                <a:gd name="T70" fmla="*/ 137 w 165"/>
                <a:gd name="T71" fmla="*/ 13 h 219"/>
                <a:gd name="T72" fmla="*/ 154 w 165"/>
                <a:gd name="T73" fmla="*/ 31 h 219"/>
                <a:gd name="T74" fmla="*/ 160 w 165"/>
                <a:gd name="T75" fmla="*/ 54 h 219"/>
                <a:gd name="T76" fmla="*/ 148 w 165"/>
                <a:gd name="T77" fmla="*/ 84 h 219"/>
                <a:gd name="T78" fmla="*/ 119 w 165"/>
                <a:gd name="T79" fmla="*/ 101 h 219"/>
                <a:gd name="T80" fmla="*/ 128 w 165"/>
                <a:gd name="T81" fmla="*/ 106 h 219"/>
                <a:gd name="T82" fmla="*/ 142 w 165"/>
                <a:gd name="T83" fmla="*/ 11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5" h="219">
                  <a:moveTo>
                    <a:pt x="150" y="117"/>
                  </a:moveTo>
                  <a:lnTo>
                    <a:pt x="157" y="123"/>
                  </a:lnTo>
                  <a:lnTo>
                    <a:pt x="161" y="130"/>
                  </a:lnTo>
                  <a:lnTo>
                    <a:pt x="164" y="139"/>
                  </a:lnTo>
                  <a:lnTo>
                    <a:pt x="165" y="152"/>
                  </a:lnTo>
                  <a:lnTo>
                    <a:pt x="164" y="166"/>
                  </a:lnTo>
                  <a:lnTo>
                    <a:pt x="160" y="179"/>
                  </a:lnTo>
                  <a:lnTo>
                    <a:pt x="153" y="191"/>
                  </a:lnTo>
                  <a:lnTo>
                    <a:pt x="141" y="201"/>
                  </a:lnTo>
                  <a:lnTo>
                    <a:pt x="128" y="209"/>
                  </a:lnTo>
                  <a:lnTo>
                    <a:pt x="114" y="214"/>
                  </a:lnTo>
                  <a:lnTo>
                    <a:pt x="96" y="218"/>
                  </a:lnTo>
                  <a:lnTo>
                    <a:pt x="75" y="219"/>
                  </a:lnTo>
                  <a:lnTo>
                    <a:pt x="50" y="218"/>
                  </a:lnTo>
                  <a:lnTo>
                    <a:pt x="30" y="215"/>
                  </a:lnTo>
                  <a:lnTo>
                    <a:pt x="13" y="211"/>
                  </a:lnTo>
                  <a:lnTo>
                    <a:pt x="0" y="206"/>
                  </a:lnTo>
                  <a:lnTo>
                    <a:pt x="0" y="160"/>
                  </a:lnTo>
                  <a:lnTo>
                    <a:pt x="6" y="160"/>
                  </a:lnTo>
                  <a:lnTo>
                    <a:pt x="19" y="166"/>
                  </a:lnTo>
                  <a:lnTo>
                    <a:pt x="34" y="172"/>
                  </a:lnTo>
                  <a:lnTo>
                    <a:pt x="50" y="176"/>
                  </a:lnTo>
                  <a:lnTo>
                    <a:pt x="65" y="178"/>
                  </a:lnTo>
                  <a:lnTo>
                    <a:pt x="73" y="178"/>
                  </a:lnTo>
                  <a:lnTo>
                    <a:pt x="82" y="176"/>
                  </a:lnTo>
                  <a:lnTo>
                    <a:pt x="92" y="175"/>
                  </a:lnTo>
                  <a:lnTo>
                    <a:pt x="99" y="170"/>
                  </a:lnTo>
                  <a:lnTo>
                    <a:pt x="104" y="166"/>
                  </a:lnTo>
                  <a:lnTo>
                    <a:pt x="106" y="162"/>
                  </a:lnTo>
                  <a:lnTo>
                    <a:pt x="109" y="156"/>
                  </a:lnTo>
                  <a:lnTo>
                    <a:pt x="111" y="147"/>
                  </a:lnTo>
                  <a:lnTo>
                    <a:pt x="109" y="139"/>
                  </a:lnTo>
                  <a:lnTo>
                    <a:pt x="106" y="133"/>
                  </a:lnTo>
                  <a:lnTo>
                    <a:pt x="101" y="129"/>
                  </a:lnTo>
                  <a:lnTo>
                    <a:pt x="95" y="126"/>
                  </a:lnTo>
                  <a:lnTo>
                    <a:pt x="88" y="124"/>
                  </a:lnTo>
                  <a:lnTo>
                    <a:pt x="78" y="124"/>
                  </a:lnTo>
                  <a:lnTo>
                    <a:pt x="69" y="124"/>
                  </a:lnTo>
                  <a:lnTo>
                    <a:pt x="60" y="124"/>
                  </a:lnTo>
                  <a:lnTo>
                    <a:pt x="49" y="124"/>
                  </a:lnTo>
                  <a:lnTo>
                    <a:pt x="49" y="87"/>
                  </a:lnTo>
                  <a:lnTo>
                    <a:pt x="60" y="87"/>
                  </a:lnTo>
                  <a:lnTo>
                    <a:pt x="72" y="87"/>
                  </a:lnTo>
                  <a:lnTo>
                    <a:pt x="81" y="85"/>
                  </a:lnTo>
                  <a:lnTo>
                    <a:pt x="88" y="84"/>
                  </a:lnTo>
                  <a:lnTo>
                    <a:pt x="95" y="83"/>
                  </a:lnTo>
                  <a:lnTo>
                    <a:pt x="101" y="80"/>
                  </a:lnTo>
                  <a:lnTo>
                    <a:pt x="104" y="75"/>
                  </a:lnTo>
                  <a:lnTo>
                    <a:pt x="106" y="70"/>
                  </a:lnTo>
                  <a:lnTo>
                    <a:pt x="106" y="62"/>
                  </a:lnTo>
                  <a:lnTo>
                    <a:pt x="106" y="57"/>
                  </a:lnTo>
                  <a:lnTo>
                    <a:pt x="104" y="52"/>
                  </a:lnTo>
                  <a:lnTo>
                    <a:pt x="101" y="48"/>
                  </a:lnTo>
                  <a:lnTo>
                    <a:pt x="95" y="47"/>
                  </a:lnTo>
                  <a:lnTo>
                    <a:pt x="89" y="44"/>
                  </a:lnTo>
                  <a:lnTo>
                    <a:pt x="82" y="42"/>
                  </a:lnTo>
                  <a:lnTo>
                    <a:pt x="75" y="42"/>
                  </a:lnTo>
                  <a:lnTo>
                    <a:pt x="69" y="42"/>
                  </a:lnTo>
                  <a:lnTo>
                    <a:pt x="56" y="42"/>
                  </a:lnTo>
                  <a:lnTo>
                    <a:pt x="42" y="47"/>
                  </a:lnTo>
                  <a:lnTo>
                    <a:pt x="26" y="51"/>
                  </a:lnTo>
                  <a:lnTo>
                    <a:pt x="11" y="60"/>
                  </a:lnTo>
                  <a:lnTo>
                    <a:pt x="6" y="60"/>
                  </a:lnTo>
                  <a:lnTo>
                    <a:pt x="6" y="13"/>
                  </a:lnTo>
                  <a:lnTo>
                    <a:pt x="19" y="9"/>
                  </a:lnTo>
                  <a:lnTo>
                    <a:pt x="37" y="5"/>
                  </a:lnTo>
                  <a:lnTo>
                    <a:pt x="57" y="2"/>
                  </a:lnTo>
                  <a:lnTo>
                    <a:pt x="78" y="0"/>
                  </a:lnTo>
                  <a:lnTo>
                    <a:pt x="96" y="2"/>
                  </a:lnTo>
                  <a:lnTo>
                    <a:pt x="112" y="5"/>
                  </a:lnTo>
                  <a:lnTo>
                    <a:pt x="127" y="8"/>
                  </a:lnTo>
                  <a:lnTo>
                    <a:pt x="137" y="13"/>
                  </a:lnTo>
                  <a:lnTo>
                    <a:pt x="147" y="21"/>
                  </a:lnTo>
                  <a:lnTo>
                    <a:pt x="154" y="31"/>
                  </a:lnTo>
                  <a:lnTo>
                    <a:pt x="158" y="41"/>
                  </a:lnTo>
                  <a:lnTo>
                    <a:pt x="160" y="54"/>
                  </a:lnTo>
                  <a:lnTo>
                    <a:pt x="158" y="70"/>
                  </a:lnTo>
                  <a:lnTo>
                    <a:pt x="148" y="84"/>
                  </a:lnTo>
                  <a:lnTo>
                    <a:pt x="137" y="97"/>
                  </a:lnTo>
                  <a:lnTo>
                    <a:pt x="119" y="101"/>
                  </a:lnTo>
                  <a:lnTo>
                    <a:pt x="119" y="104"/>
                  </a:lnTo>
                  <a:lnTo>
                    <a:pt x="128" y="106"/>
                  </a:lnTo>
                  <a:lnTo>
                    <a:pt x="135" y="108"/>
                  </a:lnTo>
                  <a:lnTo>
                    <a:pt x="142" y="111"/>
                  </a:lnTo>
                  <a:lnTo>
                    <a:pt x="150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8" name="Freeform 2780"/>
            <p:cNvSpPr>
              <a:spLocks/>
            </p:cNvSpPr>
            <p:nvPr/>
          </p:nvSpPr>
          <p:spPr bwMode="auto">
            <a:xfrm>
              <a:off x="1235" y="1575"/>
              <a:ext cx="47" cy="70"/>
            </a:xfrm>
            <a:custGeom>
              <a:avLst/>
              <a:gdLst>
                <a:gd name="T0" fmla="*/ 140 w 140"/>
                <a:gd name="T1" fmla="*/ 210 h 210"/>
                <a:gd name="T2" fmla="*/ 0 w 140"/>
                <a:gd name="T3" fmla="*/ 210 h 210"/>
                <a:gd name="T4" fmla="*/ 0 w 140"/>
                <a:gd name="T5" fmla="*/ 173 h 210"/>
                <a:gd name="T6" fmla="*/ 43 w 140"/>
                <a:gd name="T7" fmla="*/ 173 h 210"/>
                <a:gd name="T8" fmla="*/ 43 w 140"/>
                <a:gd name="T9" fmla="*/ 62 h 210"/>
                <a:gd name="T10" fmla="*/ 0 w 140"/>
                <a:gd name="T11" fmla="*/ 62 h 210"/>
                <a:gd name="T12" fmla="*/ 0 w 140"/>
                <a:gd name="T13" fmla="*/ 29 h 210"/>
                <a:gd name="T14" fmla="*/ 10 w 140"/>
                <a:gd name="T15" fmla="*/ 29 h 210"/>
                <a:gd name="T16" fmla="*/ 19 w 140"/>
                <a:gd name="T17" fmla="*/ 27 h 210"/>
                <a:gd name="T18" fmla="*/ 28 w 140"/>
                <a:gd name="T19" fmla="*/ 26 h 210"/>
                <a:gd name="T20" fmla="*/ 35 w 140"/>
                <a:gd name="T21" fmla="*/ 23 h 210"/>
                <a:gd name="T22" fmla="*/ 42 w 140"/>
                <a:gd name="T23" fmla="*/ 19 h 210"/>
                <a:gd name="T24" fmla="*/ 45 w 140"/>
                <a:gd name="T25" fmla="*/ 14 h 210"/>
                <a:gd name="T26" fmla="*/ 49 w 140"/>
                <a:gd name="T27" fmla="*/ 7 h 210"/>
                <a:gd name="T28" fmla="*/ 49 w 140"/>
                <a:gd name="T29" fmla="*/ 0 h 210"/>
                <a:gd name="T30" fmla="*/ 97 w 140"/>
                <a:gd name="T31" fmla="*/ 0 h 210"/>
                <a:gd name="T32" fmla="*/ 97 w 140"/>
                <a:gd name="T33" fmla="*/ 173 h 210"/>
                <a:gd name="T34" fmla="*/ 140 w 140"/>
                <a:gd name="T35" fmla="*/ 173 h 210"/>
                <a:gd name="T36" fmla="*/ 140 w 140"/>
                <a:gd name="T37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210">
                  <a:moveTo>
                    <a:pt x="140" y="210"/>
                  </a:moveTo>
                  <a:lnTo>
                    <a:pt x="0" y="210"/>
                  </a:lnTo>
                  <a:lnTo>
                    <a:pt x="0" y="173"/>
                  </a:lnTo>
                  <a:lnTo>
                    <a:pt x="43" y="173"/>
                  </a:lnTo>
                  <a:lnTo>
                    <a:pt x="43" y="62"/>
                  </a:lnTo>
                  <a:lnTo>
                    <a:pt x="0" y="62"/>
                  </a:lnTo>
                  <a:lnTo>
                    <a:pt x="0" y="29"/>
                  </a:lnTo>
                  <a:lnTo>
                    <a:pt x="10" y="29"/>
                  </a:lnTo>
                  <a:lnTo>
                    <a:pt x="19" y="27"/>
                  </a:lnTo>
                  <a:lnTo>
                    <a:pt x="28" y="26"/>
                  </a:lnTo>
                  <a:lnTo>
                    <a:pt x="35" y="23"/>
                  </a:lnTo>
                  <a:lnTo>
                    <a:pt x="42" y="19"/>
                  </a:lnTo>
                  <a:lnTo>
                    <a:pt x="45" y="14"/>
                  </a:lnTo>
                  <a:lnTo>
                    <a:pt x="49" y="7"/>
                  </a:lnTo>
                  <a:lnTo>
                    <a:pt x="49" y="0"/>
                  </a:lnTo>
                  <a:lnTo>
                    <a:pt x="97" y="0"/>
                  </a:lnTo>
                  <a:lnTo>
                    <a:pt x="97" y="173"/>
                  </a:lnTo>
                  <a:lnTo>
                    <a:pt x="140" y="173"/>
                  </a:lnTo>
                  <a:lnTo>
                    <a:pt x="140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9" name="Freeform 2781"/>
            <p:cNvSpPr>
              <a:spLocks noEditPoints="1"/>
            </p:cNvSpPr>
            <p:nvPr/>
          </p:nvSpPr>
          <p:spPr bwMode="auto">
            <a:xfrm>
              <a:off x="1296" y="1574"/>
              <a:ext cx="57" cy="72"/>
            </a:xfrm>
            <a:custGeom>
              <a:avLst/>
              <a:gdLst>
                <a:gd name="T0" fmla="*/ 170 w 171"/>
                <a:gd name="T1" fmla="*/ 123 h 217"/>
                <a:gd name="T2" fmla="*/ 157 w 171"/>
                <a:gd name="T3" fmla="*/ 168 h 217"/>
                <a:gd name="T4" fmla="*/ 128 w 171"/>
                <a:gd name="T5" fmla="*/ 200 h 217"/>
                <a:gd name="T6" fmla="*/ 83 w 171"/>
                <a:gd name="T7" fmla="*/ 217 h 217"/>
                <a:gd name="T8" fmla="*/ 44 w 171"/>
                <a:gd name="T9" fmla="*/ 217 h 217"/>
                <a:gd name="T10" fmla="*/ 23 w 171"/>
                <a:gd name="T11" fmla="*/ 216 h 217"/>
                <a:gd name="T12" fmla="*/ 17 w 171"/>
                <a:gd name="T13" fmla="*/ 172 h 217"/>
                <a:gd name="T14" fmla="*/ 27 w 171"/>
                <a:gd name="T15" fmla="*/ 175 h 217"/>
                <a:gd name="T16" fmla="*/ 43 w 171"/>
                <a:gd name="T17" fmla="*/ 180 h 217"/>
                <a:gd name="T18" fmla="*/ 67 w 171"/>
                <a:gd name="T19" fmla="*/ 180 h 217"/>
                <a:gd name="T20" fmla="*/ 87 w 171"/>
                <a:gd name="T21" fmla="*/ 174 h 217"/>
                <a:gd name="T22" fmla="*/ 103 w 171"/>
                <a:gd name="T23" fmla="*/ 161 h 217"/>
                <a:gd name="T24" fmla="*/ 113 w 171"/>
                <a:gd name="T25" fmla="*/ 142 h 217"/>
                <a:gd name="T26" fmla="*/ 105 w 171"/>
                <a:gd name="T27" fmla="*/ 136 h 217"/>
                <a:gd name="T28" fmla="*/ 82 w 171"/>
                <a:gd name="T29" fmla="*/ 144 h 217"/>
                <a:gd name="T30" fmla="*/ 56 w 171"/>
                <a:gd name="T31" fmla="*/ 144 h 217"/>
                <a:gd name="T32" fmla="*/ 34 w 171"/>
                <a:gd name="T33" fmla="*/ 138 h 217"/>
                <a:gd name="T34" fmla="*/ 14 w 171"/>
                <a:gd name="T35" fmla="*/ 123 h 217"/>
                <a:gd name="T36" fmla="*/ 1 w 171"/>
                <a:gd name="T37" fmla="*/ 96 h 217"/>
                <a:gd name="T38" fmla="*/ 1 w 171"/>
                <a:gd name="T39" fmla="*/ 60 h 217"/>
                <a:gd name="T40" fmla="*/ 23 w 171"/>
                <a:gd name="T41" fmla="*/ 21 h 217"/>
                <a:gd name="T42" fmla="*/ 66 w 171"/>
                <a:gd name="T43" fmla="*/ 1 h 217"/>
                <a:gd name="T44" fmla="*/ 103 w 171"/>
                <a:gd name="T45" fmla="*/ 1 h 217"/>
                <a:gd name="T46" fmla="*/ 134 w 171"/>
                <a:gd name="T47" fmla="*/ 11 h 217"/>
                <a:gd name="T48" fmla="*/ 157 w 171"/>
                <a:gd name="T49" fmla="*/ 34 h 217"/>
                <a:gd name="T50" fmla="*/ 170 w 171"/>
                <a:gd name="T51" fmla="*/ 72 h 217"/>
                <a:gd name="T52" fmla="*/ 118 w 171"/>
                <a:gd name="T53" fmla="*/ 89 h 217"/>
                <a:gd name="T54" fmla="*/ 113 w 171"/>
                <a:gd name="T55" fmla="*/ 62 h 217"/>
                <a:gd name="T56" fmla="*/ 105 w 171"/>
                <a:gd name="T57" fmla="*/ 44 h 217"/>
                <a:gd name="T58" fmla="*/ 95 w 171"/>
                <a:gd name="T59" fmla="*/ 37 h 217"/>
                <a:gd name="T60" fmla="*/ 85 w 171"/>
                <a:gd name="T61" fmla="*/ 36 h 217"/>
                <a:gd name="T62" fmla="*/ 73 w 171"/>
                <a:gd name="T63" fmla="*/ 37 h 217"/>
                <a:gd name="T64" fmla="*/ 64 w 171"/>
                <a:gd name="T65" fmla="*/ 44 h 217"/>
                <a:gd name="T66" fmla="*/ 57 w 171"/>
                <a:gd name="T67" fmla="*/ 56 h 217"/>
                <a:gd name="T68" fmla="*/ 54 w 171"/>
                <a:gd name="T69" fmla="*/ 73 h 217"/>
                <a:gd name="T70" fmla="*/ 57 w 171"/>
                <a:gd name="T71" fmla="*/ 90 h 217"/>
                <a:gd name="T72" fmla="*/ 66 w 171"/>
                <a:gd name="T73" fmla="*/ 100 h 217"/>
                <a:gd name="T74" fmla="*/ 77 w 171"/>
                <a:gd name="T75" fmla="*/ 106 h 217"/>
                <a:gd name="T76" fmla="*/ 92 w 171"/>
                <a:gd name="T77" fmla="*/ 108 h 217"/>
                <a:gd name="T78" fmla="*/ 105 w 171"/>
                <a:gd name="T79" fmla="*/ 106 h 217"/>
                <a:gd name="T80" fmla="*/ 116 w 171"/>
                <a:gd name="T81" fmla="*/ 102 h 217"/>
                <a:gd name="T82" fmla="*/ 116 w 171"/>
                <a:gd name="T83" fmla="*/ 98 h 217"/>
                <a:gd name="T84" fmla="*/ 118 w 171"/>
                <a:gd name="T85" fmla="*/ 8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1" h="217">
                  <a:moveTo>
                    <a:pt x="171" y="98"/>
                  </a:moveTo>
                  <a:lnTo>
                    <a:pt x="170" y="123"/>
                  </a:lnTo>
                  <a:lnTo>
                    <a:pt x="164" y="146"/>
                  </a:lnTo>
                  <a:lnTo>
                    <a:pt x="157" y="168"/>
                  </a:lnTo>
                  <a:lnTo>
                    <a:pt x="144" y="184"/>
                  </a:lnTo>
                  <a:lnTo>
                    <a:pt x="128" y="200"/>
                  </a:lnTo>
                  <a:lnTo>
                    <a:pt x="106" y="210"/>
                  </a:lnTo>
                  <a:lnTo>
                    <a:pt x="83" y="217"/>
                  </a:lnTo>
                  <a:lnTo>
                    <a:pt x="56" y="217"/>
                  </a:lnTo>
                  <a:lnTo>
                    <a:pt x="44" y="217"/>
                  </a:lnTo>
                  <a:lnTo>
                    <a:pt x="33" y="217"/>
                  </a:lnTo>
                  <a:lnTo>
                    <a:pt x="23" y="216"/>
                  </a:lnTo>
                  <a:lnTo>
                    <a:pt x="17" y="214"/>
                  </a:lnTo>
                  <a:lnTo>
                    <a:pt x="17" y="172"/>
                  </a:lnTo>
                  <a:lnTo>
                    <a:pt x="23" y="172"/>
                  </a:lnTo>
                  <a:lnTo>
                    <a:pt x="27" y="175"/>
                  </a:lnTo>
                  <a:lnTo>
                    <a:pt x="34" y="177"/>
                  </a:lnTo>
                  <a:lnTo>
                    <a:pt x="43" y="180"/>
                  </a:lnTo>
                  <a:lnTo>
                    <a:pt x="56" y="180"/>
                  </a:lnTo>
                  <a:lnTo>
                    <a:pt x="67" y="180"/>
                  </a:lnTo>
                  <a:lnTo>
                    <a:pt x="77" y="177"/>
                  </a:lnTo>
                  <a:lnTo>
                    <a:pt x="87" y="174"/>
                  </a:lnTo>
                  <a:lnTo>
                    <a:pt x="96" y="168"/>
                  </a:lnTo>
                  <a:lnTo>
                    <a:pt x="103" y="161"/>
                  </a:lnTo>
                  <a:lnTo>
                    <a:pt x="109" y="152"/>
                  </a:lnTo>
                  <a:lnTo>
                    <a:pt x="113" y="142"/>
                  </a:lnTo>
                  <a:lnTo>
                    <a:pt x="116" y="129"/>
                  </a:lnTo>
                  <a:lnTo>
                    <a:pt x="105" y="136"/>
                  </a:lnTo>
                  <a:lnTo>
                    <a:pt x="93" y="141"/>
                  </a:lnTo>
                  <a:lnTo>
                    <a:pt x="82" y="144"/>
                  </a:lnTo>
                  <a:lnTo>
                    <a:pt x="67" y="144"/>
                  </a:lnTo>
                  <a:lnTo>
                    <a:pt x="56" y="144"/>
                  </a:lnTo>
                  <a:lnTo>
                    <a:pt x="44" y="141"/>
                  </a:lnTo>
                  <a:lnTo>
                    <a:pt x="34" y="138"/>
                  </a:lnTo>
                  <a:lnTo>
                    <a:pt x="26" y="132"/>
                  </a:lnTo>
                  <a:lnTo>
                    <a:pt x="14" y="123"/>
                  </a:lnTo>
                  <a:lnTo>
                    <a:pt x="7" y="110"/>
                  </a:lnTo>
                  <a:lnTo>
                    <a:pt x="1" y="96"/>
                  </a:lnTo>
                  <a:lnTo>
                    <a:pt x="0" y="76"/>
                  </a:lnTo>
                  <a:lnTo>
                    <a:pt x="1" y="60"/>
                  </a:lnTo>
                  <a:lnTo>
                    <a:pt x="13" y="33"/>
                  </a:lnTo>
                  <a:lnTo>
                    <a:pt x="23" y="21"/>
                  </a:lnTo>
                  <a:lnTo>
                    <a:pt x="36" y="11"/>
                  </a:lnTo>
                  <a:lnTo>
                    <a:pt x="66" y="1"/>
                  </a:lnTo>
                  <a:lnTo>
                    <a:pt x="85" y="0"/>
                  </a:lnTo>
                  <a:lnTo>
                    <a:pt x="103" y="1"/>
                  </a:lnTo>
                  <a:lnTo>
                    <a:pt x="119" y="5"/>
                  </a:lnTo>
                  <a:lnTo>
                    <a:pt x="134" y="11"/>
                  </a:lnTo>
                  <a:lnTo>
                    <a:pt x="145" y="21"/>
                  </a:lnTo>
                  <a:lnTo>
                    <a:pt x="157" y="34"/>
                  </a:lnTo>
                  <a:lnTo>
                    <a:pt x="164" y="51"/>
                  </a:lnTo>
                  <a:lnTo>
                    <a:pt x="170" y="72"/>
                  </a:lnTo>
                  <a:lnTo>
                    <a:pt x="171" y="98"/>
                  </a:lnTo>
                  <a:close/>
                  <a:moveTo>
                    <a:pt x="118" y="89"/>
                  </a:moveTo>
                  <a:lnTo>
                    <a:pt x="116" y="73"/>
                  </a:lnTo>
                  <a:lnTo>
                    <a:pt x="113" y="62"/>
                  </a:lnTo>
                  <a:lnTo>
                    <a:pt x="111" y="51"/>
                  </a:lnTo>
                  <a:lnTo>
                    <a:pt x="105" y="44"/>
                  </a:lnTo>
                  <a:lnTo>
                    <a:pt x="100" y="40"/>
                  </a:lnTo>
                  <a:lnTo>
                    <a:pt x="95" y="37"/>
                  </a:lnTo>
                  <a:lnTo>
                    <a:pt x="90" y="36"/>
                  </a:lnTo>
                  <a:lnTo>
                    <a:pt x="85" y="36"/>
                  </a:lnTo>
                  <a:lnTo>
                    <a:pt x="79" y="36"/>
                  </a:lnTo>
                  <a:lnTo>
                    <a:pt x="73" y="37"/>
                  </a:lnTo>
                  <a:lnTo>
                    <a:pt x="69" y="40"/>
                  </a:lnTo>
                  <a:lnTo>
                    <a:pt x="64" y="44"/>
                  </a:lnTo>
                  <a:lnTo>
                    <a:pt x="60" y="49"/>
                  </a:lnTo>
                  <a:lnTo>
                    <a:pt x="57" y="56"/>
                  </a:lnTo>
                  <a:lnTo>
                    <a:pt x="54" y="64"/>
                  </a:lnTo>
                  <a:lnTo>
                    <a:pt x="54" y="73"/>
                  </a:lnTo>
                  <a:lnTo>
                    <a:pt x="54" y="83"/>
                  </a:lnTo>
                  <a:lnTo>
                    <a:pt x="57" y="90"/>
                  </a:lnTo>
                  <a:lnTo>
                    <a:pt x="60" y="96"/>
                  </a:lnTo>
                  <a:lnTo>
                    <a:pt x="66" y="100"/>
                  </a:lnTo>
                  <a:lnTo>
                    <a:pt x="70" y="103"/>
                  </a:lnTo>
                  <a:lnTo>
                    <a:pt x="77" y="106"/>
                  </a:lnTo>
                  <a:lnTo>
                    <a:pt x="83" y="108"/>
                  </a:lnTo>
                  <a:lnTo>
                    <a:pt x="92" y="108"/>
                  </a:lnTo>
                  <a:lnTo>
                    <a:pt x="98" y="108"/>
                  </a:lnTo>
                  <a:lnTo>
                    <a:pt x="105" y="106"/>
                  </a:lnTo>
                  <a:lnTo>
                    <a:pt x="112" y="105"/>
                  </a:lnTo>
                  <a:lnTo>
                    <a:pt x="116" y="102"/>
                  </a:lnTo>
                  <a:lnTo>
                    <a:pt x="116" y="100"/>
                  </a:lnTo>
                  <a:lnTo>
                    <a:pt x="116" y="98"/>
                  </a:lnTo>
                  <a:lnTo>
                    <a:pt x="118" y="95"/>
                  </a:lnTo>
                  <a:lnTo>
                    <a:pt x="118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0" name="Freeform 2782"/>
            <p:cNvSpPr>
              <a:spLocks noEditPoints="1"/>
            </p:cNvSpPr>
            <p:nvPr/>
          </p:nvSpPr>
          <p:spPr bwMode="auto">
            <a:xfrm>
              <a:off x="1364" y="1574"/>
              <a:ext cx="59" cy="73"/>
            </a:xfrm>
            <a:custGeom>
              <a:avLst/>
              <a:gdLst>
                <a:gd name="T0" fmla="*/ 176 w 177"/>
                <a:gd name="T1" fmla="*/ 168 h 218"/>
                <a:gd name="T2" fmla="*/ 153 w 177"/>
                <a:gd name="T3" fmla="*/ 201 h 218"/>
                <a:gd name="T4" fmla="*/ 108 w 177"/>
                <a:gd name="T5" fmla="*/ 217 h 218"/>
                <a:gd name="T6" fmla="*/ 66 w 177"/>
                <a:gd name="T7" fmla="*/ 217 h 218"/>
                <a:gd name="T8" fmla="*/ 32 w 177"/>
                <a:gd name="T9" fmla="*/ 208 h 218"/>
                <a:gd name="T10" fmla="*/ 10 w 177"/>
                <a:gd name="T11" fmla="*/ 191 h 218"/>
                <a:gd name="T12" fmla="*/ 0 w 177"/>
                <a:gd name="T13" fmla="*/ 170 h 218"/>
                <a:gd name="T14" fmla="*/ 2 w 177"/>
                <a:gd name="T15" fmla="*/ 142 h 218"/>
                <a:gd name="T16" fmla="*/ 20 w 177"/>
                <a:gd name="T17" fmla="*/ 118 h 218"/>
                <a:gd name="T18" fmla="*/ 40 w 177"/>
                <a:gd name="T19" fmla="*/ 108 h 218"/>
                <a:gd name="T20" fmla="*/ 15 w 177"/>
                <a:gd name="T21" fmla="*/ 86 h 218"/>
                <a:gd name="T22" fmla="*/ 6 w 177"/>
                <a:gd name="T23" fmla="*/ 56 h 218"/>
                <a:gd name="T24" fmla="*/ 17 w 177"/>
                <a:gd name="T25" fmla="*/ 24 h 218"/>
                <a:gd name="T26" fmla="*/ 40 w 177"/>
                <a:gd name="T27" fmla="*/ 8 h 218"/>
                <a:gd name="T28" fmla="*/ 88 w 177"/>
                <a:gd name="T29" fmla="*/ 0 h 218"/>
                <a:gd name="T30" fmla="*/ 137 w 177"/>
                <a:gd name="T31" fmla="*/ 7 h 218"/>
                <a:gd name="T32" fmla="*/ 160 w 177"/>
                <a:gd name="T33" fmla="*/ 21 h 218"/>
                <a:gd name="T34" fmla="*/ 172 w 177"/>
                <a:gd name="T35" fmla="*/ 53 h 218"/>
                <a:gd name="T36" fmla="*/ 161 w 177"/>
                <a:gd name="T37" fmla="*/ 79 h 218"/>
                <a:gd name="T38" fmla="*/ 134 w 177"/>
                <a:gd name="T39" fmla="*/ 99 h 218"/>
                <a:gd name="T40" fmla="*/ 154 w 177"/>
                <a:gd name="T41" fmla="*/ 109 h 218"/>
                <a:gd name="T42" fmla="*/ 174 w 177"/>
                <a:gd name="T43" fmla="*/ 136 h 218"/>
                <a:gd name="T44" fmla="*/ 118 w 177"/>
                <a:gd name="T45" fmla="*/ 59 h 218"/>
                <a:gd name="T46" fmla="*/ 110 w 177"/>
                <a:gd name="T47" fmla="*/ 41 h 218"/>
                <a:gd name="T48" fmla="*/ 88 w 177"/>
                <a:gd name="T49" fmla="*/ 36 h 218"/>
                <a:gd name="T50" fmla="*/ 78 w 177"/>
                <a:gd name="T51" fmla="*/ 37 h 218"/>
                <a:gd name="T52" fmla="*/ 68 w 177"/>
                <a:gd name="T53" fmla="*/ 40 h 218"/>
                <a:gd name="T54" fmla="*/ 62 w 177"/>
                <a:gd name="T55" fmla="*/ 46 h 218"/>
                <a:gd name="T56" fmla="*/ 59 w 177"/>
                <a:gd name="T57" fmla="*/ 56 h 218"/>
                <a:gd name="T58" fmla="*/ 64 w 177"/>
                <a:gd name="T59" fmla="*/ 67 h 218"/>
                <a:gd name="T60" fmla="*/ 79 w 177"/>
                <a:gd name="T61" fmla="*/ 77 h 218"/>
                <a:gd name="T62" fmla="*/ 89 w 177"/>
                <a:gd name="T63" fmla="*/ 82 h 218"/>
                <a:gd name="T64" fmla="*/ 107 w 177"/>
                <a:gd name="T65" fmla="*/ 87 h 218"/>
                <a:gd name="T66" fmla="*/ 115 w 177"/>
                <a:gd name="T67" fmla="*/ 73 h 218"/>
                <a:gd name="T68" fmla="*/ 118 w 177"/>
                <a:gd name="T69" fmla="*/ 59 h 218"/>
                <a:gd name="T70" fmla="*/ 123 w 177"/>
                <a:gd name="T71" fmla="*/ 148 h 218"/>
                <a:gd name="T72" fmla="*/ 111 w 177"/>
                <a:gd name="T73" fmla="*/ 136 h 218"/>
                <a:gd name="T74" fmla="*/ 92 w 177"/>
                <a:gd name="T75" fmla="*/ 128 h 218"/>
                <a:gd name="T76" fmla="*/ 75 w 177"/>
                <a:gd name="T77" fmla="*/ 122 h 218"/>
                <a:gd name="T78" fmla="*/ 62 w 177"/>
                <a:gd name="T79" fmla="*/ 126 h 218"/>
                <a:gd name="T80" fmla="*/ 53 w 177"/>
                <a:gd name="T81" fmla="*/ 141 h 218"/>
                <a:gd name="T82" fmla="*/ 55 w 177"/>
                <a:gd name="T83" fmla="*/ 164 h 218"/>
                <a:gd name="T84" fmla="*/ 75 w 177"/>
                <a:gd name="T85" fmla="*/ 181 h 218"/>
                <a:gd name="T86" fmla="*/ 95 w 177"/>
                <a:gd name="T87" fmla="*/ 182 h 218"/>
                <a:gd name="T88" fmla="*/ 107 w 177"/>
                <a:gd name="T89" fmla="*/ 180 h 218"/>
                <a:gd name="T90" fmla="*/ 117 w 177"/>
                <a:gd name="T91" fmla="*/ 174 h 218"/>
                <a:gd name="T92" fmla="*/ 123 w 177"/>
                <a:gd name="T93" fmla="*/ 16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7" h="218">
                  <a:moveTo>
                    <a:pt x="177" y="155"/>
                  </a:moveTo>
                  <a:lnTo>
                    <a:pt x="176" y="168"/>
                  </a:lnTo>
                  <a:lnTo>
                    <a:pt x="164" y="191"/>
                  </a:lnTo>
                  <a:lnTo>
                    <a:pt x="153" y="201"/>
                  </a:lnTo>
                  <a:lnTo>
                    <a:pt x="140" y="208"/>
                  </a:lnTo>
                  <a:lnTo>
                    <a:pt x="108" y="217"/>
                  </a:lnTo>
                  <a:lnTo>
                    <a:pt x="88" y="218"/>
                  </a:lnTo>
                  <a:lnTo>
                    <a:pt x="66" y="217"/>
                  </a:lnTo>
                  <a:lnTo>
                    <a:pt x="48" y="214"/>
                  </a:lnTo>
                  <a:lnTo>
                    <a:pt x="32" y="208"/>
                  </a:lnTo>
                  <a:lnTo>
                    <a:pt x="20" y="200"/>
                  </a:lnTo>
                  <a:lnTo>
                    <a:pt x="10" y="191"/>
                  </a:lnTo>
                  <a:lnTo>
                    <a:pt x="4" y="181"/>
                  </a:lnTo>
                  <a:lnTo>
                    <a:pt x="0" y="170"/>
                  </a:lnTo>
                  <a:lnTo>
                    <a:pt x="0" y="157"/>
                  </a:lnTo>
                  <a:lnTo>
                    <a:pt x="2" y="142"/>
                  </a:lnTo>
                  <a:lnTo>
                    <a:pt x="9" y="129"/>
                  </a:lnTo>
                  <a:lnTo>
                    <a:pt x="20" y="11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25" y="98"/>
                  </a:lnTo>
                  <a:lnTo>
                    <a:pt x="15" y="86"/>
                  </a:lnTo>
                  <a:lnTo>
                    <a:pt x="7" y="73"/>
                  </a:lnTo>
                  <a:lnTo>
                    <a:pt x="6" y="56"/>
                  </a:lnTo>
                  <a:lnTo>
                    <a:pt x="6" y="44"/>
                  </a:lnTo>
                  <a:lnTo>
                    <a:pt x="17" y="24"/>
                  </a:lnTo>
                  <a:lnTo>
                    <a:pt x="29" y="15"/>
                  </a:lnTo>
                  <a:lnTo>
                    <a:pt x="40" y="8"/>
                  </a:lnTo>
                  <a:lnTo>
                    <a:pt x="71" y="0"/>
                  </a:lnTo>
                  <a:lnTo>
                    <a:pt x="88" y="0"/>
                  </a:lnTo>
                  <a:lnTo>
                    <a:pt x="107" y="0"/>
                  </a:lnTo>
                  <a:lnTo>
                    <a:pt x="137" y="7"/>
                  </a:lnTo>
                  <a:lnTo>
                    <a:pt x="150" y="14"/>
                  </a:lnTo>
                  <a:lnTo>
                    <a:pt x="160" y="21"/>
                  </a:lnTo>
                  <a:lnTo>
                    <a:pt x="170" y="41"/>
                  </a:lnTo>
                  <a:lnTo>
                    <a:pt x="172" y="53"/>
                  </a:lnTo>
                  <a:lnTo>
                    <a:pt x="170" y="67"/>
                  </a:lnTo>
                  <a:lnTo>
                    <a:pt x="161" y="79"/>
                  </a:lnTo>
                  <a:lnTo>
                    <a:pt x="151" y="90"/>
                  </a:lnTo>
                  <a:lnTo>
                    <a:pt x="134" y="99"/>
                  </a:lnTo>
                  <a:lnTo>
                    <a:pt x="134" y="99"/>
                  </a:lnTo>
                  <a:lnTo>
                    <a:pt x="154" y="109"/>
                  </a:lnTo>
                  <a:lnTo>
                    <a:pt x="166" y="122"/>
                  </a:lnTo>
                  <a:lnTo>
                    <a:pt x="174" y="136"/>
                  </a:lnTo>
                  <a:lnTo>
                    <a:pt x="177" y="155"/>
                  </a:lnTo>
                  <a:close/>
                  <a:moveTo>
                    <a:pt x="118" y="59"/>
                  </a:moveTo>
                  <a:lnTo>
                    <a:pt x="117" y="49"/>
                  </a:lnTo>
                  <a:lnTo>
                    <a:pt x="110" y="41"/>
                  </a:lnTo>
                  <a:lnTo>
                    <a:pt x="101" y="36"/>
                  </a:lnTo>
                  <a:lnTo>
                    <a:pt x="88" y="36"/>
                  </a:lnTo>
                  <a:lnTo>
                    <a:pt x="84" y="36"/>
                  </a:lnTo>
                  <a:lnTo>
                    <a:pt x="78" y="37"/>
                  </a:lnTo>
                  <a:lnTo>
                    <a:pt x="74" y="39"/>
                  </a:lnTo>
                  <a:lnTo>
                    <a:pt x="68" y="40"/>
                  </a:lnTo>
                  <a:lnTo>
                    <a:pt x="65" y="43"/>
                  </a:lnTo>
                  <a:lnTo>
                    <a:pt x="62" y="46"/>
                  </a:lnTo>
                  <a:lnTo>
                    <a:pt x="59" y="50"/>
                  </a:lnTo>
                  <a:lnTo>
                    <a:pt x="59" y="56"/>
                  </a:lnTo>
                  <a:lnTo>
                    <a:pt x="59" y="63"/>
                  </a:lnTo>
                  <a:lnTo>
                    <a:pt x="64" y="67"/>
                  </a:lnTo>
                  <a:lnTo>
                    <a:pt x="69" y="73"/>
                  </a:lnTo>
                  <a:lnTo>
                    <a:pt x="79" y="77"/>
                  </a:lnTo>
                  <a:lnTo>
                    <a:pt x="84" y="79"/>
                  </a:lnTo>
                  <a:lnTo>
                    <a:pt x="89" y="82"/>
                  </a:lnTo>
                  <a:lnTo>
                    <a:pt x="97" y="85"/>
                  </a:lnTo>
                  <a:lnTo>
                    <a:pt x="107" y="87"/>
                  </a:lnTo>
                  <a:lnTo>
                    <a:pt x="112" y="80"/>
                  </a:lnTo>
                  <a:lnTo>
                    <a:pt x="115" y="73"/>
                  </a:lnTo>
                  <a:lnTo>
                    <a:pt x="118" y="67"/>
                  </a:lnTo>
                  <a:lnTo>
                    <a:pt x="118" y="59"/>
                  </a:lnTo>
                  <a:close/>
                  <a:moveTo>
                    <a:pt x="123" y="158"/>
                  </a:moveTo>
                  <a:lnTo>
                    <a:pt x="123" y="148"/>
                  </a:lnTo>
                  <a:lnTo>
                    <a:pt x="118" y="142"/>
                  </a:lnTo>
                  <a:lnTo>
                    <a:pt x="111" y="136"/>
                  </a:lnTo>
                  <a:lnTo>
                    <a:pt x="97" y="131"/>
                  </a:lnTo>
                  <a:lnTo>
                    <a:pt x="92" y="128"/>
                  </a:lnTo>
                  <a:lnTo>
                    <a:pt x="84" y="125"/>
                  </a:lnTo>
                  <a:lnTo>
                    <a:pt x="75" y="122"/>
                  </a:lnTo>
                  <a:lnTo>
                    <a:pt x="69" y="119"/>
                  </a:lnTo>
                  <a:lnTo>
                    <a:pt x="62" y="126"/>
                  </a:lnTo>
                  <a:lnTo>
                    <a:pt x="58" y="134"/>
                  </a:lnTo>
                  <a:lnTo>
                    <a:pt x="53" y="141"/>
                  </a:lnTo>
                  <a:lnTo>
                    <a:pt x="53" y="151"/>
                  </a:lnTo>
                  <a:lnTo>
                    <a:pt x="55" y="164"/>
                  </a:lnTo>
                  <a:lnTo>
                    <a:pt x="64" y="174"/>
                  </a:lnTo>
                  <a:lnTo>
                    <a:pt x="75" y="181"/>
                  </a:lnTo>
                  <a:lnTo>
                    <a:pt x="91" y="182"/>
                  </a:lnTo>
                  <a:lnTo>
                    <a:pt x="95" y="182"/>
                  </a:lnTo>
                  <a:lnTo>
                    <a:pt x="101" y="181"/>
                  </a:lnTo>
                  <a:lnTo>
                    <a:pt x="107" y="180"/>
                  </a:lnTo>
                  <a:lnTo>
                    <a:pt x="111" y="177"/>
                  </a:lnTo>
                  <a:lnTo>
                    <a:pt x="117" y="174"/>
                  </a:lnTo>
                  <a:lnTo>
                    <a:pt x="120" y="170"/>
                  </a:lnTo>
                  <a:lnTo>
                    <a:pt x="123" y="165"/>
                  </a:lnTo>
                  <a:lnTo>
                    <a:pt x="123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1" name="Freeform 2783"/>
            <p:cNvSpPr>
              <a:spLocks noEditPoints="1"/>
            </p:cNvSpPr>
            <p:nvPr/>
          </p:nvSpPr>
          <p:spPr bwMode="auto">
            <a:xfrm>
              <a:off x="1433" y="1574"/>
              <a:ext cx="57" cy="73"/>
            </a:xfrm>
            <a:custGeom>
              <a:avLst/>
              <a:gdLst>
                <a:gd name="T0" fmla="*/ 171 w 171"/>
                <a:gd name="T1" fmla="*/ 157 h 217"/>
                <a:gd name="T2" fmla="*/ 160 w 171"/>
                <a:gd name="T3" fmla="*/ 186 h 217"/>
                <a:gd name="T4" fmla="*/ 137 w 171"/>
                <a:gd name="T5" fmla="*/ 206 h 217"/>
                <a:gd name="T6" fmla="*/ 107 w 171"/>
                <a:gd name="T7" fmla="*/ 216 h 217"/>
                <a:gd name="T8" fmla="*/ 69 w 171"/>
                <a:gd name="T9" fmla="*/ 216 h 217"/>
                <a:gd name="T10" fmla="*/ 39 w 171"/>
                <a:gd name="T11" fmla="*/ 206 h 217"/>
                <a:gd name="T12" fmla="*/ 14 w 171"/>
                <a:gd name="T13" fmla="*/ 183 h 217"/>
                <a:gd name="T14" fmla="*/ 1 w 171"/>
                <a:gd name="T15" fmla="*/ 144 h 217"/>
                <a:gd name="T16" fmla="*/ 1 w 171"/>
                <a:gd name="T17" fmla="*/ 92 h 217"/>
                <a:gd name="T18" fmla="*/ 14 w 171"/>
                <a:gd name="T19" fmla="*/ 50 h 217"/>
                <a:gd name="T20" fmla="*/ 43 w 171"/>
                <a:gd name="T21" fmla="*/ 17 h 217"/>
                <a:gd name="T22" fmla="*/ 86 w 171"/>
                <a:gd name="T23" fmla="*/ 2 h 217"/>
                <a:gd name="T24" fmla="*/ 127 w 171"/>
                <a:gd name="T25" fmla="*/ 0 h 217"/>
                <a:gd name="T26" fmla="*/ 148 w 171"/>
                <a:gd name="T27" fmla="*/ 2 h 217"/>
                <a:gd name="T28" fmla="*/ 154 w 171"/>
                <a:gd name="T29" fmla="*/ 45 h 217"/>
                <a:gd name="T30" fmla="*/ 144 w 171"/>
                <a:gd name="T31" fmla="*/ 42 h 217"/>
                <a:gd name="T32" fmla="*/ 127 w 171"/>
                <a:gd name="T33" fmla="*/ 38 h 217"/>
                <a:gd name="T34" fmla="*/ 102 w 171"/>
                <a:gd name="T35" fmla="*/ 38 h 217"/>
                <a:gd name="T36" fmla="*/ 73 w 171"/>
                <a:gd name="T37" fmla="*/ 50 h 217"/>
                <a:gd name="T38" fmla="*/ 58 w 171"/>
                <a:gd name="T39" fmla="*/ 76 h 217"/>
                <a:gd name="T40" fmla="*/ 66 w 171"/>
                <a:gd name="T41" fmla="*/ 82 h 217"/>
                <a:gd name="T42" fmla="*/ 91 w 171"/>
                <a:gd name="T43" fmla="*/ 74 h 217"/>
                <a:gd name="T44" fmla="*/ 115 w 171"/>
                <a:gd name="T45" fmla="*/ 74 h 217"/>
                <a:gd name="T46" fmla="*/ 137 w 171"/>
                <a:gd name="T47" fmla="*/ 79 h 217"/>
                <a:gd name="T48" fmla="*/ 157 w 171"/>
                <a:gd name="T49" fmla="*/ 94 h 217"/>
                <a:gd name="T50" fmla="*/ 170 w 171"/>
                <a:gd name="T51" fmla="*/ 122 h 217"/>
                <a:gd name="T52" fmla="*/ 108 w 171"/>
                <a:gd name="T53" fmla="*/ 173 h 217"/>
                <a:gd name="T54" fmla="*/ 115 w 171"/>
                <a:gd name="T55" fmla="*/ 161 h 217"/>
                <a:gd name="T56" fmla="*/ 117 w 171"/>
                <a:gd name="T57" fmla="*/ 144 h 217"/>
                <a:gd name="T58" fmla="*/ 114 w 171"/>
                <a:gd name="T59" fmla="*/ 127 h 217"/>
                <a:gd name="T60" fmla="*/ 107 w 171"/>
                <a:gd name="T61" fmla="*/ 117 h 217"/>
                <a:gd name="T62" fmla="*/ 94 w 171"/>
                <a:gd name="T63" fmla="*/ 111 h 217"/>
                <a:gd name="T64" fmla="*/ 81 w 171"/>
                <a:gd name="T65" fmla="*/ 109 h 217"/>
                <a:gd name="T66" fmla="*/ 68 w 171"/>
                <a:gd name="T67" fmla="*/ 111 h 217"/>
                <a:gd name="T68" fmla="*/ 55 w 171"/>
                <a:gd name="T69" fmla="*/ 115 h 217"/>
                <a:gd name="T70" fmla="*/ 55 w 171"/>
                <a:gd name="T71" fmla="*/ 120 h 217"/>
                <a:gd name="T72" fmla="*/ 55 w 171"/>
                <a:gd name="T73" fmla="*/ 127 h 217"/>
                <a:gd name="T74" fmla="*/ 58 w 171"/>
                <a:gd name="T75" fmla="*/ 156 h 217"/>
                <a:gd name="T76" fmla="*/ 68 w 171"/>
                <a:gd name="T77" fmla="*/ 173 h 217"/>
                <a:gd name="T78" fmla="*/ 76 w 171"/>
                <a:gd name="T79" fmla="*/ 180 h 217"/>
                <a:gd name="T80" fmla="*/ 88 w 171"/>
                <a:gd name="T81" fmla="*/ 181 h 217"/>
                <a:gd name="T82" fmla="*/ 98 w 171"/>
                <a:gd name="T83" fmla="*/ 180 h 217"/>
                <a:gd name="T84" fmla="*/ 108 w 171"/>
                <a:gd name="T85" fmla="*/ 17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1" h="217">
                  <a:moveTo>
                    <a:pt x="171" y="141"/>
                  </a:moveTo>
                  <a:lnTo>
                    <a:pt x="171" y="157"/>
                  </a:lnTo>
                  <a:lnTo>
                    <a:pt x="166" y="171"/>
                  </a:lnTo>
                  <a:lnTo>
                    <a:pt x="160" y="186"/>
                  </a:lnTo>
                  <a:lnTo>
                    <a:pt x="150" y="196"/>
                  </a:lnTo>
                  <a:lnTo>
                    <a:pt x="137" y="206"/>
                  </a:lnTo>
                  <a:lnTo>
                    <a:pt x="122" y="212"/>
                  </a:lnTo>
                  <a:lnTo>
                    <a:pt x="107" y="216"/>
                  </a:lnTo>
                  <a:lnTo>
                    <a:pt x="88" y="217"/>
                  </a:lnTo>
                  <a:lnTo>
                    <a:pt x="69" y="216"/>
                  </a:lnTo>
                  <a:lnTo>
                    <a:pt x="53" y="212"/>
                  </a:lnTo>
                  <a:lnTo>
                    <a:pt x="39" y="206"/>
                  </a:lnTo>
                  <a:lnTo>
                    <a:pt x="27" y="196"/>
                  </a:lnTo>
                  <a:lnTo>
                    <a:pt x="14" y="183"/>
                  </a:lnTo>
                  <a:lnTo>
                    <a:pt x="7" y="166"/>
                  </a:lnTo>
                  <a:lnTo>
                    <a:pt x="1" y="144"/>
                  </a:lnTo>
                  <a:lnTo>
                    <a:pt x="0" y="120"/>
                  </a:lnTo>
                  <a:lnTo>
                    <a:pt x="1" y="92"/>
                  </a:lnTo>
                  <a:lnTo>
                    <a:pt x="7" y="71"/>
                  </a:lnTo>
                  <a:lnTo>
                    <a:pt x="14" y="50"/>
                  </a:lnTo>
                  <a:lnTo>
                    <a:pt x="27" y="33"/>
                  </a:lnTo>
                  <a:lnTo>
                    <a:pt x="43" y="17"/>
                  </a:lnTo>
                  <a:lnTo>
                    <a:pt x="63" y="9"/>
                  </a:lnTo>
                  <a:lnTo>
                    <a:pt x="86" y="2"/>
                  </a:lnTo>
                  <a:lnTo>
                    <a:pt x="115" y="0"/>
                  </a:lnTo>
                  <a:lnTo>
                    <a:pt x="127" y="0"/>
                  </a:lnTo>
                  <a:lnTo>
                    <a:pt x="138" y="0"/>
                  </a:lnTo>
                  <a:lnTo>
                    <a:pt x="148" y="2"/>
                  </a:lnTo>
                  <a:lnTo>
                    <a:pt x="154" y="3"/>
                  </a:lnTo>
                  <a:lnTo>
                    <a:pt x="154" y="45"/>
                  </a:lnTo>
                  <a:lnTo>
                    <a:pt x="148" y="45"/>
                  </a:lnTo>
                  <a:lnTo>
                    <a:pt x="144" y="42"/>
                  </a:lnTo>
                  <a:lnTo>
                    <a:pt x="135" y="40"/>
                  </a:lnTo>
                  <a:lnTo>
                    <a:pt x="127" y="38"/>
                  </a:lnTo>
                  <a:lnTo>
                    <a:pt x="115" y="38"/>
                  </a:lnTo>
                  <a:lnTo>
                    <a:pt x="102" y="38"/>
                  </a:lnTo>
                  <a:lnTo>
                    <a:pt x="81" y="45"/>
                  </a:lnTo>
                  <a:lnTo>
                    <a:pt x="73" y="50"/>
                  </a:lnTo>
                  <a:lnTo>
                    <a:pt x="66" y="58"/>
                  </a:lnTo>
                  <a:lnTo>
                    <a:pt x="58" y="76"/>
                  </a:lnTo>
                  <a:lnTo>
                    <a:pt x="55" y="88"/>
                  </a:lnTo>
                  <a:lnTo>
                    <a:pt x="66" y="82"/>
                  </a:lnTo>
                  <a:lnTo>
                    <a:pt x="78" y="78"/>
                  </a:lnTo>
                  <a:lnTo>
                    <a:pt x="91" y="74"/>
                  </a:lnTo>
                  <a:lnTo>
                    <a:pt x="104" y="74"/>
                  </a:lnTo>
                  <a:lnTo>
                    <a:pt x="115" y="74"/>
                  </a:lnTo>
                  <a:lnTo>
                    <a:pt x="127" y="76"/>
                  </a:lnTo>
                  <a:lnTo>
                    <a:pt x="137" y="79"/>
                  </a:lnTo>
                  <a:lnTo>
                    <a:pt x="145" y="85"/>
                  </a:lnTo>
                  <a:lnTo>
                    <a:pt x="157" y="94"/>
                  </a:lnTo>
                  <a:lnTo>
                    <a:pt x="164" y="107"/>
                  </a:lnTo>
                  <a:lnTo>
                    <a:pt x="170" y="122"/>
                  </a:lnTo>
                  <a:lnTo>
                    <a:pt x="171" y="141"/>
                  </a:lnTo>
                  <a:close/>
                  <a:moveTo>
                    <a:pt x="108" y="173"/>
                  </a:moveTo>
                  <a:lnTo>
                    <a:pt x="112" y="169"/>
                  </a:lnTo>
                  <a:lnTo>
                    <a:pt x="115" y="161"/>
                  </a:lnTo>
                  <a:lnTo>
                    <a:pt x="117" y="154"/>
                  </a:lnTo>
                  <a:lnTo>
                    <a:pt x="117" y="144"/>
                  </a:lnTo>
                  <a:lnTo>
                    <a:pt x="117" y="134"/>
                  </a:lnTo>
                  <a:lnTo>
                    <a:pt x="114" y="127"/>
                  </a:lnTo>
                  <a:lnTo>
                    <a:pt x="111" y="121"/>
                  </a:lnTo>
                  <a:lnTo>
                    <a:pt x="107" y="117"/>
                  </a:lnTo>
                  <a:lnTo>
                    <a:pt x="101" y="114"/>
                  </a:lnTo>
                  <a:lnTo>
                    <a:pt x="94" y="111"/>
                  </a:lnTo>
                  <a:lnTo>
                    <a:pt x="88" y="109"/>
                  </a:lnTo>
                  <a:lnTo>
                    <a:pt x="81" y="109"/>
                  </a:lnTo>
                  <a:lnTo>
                    <a:pt x="73" y="109"/>
                  </a:lnTo>
                  <a:lnTo>
                    <a:pt x="68" y="111"/>
                  </a:lnTo>
                  <a:lnTo>
                    <a:pt x="60" y="112"/>
                  </a:lnTo>
                  <a:lnTo>
                    <a:pt x="55" y="115"/>
                  </a:lnTo>
                  <a:lnTo>
                    <a:pt x="55" y="117"/>
                  </a:lnTo>
                  <a:lnTo>
                    <a:pt x="55" y="120"/>
                  </a:lnTo>
                  <a:lnTo>
                    <a:pt x="55" y="122"/>
                  </a:lnTo>
                  <a:lnTo>
                    <a:pt x="55" y="127"/>
                  </a:lnTo>
                  <a:lnTo>
                    <a:pt x="55" y="144"/>
                  </a:lnTo>
                  <a:lnTo>
                    <a:pt x="58" y="156"/>
                  </a:lnTo>
                  <a:lnTo>
                    <a:pt x="62" y="166"/>
                  </a:lnTo>
                  <a:lnTo>
                    <a:pt x="68" y="173"/>
                  </a:lnTo>
                  <a:lnTo>
                    <a:pt x="72" y="177"/>
                  </a:lnTo>
                  <a:lnTo>
                    <a:pt x="76" y="180"/>
                  </a:lnTo>
                  <a:lnTo>
                    <a:pt x="82" y="181"/>
                  </a:lnTo>
                  <a:lnTo>
                    <a:pt x="88" y="181"/>
                  </a:lnTo>
                  <a:lnTo>
                    <a:pt x="92" y="181"/>
                  </a:lnTo>
                  <a:lnTo>
                    <a:pt x="98" y="180"/>
                  </a:lnTo>
                  <a:lnTo>
                    <a:pt x="104" y="177"/>
                  </a:lnTo>
                  <a:lnTo>
                    <a:pt x="108" y="1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2" name="Freeform 2784"/>
            <p:cNvSpPr>
              <a:spLocks noEditPoints="1"/>
            </p:cNvSpPr>
            <p:nvPr/>
          </p:nvSpPr>
          <p:spPr bwMode="auto">
            <a:xfrm>
              <a:off x="1211" y="1710"/>
              <a:ext cx="72" cy="70"/>
            </a:xfrm>
            <a:custGeom>
              <a:avLst/>
              <a:gdLst>
                <a:gd name="T0" fmla="*/ 217 w 217"/>
                <a:gd name="T1" fmla="*/ 210 h 210"/>
                <a:gd name="T2" fmla="*/ 161 w 217"/>
                <a:gd name="T3" fmla="*/ 210 h 210"/>
                <a:gd name="T4" fmla="*/ 147 w 217"/>
                <a:gd name="T5" fmla="*/ 167 h 210"/>
                <a:gd name="T6" fmla="*/ 69 w 217"/>
                <a:gd name="T7" fmla="*/ 167 h 210"/>
                <a:gd name="T8" fmla="*/ 54 w 217"/>
                <a:gd name="T9" fmla="*/ 210 h 210"/>
                <a:gd name="T10" fmla="*/ 0 w 217"/>
                <a:gd name="T11" fmla="*/ 210 h 210"/>
                <a:gd name="T12" fmla="*/ 78 w 217"/>
                <a:gd name="T13" fmla="*/ 0 h 210"/>
                <a:gd name="T14" fmla="*/ 139 w 217"/>
                <a:gd name="T15" fmla="*/ 0 h 210"/>
                <a:gd name="T16" fmla="*/ 217 w 217"/>
                <a:gd name="T17" fmla="*/ 210 h 210"/>
                <a:gd name="T18" fmla="*/ 134 w 217"/>
                <a:gd name="T19" fmla="*/ 130 h 210"/>
                <a:gd name="T20" fmla="*/ 108 w 217"/>
                <a:gd name="T21" fmla="*/ 53 h 210"/>
                <a:gd name="T22" fmla="*/ 82 w 217"/>
                <a:gd name="T23" fmla="*/ 130 h 210"/>
                <a:gd name="T24" fmla="*/ 134 w 217"/>
                <a:gd name="T25" fmla="*/ 13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210">
                  <a:moveTo>
                    <a:pt x="217" y="210"/>
                  </a:moveTo>
                  <a:lnTo>
                    <a:pt x="161" y="210"/>
                  </a:lnTo>
                  <a:lnTo>
                    <a:pt x="147" y="167"/>
                  </a:lnTo>
                  <a:lnTo>
                    <a:pt x="69" y="167"/>
                  </a:lnTo>
                  <a:lnTo>
                    <a:pt x="54" y="210"/>
                  </a:lnTo>
                  <a:lnTo>
                    <a:pt x="0" y="210"/>
                  </a:lnTo>
                  <a:lnTo>
                    <a:pt x="78" y="0"/>
                  </a:lnTo>
                  <a:lnTo>
                    <a:pt x="139" y="0"/>
                  </a:lnTo>
                  <a:lnTo>
                    <a:pt x="217" y="210"/>
                  </a:lnTo>
                  <a:close/>
                  <a:moveTo>
                    <a:pt x="134" y="130"/>
                  </a:moveTo>
                  <a:lnTo>
                    <a:pt x="108" y="53"/>
                  </a:lnTo>
                  <a:lnTo>
                    <a:pt x="82" y="130"/>
                  </a:lnTo>
                  <a:lnTo>
                    <a:pt x="134" y="1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3" name="Freeform 2785"/>
            <p:cNvSpPr>
              <a:spLocks/>
            </p:cNvSpPr>
            <p:nvPr/>
          </p:nvSpPr>
          <p:spPr bwMode="auto">
            <a:xfrm>
              <a:off x="1293" y="1710"/>
              <a:ext cx="64" cy="70"/>
            </a:xfrm>
            <a:custGeom>
              <a:avLst/>
              <a:gdLst>
                <a:gd name="T0" fmla="*/ 191 w 191"/>
                <a:gd name="T1" fmla="*/ 210 h 210"/>
                <a:gd name="T2" fmla="*/ 139 w 191"/>
                <a:gd name="T3" fmla="*/ 210 h 210"/>
                <a:gd name="T4" fmla="*/ 49 w 191"/>
                <a:gd name="T5" fmla="*/ 66 h 210"/>
                <a:gd name="T6" fmla="*/ 49 w 191"/>
                <a:gd name="T7" fmla="*/ 210 h 210"/>
                <a:gd name="T8" fmla="*/ 0 w 191"/>
                <a:gd name="T9" fmla="*/ 210 h 210"/>
                <a:gd name="T10" fmla="*/ 0 w 191"/>
                <a:gd name="T11" fmla="*/ 0 h 210"/>
                <a:gd name="T12" fmla="*/ 65 w 191"/>
                <a:gd name="T13" fmla="*/ 0 h 210"/>
                <a:gd name="T14" fmla="*/ 142 w 191"/>
                <a:gd name="T15" fmla="*/ 121 h 210"/>
                <a:gd name="T16" fmla="*/ 142 w 191"/>
                <a:gd name="T17" fmla="*/ 0 h 210"/>
                <a:gd name="T18" fmla="*/ 191 w 191"/>
                <a:gd name="T19" fmla="*/ 0 h 210"/>
                <a:gd name="T20" fmla="*/ 191 w 191"/>
                <a:gd name="T21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10">
                  <a:moveTo>
                    <a:pt x="191" y="210"/>
                  </a:moveTo>
                  <a:lnTo>
                    <a:pt x="139" y="210"/>
                  </a:lnTo>
                  <a:lnTo>
                    <a:pt x="49" y="66"/>
                  </a:lnTo>
                  <a:lnTo>
                    <a:pt x="49" y="210"/>
                  </a:lnTo>
                  <a:lnTo>
                    <a:pt x="0" y="210"/>
                  </a:lnTo>
                  <a:lnTo>
                    <a:pt x="0" y="0"/>
                  </a:lnTo>
                  <a:lnTo>
                    <a:pt x="65" y="0"/>
                  </a:lnTo>
                  <a:lnTo>
                    <a:pt x="142" y="121"/>
                  </a:lnTo>
                  <a:lnTo>
                    <a:pt x="142" y="0"/>
                  </a:lnTo>
                  <a:lnTo>
                    <a:pt x="191" y="0"/>
                  </a:lnTo>
                  <a:lnTo>
                    <a:pt x="191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4" name="Freeform 2786"/>
            <p:cNvSpPr>
              <a:spLocks noEditPoints="1"/>
            </p:cNvSpPr>
            <p:nvPr/>
          </p:nvSpPr>
          <p:spPr bwMode="auto">
            <a:xfrm>
              <a:off x="1367" y="1710"/>
              <a:ext cx="72" cy="70"/>
            </a:xfrm>
            <a:custGeom>
              <a:avLst/>
              <a:gdLst>
                <a:gd name="T0" fmla="*/ 217 w 217"/>
                <a:gd name="T1" fmla="*/ 210 h 210"/>
                <a:gd name="T2" fmla="*/ 161 w 217"/>
                <a:gd name="T3" fmla="*/ 210 h 210"/>
                <a:gd name="T4" fmla="*/ 147 w 217"/>
                <a:gd name="T5" fmla="*/ 167 h 210"/>
                <a:gd name="T6" fmla="*/ 69 w 217"/>
                <a:gd name="T7" fmla="*/ 167 h 210"/>
                <a:gd name="T8" fmla="*/ 55 w 217"/>
                <a:gd name="T9" fmla="*/ 210 h 210"/>
                <a:gd name="T10" fmla="*/ 0 w 217"/>
                <a:gd name="T11" fmla="*/ 210 h 210"/>
                <a:gd name="T12" fmla="*/ 78 w 217"/>
                <a:gd name="T13" fmla="*/ 0 h 210"/>
                <a:gd name="T14" fmla="*/ 139 w 217"/>
                <a:gd name="T15" fmla="*/ 0 h 210"/>
                <a:gd name="T16" fmla="*/ 217 w 217"/>
                <a:gd name="T17" fmla="*/ 210 h 210"/>
                <a:gd name="T18" fmla="*/ 134 w 217"/>
                <a:gd name="T19" fmla="*/ 130 h 210"/>
                <a:gd name="T20" fmla="*/ 108 w 217"/>
                <a:gd name="T21" fmla="*/ 53 h 210"/>
                <a:gd name="T22" fmla="*/ 82 w 217"/>
                <a:gd name="T23" fmla="*/ 130 h 210"/>
                <a:gd name="T24" fmla="*/ 134 w 217"/>
                <a:gd name="T25" fmla="*/ 13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210">
                  <a:moveTo>
                    <a:pt x="217" y="210"/>
                  </a:moveTo>
                  <a:lnTo>
                    <a:pt x="161" y="210"/>
                  </a:lnTo>
                  <a:lnTo>
                    <a:pt x="147" y="167"/>
                  </a:lnTo>
                  <a:lnTo>
                    <a:pt x="69" y="167"/>
                  </a:lnTo>
                  <a:lnTo>
                    <a:pt x="55" y="210"/>
                  </a:lnTo>
                  <a:lnTo>
                    <a:pt x="0" y="210"/>
                  </a:lnTo>
                  <a:lnTo>
                    <a:pt x="78" y="0"/>
                  </a:lnTo>
                  <a:lnTo>
                    <a:pt x="139" y="0"/>
                  </a:lnTo>
                  <a:lnTo>
                    <a:pt x="217" y="210"/>
                  </a:lnTo>
                  <a:close/>
                  <a:moveTo>
                    <a:pt x="134" y="130"/>
                  </a:moveTo>
                  <a:lnTo>
                    <a:pt x="108" y="53"/>
                  </a:lnTo>
                  <a:lnTo>
                    <a:pt x="82" y="130"/>
                  </a:lnTo>
                  <a:lnTo>
                    <a:pt x="134" y="1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5" name="Freeform 2787"/>
            <p:cNvSpPr>
              <a:spLocks/>
            </p:cNvSpPr>
            <p:nvPr/>
          </p:nvSpPr>
          <p:spPr bwMode="auto">
            <a:xfrm>
              <a:off x="1449" y="1710"/>
              <a:ext cx="51" cy="70"/>
            </a:xfrm>
            <a:custGeom>
              <a:avLst/>
              <a:gdLst>
                <a:gd name="T0" fmla="*/ 152 w 152"/>
                <a:gd name="T1" fmla="*/ 210 h 210"/>
                <a:gd name="T2" fmla="*/ 0 w 152"/>
                <a:gd name="T3" fmla="*/ 210 h 210"/>
                <a:gd name="T4" fmla="*/ 0 w 152"/>
                <a:gd name="T5" fmla="*/ 0 h 210"/>
                <a:gd name="T6" fmla="*/ 55 w 152"/>
                <a:gd name="T7" fmla="*/ 0 h 210"/>
                <a:gd name="T8" fmla="*/ 55 w 152"/>
                <a:gd name="T9" fmla="*/ 170 h 210"/>
                <a:gd name="T10" fmla="*/ 152 w 152"/>
                <a:gd name="T11" fmla="*/ 170 h 210"/>
                <a:gd name="T12" fmla="*/ 152 w 152"/>
                <a:gd name="T1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210">
                  <a:moveTo>
                    <a:pt x="152" y="210"/>
                  </a:moveTo>
                  <a:lnTo>
                    <a:pt x="0" y="210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170"/>
                  </a:lnTo>
                  <a:lnTo>
                    <a:pt x="152" y="170"/>
                  </a:lnTo>
                  <a:lnTo>
                    <a:pt x="152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6" name="Freeform 2788"/>
            <p:cNvSpPr>
              <a:spLocks noEditPoints="1"/>
            </p:cNvSpPr>
            <p:nvPr/>
          </p:nvSpPr>
          <p:spPr bwMode="auto">
            <a:xfrm>
              <a:off x="1506" y="1708"/>
              <a:ext cx="72" cy="73"/>
            </a:xfrm>
            <a:custGeom>
              <a:avLst/>
              <a:gdLst>
                <a:gd name="T0" fmla="*/ 216 w 216"/>
                <a:gd name="T1" fmla="*/ 109 h 219"/>
                <a:gd name="T2" fmla="*/ 214 w 216"/>
                <a:gd name="T3" fmla="*/ 134 h 219"/>
                <a:gd name="T4" fmla="*/ 200 w 216"/>
                <a:gd name="T5" fmla="*/ 172 h 219"/>
                <a:gd name="T6" fmla="*/ 187 w 216"/>
                <a:gd name="T7" fmla="*/ 188 h 219"/>
                <a:gd name="T8" fmla="*/ 171 w 216"/>
                <a:gd name="T9" fmla="*/ 203 h 219"/>
                <a:gd name="T10" fmla="*/ 132 w 216"/>
                <a:gd name="T11" fmla="*/ 217 h 219"/>
                <a:gd name="T12" fmla="*/ 108 w 216"/>
                <a:gd name="T13" fmla="*/ 219 h 219"/>
                <a:gd name="T14" fmla="*/ 83 w 216"/>
                <a:gd name="T15" fmla="*/ 217 h 219"/>
                <a:gd name="T16" fmla="*/ 43 w 216"/>
                <a:gd name="T17" fmla="*/ 203 h 219"/>
                <a:gd name="T18" fmla="*/ 29 w 216"/>
                <a:gd name="T19" fmla="*/ 188 h 219"/>
                <a:gd name="T20" fmla="*/ 16 w 216"/>
                <a:gd name="T21" fmla="*/ 172 h 219"/>
                <a:gd name="T22" fmla="*/ 1 w 216"/>
                <a:gd name="T23" fmla="*/ 134 h 219"/>
                <a:gd name="T24" fmla="*/ 0 w 216"/>
                <a:gd name="T25" fmla="*/ 109 h 219"/>
                <a:gd name="T26" fmla="*/ 1 w 216"/>
                <a:gd name="T27" fmla="*/ 85 h 219"/>
                <a:gd name="T28" fmla="*/ 16 w 216"/>
                <a:gd name="T29" fmla="*/ 44 h 219"/>
                <a:gd name="T30" fmla="*/ 29 w 216"/>
                <a:gd name="T31" fmla="*/ 30 h 219"/>
                <a:gd name="T32" fmla="*/ 43 w 216"/>
                <a:gd name="T33" fmla="*/ 16 h 219"/>
                <a:gd name="T34" fmla="*/ 83 w 216"/>
                <a:gd name="T35" fmla="*/ 1 h 219"/>
                <a:gd name="T36" fmla="*/ 108 w 216"/>
                <a:gd name="T37" fmla="*/ 0 h 219"/>
                <a:gd name="T38" fmla="*/ 132 w 216"/>
                <a:gd name="T39" fmla="*/ 1 h 219"/>
                <a:gd name="T40" fmla="*/ 171 w 216"/>
                <a:gd name="T41" fmla="*/ 16 h 219"/>
                <a:gd name="T42" fmla="*/ 187 w 216"/>
                <a:gd name="T43" fmla="*/ 30 h 219"/>
                <a:gd name="T44" fmla="*/ 200 w 216"/>
                <a:gd name="T45" fmla="*/ 44 h 219"/>
                <a:gd name="T46" fmla="*/ 214 w 216"/>
                <a:gd name="T47" fmla="*/ 85 h 219"/>
                <a:gd name="T48" fmla="*/ 216 w 216"/>
                <a:gd name="T49" fmla="*/ 109 h 219"/>
                <a:gd name="T50" fmla="*/ 144 w 216"/>
                <a:gd name="T51" fmla="*/ 162 h 219"/>
                <a:gd name="T52" fmla="*/ 151 w 216"/>
                <a:gd name="T53" fmla="*/ 152 h 219"/>
                <a:gd name="T54" fmla="*/ 155 w 216"/>
                <a:gd name="T55" fmla="*/ 139 h 219"/>
                <a:gd name="T56" fmla="*/ 158 w 216"/>
                <a:gd name="T57" fmla="*/ 126 h 219"/>
                <a:gd name="T58" fmla="*/ 160 w 216"/>
                <a:gd name="T59" fmla="*/ 109 h 219"/>
                <a:gd name="T60" fmla="*/ 158 w 216"/>
                <a:gd name="T61" fmla="*/ 90 h 219"/>
                <a:gd name="T62" fmla="*/ 155 w 216"/>
                <a:gd name="T63" fmla="*/ 77 h 219"/>
                <a:gd name="T64" fmla="*/ 150 w 216"/>
                <a:gd name="T65" fmla="*/ 64 h 219"/>
                <a:gd name="T66" fmla="*/ 144 w 216"/>
                <a:gd name="T67" fmla="*/ 56 h 219"/>
                <a:gd name="T68" fmla="*/ 137 w 216"/>
                <a:gd name="T69" fmla="*/ 47 h 219"/>
                <a:gd name="T70" fmla="*/ 127 w 216"/>
                <a:gd name="T71" fmla="*/ 43 h 219"/>
                <a:gd name="T72" fmla="*/ 118 w 216"/>
                <a:gd name="T73" fmla="*/ 40 h 219"/>
                <a:gd name="T74" fmla="*/ 108 w 216"/>
                <a:gd name="T75" fmla="*/ 40 h 219"/>
                <a:gd name="T76" fmla="*/ 98 w 216"/>
                <a:gd name="T77" fmla="*/ 40 h 219"/>
                <a:gd name="T78" fmla="*/ 88 w 216"/>
                <a:gd name="T79" fmla="*/ 43 h 219"/>
                <a:gd name="T80" fmla="*/ 79 w 216"/>
                <a:gd name="T81" fmla="*/ 47 h 219"/>
                <a:gd name="T82" fmla="*/ 72 w 216"/>
                <a:gd name="T83" fmla="*/ 56 h 219"/>
                <a:gd name="T84" fmla="*/ 65 w 216"/>
                <a:gd name="T85" fmla="*/ 64 h 219"/>
                <a:gd name="T86" fmla="*/ 60 w 216"/>
                <a:gd name="T87" fmla="*/ 77 h 219"/>
                <a:gd name="T88" fmla="*/ 56 w 216"/>
                <a:gd name="T89" fmla="*/ 92 h 219"/>
                <a:gd name="T90" fmla="*/ 56 w 216"/>
                <a:gd name="T91" fmla="*/ 109 h 219"/>
                <a:gd name="T92" fmla="*/ 56 w 216"/>
                <a:gd name="T93" fmla="*/ 126 h 219"/>
                <a:gd name="T94" fmla="*/ 60 w 216"/>
                <a:gd name="T95" fmla="*/ 141 h 219"/>
                <a:gd name="T96" fmla="*/ 65 w 216"/>
                <a:gd name="T97" fmla="*/ 154 h 219"/>
                <a:gd name="T98" fmla="*/ 72 w 216"/>
                <a:gd name="T99" fmla="*/ 162 h 219"/>
                <a:gd name="T100" fmla="*/ 79 w 216"/>
                <a:gd name="T101" fmla="*/ 170 h 219"/>
                <a:gd name="T102" fmla="*/ 88 w 216"/>
                <a:gd name="T103" fmla="*/ 175 h 219"/>
                <a:gd name="T104" fmla="*/ 98 w 216"/>
                <a:gd name="T105" fmla="*/ 178 h 219"/>
                <a:gd name="T106" fmla="*/ 108 w 216"/>
                <a:gd name="T107" fmla="*/ 178 h 219"/>
                <a:gd name="T108" fmla="*/ 118 w 216"/>
                <a:gd name="T109" fmla="*/ 178 h 219"/>
                <a:gd name="T110" fmla="*/ 128 w 216"/>
                <a:gd name="T111" fmla="*/ 175 h 219"/>
                <a:gd name="T112" fmla="*/ 137 w 216"/>
                <a:gd name="T113" fmla="*/ 170 h 219"/>
                <a:gd name="T114" fmla="*/ 144 w 216"/>
                <a:gd name="T115" fmla="*/ 16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6" h="219">
                  <a:moveTo>
                    <a:pt x="216" y="109"/>
                  </a:moveTo>
                  <a:lnTo>
                    <a:pt x="214" y="134"/>
                  </a:lnTo>
                  <a:lnTo>
                    <a:pt x="200" y="172"/>
                  </a:lnTo>
                  <a:lnTo>
                    <a:pt x="187" y="188"/>
                  </a:lnTo>
                  <a:lnTo>
                    <a:pt x="171" y="203"/>
                  </a:lnTo>
                  <a:lnTo>
                    <a:pt x="132" y="217"/>
                  </a:lnTo>
                  <a:lnTo>
                    <a:pt x="108" y="219"/>
                  </a:lnTo>
                  <a:lnTo>
                    <a:pt x="83" y="217"/>
                  </a:lnTo>
                  <a:lnTo>
                    <a:pt x="43" y="203"/>
                  </a:lnTo>
                  <a:lnTo>
                    <a:pt x="29" y="188"/>
                  </a:lnTo>
                  <a:lnTo>
                    <a:pt x="16" y="172"/>
                  </a:lnTo>
                  <a:lnTo>
                    <a:pt x="1" y="134"/>
                  </a:lnTo>
                  <a:lnTo>
                    <a:pt x="0" y="109"/>
                  </a:lnTo>
                  <a:lnTo>
                    <a:pt x="1" y="85"/>
                  </a:lnTo>
                  <a:lnTo>
                    <a:pt x="16" y="44"/>
                  </a:lnTo>
                  <a:lnTo>
                    <a:pt x="29" y="30"/>
                  </a:lnTo>
                  <a:lnTo>
                    <a:pt x="43" y="16"/>
                  </a:lnTo>
                  <a:lnTo>
                    <a:pt x="83" y="1"/>
                  </a:lnTo>
                  <a:lnTo>
                    <a:pt x="108" y="0"/>
                  </a:lnTo>
                  <a:lnTo>
                    <a:pt x="132" y="1"/>
                  </a:lnTo>
                  <a:lnTo>
                    <a:pt x="171" y="16"/>
                  </a:lnTo>
                  <a:lnTo>
                    <a:pt x="187" y="30"/>
                  </a:lnTo>
                  <a:lnTo>
                    <a:pt x="200" y="44"/>
                  </a:lnTo>
                  <a:lnTo>
                    <a:pt x="214" y="85"/>
                  </a:lnTo>
                  <a:lnTo>
                    <a:pt x="216" y="109"/>
                  </a:lnTo>
                  <a:close/>
                  <a:moveTo>
                    <a:pt x="144" y="162"/>
                  </a:moveTo>
                  <a:lnTo>
                    <a:pt x="151" y="152"/>
                  </a:lnTo>
                  <a:lnTo>
                    <a:pt x="155" y="139"/>
                  </a:lnTo>
                  <a:lnTo>
                    <a:pt x="158" y="126"/>
                  </a:lnTo>
                  <a:lnTo>
                    <a:pt x="160" y="109"/>
                  </a:lnTo>
                  <a:lnTo>
                    <a:pt x="158" y="90"/>
                  </a:lnTo>
                  <a:lnTo>
                    <a:pt x="155" y="77"/>
                  </a:lnTo>
                  <a:lnTo>
                    <a:pt x="150" y="64"/>
                  </a:lnTo>
                  <a:lnTo>
                    <a:pt x="144" y="56"/>
                  </a:lnTo>
                  <a:lnTo>
                    <a:pt x="137" y="47"/>
                  </a:lnTo>
                  <a:lnTo>
                    <a:pt x="127" y="43"/>
                  </a:lnTo>
                  <a:lnTo>
                    <a:pt x="118" y="40"/>
                  </a:lnTo>
                  <a:lnTo>
                    <a:pt x="108" y="40"/>
                  </a:lnTo>
                  <a:lnTo>
                    <a:pt x="98" y="40"/>
                  </a:lnTo>
                  <a:lnTo>
                    <a:pt x="88" y="43"/>
                  </a:lnTo>
                  <a:lnTo>
                    <a:pt x="79" y="47"/>
                  </a:lnTo>
                  <a:lnTo>
                    <a:pt x="72" y="56"/>
                  </a:lnTo>
                  <a:lnTo>
                    <a:pt x="65" y="64"/>
                  </a:lnTo>
                  <a:lnTo>
                    <a:pt x="60" y="77"/>
                  </a:lnTo>
                  <a:lnTo>
                    <a:pt x="56" y="92"/>
                  </a:lnTo>
                  <a:lnTo>
                    <a:pt x="56" y="109"/>
                  </a:lnTo>
                  <a:lnTo>
                    <a:pt x="56" y="126"/>
                  </a:lnTo>
                  <a:lnTo>
                    <a:pt x="60" y="141"/>
                  </a:lnTo>
                  <a:lnTo>
                    <a:pt x="65" y="154"/>
                  </a:lnTo>
                  <a:lnTo>
                    <a:pt x="72" y="162"/>
                  </a:lnTo>
                  <a:lnTo>
                    <a:pt x="79" y="170"/>
                  </a:lnTo>
                  <a:lnTo>
                    <a:pt x="88" y="175"/>
                  </a:lnTo>
                  <a:lnTo>
                    <a:pt x="98" y="178"/>
                  </a:lnTo>
                  <a:lnTo>
                    <a:pt x="108" y="178"/>
                  </a:lnTo>
                  <a:lnTo>
                    <a:pt x="118" y="178"/>
                  </a:lnTo>
                  <a:lnTo>
                    <a:pt x="128" y="175"/>
                  </a:lnTo>
                  <a:lnTo>
                    <a:pt x="137" y="170"/>
                  </a:lnTo>
                  <a:lnTo>
                    <a:pt x="144" y="1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7" name="Freeform 2789"/>
            <p:cNvSpPr>
              <a:spLocks/>
            </p:cNvSpPr>
            <p:nvPr/>
          </p:nvSpPr>
          <p:spPr bwMode="auto">
            <a:xfrm>
              <a:off x="1588" y="1708"/>
              <a:ext cx="66" cy="73"/>
            </a:xfrm>
            <a:custGeom>
              <a:avLst/>
              <a:gdLst>
                <a:gd name="T0" fmla="*/ 197 w 197"/>
                <a:gd name="T1" fmla="*/ 201 h 219"/>
                <a:gd name="T2" fmla="*/ 181 w 197"/>
                <a:gd name="T3" fmla="*/ 207 h 219"/>
                <a:gd name="T4" fmla="*/ 160 w 197"/>
                <a:gd name="T5" fmla="*/ 213 h 219"/>
                <a:gd name="T6" fmla="*/ 136 w 197"/>
                <a:gd name="T7" fmla="*/ 217 h 219"/>
                <a:gd name="T8" fmla="*/ 113 w 197"/>
                <a:gd name="T9" fmla="*/ 219 h 219"/>
                <a:gd name="T10" fmla="*/ 88 w 197"/>
                <a:gd name="T11" fmla="*/ 217 h 219"/>
                <a:gd name="T12" fmla="*/ 46 w 197"/>
                <a:gd name="T13" fmla="*/ 203 h 219"/>
                <a:gd name="T14" fmla="*/ 30 w 197"/>
                <a:gd name="T15" fmla="*/ 190 h 219"/>
                <a:gd name="T16" fmla="*/ 16 w 197"/>
                <a:gd name="T17" fmla="*/ 174 h 219"/>
                <a:gd name="T18" fmla="*/ 1 w 197"/>
                <a:gd name="T19" fmla="*/ 134 h 219"/>
                <a:gd name="T20" fmla="*/ 0 w 197"/>
                <a:gd name="T21" fmla="*/ 109 h 219"/>
                <a:gd name="T22" fmla="*/ 1 w 197"/>
                <a:gd name="T23" fmla="*/ 85 h 219"/>
                <a:gd name="T24" fmla="*/ 16 w 197"/>
                <a:gd name="T25" fmla="*/ 46 h 219"/>
                <a:gd name="T26" fmla="*/ 30 w 197"/>
                <a:gd name="T27" fmla="*/ 30 h 219"/>
                <a:gd name="T28" fmla="*/ 46 w 197"/>
                <a:gd name="T29" fmla="*/ 17 h 219"/>
                <a:gd name="T30" fmla="*/ 89 w 197"/>
                <a:gd name="T31" fmla="*/ 1 h 219"/>
                <a:gd name="T32" fmla="*/ 115 w 197"/>
                <a:gd name="T33" fmla="*/ 0 h 219"/>
                <a:gd name="T34" fmla="*/ 135 w 197"/>
                <a:gd name="T35" fmla="*/ 1 h 219"/>
                <a:gd name="T36" fmla="*/ 154 w 197"/>
                <a:gd name="T37" fmla="*/ 4 h 219"/>
                <a:gd name="T38" fmla="*/ 174 w 197"/>
                <a:gd name="T39" fmla="*/ 8 h 219"/>
                <a:gd name="T40" fmla="*/ 196 w 197"/>
                <a:gd name="T41" fmla="*/ 18 h 219"/>
                <a:gd name="T42" fmla="*/ 196 w 197"/>
                <a:gd name="T43" fmla="*/ 67 h 219"/>
                <a:gd name="T44" fmla="*/ 190 w 197"/>
                <a:gd name="T45" fmla="*/ 67 h 219"/>
                <a:gd name="T46" fmla="*/ 185 w 197"/>
                <a:gd name="T47" fmla="*/ 64 h 219"/>
                <a:gd name="T48" fmla="*/ 178 w 197"/>
                <a:gd name="T49" fmla="*/ 60 h 219"/>
                <a:gd name="T50" fmla="*/ 171 w 197"/>
                <a:gd name="T51" fmla="*/ 54 h 219"/>
                <a:gd name="T52" fmla="*/ 164 w 197"/>
                <a:gd name="T53" fmla="*/ 50 h 219"/>
                <a:gd name="T54" fmla="*/ 155 w 197"/>
                <a:gd name="T55" fmla="*/ 46 h 219"/>
                <a:gd name="T56" fmla="*/ 145 w 197"/>
                <a:gd name="T57" fmla="*/ 43 h 219"/>
                <a:gd name="T58" fmla="*/ 134 w 197"/>
                <a:gd name="T59" fmla="*/ 40 h 219"/>
                <a:gd name="T60" fmla="*/ 122 w 197"/>
                <a:gd name="T61" fmla="*/ 40 h 219"/>
                <a:gd name="T62" fmla="*/ 108 w 197"/>
                <a:gd name="T63" fmla="*/ 40 h 219"/>
                <a:gd name="T64" fmla="*/ 96 w 197"/>
                <a:gd name="T65" fmla="*/ 44 h 219"/>
                <a:gd name="T66" fmla="*/ 85 w 197"/>
                <a:gd name="T67" fmla="*/ 49 h 219"/>
                <a:gd name="T68" fmla="*/ 75 w 197"/>
                <a:gd name="T69" fmla="*/ 56 h 219"/>
                <a:gd name="T70" fmla="*/ 66 w 197"/>
                <a:gd name="T71" fmla="*/ 66 h 219"/>
                <a:gd name="T72" fmla="*/ 60 w 197"/>
                <a:gd name="T73" fmla="*/ 77 h 219"/>
                <a:gd name="T74" fmla="*/ 56 w 197"/>
                <a:gd name="T75" fmla="*/ 92 h 219"/>
                <a:gd name="T76" fmla="*/ 56 w 197"/>
                <a:gd name="T77" fmla="*/ 108 h 219"/>
                <a:gd name="T78" fmla="*/ 56 w 197"/>
                <a:gd name="T79" fmla="*/ 125 h 219"/>
                <a:gd name="T80" fmla="*/ 66 w 197"/>
                <a:gd name="T81" fmla="*/ 151 h 219"/>
                <a:gd name="T82" fmla="*/ 75 w 197"/>
                <a:gd name="T83" fmla="*/ 161 h 219"/>
                <a:gd name="T84" fmla="*/ 83 w 197"/>
                <a:gd name="T85" fmla="*/ 170 h 219"/>
                <a:gd name="T86" fmla="*/ 111 w 197"/>
                <a:gd name="T87" fmla="*/ 178 h 219"/>
                <a:gd name="T88" fmla="*/ 128 w 197"/>
                <a:gd name="T89" fmla="*/ 180 h 219"/>
                <a:gd name="T90" fmla="*/ 132 w 197"/>
                <a:gd name="T91" fmla="*/ 180 h 219"/>
                <a:gd name="T92" fmla="*/ 135 w 197"/>
                <a:gd name="T93" fmla="*/ 180 h 219"/>
                <a:gd name="T94" fmla="*/ 139 w 197"/>
                <a:gd name="T95" fmla="*/ 180 h 219"/>
                <a:gd name="T96" fmla="*/ 142 w 197"/>
                <a:gd name="T97" fmla="*/ 180 h 219"/>
                <a:gd name="T98" fmla="*/ 142 w 197"/>
                <a:gd name="T99" fmla="*/ 138 h 219"/>
                <a:gd name="T100" fmla="*/ 100 w 197"/>
                <a:gd name="T101" fmla="*/ 138 h 219"/>
                <a:gd name="T102" fmla="*/ 100 w 197"/>
                <a:gd name="T103" fmla="*/ 99 h 219"/>
                <a:gd name="T104" fmla="*/ 197 w 197"/>
                <a:gd name="T105" fmla="*/ 99 h 219"/>
                <a:gd name="T106" fmla="*/ 197 w 197"/>
                <a:gd name="T107" fmla="*/ 20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219">
                  <a:moveTo>
                    <a:pt x="197" y="201"/>
                  </a:moveTo>
                  <a:lnTo>
                    <a:pt x="181" y="207"/>
                  </a:lnTo>
                  <a:lnTo>
                    <a:pt x="160" y="213"/>
                  </a:lnTo>
                  <a:lnTo>
                    <a:pt x="136" y="217"/>
                  </a:lnTo>
                  <a:lnTo>
                    <a:pt x="113" y="219"/>
                  </a:lnTo>
                  <a:lnTo>
                    <a:pt x="88" y="217"/>
                  </a:lnTo>
                  <a:lnTo>
                    <a:pt x="46" y="203"/>
                  </a:lnTo>
                  <a:lnTo>
                    <a:pt x="30" y="190"/>
                  </a:lnTo>
                  <a:lnTo>
                    <a:pt x="16" y="174"/>
                  </a:lnTo>
                  <a:lnTo>
                    <a:pt x="1" y="134"/>
                  </a:lnTo>
                  <a:lnTo>
                    <a:pt x="0" y="109"/>
                  </a:lnTo>
                  <a:lnTo>
                    <a:pt x="1" y="85"/>
                  </a:lnTo>
                  <a:lnTo>
                    <a:pt x="16" y="46"/>
                  </a:lnTo>
                  <a:lnTo>
                    <a:pt x="30" y="30"/>
                  </a:lnTo>
                  <a:lnTo>
                    <a:pt x="46" y="17"/>
                  </a:lnTo>
                  <a:lnTo>
                    <a:pt x="89" y="1"/>
                  </a:lnTo>
                  <a:lnTo>
                    <a:pt x="115" y="0"/>
                  </a:lnTo>
                  <a:lnTo>
                    <a:pt x="135" y="1"/>
                  </a:lnTo>
                  <a:lnTo>
                    <a:pt x="154" y="4"/>
                  </a:lnTo>
                  <a:lnTo>
                    <a:pt x="174" y="8"/>
                  </a:lnTo>
                  <a:lnTo>
                    <a:pt x="196" y="18"/>
                  </a:lnTo>
                  <a:lnTo>
                    <a:pt x="196" y="67"/>
                  </a:lnTo>
                  <a:lnTo>
                    <a:pt x="190" y="67"/>
                  </a:lnTo>
                  <a:lnTo>
                    <a:pt x="185" y="64"/>
                  </a:lnTo>
                  <a:lnTo>
                    <a:pt x="178" y="60"/>
                  </a:lnTo>
                  <a:lnTo>
                    <a:pt x="171" y="54"/>
                  </a:lnTo>
                  <a:lnTo>
                    <a:pt x="164" y="50"/>
                  </a:lnTo>
                  <a:lnTo>
                    <a:pt x="155" y="46"/>
                  </a:lnTo>
                  <a:lnTo>
                    <a:pt x="145" y="43"/>
                  </a:lnTo>
                  <a:lnTo>
                    <a:pt x="134" y="40"/>
                  </a:lnTo>
                  <a:lnTo>
                    <a:pt x="122" y="40"/>
                  </a:lnTo>
                  <a:lnTo>
                    <a:pt x="108" y="40"/>
                  </a:lnTo>
                  <a:lnTo>
                    <a:pt x="96" y="44"/>
                  </a:lnTo>
                  <a:lnTo>
                    <a:pt x="85" y="49"/>
                  </a:lnTo>
                  <a:lnTo>
                    <a:pt x="75" y="56"/>
                  </a:lnTo>
                  <a:lnTo>
                    <a:pt x="66" y="66"/>
                  </a:lnTo>
                  <a:lnTo>
                    <a:pt x="60" y="77"/>
                  </a:lnTo>
                  <a:lnTo>
                    <a:pt x="56" y="92"/>
                  </a:lnTo>
                  <a:lnTo>
                    <a:pt x="56" y="108"/>
                  </a:lnTo>
                  <a:lnTo>
                    <a:pt x="56" y="125"/>
                  </a:lnTo>
                  <a:lnTo>
                    <a:pt x="66" y="151"/>
                  </a:lnTo>
                  <a:lnTo>
                    <a:pt x="75" y="161"/>
                  </a:lnTo>
                  <a:lnTo>
                    <a:pt x="83" y="170"/>
                  </a:lnTo>
                  <a:lnTo>
                    <a:pt x="111" y="178"/>
                  </a:lnTo>
                  <a:lnTo>
                    <a:pt x="128" y="180"/>
                  </a:lnTo>
                  <a:lnTo>
                    <a:pt x="132" y="180"/>
                  </a:lnTo>
                  <a:lnTo>
                    <a:pt x="135" y="180"/>
                  </a:lnTo>
                  <a:lnTo>
                    <a:pt x="139" y="180"/>
                  </a:lnTo>
                  <a:lnTo>
                    <a:pt x="142" y="180"/>
                  </a:lnTo>
                  <a:lnTo>
                    <a:pt x="142" y="138"/>
                  </a:lnTo>
                  <a:lnTo>
                    <a:pt x="100" y="138"/>
                  </a:lnTo>
                  <a:lnTo>
                    <a:pt x="100" y="99"/>
                  </a:lnTo>
                  <a:lnTo>
                    <a:pt x="197" y="99"/>
                  </a:lnTo>
                  <a:lnTo>
                    <a:pt x="197" y="2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8" name="Freeform 2790"/>
            <p:cNvSpPr>
              <a:spLocks/>
            </p:cNvSpPr>
            <p:nvPr/>
          </p:nvSpPr>
          <p:spPr bwMode="auto">
            <a:xfrm>
              <a:off x="1193" y="1830"/>
              <a:ext cx="55" cy="71"/>
            </a:xfrm>
            <a:custGeom>
              <a:avLst/>
              <a:gdLst>
                <a:gd name="T0" fmla="*/ 165 w 165"/>
                <a:gd name="T1" fmla="*/ 213 h 213"/>
                <a:gd name="T2" fmla="*/ 0 w 165"/>
                <a:gd name="T3" fmla="*/ 213 h 213"/>
                <a:gd name="T4" fmla="*/ 0 w 165"/>
                <a:gd name="T5" fmla="*/ 179 h 213"/>
                <a:gd name="T6" fmla="*/ 19 w 165"/>
                <a:gd name="T7" fmla="*/ 164 h 213"/>
                <a:gd name="T8" fmla="*/ 38 w 165"/>
                <a:gd name="T9" fmla="*/ 150 h 213"/>
                <a:gd name="T10" fmla="*/ 55 w 165"/>
                <a:gd name="T11" fmla="*/ 136 h 213"/>
                <a:gd name="T12" fmla="*/ 68 w 165"/>
                <a:gd name="T13" fmla="*/ 124 h 213"/>
                <a:gd name="T14" fmla="*/ 84 w 165"/>
                <a:gd name="T15" fmla="*/ 108 h 213"/>
                <a:gd name="T16" fmla="*/ 93 w 165"/>
                <a:gd name="T17" fmla="*/ 95 h 213"/>
                <a:gd name="T18" fmla="*/ 98 w 165"/>
                <a:gd name="T19" fmla="*/ 82 h 213"/>
                <a:gd name="T20" fmla="*/ 100 w 165"/>
                <a:gd name="T21" fmla="*/ 71 h 213"/>
                <a:gd name="T22" fmla="*/ 98 w 165"/>
                <a:gd name="T23" fmla="*/ 58 h 213"/>
                <a:gd name="T24" fmla="*/ 90 w 165"/>
                <a:gd name="T25" fmla="*/ 48 h 213"/>
                <a:gd name="T26" fmla="*/ 80 w 165"/>
                <a:gd name="T27" fmla="*/ 42 h 213"/>
                <a:gd name="T28" fmla="*/ 64 w 165"/>
                <a:gd name="T29" fmla="*/ 41 h 213"/>
                <a:gd name="T30" fmla="*/ 51 w 165"/>
                <a:gd name="T31" fmla="*/ 42 h 213"/>
                <a:gd name="T32" fmla="*/ 36 w 165"/>
                <a:gd name="T33" fmla="*/ 46 h 213"/>
                <a:gd name="T34" fmla="*/ 22 w 165"/>
                <a:gd name="T35" fmla="*/ 52 h 213"/>
                <a:gd name="T36" fmla="*/ 11 w 165"/>
                <a:gd name="T37" fmla="*/ 59 h 213"/>
                <a:gd name="T38" fmla="*/ 6 w 165"/>
                <a:gd name="T39" fmla="*/ 59 h 213"/>
                <a:gd name="T40" fmla="*/ 6 w 165"/>
                <a:gd name="T41" fmla="*/ 13 h 213"/>
                <a:gd name="T42" fmla="*/ 18 w 165"/>
                <a:gd name="T43" fmla="*/ 9 h 213"/>
                <a:gd name="T44" fmla="*/ 35 w 165"/>
                <a:gd name="T45" fmla="*/ 5 h 213"/>
                <a:gd name="T46" fmla="*/ 55 w 165"/>
                <a:gd name="T47" fmla="*/ 0 h 213"/>
                <a:gd name="T48" fmla="*/ 74 w 165"/>
                <a:gd name="T49" fmla="*/ 0 h 213"/>
                <a:gd name="T50" fmla="*/ 93 w 165"/>
                <a:gd name="T51" fmla="*/ 0 h 213"/>
                <a:gd name="T52" fmla="*/ 123 w 165"/>
                <a:gd name="T53" fmla="*/ 9 h 213"/>
                <a:gd name="T54" fmla="*/ 134 w 165"/>
                <a:gd name="T55" fmla="*/ 16 h 213"/>
                <a:gd name="T56" fmla="*/ 143 w 165"/>
                <a:gd name="T57" fmla="*/ 25 h 213"/>
                <a:gd name="T58" fmla="*/ 155 w 165"/>
                <a:gd name="T59" fmla="*/ 49 h 213"/>
                <a:gd name="T60" fmla="*/ 155 w 165"/>
                <a:gd name="T61" fmla="*/ 64 h 213"/>
                <a:gd name="T62" fmla="*/ 153 w 165"/>
                <a:gd name="T63" fmla="*/ 82 h 213"/>
                <a:gd name="T64" fmla="*/ 144 w 165"/>
                <a:gd name="T65" fmla="*/ 101 h 213"/>
                <a:gd name="T66" fmla="*/ 133 w 165"/>
                <a:gd name="T67" fmla="*/ 118 h 213"/>
                <a:gd name="T68" fmla="*/ 114 w 165"/>
                <a:gd name="T69" fmla="*/ 137 h 213"/>
                <a:gd name="T70" fmla="*/ 101 w 165"/>
                <a:gd name="T71" fmla="*/ 149 h 213"/>
                <a:gd name="T72" fmla="*/ 88 w 165"/>
                <a:gd name="T73" fmla="*/ 160 h 213"/>
                <a:gd name="T74" fmla="*/ 77 w 165"/>
                <a:gd name="T75" fmla="*/ 169 h 213"/>
                <a:gd name="T76" fmla="*/ 71 w 165"/>
                <a:gd name="T77" fmla="*/ 173 h 213"/>
                <a:gd name="T78" fmla="*/ 165 w 165"/>
                <a:gd name="T79" fmla="*/ 173 h 213"/>
                <a:gd name="T80" fmla="*/ 165 w 165"/>
                <a:gd name="T81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5" h="213">
                  <a:moveTo>
                    <a:pt x="165" y="213"/>
                  </a:moveTo>
                  <a:lnTo>
                    <a:pt x="0" y="213"/>
                  </a:lnTo>
                  <a:lnTo>
                    <a:pt x="0" y="179"/>
                  </a:lnTo>
                  <a:lnTo>
                    <a:pt x="19" y="164"/>
                  </a:lnTo>
                  <a:lnTo>
                    <a:pt x="38" y="150"/>
                  </a:lnTo>
                  <a:lnTo>
                    <a:pt x="55" y="136"/>
                  </a:lnTo>
                  <a:lnTo>
                    <a:pt x="68" y="124"/>
                  </a:lnTo>
                  <a:lnTo>
                    <a:pt x="84" y="108"/>
                  </a:lnTo>
                  <a:lnTo>
                    <a:pt x="93" y="95"/>
                  </a:lnTo>
                  <a:lnTo>
                    <a:pt x="98" y="82"/>
                  </a:lnTo>
                  <a:lnTo>
                    <a:pt x="100" y="71"/>
                  </a:lnTo>
                  <a:lnTo>
                    <a:pt x="98" y="58"/>
                  </a:lnTo>
                  <a:lnTo>
                    <a:pt x="90" y="48"/>
                  </a:lnTo>
                  <a:lnTo>
                    <a:pt x="80" y="42"/>
                  </a:lnTo>
                  <a:lnTo>
                    <a:pt x="64" y="41"/>
                  </a:lnTo>
                  <a:lnTo>
                    <a:pt x="51" y="42"/>
                  </a:lnTo>
                  <a:lnTo>
                    <a:pt x="36" y="46"/>
                  </a:lnTo>
                  <a:lnTo>
                    <a:pt x="22" y="52"/>
                  </a:lnTo>
                  <a:lnTo>
                    <a:pt x="11" y="59"/>
                  </a:lnTo>
                  <a:lnTo>
                    <a:pt x="6" y="59"/>
                  </a:lnTo>
                  <a:lnTo>
                    <a:pt x="6" y="13"/>
                  </a:lnTo>
                  <a:lnTo>
                    <a:pt x="18" y="9"/>
                  </a:lnTo>
                  <a:lnTo>
                    <a:pt x="35" y="5"/>
                  </a:lnTo>
                  <a:lnTo>
                    <a:pt x="55" y="0"/>
                  </a:lnTo>
                  <a:lnTo>
                    <a:pt x="74" y="0"/>
                  </a:lnTo>
                  <a:lnTo>
                    <a:pt x="93" y="0"/>
                  </a:lnTo>
                  <a:lnTo>
                    <a:pt x="123" y="9"/>
                  </a:lnTo>
                  <a:lnTo>
                    <a:pt x="134" y="16"/>
                  </a:lnTo>
                  <a:lnTo>
                    <a:pt x="143" y="25"/>
                  </a:lnTo>
                  <a:lnTo>
                    <a:pt x="155" y="49"/>
                  </a:lnTo>
                  <a:lnTo>
                    <a:pt x="155" y="64"/>
                  </a:lnTo>
                  <a:lnTo>
                    <a:pt x="153" y="82"/>
                  </a:lnTo>
                  <a:lnTo>
                    <a:pt x="144" y="101"/>
                  </a:lnTo>
                  <a:lnTo>
                    <a:pt x="133" y="118"/>
                  </a:lnTo>
                  <a:lnTo>
                    <a:pt x="114" y="137"/>
                  </a:lnTo>
                  <a:lnTo>
                    <a:pt x="101" y="149"/>
                  </a:lnTo>
                  <a:lnTo>
                    <a:pt x="88" y="160"/>
                  </a:lnTo>
                  <a:lnTo>
                    <a:pt x="77" y="169"/>
                  </a:lnTo>
                  <a:lnTo>
                    <a:pt x="71" y="173"/>
                  </a:lnTo>
                  <a:lnTo>
                    <a:pt x="165" y="173"/>
                  </a:lnTo>
                  <a:lnTo>
                    <a:pt x="165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9" name="Rectangle 2791"/>
            <p:cNvSpPr>
              <a:spLocks noChangeArrowheads="1"/>
            </p:cNvSpPr>
            <p:nvPr/>
          </p:nvSpPr>
          <p:spPr bwMode="auto">
            <a:xfrm>
              <a:off x="1261" y="1883"/>
              <a:ext cx="17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0" name="Freeform 2792"/>
            <p:cNvSpPr>
              <a:spLocks noEditPoints="1"/>
            </p:cNvSpPr>
            <p:nvPr/>
          </p:nvSpPr>
          <p:spPr bwMode="auto">
            <a:xfrm>
              <a:off x="1293" y="1830"/>
              <a:ext cx="57" cy="73"/>
            </a:xfrm>
            <a:custGeom>
              <a:avLst/>
              <a:gdLst>
                <a:gd name="T0" fmla="*/ 170 w 172"/>
                <a:gd name="T1" fmla="*/ 157 h 218"/>
                <a:gd name="T2" fmla="*/ 159 w 172"/>
                <a:gd name="T3" fmla="*/ 186 h 218"/>
                <a:gd name="T4" fmla="*/ 137 w 172"/>
                <a:gd name="T5" fmla="*/ 206 h 218"/>
                <a:gd name="T6" fmla="*/ 107 w 172"/>
                <a:gd name="T7" fmla="*/ 216 h 218"/>
                <a:gd name="T8" fmla="*/ 70 w 172"/>
                <a:gd name="T9" fmla="*/ 216 h 218"/>
                <a:gd name="T10" fmla="*/ 39 w 172"/>
                <a:gd name="T11" fmla="*/ 206 h 218"/>
                <a:gd name="T12" fmla="*/ 15 w 172"/>
                <a:gd name="T13" fmla="*/ 183 h 218"/>
                <a:gd name="T14" fmla="*/ 2 w 172"/>
                <a:gd name="T15" fmla="*/ 146 h 218"/>
                <a:gd name="T16" fmla="*/ 2 w 172"/>
                <a:gd name="T17" fmla="*/ 94 h 218"/>
                <a:gd name="T18" fmla="*/ 15 w 172"/>
                <a:gd name="T19" fmla="*/ 51 h 218"/>
                <a:gd name="T20" fmla="*/ 42 w 172"/>
                <a:gd name="T21" fmla="*/ 19 h 218"/>
                <a:gd name="T22" fmla="*/ 87 w 172"/>
                <a:gd name="T23" fmla="*/ 2 h 218"/>
                <a:gd name="T24" fmla="*/ 127 w 172"/>
                <a:gd name="T25" fmla="*/ 0 h 218"/>
                <a:gd name="T26" fmla="*/ 149 w 172"/>
                <a:gd name="T27" fmla="*/ 3 h 218"/>
                <a:gd name="T28" fmla="*/ 155 w 172"/>
                <a:gd name="T29" fmla="*/ 45 h 218"/>
                <a:gd name="T30" fmla="*/ 144 w 172"/>
                <a:gd name="T31" fmla="*/ 44 h 218"/>
                <a:gd name="T32" fmla="*/ 127 w 172"/>
                <a:gd name="T33" fmla="*/ 39 h 218"/>
                <a:gd name="T34" fmla="*/ 103 w 172"/>
                <a:gd name="T35" fmla="*/ 39 h 218"/>
                <a:gd name="T36" fmla="*/ 74 w 172"/>
                <a:gd name="T37" fmla="*/ 52 h 218"/>
                <a:gd name="T38" fmla="*/ 58 w 172"/>
                <a:gd name="T39" fmla="*/ 77 h 218"/>
                <a:gd name="T40" fmla="*/ 67 w 172"/>
                <a:gd name="T41" fmla="*/ 82 h 218"/>
                <a:gd name="T42" fmla="*/ 91 w 172"/>
                <a:gd name="T43" fmla="*/ 75 h 218"/>
                <a:gd name="T44" fmla="*/ 116 w 172"/>
                <a:gd name="T45" fmla="*/ 74 h 218"/>
                <a:gd name="T46" fmla="*/ 137 w 172"/>
                <a:gd name="T47" fmla="*/ 80 h 218"/>
                <a:gd name="T48" fmla="*/ 157 w 172"/>
                <a:gd name="T49" fmla="*/ 95 h 218"/>
                <a:gd name="T50" fmla="*/ 170 w 172"/>
                <a:gd name="T51" fmla="*/ 123 h 218"/>
                <a:gd name="T52" fmla="*/ 108 w 172"/>
                <a:gd name="T53" fmla="*/ 173 h 218"/>
                <a:gd name="T54" fmla="*/ 116 w 172"/>
                <a:gd name="T55" fmla="*/ 163 h 218"/>
                <a:gd name="T56" fmla="*/ 117 w 172"/>
                <a:gd name="T57" fmla="*/ 144 h 218"/>
                <a:gd name="T58" fmla="*/ 114 w 172"/>
                <a:gd name="T59" fmla="*/ 128 h 218"/>
                <a:gd name="T60" fmla="*/ 107 w 172"/>
                <a:gd name="T61" fmla="*/ 117 h 218"/>
                <a:gd name="T62" fmla="*/ 94 w 172"/>
                <a:gd name="T63" fmla="*/ 113 h 218"/>
                <a:gd name="T64" fmla="*/ 80 w 172"/>
                <a:gd name="T65" fmla="*/ 111 h 218"/>
                <a:gd name="T66" fmla="*/ 67 w 172"/>
                <a:gd name="T67" fmla="*/ 111 h 218"/>
                <a:gd name="T68" fmla="*/ 55 w 172"/>
                <a:gd name="T69" fmla="*/ 116 h 218"/>
                <a:gd name="T70" fmla="*/ 55 w 172"/>
                <a:gd name="T71" fmla="*/ 120 h 218"/>
                <a:gd name="T72" fmla="*/ 55 w 172"/>
                <a:gd name="T73" fmla="*/ 128 h 218"/>
                <a:gd name="T74" fmla="*/ 58 w 172"/>
                <a:gd name="T75" fmla="*/ 157 h 218"/>
                <a:gd name="T76" fmla="*/ 67 w 172"/>
                <a:gd name="T77" fmla="*/ 173 h 218"/>
                <a:gd name="T78" fmla="*/ 77 w 172"/>
                <a:gd name="T79" fmla="*/ 180 h 218"/>
                <a:gd name="T80" fmla="*/ 88 w 172"/>
                <a:gd name="T81" fmla="*/ 182 h 218"/>
                <a:gd name="T82" fmla="*/ 98 w 172"/>
                <a:gd name="T83" fmla="*/ 180 h 218"/>
                <a:gd name="T84" fmla="*/ 108 w 172"/>
                <a:gd name="T85" fmla="*/ 17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" h="218">
                  <a:moveTo>
                    <a:pt x="172" y="141"/>
                  </a:moveTo>
                  <a:lnTo>
                    <a:pt x="170" y="157"/>
                  </a:lnTo>
                  <a:lnTo>
                    <a:pt x="166" y="173"/>
                  </a:lnTo>
                  <a:lnTo>
                    <a:pt x="159" y="186"/>
                  </a:lnTo>
                  <a:lnTo>
                    <a:pt x="150" y="196"/>
                  </a:lnTo>
                  <a:lnTo>
                    <a:pt x="137" y="206"/>
                  </a:lnTo>
                  <a:lnTo>
                    <a:pt x="123" y="212"/>
                  </a:lnTo>
                  <a:lnTo>
                    <a:pt x="107" y="216"/>
                  </a:lnTo>
                  <a:lnTo>
                    <a:pt x="88" y="218"/>
                  </a:lnTo>
                  <a:lnTo>
                    <a:pt x="70" y="216"/>
                  </a:lnTo>
                  <a:lnTo>
                    <a:pt x="54" y="213"/>
                  </a:lnTo>
                  <a:lnTo>
                    <a:pt x="39" y="206"/>
                  </a:lnTo>
                  <a:lnTo>
                    <a:pt x="26" y="198"/>
                  </a:lnTo>
                  <a:lnTo>
                    <a:pt x="15" y="183"/>
                  </a:lnTo>
                  <a:lnTo>
                    <a:pt x="8" y="166"/>
                  </a:lnTo>
                  <a:lnTo>
                    <a:pt x="2" y="146"/>
                  </a:lnTo>
                  <a:lnTo>
                    <a:pt x="0" y="120"/>
                  </a:lnTo>
                  <a:lnTo>
                    <a:pt x="2" y="94"/>
                  </a:lnTo>
                  <a:lnTo>
                    <a:pt x="8" y="71"/>
                  </a:lnTo>
                  <a:lnTo>
                    <a:pt x="15" y="51"/>
                  </a:lnTo>
                  <a:lnTo>
                    <a:pt x="28" y="33"/>
                  </a:lnTo>
                  <a:lnTo>
                    <a:pt x="42" y="19"/>
                  </a:lnTo>
                  <a:lnTo>
                    <a:pt x="64" y="9"/>
                  </a:lnTo>
                  <a:lnTo>
                    <a:pt x="87" y="2"/>
                  </a:lnTo>
                  <a:lnTo>
                    <a:pt x="116" y="0"/>
                  </a:lnTo>
                  <a:lnTo>
                    <a:pt x="127" y="0"/>
                  </a:lnTo>
                  <a:lnTo>
                    <a:pt x="139" y="2"/>
                  </a:lnTo>
                  <a:lnTo>
                    <a:pt x="149" y="3"/>
                  </a:lnTo>
                  <a:lnTo>
                    <a:pt x="155" y="3"/>
                  </a:lnTo>
                  <a:lnTo>
                    <a:pt x="155" y="45"/>
                  </a:lnTo>
                  <a:lnTo>
                    <a:pt x="149" y="45"/>
                  </a:lnTo>
                  <a:lnTo>
                    <a:pt x="144" y="44"/>
                  </a:lnTo>
                  <a:lnTo>
                    <a:pt x="136" y="41"/>
                  </a:lnTo>
                  <a:lnTo>
                    <a:pt x="127" y="39"/>
                  </a:lnTo>
                  <a:lnTo>
                    <a:pt x="116" y="38"/>
                  </a:lnTo>
                  <a:lnTo>
                    <a:pt x="103" y="39"/>
                  </a:lnTo>
                  <a:lnTo>
                    <a:pt x="81" y="45"/>
                  </a:lnTo>
                  <a:lnTo>
                    <a:pt x="74" y="52"/>
                  </a:lnTo>
                  <a:lnTo>
                    <a:pt x="67" y="58"/>
                  </a:lnTo>
                  <a:lnTo>
                    <a:pt x="58" y="77"/>
                  </a:lnTo>
                  <a:lnTo>
                    <a:pt x="55" y="88"/>
                  </a:lnTo>
                  <a:lnTo>
                    <a:pt x="67" y="82"/>
                  </a:lnTo>
                  <a:lnTo>
                    <a:pt x="78" y="78"/>
                  </a:lnTo>
                  <a:lnTo>
                    <a:pt x="91" y="75"/>
                  </a:lnTo>
                  <a:lnTo>
                    <a:pt x="104" y="74"/>
                  </a:lnTo>
                  <a:lnTo>
                    <a:pt x="116" y="74"/>
                  </a:lnTo>
                  <a:lnTo>
                    <a:pt x="127" y="77"/>
                  </a:lnTo>
                  <a:lnTo>
                    <a:pt x="137" y="80"/>
                  </a:lnTo>
                  <a:lnTo>
                    <a:pt x="146" y="85"/>
                  </a:lnTo>
                  <a:lnTo>
                    <a:pt x="157" y="95"/>
                  </a:lnTo>
                  <a:lnTo>
                    <a:pt x="165" y="108"/>
                  </a:lnTo>
                  <a:lnTo>
                    <a:pt x="170" y="123"/>
                  </a:lnTo>
                  <a:lnTo>
                    <a:pt x="172" y="141"/>
                  </a:lnTo>
                  <a:close/>
                  <a:moveTo>
                    <a:pt x="108" y="173"/>
                  </a:moveTo>
                  <a:lnTo>
                    <a:pt x="113" y="169"/>
                  </a:lnTo>
                  <a:lnTo>
                    <a:pt x="116" y="163"/>
                  </a:lnTo>
                  <a:lnTo>
                    <a:pt x="117" y="156"/>
                  </a:lnTo>
                  <a:lnTo>
                    <a:pt x="117" y="144"/>
                  </a:lnTo>
                  <a:lnTo>
                    <a:pt x="117" y="136"/>
                  </a:lnTo>
                  <a:lnTo>
                    <a:pt x="114" y="128"/>
                  </a:lnTo>
                  <a:lnTo>
                    <a:pt x="111" y="121"/>
                  </a:lnTo>
                  <a:lnTo>
                    <a:pt x="107" y="117"/>
                  </a:lnTo>
                  <a:lnTo>
                    <a:pt x="101" y="114"/>
                  </a:lnTo>
                  <a:lnTo>
                    <a:pt x="94" y="113"/>
                  </a:lnTo>
                  <a:lnTo>
                    <a:pt x="88" y="111"/>
                  </a:lnTo>
                  <a:lnTo>
                    <a:pt x="80" y="111"/>
                  </a:lnTo>
                  <a:lnTo>
                    <a:pt x="74" y="111"/>
                  </a:lnTo>
                  <a:lnTo>
                    <a:pt x="67" y="111"/>
                  </a:lnTo>
                  <a:lnTo>
                    <a:pt x="61" y="114"/>
                  </a:lnTo>
                  <a:lnTo>
                    <a:pt x="55" y="116"/>
                  </a:lnTo>
                  <a:lnTo>
                    <a:pt x="55" y="117"/>
                  </a:lnTo>
                  <a:lnTo>
                    <a:pt x="55" y="120"/>
                  </a:lnTo>
                  <a:lnTo>
                    <a:pt x="55" y="124"/>
                  </a:lnTo>
                  <a:lnTo>
                    <a:pt x="55" y="128"/>
                  </a:lnTo>
                  <a:lnTo>
                    <a:pt x="55" y="144"/>
                  </a:lnTo>
                  <a:lnTo>
                    <a:pt x="58" y="157"/>
                  </a:lnTo>
                  <a:lnTo>
                    <a:pt x="62" y="167"/>
                  </a:lnTo>
                  <a:lnTo>
                    <a:pt x="67" y="173"/>
                  </a:lnTo>
                  <a:lnTo>
                    <a:pt x="71" y="177"/>
                  </a:lnTo>
                  <a:lnTo>
                    <a:pt x="77" y="180"/>
                  </a:lnTo>
                  <a:lnTo>
                    <a:pt x="83" y="182"/>
                  </a:lnTo>
                  <a:lnTo>
                    <a:pt x="88" y="182"/>
                  </a:lnTo>
                  <a:lnTo>
                    <a:pt x="93" y="182"/>
                  </a:lnTo>
                  <a:lnTo>
                    <a:pt x="98" y="180"/>
                  </a:lnTo>
                  <a:lnTo>
                    <a:pt x="104" y="177"/>
                  </a:lnTo>
                  <a:lnTo>
                    <a:pt x="108" y="1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1" name="Freeform 2793"/>
            <p:cNvSpPr>
              <a:spLocks noEditPoints="1"/>
            </p:cNvSpPr>
            <p:nvPr/>
          </p:nvSpPr>
          <p:spPr bwMode="auto">
            <a:xfrm>
              <a:off x="1392" y="1847"/>
              <a:ext cx="56" cy="56"/>
            </a:xfrm>
            <a:custGeom>
              <a:avLst/>
              <a:gdLst>
                <a:gd name="T0" fmla="*/ 167 w 167"/>
                <a:gd name="T1" fmla="*/ 93 h 167"/>
                <a:gd name="T2" fmla="*/ 52 w 167"/>
                <a:gd name="T3" fmla="*/ 93 h 167"/>
                <a:gd name="T4" fmla="*/ 53 w 167"/>
                <a:gd name="T5" fmla="*/ 102 h 167"/>
                <a:gd name="T6" fmla="*/ 59 w 167"/>
                <a:gd name="T7" fmla="*/ 116 h 167"/>
                <a:gd name="T8" fmla="*/ 66 w 167"/>
                <a:gd name="T9" fmla="*/ 121 h 167"/>
                <a:gd name="T10" fmla="*/ 81 w 167"/>
                <a:gd name="T11" fmla="*/ 129 h 167"/>
                <a:gd name="T12" fmla="*/ 104 w 167"/>
                <a:gd name="T13" fmla="*/ 131 h 167"/>
                <a:gd name="T14" fmla="*/ 120 w 167"/>
                <a:gd name="T15" fmla="*/ 131 h 167"/>
                <a:gd name="T16" fmla="*/ 135 w 167"/>
                <a:gd name="T17" fmla="*/ 125 h 167"/>
                <a:gd name="T18" fmla="*/ 150 w 167"/>
                <a:gd name="T19" fmla="*/ 119 h 167"/>
                <a:gd name="T20" fmla="*/ 159 w 167"/>
                <a:gd name="T21" fmla="*/ 113 h 167"/>
                <a:gd name="T22" fmla="*/ 164 w 167"/>
                <a:gd name="T23" fmla="*/ 113 h 167"/>
                <a:gd name="T24" fmla="*/ 164 w 167"/>
                <a:gd name="T25" fmla="*/ 154 h 167"/>
                <a:gd name="T26" fmla="*/ 148 w 167"/>
                <a:gd name="T27" fmla="*/ 160 h 167"/>
                <a:gd name="T28" fmla="*/ 133 w 167"/>
                <a:gd name="T29" fmla="*/ 164 h 167"/>
                <a:gd name="T30" fmla="*/ 117 w 167"/>
                <a:gd name="T31" fmla="*/ 167 h 167"/>
                <a:gd name="T32" fmla="*/ 98 w 167"/>
                <a:gd name="T33" fmla="*/ 167 h 167"/>
                <a:gd name="T34" fmla="*/ 76 w 167"/>
                <a:gd name="T35" fmla="*/ 165 h 167"/>
                <a:gd name="T36" fmla="*/ 39 w 167"/>
                <a:gd name="T37" fmla="*/ 155 h 167"/>
                <a:gd name="T38" fmla="*/ 26 w 167"/>
                <a:gd name="T39" fmla="*/ 145 h 167"/>
                <a:gd name="T40" fmla="*/ 15 w 167"/>
                <a:gd name="T41" fmla="*/ 134 h 167"/>
                <a:gd name="T42" fmla="*/ 2 w 167"/>
                <a:gd name="T43" fmla="*/ 103 h 167"/>
                <a:gd name="T44" fmla="*/ 0 w 167"/>
                <a:gd name="T45" fmla="*/ 85 h 167"/>
                <a:gd name="T46" fmla="*/ 2 w 167"/>
                <a:gd name="T47" fmla="*/ 66 h 167"/>
                <a:gd name="T48" fmla="*/ 13 w 167"/>
                <a:gd name="T49" fmla="*/ 34 h 167"/>
                <a:gd name="T50" fmla="*/ 25 w 167"/>
                <a:gd name="T51" fmla="*/ 23 h 167"/>
                <a:gd name="T52" fmla="*/ 38 w 167"/>
                <a:gd name="T53" fmla="*/ 13 h 167"/>
                <a:gd name="T54" fmla="*/ 71 w 167"/>
                <a:gd name="T55" fmla="*/ 1 h 167"/>
                <a:gd name="T56" fmla="*/ 91 w 167"/>
                <a:gd name="T57" fmla="*/ 0 h 167"/>
                <a:gd name="T58" fmla="*/ 108 w 167"/>
                <a:gd name="T59" fmla="*/ 0 h 167"/>
                <a:gd name="T60" fmla="*/ 138 w 167"/>
                <a:gd name="T61" fmla="*/ 10 h 167"/>
                <a:gd name="T62" fmla="*/ 148 w 167"/>
                <a:gd name="T63" fmla="*/ 18 h 167"/>
                <a:gd name="T64" fmla="*/ 157 w 167"/>
                <a:gd name="T65" fmla="*/ 30 h 167"/>
                <a:gd name="T66" fmla="*/ 167 w 167"/>
                <a:gd name="T67" fmla="*/ 57 h 167"/>
                <a:gd name="T68" fmla="*/ 167 w 167"/>
                <a:gd name="T69" fmla="*/ 75 h 167"/>
                <a:gd name="T70" fmla="*/ 167 w 167"/>
                <a:gd name="T71" fmla="*/ 93 h 167"/>
                <a:gd name="T72" fmla="*/ 117 w 167"/>
                <a:gd name="T73" fmla="*/ 63 h 167"/>
                <a:gd name="T74" fmla="*/ 115 w 167"/>
                <a:gd name="T75" fmla="*/ 49 h 167"/>
                <a:gd name="T76" fmla="*/ 110 w 167"/>
                <a:gd name="T77" fmla="*/ 39 h 167"/>
                <a:gd name="T78" fmla="*/ 101 w 167"/>
                <a:gd name="T79" fmla="*/ 33 h 167"/>
                <a:gd name="T80" fmla="*/ 87 w 167"/>
                <a:gd name="T81" fmla="*/ 31 h 167"/>
                <a:gd name="T82" fmla="*/ 72 w 167"/>
                <a:gd name="T83" fmla="*/ 33 h 167"/>
                <a:gd name="T84" fmla="*/ 62 w 167"/>
                <a:gd name="T85" fmla="*/ 39 h 167"/>
                <a:gd name="T86" fmla="*/ 53 w 167"/>
                <a:gd name="T87" fmla="*/ 47 h 167"/>
                <a:gd name="T88" fmla="*/ 52 w 167"/>
                <a:gd name="T89" fmla="*/ 63 h 167"/>
                <a:gd name="T90" fmla="*/ 117 w 167"/>
                <a:gd name="T91" fmla="*/ 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7" h="167">
                  <a:moveTo>
                    <a:pt x="167" y="93"/>
                  </a:moveTo>
                  <a:lnTo>
                    <a:pt x="52" y="93"/>
                  </a:lnTo>
                  <a:lnTo>
                    <a:pt x="53" y="102"/>
                  </a:lnTo>
                  <a:lnTo>
                    <a:pt x="59" y="116"/>
                  </a:lnTo>
                  <a:lnTo>
                    <a:pt x="66" y="121"/>
                  </a:lnTo>
                  <a:lnTo>
                    <a:pt x="81" y="129"/>
                  </a:lnTo>
                  <a:lnTo>
                    <a:pt x="104" y="131"/>
                  </a:lnTo>
                  <a:lnTo>
                    <a:pt x="120" y="131"/>
                  </a:lnTo>
                  <a:lnTo>
                    <a:pt x="135" y="125"/>
                  </a:lnTo>
                  <a:lnTo>
                    <a:pt x="150" y="119"/>
                  </a:lnTo>
                  <a:lnTo>
                    <a:pt x="159" y="113"/>
                  </a:lnTo>
                  <a:lnTo>
                    <a:pt x="164" y="113"/>
                  </a:lnTo>
                  <a:lnTo>
                    <a:pt x="164" y="154"/>
                  </a:lnTo>
                  <a:lnTo>
                    <a:pt x="148" y="160"/>
                  </a:lnTo>
                  <a:lnTo>
                    <a:pt x="133" y="164"/>
                  </a:lnTo>
                  <a:lnTo>
                    <a:pt x="117" y="167"/>
                  </a:lnTo>
                  <a:lnTo>
                    <a:pt x="98" y="167"/>
                  </a:lnTo>
                  <a:lnTo>
                    <a:pt x="76" y="165"/>
                  </a:lnTo>
                  <a:lnTo>
                    <a:pt x="39" y="155"/>
                  </a:lnTo>
                  <a:lnTo>
                    <a:pt x="26" y="145"/>
                  </a:lnTo>
                  <a:lnTo>
                    <a:pt x="15" y="134"/>
                  </a:lnTo>
                  <a:lnTo>
                    <a:pt x="2" y="103"/>
                  </a:lnTo>
                  <a:lnTo>
                    <a:pt x="0" y="85"/>
                  </a:lnTo>
                  <a:lnTo>
                    <a:pt x="2" y="66"/>
                  </a:lnTo>
                  <a:lnTo>
                    <a:pt x="13" y="34"/>
                  </a:lnTo>
                  <a:lnTo>
                    <a:pt x="25" y="23"/>
                  </a:lnTo>
                  <a:lnTo>
                    <a:pt x="38" y="13"/>
                  </a:lnTo>
                  <a:lnTo>
                    <a:pt x="71" y="1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38" y="10"/>
                  </a:lnTo>
                  <a:lnTo>
                    <a:pt x="148" y="18"/>
                  </a:lnTo>
                  <a:lnTo>
                    <a:pt x="157" y="30"/>
                  </a:lnTo>
                  <a:lnTo>
                    <a:pt x="167" y="57"/>
                  </a:lnTo>
                  <a:lnTo>
                    <a:pt x="167" y="75"/>
                  </a:lnTo>
                  <a:lnTo>
                    <a:pt x="167" y="93"/>
                  </a:lnTo>
                  <a:close/>
                  <a:moveTo>
                    <a:pt x="117" y="63"/>
                  </a:moveTo>
                  <a:lnTo>
                    <a:pt x="115" y="49"/>
                  </a:lnTo>
                  <a:lnTo>
                    <a:pt x="110" y="39"/>
                  </a:lnTo>
                  <a:lnTo>
                    <a:pt x="101" y="33"/>
                  </a:lnTo>
                  <a:lnTo>
                    <a:pt x="87" y="31"/>
                  </a:lnTo>
                  <a:lnTo>
                    <a:pt x="72" y="33"/>
                  </a:lnTo>
                  <a:lnTo>
                    <a:pt x="62" y="39"/>
                  </a:lnTo>
                  <a:lnTo>
                    <a:pt x="53" y="47"/>
                  </a:lnTo>
                  <a:lnTo>
                    <a:pt x="52" y="63"/>
                  </a:lnTo>
                  <a:lnTo>
                    <a:pt x="117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2" name="Freeform 2794"/>
            <p:cNvSpPr>
              <a:spLocks/>
            </p:cNvSpPr>
            <p:nvPr/>
          </p:nvSpPr>
          <p:spPr bwMode="auto">
            <a:xfrm>
              <a:off x="1453" y="1848"/>
              <a:ext cx="62" cy="53"/>
            </a:xfrm>
            <a:custGeom>
              <a:avLst/>
              <a:gdLst>
                <a:gd name="T0" fmla="*/ 186 w 186"/>
                <a:gd name="T1" fmla="*/ 158 h 158"/>
                <a:gd name="T2" fmla="*/ 127 w 186"/>
                <a:gd name="T3" fmla="*/ 158 h 158"/>
                <a:gd name="T4" fmla="*/ 92 w 186"/>
                <a:gd name="T5" fmla="*/ 111 h 158"/>
                <a:gd name="T6" fmla="*/ 58 w 186"/>
                <a:gd name="T7" fmla="*/ 158 h 158"/>
                <a:gd name="T8" fmla="*/ 0 w 186"/>
                <a:gd name="T9" fmla="*/ 158 h 158"/>
                <a:gd name="T10" fmla="*/ 62 w 186"/>
                <a:gd name="T11" fmla="*/ 79 h 158"/>
                <a:gd name="T12" fmla="*/ 1 w 186"/>
                <a:gd name="T13" fmla="*/ 0 h 158"/>
                <a:gd name="T14" fmla="*/ 60 w 186"/>
                <a:gd name="T15" fmla="*/ 0 h 158"/>
                <a:gd name="T16" fmla="*/ 94 w 186"/>
                <a:gd name="T17" fmla="*/ 48 h 158"/>
                <a:gd name="T18" fmla="*/ 127 w 186"/>
                <a:gd name="T19" fmla="*/ 0 h 158"/>
                <a:gd name="T20" fmla="*/ 184 w 186"/>
                <a:gd name="T21" fmla="*/ 0 h 158"/>
                <a:gd name="T22" fmla="*/ 124 w 186"/>
                <a:gd name="T23" fmla="*/ 78 h 158"/>
                <a:gd name="T24" fmla="*/ 186 w 186"/>
                <a:gd name="T2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158">
                  <a:moveTo>
                    <a:pt x="186" y="158"/>
                  </a:moveTo>
                  <a:lnTo>
                    <a:pt x="127" y="158"/>
                  </a:lnTo>
                  <a:lnTo>
                    <a:pt x="92" y="111"/>
                  </a:lnTo>
                  <a:lnTo>
                    <a:pt x="58" y="158"/>
                  </a:lnTo>
                  <a:lnTo>
                    <a:pt x="0" y="158"/>
                  </a:lnTo>
                  <a:lnTo>
                    <a:pt x="62" y="79"/>
                  </a:lnTo>
                  <a:lnTo>
                    <a:pt x="1" y="0"/>
                  </a:lnTo>
                  <a:lnTo>
                    <a:pt x="60" y="0"/>
                  </a:lnTo>
                  <a:lnTo>
                    <a:pt x="94" y="48"/>
                  </a:lnTo>
                  <a:lnTo>
                    <a:pt x="127" y="0"/>
                  </a:lnTo>
                  <a:lnTo>
                    <a:pt x="184" y="0"/>
                  </a:lnTo>
                  <a:lnTo>
                    <a:pt x="124" y="78"/>
                  </a:lnTo>
                  <a:lnTo>
                    <a:pt x="186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3" name="Freeform 2795"/>
            <p:cNvSpPr>
              <a:spLocks noEditPoints="1"/>
            </p:cNvSpPr>
            <p:nvPr/>
          </p:nvSpPr>
          <p:spPr bwMode="auto">
            <a:xfrm>
              <a:off x="1520" y="1847"/>
              <a:ext cx="53" cy="56"/>
            </a:xfrm>
            <a:custGeom>
              <a:avLst/>
              <a:gdLst>
                <a:gd name="T0" fmla="*/ 106 w 157"/>
                <a:gd name="T1" fmla="*/ 89 h 167"/>
                <a:gd name="T2" fmla="*/ 85 w 157"/>
                <a:gd name="T3" fmla="*/ 90 h 167"/>
                <a:gd name="T4" fmla="*/ 66 w 157"/>
                <a:gd name="T5" fmla="*/ 95 h 167"/>
                <a:gd name="T6" fmla="*/ 54 w 157"/>
                <a:gd name="T7" fmla="*/ 100 h 167"/>
                <a:gd name="T8" fmla="*/ 51 w 157"/>
                <a:gd name="T9" fmla="*/ 113 h 167"/>
                <a:gd name="T10" fmla="*/ 51 w 157"/>
                <a:gd name="T11" fmla="*/ 121 h 167"/>
                <a:gd name="T12" fmla="*/ 56 w 157"/>
                <a:gd name="T13" fmla="*/ 126 h 167"/>
                <a:gd name="T14" fmla="*/ 63 w 157"/>
                <a:gd name="T15" fmla="*/ 131 h 167"/>
                <a:gd name="T16" fmla="*/ 77 w 157"/>
                <a:gd name="T17" fmla="*/ 132 h 167"/>
                <a:gd name="T18" fmla="*/ 93 w 157"/>
                <a:gd name="T19" fmla="*/ 129 h 167"/>
                <a:gd name="T20" fmla="*/ 106 w 157"/>
                <a:gd name="T21" fmla="*/ 121 h 167"/>
                <a:gd name="T22" fmla="*/ 102 w 157"/>
                <a:gd name="T23" fmla="*/ 149 h 167"/>
                <a:gd name="T24" fmla="*/ 90 w 157"/>
                <a:gd name="T25" fmla="*/ 157 h 167"/>
                <a:gd name="T26" fmla="*/ 77 w 157"/>
                <a:gd name="T27" fmla="*/ 162 h 167"/>
                <a:gd name="T28" fmla="*/ 62 w 157"/>
                <a:gd name="T29" fmla="*/ 167 h 167"/>
                <a:gd name="T30" fmla="*/ 41 w 157"/>
                <a:gd name="T31" fmla="*/ 167 h 167"/>
                <a:gd name="T32" fmla="*/ 14 w 157"/>
                <a:gd name="T33" fmla="*/ 152 h 167"/>
                <a:gd name="T34" fmla="*/ 0 w 157"/>
                <a:gd name="T35" fmla="*/ 128 h 167"/>
                <a:gd name="T36" fmla="*/ 1 w 157"/>
                <a:gd name="T37" fmla="*/ 100 h 167"/>
                <a:gd name="T38" fmla="*/ 15 w 157"/>
                <a:gd name="T39" fmla="*/ 79 h 167"/>
                <a:gd name="T40" fmla="*/ 44 w 157"/>
                <a:gd name="T41" fmla="*/ 66 h 167"/>
                <a:gd name="T42" fmla="*/ 85 w 157"/>
                <a:gd name="T43" fmla="*/ 60 h 167"/>
                <a:gd name="T44" fmla="*/ 108 w 157"/>
                <a:gd name="T45" fmla="*/ 57 h 167"/>
                <a:gd name="T46" fmla="*/ 96 w 157"/>
                <a:gd name="T47" fmla="*/ 40 h 167"/>
                <a:gd name="T48" fmla="*/ 64 w 157"/>
                <a:gd name="T49" fmla="*/ 34 h 167"/>
                <a:gd name="T50" fmla="*/ 39 w 157"/>
                <a:gd name="T51" fmla="*/ 39 h 167"/>
                <a:gd name="T52" fmla="*/ 18 w 157"/>
                <a:gd name="T53" fmla="*/ 46 h 167"/>
                <a:gd name="T54" fmla="*/ 13 w 157"/>
                <a:gd name="T55" fmla="*/ 8 h 167"/>
                <a:gd name="T56" fmla="*/ 39 w 157"/>
                <a:gd name="T57" fmla="*/ 3 h 167"/>
                <a:gd name="T58" fmla="*/ 76 w 157"/>
                <a:gd name="T59" fmla="*/ 0 h 167"/>
                <a:gd name="T60" fmla="*/ 128 w 157"/>
                <a:gd name="T61" fmla="*/ 7 h 167"/>
                <a:gd name="T62" fmla="*/ 147 w 157"/>
                <a:gd name="T63" fmla="*/ 21 h 167"/>
                <a:gd name="T64" fmla="*/ 157 w 157"/>
                <a:gd name="T65" fmla="*/ 54 h 167"/>
                <a:gd name="T66" fmla="*/ 106 w 157"/>
                <a:gd name="T67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67">
                  <a:moveTo>
                    <a:pt x="106" y="121"/>
                  </a:moveTo>
                  <a:lnTo>
                    <a:pt x="106" y="89"/>
                  </a:lnTo>
                  <a:lnTo>
                    <a:pt x="96" y="89"/>
                  </a:lnTo>
                  <a:lnTo>
                    <a:pt x="85" y="90"/>
                  </a:lnTo>
                  <a:lnTo>
                    <a:pt x="73" y="92"/>
                  </a:lnTo>
                  <a:lnTo>
                    <a:pt x="66" y="95"/>
                  </a:lnTo>
                  <a:lnTo>
                    <a:pt x="60" y="96"/>
                  </a:lnTo>
                  <a:lnTo>
                    <a:pt x="54" y="100"/>
                  </a:lnTo>
                  <a:lnTo>
                    <a:pt x="51" y="106"/>
                  </a:lnTo>
                  <a:lnTo>
                    <a:pt x="51" y="113"/>
                  </a:lnTo>
                  <a:lnTo>
                    <a:pt x="51" y="118"/>
                  </a:lnTo>
                  <a:lnTo>
                    <a:pt x="51" y="121"/>
                  </a:lnTo>
                  <a:lnTo>
                    <a:pt x="53" y="124"/>
                  </a:lnTo>
                  <a:lnTo>
                    <a:pt x="56" y="126"/>
                  </a:lnTo>
                  <a:lnTo>
                    <a:pt x="60" y="129"/>
                  </a:lnTo>
                  <a:lnTo>
                    <a:pt x="63" y="131"/>
                  </a:lnTo>
                  <a:lnTo>
                    <a:pt x="69" y="132"/>
                  </a:lnTo>
                  <a:lnTo>
                    <a:pt x="77" y="132"/>
                  </a:lnTo>
                  <a:lnTo>
                    <a:pt x="86" y="132"/>
                  </a:lnTo>
                  <a:lnTo>
                    <a:pt x="93" y="129"/>
                  </a:lnTo>
                  <a:lnTo>
                    <a:pt x="100" y="126"/>
                  </a:lnTo>
                  <a:lnTo>
                    <a:pt x="106" y="121"/>
                  </a:lnTo>
                  <a:close/>
                  <a:moveTo>
                    <a:pt x="106" y="145"/>
                  </a:moveTo>
                  <a:lnTo>
                    <a:pt x="102" y="149"/>
                  </a:lnTo>
                  <a:lnTo>
                    <a:pt x="96" y="154"/>
                  </a:lnTo>
                  <a:lnTo>
                    <a:pt x="90" y="157"/>
                  </a:lnTo>
                  <a:lnTo>
                    <a:pt x="86" y="160"/>
                  </a:lnTo>
                  <a:lnTo>
                    <a:pt x="77" y="162"/>
                  </a:lnTo>
                  <a:lnTo>
                    <a:pt x="70" y="165"/>
                  </a:lnTo>
                  <a:lnTo>
                    <a:pt x="62" y="167"/>
                  </a:lnTo>
                  <a:lnTo>
                    <a:pt x="53" y="167"/>
                  </a:lnTo>
                  <a:lnTo>
                    <a:pt x="41" y="167"/>
                  </a:lnTo>
                  <a:lnTo>
                    <a:pt x="23" y="160"/>
                  </a:lnTo>
                  <a:lnTo>
                    <a:pt x="14" y="152"/>
                  </a:lnTo>
                  <a:lnTo>
                    <a:pt x="8" y="145"/>
                  </a:lnTo>
                  <a:lnTo>
                    <a:pt x="0" y="128"/>
                  </a:lnTo>
                  <a:lnTo>
                    <a:pt x="0" y="118"/>
                  </a:lnTo>
                  <a:lnTo>
                    <a:pt x="1" y="100"/>
                  </a:lnTo>
                  <a:lnTo>
                    <a:pt x="7" y="89"/>
                  </a:lnTo>
                  <a:lnTo>
                    <a:pt x="15" y="79"/>
                  </a:lnTo>
                  <a:lnTo>
                    <a:pt x="28" y="72"/>
                  </a:lnTo>
                  <a:lnTo>
                    <a:pt x="44" y="66"/>
                  </a:lnTo>
                  <a:lnTo>
                    <a:pt x="64" y="63"/>
                  </a:lnTo>
                  <a:lnTo>
                    <a:pt x="85" y="60"/>
                  </a:lnTo>
                  <a:lnTo>
                    <a:pt x="108" y="59"/>
                  </a:lnTo>
                  <a:lnTo>
                    <a:pt x="108" y="57"/>
                  </a:lnTo>
                  <a:lnTo>
                    <a:pt x="105" y="46"/>
                  </a:lnTo>
                  <a:lnTo>
                    <a:pt x="96" y="40"/>
                  </a:lnTo>
                  <a:lnTo>
                    <a:pt x="85" y="36"/>
                  </a:lnTo>
                  <a:lnTo>
                    <a:pt x="64" y="34"/>
                  </a:lnTo>
                  <a:lnTo>
                    <a:pt x="51" y="36"/>
                  </a:lnTo>
                  <a:lnTo>
                    <a:pt x="39" y="39"/>
                  </a:lnTo>
                  <a:lnTo>
                    <a:pt x="26" y="43"/>
                  </a:lnTo>
                  <a:lnTo>
                    <a:pt x="18" y="46"/>
                  </a:lnTo>
                  <a:lnTo>
                    <a:pt x="13" y="46"/>
                  </a:lnTo>
                  <a:lnTo>
                    <a:pt x="13" y="8"/>
                  </a:lnTo>
                  <a:lnTo>
                    <a:pt x="23" y="5"/>
                  </a:lnTo>
                  <a:lnTo>
                    <a:pt x="39" y="3"/>
                  </a:lnTo>
                  <a:lnTo>
                    <a:pt x="57" y="1"/>
                  </a:lnTo>
                  <a:lnTo>
                    <a:pt x="76" y="0"/>
                  </a:lnTo>
                  <a:lnTo>
                    <a:pt x="96" y="1"/>
                  </a:lnTo>
                  <a:lnTo>
                    <a:pt x="128" y="7"/>
                  </a:lnTo>
                  <a:lnTo>
                    <a:pt x="138" y="13"/>
                  </a:lnTo>
                  <a:lnTo>
                    <a:pt x="147" y="21"/>
                  </a:lnTo>
                  <a:lnTo>
                    <a:pt x="157" y="41"/>
                  </a:lnTo>
                  <a:lnTo>
                    <a:pt x="157" y="54"/>
                  </a:lnTo>
                  <a:lnTo>
                    <a:pt x="157" y="162"/>
                  </a:lnTo>
                  <a:lnTo>
                    <a:pt x="106" y="162"/>
                  </a:lnTo>
                  <a:lnTo>
                    <a:pt x="106" y="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4" name="Freeform 2796"/>
            <p:cNvSpPr>
              <a:spLocks noEditPoints="1"/>
            </p:cNvSpPr>
            <p:nvPr/>
          </p:nvSpPr>
          <p:spPr bwMode="auto">
            <a:xfrm>
              <a:off x="1588" y="1828"/>
              <a:ext cx="55" cy="74"/>
            </a:xfrm>
            <a:custGeom>
              <a:avLst/>
              <a:gdLst>
                <a:gd name="T0" fmla="*/ 164 w 164"/>
                <a:gd name="T1" fmla="*/ 138 h 221"/>
                <a:gd name="T2" fmla="*/ 164 w 164"/>
                <a:gd name="T3" fmla="*/ 155 h 221"/>
                <a:gd name="T4" fmla="*/ 153 w 164"/>
                <a:gd name="T5" fmla="*/ 185 h 221"/>
                <a:gd name="T6" fmla="*/ 144 w 164"/>
                <a:gd name="T7" fmla="*/ 198 h 221"/>
                <a:gd name="T8" fmla="*/ 133 w 164"/>
                <a:gd name="T9" fmla="*/ 208 h 221"/>
                <a:gd name="T10" fmla="*/ 108 w 164"/>
                <a:gd name="T11" fmla="*/ 220 h 221"/>
                <a:gd name="T12" fmla="*/ 92 w 164"/>
                <a:gd name="T13" fmla="*/ 221 h 221"/>
                <a:gd name="T14" fmla="*/ 79 w 164"/>
                <a:gd name="T15" fmla="*/ 221 h 221"/>
                <a:gd name="T16" fmla="*/ 69 w 164"/>
                <a:gd name="T17" fmla="*/ 218 h 221"/>
                <a:gd name="T18" fmla="*/ 59 w 164"/>
                <a:gd name="T19" fmla="*/ 216 h 221"/>
                <a:gd name="T20" fmla="*/ 51 w 164"/>
                <a:gd name="T21" fmla="*/ 211 h 221"/>
                <a:gd name="T22" fmla="*/ 48 w 164"/>
                <a:gd name="T23" fmla="*/ 218 h 221"/>
                <a:gd name="T24" fmla="*/ 0 w 164"/>
                <a:gd name="T25" fmla="*/ 218 h 221"/>
                <a:gd name="T26" fmla="*/ 0 w 164"/>
                <a:gd name="T27" fmla="*/ 0 h 221"/>
                <a:gd name="T28" fmla="*/ 51 w 164"/>
                <a:gd name="T29" fmla="*/ 0 h 221"/>
                <a:gd name="T30" fmla="*/ 51 w 164"/>
                <a:gd name="T31" fmla="*/ 77 h 221"/>
                <a:gd name="T32" fmla="*/ 62 w 164"/>
                <a:gd name="T33" fmla="*/ 69 h 221"/>
                <a:gd name="T34" fmla="*/ 74 w 164"/>
                <a:gd name="T35" fmla="*/ 61 h 221"/>
                <a:gd name="T36" fmla="*/ 87 w 164"/>
                <a:gd name="T37" fmla="*/ 57 h 221"/>
                <a:gd name="T38" fmla="*/ 102 w 164"/>
                <a:gd name="T39" fmla="*/ 56 h 221"/>
                <a:gd name="T40" fmla="*/ 117 w 164"/>
                <a:gd name="T41" fmla="*/ 57 h 221"/>
                <a:gd name="T42" fmla="*/ 140 w 164"/>
                <a:gd name="T43" fmla="*/ 67 h 221"/>
                <a:gd name="T44" fmla="*/ 148 w 164"/>
                <a:gd name="T45" fmla="*/ 77 h 221"/>
                <a:gd name="T46" fmla="*/ 156 w 164"/>
                <a:gd name="T47" fmla="*/ 89 h 221"/>
                <a:gd name="T48" fmla="*/ 164 w 164"/>
                <a:gd name="T49" fmla="*/ 119 h 221"/>
                <a:gd name="T50" fmla="*/ 164 w 164"/>
                <a:gd name="T51" fmla="*/ 138 h 221"/>
                <a:gd name="T52" fmla="*/ 112 w 164"/>
                <a:gd name="T53" fmla="*/ 138 h 221"/>
                <a:gd name="T54" fmla="*/ 111 w 164"/>
                <a:gd name="T55" fmla="*/ 119 h 221"/>
                <a:gd name="T56" fmla="*/ 105 w 164"/>
                <a:gd name="T57" fmla="*/ 106 h 221"/>
                <a:gd name="T58" fmla="*/ 101 w 164"/>
                <a:gd name="T59" fmla="*/ 100 h 221"/>
                <a:gd name="T60" fmla="*/ 88 w 164"/>
                <a:gd name="T61" fmla="*/ 95 h 221"/>
                <a:gd name="T62" fmla="*/ 79 w 164"/>
                <a:gd name="T63" fmla="*/ 95 h 221"/>
                <a:gd name="T64" fmla="*/ 72 w 164"/>
                <a:gd name="T65" fmla="*/ 95 h 221"/>
                <a:gd name="T66" fmla="*/ 65 w 164"/>
                <a:gd name="T67" fmla="*/ 96 h 221"/>
                <a:gd name="T68" fmla="*/ 58 w 164"/>
                <a:gd name="T69" fmla="*/ 99 h 221"/>
                <a:gd name="T70" fmla="*/ 51 w 164"/>
                <a:gd name="T71" fmla="*/ 103 h 221"/>
                <a:gd name="T72" fmla="*/ 51 w 164"/>
                <a:gd name="T73" fmla="*/ 182 h 221"/>
                <a:gd name="T74" fmla="*/ 56 w 164"/>
                <a:gd name="T75" fmla="*/ 184 h 221"/>
                <a:gd name="T76" fmla="*/ 61 w 164"/>
                <a:gd name="T77" fmla="*/ 185 h 221"/>
                <a:gd name="T78" fmla="*/ 66 w 164"/>
                <a:gd name="T79" fmla="*/ 185 h 221"/>
                <a:gd name="T80" fmla="*/ 72 w 164"/>
                <a:gd name="T81" fmla="*/ 185 h 221"/>
                <a:gd name="T82" fmla="*/ 82 w 164"/>
                <a:gd name="T83" fmla="*/ 185 h 221"/>
                <a:gd name="T84" fmla="*/ 97 w 164"/>
                <a:gd name="T85" fmla="*/ 180 h 221"/>
                <a:gd name="T86" fmla="*/ 102 w 164"/>
                <a:gd name="T87" fmla="*/ 174 h 221"/>
                <a:gd name="T88" fmla="*/ 111 w 164"/>
                <a:gd name="T89" fmla="*/ 159 h 221"/>
                <a:gd name="T90" fmla="*/ 112 w 164"/>
                <a:gd name="T91" fmla="*/ 13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4" h="221">
                  <a:moveTo>
                    <a:pt x="164" y="138"/>
                  </a:moveTo>
                  <a:lnTo>
                    <a:pt x="164" y="155"/>
                  </a:lnTo>
                  <a:lnTo>
                    <a:pt x="153" y="185"/>
                  </a:lnTo>
                  <a:lnTo>
                    <a:pt x="144" y="198"/>
                  </a:lnTo>
                  <a:lnTo>
                    <a:pt x="133" y="208"/>
                  </a:lnTo>
                  <a:lnTo>
                    <a:pt x="108" y="220"/>
                  </a:lnTo>
                  <a:lnTo>
                    <a:pt x="92" y="221"/>
                  </a:lnTo>
                  <a:lnTo>
                    <a:pt x="79" y="221"/>
                  </a:lnTo>
                  <a:lnTo>
                    <a:pt x="69" y="218"/>
                  </a:lnTo>
                  <a:lnTo>
                    <a:pt x="59" y="216"/>
                  </a:lnTo>
                  <a:lnTo>
                    <a:pt x="51" y="211"/>
                  </a:lnTo>
                  <a:lnTo>
                    <a:pt x="48" y="218"/>
                  </a:lnTo>
                  <a:lnTo>
                    <a:pt x="0" y="218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77"/>
                  </a:lnTo>
                  <a:lnTo>
                    <a:pt x="62" y="69"/>
                  </a:lnTo>
                  <a:lnTo>
                    <a:pt x="74" y="61"/>
                  </a:lnTo>
                  <a:lnTo>
                    <a:pt x="87" y="57"/>
                  </a:lnTo>
                  <a:lnTo>
                    <a:pt x="102" y="56"/>
                  </a:lnTo>
                  <a:lnTo>
                    <a:pt x="117" y="57"/>
                  </a:lnTo>
                  <a:lnTo>
                    <a:pt x="140" y="67"/>
                  </a:lnTo>
                  <a:lnTo>
                    <a:pt x="148" y="77"/>
                  </a:lnTo>
                  <a:lnTo>
                    <a:pt x="156" y="89"/>
                  </a:lnTo>
                  <a:lnTo>
                    <a:pt x="164" y="119"/>
                  </a:lnTo>
                  <a:lnTo>
                    <a:pt x="164" y="138"/>
                  </a:lnTo>
                  <a:close/>
                  <a:moveTo>
                    <a:pt x="112" y="138"/>
                  </a:moveTo>
                  <a:lnTo>
                    <a:pt x="111" y="119"/>
                  </a:lnTo>
                  <a:lnTo>
                    <a:pt x="105" y="106"/>
                  </a:lnTo>
                  <a:lnTo>
                    <a:pt x="101" y="100"/>
                  </a:lnTo>
                  <a:lnTo>
                    <a:pt x="88" y="95"/>
                  </a:lnTo>
                  <a:lnTo>
                    <a:pt x="79" y="95"/>
                  </a:lnTo>
                  <a:lnTo>
                    <a:pt x="72" y="95"/>
                  </a:lnTo>
                  <a:lnTo>
                    <a:pt x="65" y="96"/>
                  </a:lnTo>
                  <a:lnTo>
                    <a:pt x="58" y="99"/>
                  </a:lnTo>
                  <a:lnTo>
                    <a:pt x="51" y="103"/>
                  </a:lnTo>
                  <a:lnTo>
                    <a:pt x="51" y="182"/>
                  </a:lnTo>
                  <a:lnTo>
                    <a:pt x="56" y="184"/>
                  </a:lnTo>
                  <a:lnTo>
                    <a:pt x="61" y="185"/>
                  </a:lnTo>
                  <a:lnTo>
                    <a:pt x="66" y="185"/>
                  </a:lnTo>
                  <a:lnTo>
                    <a:pt x="72" y="185"/>
                  </a:lnTo>
                  <a:lnTo>
                    <a:pt x="82" y="185"/>
                  </a:lnTo>
                  <a:lnTo>
                    <a:pt x="97" y="180"/>
                  </a:lnTo>
                  <a:lnTo>
                    <a:pt x="102" y="174"/>
                  </a:lnTo>
                  <a:lnTo>
                    <a:pt x="111" y="159"/>
                  </a:lnTo>
                  <a:lnTo>
                    <a:pt x="112" y="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5" name="Freeform 2797"/>
            <p:cNvSpPr>
              <a:spLocks/>
            </p:cNvSpPr>
            <p:nvPr/>
          </p:nvSpPr>
          <p:spPr bwMode="auto">
            <a:xfrm>
              <a:off x="1649" y="1848"/>
              <a:ext cx="59" cy="72"/>
            </a:xfrm>
            <a:custGeom>
              <a:avLst/>
              <a:gdLst>
                <a:gd name="T0" fmla="*/ 90 w 178"/>
                <a:gd name="T1" fmla="*/ 102 h 216"/>
                <a:gd name="T2" fmla="*/ 126 w 178"/>
                <a:gd name="T3" fmla="*/ 0 h 216"/>
                <a:gd name="T4" fmla="*/ 178 w 178"/>
                <a:gd name="T5" fmla="*/ 0 h 216"/>
                <a:gd name="T6" fmla="*/ 90 w 178"/>
                <a:gd name="T7" fmla="*/ 216 h 216"/>
                <a:gd name="T8" fmla="*/ 36 w 178"/>
                <a:gd name="T9" fmla="*/ 216 h 216"/>
                <a:gd name="T10" fmla="*/ 61 w 178"/>
                <a:gd name="T11" fmla="*/ 157 h 216"/>
                <a:gd name="T12" fmla="*/ 0 w 178"/>
                <a:gd name="T13" fmla="*/ 0 h 216"/>
                <a:gd name="T14" fmla="*/ 53 w 178"/>
                <a:gd name="T15" fmla="*/ 0 h 216"/>
                <a:gd name="T16" fmla="*/ 90 w 178"/>
                <a:gd name="T17" fmla="*/ 10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16">
                  <a:moveTo>
                    <a:pt x="90" y="102"/>
                  </a:moveTo>
                  <a:lnTo>
                    <a:pt x="126" y="0"/>
                  </a:lnTo>
                  <a:lnTo>
                    <a:pt x="178" y="0"/>
                  </a:lnTo>
                  <a:lnTo>
                    <a:pt x="90" y="216"/>
                  </a:lnTo>
                  <a:lnTo>
                    <a:pt x="36" y="216"/>
                  </a:lnTo>
                  <a:lnTo>
                    <a:pt x="61" y="157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0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6" name="Freeform 2798"/>
            <p:cNvSpPr>
              <a:spLocks/>
            </p:cNvSpPr>
            <p:nvPr/>
          </p:nvSpPr>
          <p:spPr bwMode="auto">
            <a:xfrm>
              <a:off x="1712" y="1833"/>
              <a:ext cx="40" cy="69"/>
            </a:xfrm>
            <a:custGeom>
              <a:avLst/>
              <a:gdLst>
                <a:gd name="T0" fmla="*/ 120 w 120"/>
                <a:gd name="T1" fmla="*/ 202 h 206"/>
                <a:gd name="T2" fmla="*/ 111 w 120"/>
                <a:gd name="T3" fmla="*/ 203 h 206"/>
                <a:gd name="T4" fmla="*/ 102 w 120"/>
                <a:gd name="T5" fmla="*/ 205 h 206"/>
                <a:gd name="T6" fmla="*/ 92 w 120"/>
                <a:gd name="T7" fmla="*/ 206 h 206"/>
                <a:gd name="T8" fmla="*/ 79 w 120"/>
                <a:gd name="T9" fmla="*/ 206 h 206"/>
                <a:gd name="T10" fmla="*/ 65 w 120"/>
                <a:gd name="T11" fmla="*/ 206 h 206"/>
                <a:gd name="T12" fmla="*/ 43 w 120"/>
                <a:gd name="T13" fmla="*/ 201 h 206"/>
                <a:gd name="T14" fmla="*/ 36 w 120"/>
                <a:gd name="T15" fmla="*/ 195 h 206"/>
                <a:gd name="T16" fmla="*/ 29 w 120"/>
                <a:gd name="T17" fmla="*/ 188 h 206"/>
                <a:gd name="T18" fmla="*/ 22 w 120"/>
                <a:gd name="T19" fmla="*/ 167 h 206"/>
                <a:gd name="T20" fmla="*/ 22 w 120"/>
                <a:gd name="T21" fmla="*/ 153 h 206"/>
                <a:gd name="T22" fmla="*/ 22 w 120"/>
                <a:gd name="T23" fmla="*/ 80 h 206"/>
                <a:gd name="T24" fmla="*/ 0 w 120"/>
                <a:gd name="T25" fmla="*/ 80 h 206"/>
                <a:gd name="T26" fmla="*/ 0 w 120"/>
                <a:gd name="T27" fmla="*/ 45 h 206"/>
                <a:gd name="T28" fmla="*/ 22 w 120"/>
                <a:gd name="T29" fmla="*/ 45 h 206"/>
                <a:gd name="T30" fmla="*/ 22 w 120"/>
                <a:gd name="T31" fmla="*/ 0 h 206"/>
                <a:gd name="T32" fmla="*/ 72 w 120"/>
                <a:gd name="T33" fmla="*/ 0 h 206"/>
                <a:gd name="T34" fmla="*/ 72 w 120"/>
                <a:gd name="T35" fmla="*/ 45 h 206"/>
                <a:gd name="T36" fmla="*/ 120 w 120"/>
                <a:gd name="T37" fmla="*/ 45 h 206"/>
                <a:gd name="T38" fmla="*/ 120 w 120"/>
                <a:gd name="T39" fmla="*/ 80 h 206"/>
                <a:gd name="T40" fmla="*/ 72 w 120"/>
                <a:gd name="T41" fmla="*/ 80 h 206"/>
                <a:gd name="T42" fmla="*/ 72 w 120"/>
                <a:gd name="T43" fmla="*/ 136 h 206"/>
                <a:gd name="T44" fmla="*/ 72 w 120"/>
                <a:gd name="T45" fmla="*/ 144 h 206"/>
                <a:gd name="T46" fmla="*/ 72 w 120"/>
                <a:gd name="T47" fmla="*/ 150 h 206"/>
                <a:gd name="T48" fmla="*/ 72 w 120"/>
                <a:gd name="T49" fmla="*/ 156 h 206"/>
                <a:gd name="T50" fmla="*/ 74 w 120"/>
                <a:gd name="T51" fmla="*/ 162 h 206"/>
                <a:gd name="T52" fmla="*/ 77 w 120"/>
                <a:gd name="T53" fmla="*/ 166 h 206"/>
                <a:gd name="T54" fmla="*/ 81 w 120"/>
                <a:gd name="T55" fmla="*/ 169 h 206"/>
                <a:gd name="T56" fmla="*/ 87 w 120"/>
                <a:gd name="T57" fmla="*/ 172 h 206"/>
                <a:gd name="T58" fmla="*/ 95 w 120"/>
                <a:gd name="T59" fmla="*/ 172 h 206"/>
                <a:gd name="T60" fmla="*/ 100 w 120"/>
                <a:gd name="T61" fmla="*/ 172 h 206"/>
                <a:gd name="T62" fmla="*/ 107 w 120"/>
                <a:gd name="T63" fmla="*/ 170 h 206"/>
                <a:gd name="T64" fmla="*/ 113 w 120"/>
                <a:gd name="T65" fmla="*/ 169 h 206"/>
                <a:gd name="T66" fmla="*/ 115 w 120"/>
                <a:gd name="T67" fmla="*/ 167 h 206"/>
                <a:gd name="T68" fmla="*/ 120 w 120"/>
                <a:gd name="T69" fmla="*/ 167 h 206"/>
                <a:gd name="T70" fmla="*/ 120 w 120"/>
                <a:gd name="T71" fmla="*/ 20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0" h="206">
                  <a:moveTo>
                    <a:pt x="120" y="202"/>
                  </a:moveTo>
                  <a:lnTo>
                    <a:pt x="111" y="203"/>
                  </a:lnTo>
                  <a:lnTo>
                    <a:pt x="102" y="205"/>
                  </a:lnTo>
                  <a:lnTo>
                    <a:pt x="92" y="206"/>
                  </a:lnTo>
                  <a:lnTo>
                    <a:pt x="79" y="206"/>
                  </a:lnTo>
                  <a:lnTo>
                    <a:pt x="65" y="206"/>
                  </a:lnTo>
                  <a:lnTo>
                    <a:pt x="43" y="201"/>
                  </a:lnTo>
                  <a:lnTo>
                    <a:pt x="36" y="195"/>
                  </a:lnTo>
                  <a:lnTo>
                    <a:pt x="29" y="188"/>
                  </a:lnTo>
                  <a:lnTo>
                    <a:pt x="22" y="167"/>
                  </a:lnTo>
                  <a:lnTo>
                    <a:pt x="22" y="153"/>
                  </a:lnTo>
                  <a:lnTo>
                    <a:pt x="22" y="80"/>
                  </a:lnTo>
                  <a:lnTo>
                    <a:pt x="0" y="80"/>
                  </a:lnTo>
                  <a:lnTo>
                    <a:pt x="0" y="45"/>
                  </a:lnTo>
                  <a:lnTo>
                    <a:pt x="22" y="45"/>
                  </a:lnTo>
                  <a:lnTo>
                    <a:pt x="22" y="0"/>
                  </a:lnTo>
                  <a:lnTo>
                    <a:pt x="72" y="0"/>
                  </a:lnTo>
                  <a:lnTo>
                    <a:pt x="72" y="45"/>
                  </a:lnTo>
                  <a:lnTo>
                    <a:pt x="120" y="45"/>
                  </a:lnTo>
                  <a:lnTo>
                    <a:pt x="120" y="80"/>
                  </a:lnTo>
                  <a:lnTo>
                    <a:pt x="72" y="80"/>
                  </a:lnTo>
                  <a:lnTo>
                    <a:pt x="72" y="136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72" y="156"/>
                  </a:lnTo>
                  <a:lnTo>
                    <a:pt x="74" y="162"/>
                  </a:lnTo>
                  <a:lnTo>
                    <a:pt x="77" y="166"/>
                  </a:lnTo>
                  <a:lnTo>
                    <a:pt x="81" y="169"/>
                  </a:lnTo>
                  <a:lnTo>
                    <a:pt x="87" y="172"/>
                  </a:lnTo>
                  <a:lnTo>
                    <a:pt x="95" y="172"/>
                  </a:lnTo>
                  <a:lnTo>
                    <a:pt x="100" y="172"/>
                  </a:lnTo>
                  <a:lnTo>
                    <a:pt x="107" y="170"/>
                  </a:lnTo>
                  <a:lnTo>
                    <a:pt x="113" y="169"/>
                  </a:lnTo>
                  <a:lnTo>
                    <a:pt x="115" y="167"/>
                  </a:lnTo>
                  <a:lnTo>
                    <a:pt x="120" y="167"/>
                  </a:lnTo>
                  <a:lnTo>
                    <a:pt x="120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7" name="Freeform 2799"/>
            <p:cNvSpPr>
              <a:spLocks noEditPoints="1"/>
            </p:cNvSpPr>
            <p:nvPr/>
          </p:nvSpPr>
          <p:spPr bwMode="auto">
            <a:xfrm>
              <a:off x="1758" y="1847"/>
              <a:ext cx="56" cy="56"/>
            </a:xfrm>
            <a:custGeom>
              <a:avLst/>
              <a:gdLst>
                <a:gd name="T0" fmla="*/ 168 w 168"/>
                <a:gd name="T1" fmla="*/ 93 h 167"/>
                <a:gd name="T2" fmla="*/ 51 w 168"/>
                <a:gd name="T3" fmla="*/ 93 h 167"/>
                <a:gd name="T4" fmla="*/ 52 w 168"/>
                <a:gd name="T5" fmla="*/ 102 h 167"/>
                <a:gd name="T6" fmla="*/ 60 w 168"/>
                <a:gd name="T7" fmla="*/ 116 h 167"/>
                <a:gd name="T8" fmla="*/ 65 w 168"/>
                <a:gd name="T9" fmla="*/ 121 h 167"/>
                <a:gd name="T10" fmla="*/ 80 w 168"/>
                <a:gd name="T11" fmla="*/ 129 h 167"/>
                <a:gd name="T12" fmla="*/ 104 w 168"/>
                <a:gd name="T13" fmla="*/ 131 h 167"/>
                <a:gd name="T14" fmla="*/ 120 w 168"/>
                <a:gd name="T15" fmla="*/ 131 h 167"/>
                <a:gd name="T16" fmla="*/ 134 w 168"/>
                <a:gd name="T17" fmla="*/ 125 h 167"/>
                <a:gd name="T18" fmla="*/ 149 w 168"/>
                <a:gd name="T19" fmla="*/ 119 h 167"/>
                <a:gd name="T20" fmla="*/ 159 w 168"/>
                <a:gd name="T21" fmla="*/ 113 h 167"/>
                <a:gd name="T22" fmla="*/ 165 w 168"/>
                <a:gd name="T23" fmla="*/ 113 h 167"/>
                <a:gd name="T24" fmla="*/ 165 w 168"/>
                <a:gd name="T25" fmla="*/ 154 h 167"/>
                <a:gd name="T26" fmla="*/ 147 w 168"/>
                <a:gd name="T27" fmla="*/ 160 h 167"/>
                <a:gd name="T28" fmla="*/ 132 w 168"/>
                <a:gd name="T29" fmla="*/ 164 h 167"/>
                <a:gd name="T30" fmla="*/ 116 w 168"/>
                <a:gd name="T31" fmla="*/ 167 h 167"/>
                <a:gd name="T32" fmla="*/ 98 w 168"/>
                <a:gd name="T33" fmla="*/ 167 h 167"/>
                <a:gd name="T34" fmla="*/ 75 w 168"/>
                <a:gd name="T35" fmla="*/ 165 h 167"/>
                <a:gd name="T36" fmla="*/ 39 w 168"/>
                <a:gd name="T37" fmla="*/ 155 h 167"/>
                <a:gd name="T38" fmla="*/ 25 w 168"/>
                <a:gd name="T39" fmla="*/ 145 h 167"/>
                <a:gd name="T40" fmla="*/ 13 w 168"/>
                <a:gd name="T41" fmla="*/ 134 h 167"/>
                <a:gd name="T42" fmla="*/ 0 w 168"/>
                <a:gd name="T43" fmla="*/ 103 h 167"/>
                <a:gd name="T44" fmla="*/ 0 w 168"/>
                <a:gd name="T45" fmla="*/ 85 h 167"/>
                <a:gd name="T46" fmla="*/ 0 w 168"/>
                <a:gd name="T47" fmla="*/ 66 h 167"/>
                <a:gd name="T48" fmla="*/ 13 w 168"/>
                <a:gd name="T49" fmla="*/ 34 h 167"/>
                <a:gd name="T50" fmla="*/ 24 w 168"/>
                <a:gd name="T51" fmla="*/ 23 h 167"/>
                <a:gd name="T52" fmla="*/ 36 w 168"/>
                <a:gd name="T53" fmla="*/ 13 h 167"/>
                <a:gd name="T54" fmla="*/ 70 w 168"/>
                <a:gd name="T55" fmla="*/ 1 h 167"/>
                <a:gd name="T56" fmla="*/ 90 w 168"/>
                <a:gd name="T57" fmla="*/ 0 h 167"/>
                <a:gd name="T58" fmla="*/ 108 w 168"/>
                <a:gd name="T59" fmla="*/ 0 h 167"/>
                <a:gd name="T60" fmla="*/ 137 w 168"/>
                <a:gd name="T61" fmla="*/ 10 h 167"/>
                <a:gd name="T62" fmla="*/ 147 w 168"/>
                <a:gd name="T63" fmla="*/ 18 h 167"/>
                <a:gd name="T64" fmla="*/ 156 w 168"/>
                <a:gd name="T65" fmla="*/ 30 h 167"/>
                <a:gd name="T66" fmla="*/ 166 w 168"/>
                <a:gd name="T67" fmla="*/ 57 h 167"/>
                <a:gd name="T68" fmla="*/ 168 w 168"/>
                <a:gd name="T69" fmla="*/ 75 h 167"/>
                <a:gd name="T70" fmla="*/ 168 w 168"/>
                <a:gd name="T71" fmla="*/ 93 h 167"/>
                <a:gd name="T72" fmla="*/ 117 w 168"/>
                <a:gd name="T73" fmla="*/ 63 h 167"/>
                <a:gd name="T74" fmla="*/ 116 w 168"/>
                <a:gd name="T75" fmla="*/ 49 h 167"/>
                <a:gd name="T76" fmla="*/ 108 w 168"/>
                <a:gd name="T77" fmla="*/ 39 h 167"/>
                <a:gd name="T78" fmla="*/ 100 w 168"/>
                <a:gd name="T79" fmla="*/ 33 h 167"/>
                <a:gd name="T80" fmla="*/ 85 w 168"/>
                <a:gd name="T81" fmla="*/ 31 h 167"/>
                <a:gd name="T82" fmla="*/ 72 w 168"/>
                <a:gd name="T83" fmla="*/ 33 h 167"/>
                <a:gd name="T84" fmla="*/ 61 w 168"/>
                <a:gd name="T85" fmla="*/ 39 h 167"/>
                <a:gd name="T86" fmla="*/ 54 w 168"/>
                <a:gd name="T87" fmla="*/ 47 h 167"/>
                <a:gd name="T88" fmla="*/ 51 w 168"/>
                <a:gd name="T89" fmla="*/ 63 h 167"/>
                <a:gd name="T90" fmla="*/ 117 w 168"/>
                <a:gd name="T91" fmla="*/ 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8" h="167">
                  <a:moveTo>
                    <a:pt x="168" y="93"/>
                  </a:moveTo>
                  <a:lnTo>
                    <a:pt x="51" y="93"/>
                  </a:lnTo>
                  <a:lnTo>
                    <a:pt x="52" y="102"/>
                  </a:lnTo>
                  <a:lnTo>
                    <a:pt x="60" y="116"/>
                  </a:lnTo>
                  <a:lnTo>
                    <a:pt x="65" y="121"/>
                  </a:lnTo>
                  <a:lnTo>
                    <a:pt x="80" y="129"/>
                  </a:lnTo>
                  <a:lnTo>
                    <a:pt x="104" y="131"/>
                  </a:lnTo>
                  <a:lnTo>
                    <a:pt x="120" y="131"/>
                  </a:lnTo>
                  <a:lnTo>
                    <a:pt x="134" y="125"/>
                  </a:lnTo>
                  <a:lnTo>
                    <a:pt x="149" y="119"/>
                  </a:lnTo>
                  <a:lnTo>
                    <a:pt x="159" y="113"/>
                  </a:lnTo>
                  <a:lnTo>
                    <a:pt x="165" y="113"/>
                  </a:lnTo>
                  <a:lnTo>
                    <a:pt x="165" y="154"/>
                  </a:lnTo>
                  <a:lnTo>
                    <a:pt x="147" y="160"/>
                  </a:lnTo>
                  <a:lnTo>
                    <a:pt x="132" y="164"/>
                  </a:lnTo>
                  <a:lnTo>
                    <a:pt x="116" y="167"/>
                  </a:lnTo>
                  <a:lnTo>
                    <a:pt x="98" y="167"/>
                  </a:lnTo>
                  <a:lnTo>
                    <a:pt x="75" y="165"/>
                  </a:lnTo>
                  <a:lnTo>
                    <a:pt x="39" y="155"/>
                  </a:lnTo>
                  <a:lnTo>
                    <a:pt x="25" y="145"/>
                  </a:lnTo>
                  <a:lnTo>
                    <a:pt x="13" y="134"/>
                  </a:lnTo>
                  <a:lnTo>
                    <a:pt x="0" y="103"/>
                  </a:lnTo>
                  <a:lnTo>
                    <a:pt x="0" y="85"/>
                  </a:lnTo>
                  <a:lnTo>
                    <a:pt x="0" y="66"/>
                  </a:lnTo>
                  <a:lnTo>
                    <a:pt x="13" y="34"/>
                  </a:lnTo>
                  <a:lnTo>
                    <a:pt x="24" y="23"/>
                  </a:lnTo>
                  <a:lnTo>
                    <a:pt x="36" y="13"/>
                  </a:lnTo>
                  <a:lnTo>
                    <a:pt x="70" y="1"/>
                  </a:lnTo>
                  <a:lnTo>
                    <a:pt x="90" y="0"/>
                  </a:lnTo>
                  <a:lnTo>
                    <a:pt x="108" y="0"/>
                  </a:lnTo>
                  <a:lnTo>
                    <a:pt x="137" y="10"/>
                  </a:lnTo>
                  <a:lnTo>
                    <a:pt x="147" y="18"/>
                  </a:lnTo>
                  <a:lnTo>
                    <a:pt x="156" y="30"/>
                  </a:lnTo>
                  <a:lnTo>
                    <a:pt x="166" y="57"/>
                  </a:lnTo>
                  <a:lnTo>
                    <a:pt x="168" y="75"/>
                  </a:lnTo>
                  <a:lnTo>
                    <a:pt x="168" y="93"/>
                  </a:lnTo>
                  <a:close/>
                  <a:moveTo>
                    <a:pt x="117" y="63"/>
                  </a:moveTo>
                  <a:lnTo>
                    <a:pt x="116" y="49"/>
                  </a:lnTo>
                  <a:lnTo>
                    <a:pt x="108" y="39"/>
                  </a:lnTo>
                  <a:lnTo>
                    <a:pt x="100" y="33"/>
                  </a:lnTo>
                  <a:lnTo>
                    <a:pt x="85" y="31"/>
                  </a:lnTo>
                  <a:lnTo>
                    <a:pt x="72" y="33"/>
                  </a:lnTo>
                  <a:lnTo>
                    <a:pt x="61" y="39"/>
                  </a:lnTo>
                  <a:lnTo>
                    <a:pt x="54" y="47"/>
                  </a:lnTo>
                  <a:lnTo>
                    <a:pt x="51" y="63"/>
                  </a:lnTo>
                  <a:lnTo>
                    <a:pt x="117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8" name="Freeform 2800"/>
            <p:cNvSpPr>
              <a:spLocks/>
            </p:cNvSpPr>
            <p:nvPr/>
          </p:nvSpPr>
          <p:spPr bwMode="auto">
            <a:xfrm>
              <a:off x="1822" y="1847"/>
              <a:ext cx="49" cy="56"/>
            </a:xfrm>
            <a:custGeom>
              <a:avLst/>
              <a:gdLst>
                <a:gd name="T0" fmla="*/ 147 w 148"/>
                <a:gd name="T1" fmla="*/ 124 h 167"/>
                <a:gd name="T2" fmla="*/ 125 w 148"/>
                <a:gd name="T3" fmla="*/ 152 h 167"/>
                <a:gd name="T4" fmla="*/ 85 w 148"/>
                <a:gd name="T5" fmla="*/ 167 h 167"/>
                <a:gd name="T6" fmla="*/ 46 w 148"/>
                <a:gd name="T7" fmla="*/ 167 h 167"/>
                <a:gd name="T8" fmla="*/ 12 w 148"/>
                <a:gd name="T9" fmla="*/ 158 h 167"/>
                <a:gd name="T10" fmla="*/ 0 w 148"/>
                <a:gd name="T11" fmla="*/ 112 h 167"/>
                <a:gd name="T12" fmla="*/ 9 w 148"/>
                <a:gd name="T13" fmla="*/ 115 h 167"/>
                <a:gd name="T14" fmla="*/ 19 w 148"/>
                <a:gd name="T15" fmla="*/ 122 h 167"/>
                <a:gd name="T16" fmla="*/ 36 w 148"/>
                <a:gd name="T17" fmla="*/ 128 h 167"/>
                <a:gd name="T18" fmla="*/ 56 w 148"/>
                <a:gd name="T19" fmla="*/ 132 h 167"/>
                <a:gd name="T20" fmla="*/ 81 w 148"/>
                <a:gd name="T21" fmla="*/ 132 h 167"/>
                <a:gd name="T22" fmla="*/ 95 w 148"/>
                <a:gd name="T23" fmla="*/ 126 h 167"/>
                <a:gd name="T24" fmla="*/ 95 w 148"/>
                <a:gd name="T25" fmla="*/ 115 h 167"/>
                <a:gd name="T26" fmla="*/ 86 w 148"/>
                <a:gd name="T27" fmla="*/ 109 h 167"/>
                <a:gd name="T28" fmla="*/ 69 w 148"/>
                <a:gd name="T29" fmla="*/ 105 h 167"/>
                <a:gd name="T30" fmla="*/ 52 w 148"/>
                <a:gd name="T31" fmla="*/ 102 h 167"/>
                <a:gd name="T32" fmla="*/ 23 w 148"/>
                <a:gd name="T33" fmla="*/ 93 h 167"/>
                <a:gd name="T34" fmla="*/ 3 w 148"/>
                <a:gd name="T35" fmla="*/ 70 h 167"/>
                <a:gd name="T36" fmla="*/ 1 w 148"/>
                <a:gd name="T37" fmla="*/ 41 h 167"/>
                <a:gd name="T38" fmla="*/ 23 w 148"/>
                <a:gd name="T39" fmla="*/ 16 h 167"/>
                <a:gd name="T40" fmla="*/ 63 w 148"/>
                <a:gd name="T41" fmla="*/ 1 h 167"/>
                <a:gd name="T42" fmla="*/ 99 w 148"/>
                <a:gd name="T43" fmla="*/ 1 h 167"/>
                <a:gd name="T44" fmla="*/ 131 w 148"/>
                <a:gd name="T45" fmla="*/ 7 h 167"/>
                <a:gd name="T46" fmla="*/ 141 w 148"/>
                <a:gd name="T47" fmla="*/ 52 h 167"/>
                <a:gd name="T48" fmla="*/ 125 w 148"/>
                <a:gd name="T49" fmla="*/ 44 h 167"/>
                <a:gd name="T50" fmla="*/ 97 w 148"/>
                <a:gd name="T51" fmla="*/ 34 h 167"/>
                <a:gd name="T52" fmla="*/ 71 w 148"/>
                <a:gd name="T53" fmla="*/ 34 h 167"/>
                <a:gd name="T54" fmla="*/ 53 w 148"/>
                <a:gd name="T55" fmla="*/ 41 h 167"/>
                <a:gd name="T56" fmla="*/ 53 w 148"/>
                <a:gd name="T57" fmla="*/ 52 h 167"/>
                <a:gd name="T58" fmla="*/ 62 w 148"/>
                <a:gd name="T59" fmla="*/ 59 h 167"/>
                <a:gd name="T60" fmla="*/ 82 w 148"/>
                <a:gd name="T61" fmla="*/ 63 h 167"/>
                <a:gd name="T62" fmla="*/ 99 w 148"/>
                <a:gd name="T63" fmla="*/ 66 h 167"/>
                <a:gd name="T64" fmla="*/ 127 w 148"/>
                <a:gd name="T65" fmla="*/ 75 h 167"/>
                <a:gd name="T66" fmla="*/ 147 w 148"/>
                <a:gd name="T67" fmla="*/ 9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67">
                  <a:moveTo>
                    <a:pt x="148" y="112"/>
                  </a:moveTo>
                  <a:lnTo>
                    <a:pt x="147" y="124"/>
                  </a:lnTo>
                  <a:lnTo>
                    <a:pt x="135" y="144"/>
                  </a:lnTo>
                  <a:lnTo>
                    <a:pt x="125" y="152"/>
                  </a:lnTo>
                  <a:lnTo>
                    <a:pt x="114" y="158"/>
                  </a:lnTo>
                  <a:lnTo>
                    <a:pt x="85" y="167"/>
                  </a:lnTo>
                  <a:lnTo>
                    <a:pt x="66" y="167"/>
                  </a:lnTo>
                  <a:lnTo>
                    <a:pt x="46" y="167"/>
                  </a:lnTo>
                  <a:lnTo>
                    <a:pt x="27" y="162"/>
                  </a:lnTo>
                  <a:lnTo>
                    <a:pt x="12" y="158"/>
                  </a:lnTo>
                  <a:lnTo>
                    <a:pt x="0" y="154"/>
                  </a:lnTo>
                  <a:lnTo>
                    <a:pt x="0" y="112"/>
                  </a:lnTo>
                  <a:lnTo>
                    <a:pt x="4" y="112"/>
                  </a:lnTo>
                  <a:lnTo>
                    <a:pt x="9" y="115"/>
                  </a:lnTo>
                  <a:lnTo>
                    <a:pt x="13" y="118"/>
                  </a:lnTo>
                  <a:lnTo>
                    <a:pt x="19" y="122"/>
                  </a:lnTo>
                  <a:lnTo>
                    <a:pt x="27" y="125"/>
                  </a:lnTo>
                  <a:lnTo>
                    <a:pt x="36" y="128"/>
                  </a:lnTo>
                  <a:lnTo>
                    <a:pt x="46" y="131"/>
                  </a:lnTo>
                  <a:lnTo>
                    <a:pt x="56" y="132"/>
                  </a:lnTo>
                  <a:lnTo>
                    <a:pt x="66" y="134"/>
                  </a:lnTo>
                  <a:lnTo>
                    <a:pt x="81" y="132"/>
                  </a:lnTo>
                  <a:lnTo>
                    <a:pt x="89" y="129"/>
                  </a:lnTo>
                  <a:lnTo>
                    <a:pt x="95" y="126"/>
                  </a:lnTo>
                  <a:lnTo>
                    <a:pt x="97" y="121"/>
                  </a:lnTo>
                  <a:lnTo>
                    <a:pt x="95" y="115"/>
                  </a:lnTo>
                  <a:lnTo>
                    <a:pt x="92" y="112"/>
                  </a:lnTo>
                  <a:lnTo>
                    <a:pt x="86" y="109"/>
                  </a:lnTo>
                  <a:lnTo>
                    <a:pt x="76" y="106"/>
                  </a:lnTo>
                  <a:lnTo>
                    <a:pt x="69" y="105"/>
                  </a:lnTo>
                  <a:lnTo>
                    <a:pt x="61" y="103"/>
                  </a:lnTo>
                  <a:lnTo>
                    <a:pt x="52" y="102"/>
                  </a:lnTo>
                  <a:lnTo>
                    <a:pt x="43" y="100"/>
                  </a:lnTo>
                  <a:lnTo>
                    <a:pt x="23" y="93"/>
                  </a:lnTo>
                  <a:lnTo>
                    <a:pt x="12" y="83"/>
                  </a:lnTo>
                  <a:lnTo>
                    <a:pt x="3" y="70"/>
                  </a:lnTo>
                  <a:lnTo>
                    <a:pt x="1" y="53"/>
                  </a:lnTo>
                  <a:lnTo>
                    <a:pt x="1" y="41"/>
                  </a:lnTo>
                  <a:lnTo>
                    <a:pt x="13" y="23"/>
                  </a:lnTo>
                  <a:lnTo>
                    <a:pt x="23" y="16"/>
                  </a:lnTo>
                  <a:lnTo>
                    <a:pt x="33" y="8"/>
                  </a:lnTo>
                  <a:lnTo>
                    <a:pt x="63" y="1"/>
                  </a:lnTo>
                  <a:lnTo>
                    <a:pt x="82" y="0"/>
                  </a:lnTo>
                  <a:lnTo>
                    <a:pt x="99" y="1"/>
                  </a:lnTo>
                  <a:lnTo>
                    <a:pt x="115" y="4"/>
                  </a:lnTo>
                  <a:lnTo>
                    <a:pt x="131" y="7"/>
                  </a:lnTo>
                  <a:lnTo>
                    <a:pt x="141" y="11"/>
                  </a:lnTo>
                  <a:lnTo>
                    <a:pt x="141" y="52"/>
                  </a:lnTo>
                  <a:lnTo>
                    <a:pt x="137" y="52"/>
                  </a:lnTo>
                  <a:lnTo>
                    <a:pt x="125" y="44"/>
                  </a:lnTo>
                  <a:lnTo>
                    <a:pt x="111" y="39"/>
                  </a:lnTo>
                  <a:lnTo>
                    <a:pt x="97" y="34"/>
                  </a:lnTo>
                  <a:lnTo>
                    <a:pt x="82" y="34"/>
                  </a:lnTo>
                  <a:lnTo>
                    <a:pt x="71" y="34"/>
                  </a:lnTo>
                  <a:lnTo>
                    <a:pt x="61" y="37"/>
                  </a:lnTo>
                  <a:lnTo>
                    <a:pt x="53" y="41"/>
                  </a:lnTo>
                  <a:lnTo>
                    <a:pt x="53" y="47"/>
                  </a:lnTo>
                  <a:lnTo>
                    <a:pt x="53" y="52"/>
                  </a:lnTo>
                  <a:lnTo>
                    <a:pt x="56" y="56"/>
                  </a:lnTo>
                  <a:lnTo>
                    <a:pt x="62" y="59"/>
                  </a:lnTo>
                  <a:lnTo>
                    <a:pt x="75" y="62"/>
                  </a:lnTo>
                  <a:lnTo>
                    <a:pt x="82" y="63"/>
                  </a:lnTo>
                  <a:lnTo>
                    <a:pt x="91" y="65"/>
                  </a:lnTo>
                  <a:lnTo>
                    <a:pt x="99" y="66"/>
                  </a:lnTo>
                  <a:lnTo>
                    <a:pt x="109" y="67"/>
                  </a:lnTo>
                  <a:lnTo>
                    <a:pt x="127" y="75"/>
                  </a:lnTo>
                  <a:lnTo>
                    <a:pt x="138" y="85"/>
                  </a:lnTo>
                  <a:lnTo>
                    <a:pt x="147" y="96"/>
                  </a:lnTo>
                  <a:lnTo>
                    <a:pt x="14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9" name="Group 3002"/>
          <p:cNvGrpSpPr>
            <a:grpSpLocks/>
          </p:cNvGrpSpPr>
          <p:nvPr/>
        </p:nvGrpSpPr>
        <p:grpSpPr bwMode="auto">
          <a:xfrm>
            <a:off x="1606550" y="758826"/>
            <a:ext cx="9064625" cy="5913438"/>
            <a:chOff x="1012" y="478"/>
            <a:chExt cx="5710" cy="3725"/>
          </a:xfrm>
        </p:grpSpPr>
        <p:sp>
          <p:nvSpPr>
            <p:cNvPr id="169" name="Freeform 2802"/>
            <p:cNvSpPr>
              <a:spLocks noEditPoints="1"/>
            </p:cNvSpPr>
            <p:nvPr/>
          </p:nvSpPr>
          <p:spPr bwMode="auto">
            <a:xfrm>
              <a:off x="1193" y="2222"/>
              <a:ext cx="66" cy="69"/>
            </a:xfrm>
            <a:custGeom>
              <a:avLst/>
              <a:gdLst>
                <a:gd name="T0" fmla="*/ 199 w 199"/>
                <a:gd name="T1" fmla="*/ 105 h 209"/>
                <a:gd name="T2" fmla="*/ 198 w 199"/>
                <a:gd name="T3" fmla="*/ 119 h 209"/>
                <a:gd name="T4" fmla="*/ 192 w 199"/>
                <a:gd name="T5" fmla="*/ 145 h 209"/>
                <a:gd name="T6" fmla="*/ 185 w 199"/>
                <a:gd name="T7" fmla="*/ 157 h 209"/>
                <a:gd name="T8" fmla="*/ 170 w 199"/>
                <a:gd name="T9" fmla="*/ 178 h 209"/>
                <a:gd name="T10" fmla="*/ 152 w 199"/>
                <a:gd name="T11" fmla="*/ 193 h 209"/>
                <a:gd name="T12" fmla="*/ 136 w 199"/>
                <a:gd name="T13" fmla="*/ 202 h 209"/>
                <a:gd name="T14" fmla="*/ 119 w 199"/>
                <a:gd name="T15" fmla="*/ 206 h 209"/>
                <a:gd name="T16" fmla="*/ 98 w 199"/>
                <a:gd name="T17" fmla="*/ 209 h 209"/>
                <a:gd name="T18" fmla="*/ 74 w 199"/>
                <a:gd name="T19" fmla="*/ 209 h 209"/>
                <a:gd name="T20" fmla="*/ 0 w 199"/>
                <a:gd name="T21" fmla="*/ 209 h 209"/>
                <a:gd name="T22" fmla="*/ 0 w 199"/>
                <a:gd name="T23" fmla="*/ 0 h 209"/>
                <a:gd name="T24" fmla="*/ 77 w 199"/>
                <a:gd name="T25" fmla="*/ 0 h 209"/>
                <a:gd name="T26" fmla="*/ 101 w 199"/>
                <a:gd name="T27" fmla="*/ 0 h 209"/>
                <a:gd name="T28" fmla="*/ 121 w 199"/>
                <a:gd name="T29" fmla="*/ 4 h 209"/>
                <a:gd name="T30" fmla="*/ 139 w 199"/>
                <a:gd name="T31" fmla="*/ 9 h 209"/>
                <a:gd name="T32" fmla="*/ 152 w 199"/>
                <a:gd name="T33" fmla="*/ 16 h 209"/>
                <a:gd name="T34" fmla="*/ 172 w 199"/>
                <a:gd name="T35" fmla="*/ 32 h 209"/>
                <a:gd name="T36" fmla="*/ 186 w 199"/>
                <a:gd name="T37" fmla="*/ 52 h 209"/>
                <a:gd name="T38" fmla="*/ 196 w 199"/>
                <a:gd name="T39" fmla="*/ 76 h 209"/>
                <a:gd name="T40" fmla="*/ 199 w 199"/>
                <a:gd name="T41" fmla="*/ 105 h 209"/>
                <a:gd name="T42" fmla="*/ 143 w 199"/>
                <a:gd name="T43" fmla="*/ 104 h 209"/>
                <a:gd name="T44" fmla="*/ 142 w 199"/>
                <a:gd name="T45" fmla="*/ 85 h 209"/>
                <a:gd name="T46" fmla="*/ 136 w 199"/>
                <a:gd name="T47" fmla="*/ 69 h 209"/>
                <a:gd name="T48" fmla="*/ 126 w 199"/>
                <a:gd name="T49" fmla="*/ 55 h 209"/>
                <a:gd name="T50" fmla="*/ 111 w 199"/>
                <a:gd name="T51" fmla="*/ 46 h 209"/>
                <a:gd name="T52" fmla="*/ 103 w 199"/>
                <a:gd name="T53" fmla="*/ 42 h 209"/>
                <a:gd name="T54" fmla="*/ 94 w 199"/>
                <a:gd name="T55" fmla="*/ 40 h 209"/>
                <a:gd name="T56" fmla="*/ 84 w 199"/>
                <a:gd name="T57" fmla="*/ 39 h 209"/>
                <a:gd name="T58" fmla="*/ 68 w 199"/>
                <a:gd name="T59" fmla="*/ 39 h 209"/>
                <a:gd name="T60" fmla="*/ 55 w 199"/>
                <a:gd name="T61" fmla="*/ 39 h 209"/>
                <a:gd name="T62" fmla="*/ 55 w 199"/>
                <a:gd name="T63" fmla="*/ 170 h 209"/>
                <a:gd name="T64" fmla="*/ 68 w 199"/>
                <a:gd name="T65" fmla="*/ 170 h 209"/>
                <a:gd name="T66" fmla="*/ 85 w 199"/>
                <a:gd name="T67" fmla="*/ 170 h 209"/>
                <a:gd name="T68" fmla="*/ 97 w 199"/>
                <a:gd name="T69" fmla="*/ 168 h 209"/>
                <a:gd name="T70" fmla="*/ 106 w 199"/>
                <a:gd name="T71" fmla="*/ 166 h 209"/>
                <a:gd name="T72" fmla="*/ 114 w 199"/>
                <a:gd name="T73" fmla="*/ 161 h 209"/>
                <a:gd name="T74" fmla="*/ 127 w 199"/>
                <a:gd name="T75" fmla="*/ 153 h 209"/>
                <a:gd name="T76" fmla="*/ 136 w 199"/>
                <a:gd name="T77" fmla="*/ 140 h 209"/>
                <a:gd name="T78" fmla="*/ 142 w 199"/>
                <a:gd name="T79" fmla="*/ 124 h 209"/>
                <a:gd name="T80" fmla="*/ 143 w 199"/>
                <a:gd name="T81" fmla="*/ 10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9" h="209">
                  <a:moveTo>
                    <a:pt x="199" y="105"/>
                  </a:moveTo>
                  <a:lnTo>
                    <a:pt x="198" y="119"/>
                  </a:lnTo>
                  <a:lnTo>
                    <a:pt x="192" y="145"/>
                  </a:lnTo>
                  <a:lnTo>
                    <a:pt x="185" y="157"/>
                  </a:lnTo>
                  <a:lnTo>
                    <a:pt x="170" y="178"/>
                  </a:lnTo>
                  <a:lnTo>
                    <a:pt x="152" y="193"/>
                  </a:lnTo>
                  <a:lnTo>
                    <a:pt x="136" y="202"/>
                  </a:lnTo>
                  <a:lnTo>
                    <a:pt x="119" y="206"/>
                  </a:lnTo>
                  <a:lnTo>
                    <a:pt x="98" y="209"/>
                  </a:lnTo>
                  <a:lnTo>
                    <a:pt x="74" y="209"/>
                  </a:lnTo>
                  <a:lnTo>
                    <a:pt x="0" y="209"/>
                  </a:lnTo>
                  <a:lnTo>
                    <a:pt x="0" y="0"/>
                  </a:lnTo>
                  <a:lnTo>
                    <a:pt x="77" y="0"/>
                  </a:lnTo>
                  <a:lnTo>
                    <a:pt x="101" y="0"/>
                  </a:lnTo>
                  <a:lnTo>
                    <a:pt x="121" y="4"/>
                  </a:lnTo>
                  <a:lnTo>
                    <a:pt x="139" y="9"/>
                  </a:lnTo>
                  <a:lnTo>
                    <a:pt x="152" y="16"/>
                  </a:lnTo>
                  <a:lnTo>
                    <a:pt x="172" y="32"/>
                  </a:lnTo>
                  <a:lnTo>
                    <a:pt x="186" y="52"/>
                  </a:lnTo>
                  <a:lnTo>
                    <a:pt x="196" y="76"/>
                  </a:lnTo>
                  <a:lnTo>
                    <a:pt x="199" y="105"/>
                  </a:lnTo>
                  <a:close/>
                  <a:moveTo>
                    <a:pt x="143" y="104"/>
                  </a:moveTo>
                  <a:lnTo>
                    <a:pt x="142" y="85"/>
                  </a:lnTo>
                  <a:lnTo>
                    <a:pt x="136" y="69"/>
                  </a:lnTo>
                  <a:lnTo>
                    <a:pt x="126" y="55"/>
                  </a:lnTo>
                  <a:lnTo>
                    <a:pt x="111" y="46"/>
                  </a:lnTo>
                  <a:lnTo>
                    <a:pt x="103" y="42"/>
                  </a:lnTo>
                  <a:lnTo>
                    <a:pt x="94" y="40"/>
                  </a:lnTo>
                  <a:lnTo>
                    <a:pt x="84" y="39"/>
                  </a:lnTo>
                  <a:lnTo>
                    <a:pt x="68" y="39"/>
                  </a:lnTo>
                  <a:lnTo>
                    <a:pt x="55" y="39"/>
                  </a:lnTo>
                  <a:lnTo>
                    <a:pt x="55" y="170"/>
                  </a:lnTo>
                  <a:lnTo>
                    <a:pt x="68" y="170"/>
                  </a:lnTo>
                  <a:lnTo>
                    <a:pt x="85" y="170"/>
                  </a:lnTo>
                  <a:lnTo>
                    <a:pt x="97" y="168"/>
                  </a:lnTo>
                  <a:lnTo>
                    <a:pt x="106" y="166"/>
                  </a:lnTo>
                  <a:lnTo>
                    <a:pt x="114" y="161"/>
                  </a:lnTo>
                  <a:lnTo>
                    <a:pt x="127" y="153"/>
                  </a:lnTo>
                  <a:lnTo>
                    <a:pt x="136" y="140"/>
                  </a:lnTo>
                  <a:lnTo>
                    <a:pt x="142" y="124"/>
                  </a:lnTo>
                  <a:lnTo>
                    <a:pt x="143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Freeform 2803"/>
            <p:cNvSpPr>
              <a:spLocks/>
            </p:cNvSpPr>
            <p:nvPr/>
          </p:nvSpPr>
          <p:spPr bwMode="auto">
            <a:xfrm>
              <a:off x="1270" y="2222"/>
              <a:ext cx="40" cy="69"/>
            </a:xfrm>
            <a:custGeom>
              <a:avLst/>
              <a:gdLst>
                <a:gd name="T0" fmla="*/ 122 w 122"/>
                <a:gd name="T1" fmla="*/ 209 h 209"/>
                <a:gd name="T2" fmla="*/ 0 w 122"/>
                <a:gd name="T3" fmla="*/ 209 h 209"/>
                <a:gd name="T4" fmla="*/ 0 w 122"/>
                <a:gd name="T5" fmla="*/ 173 h 209"/>
                <a:gd name="T6" fmla="*/ 34 w 122"/>
                <a:gd name="T7" fmla="*/ 173 h 209"/>
                <a:gd name="T8" fmla="*/ 34 w 122"/>
                <a:gd name="T9" fmla="*/ 37 h 209"/>
                <a:gd name="T10" fmla="*/ 0 w 122"/>
                <a:gd name="T11" fmla="*/ 37 h 209"/>
                <a:gd name="T12" fmla="*/ 0 w 122"/>
                <a:gd name="T13" fmla="*/ 0 h 209"/>
                <a:gd name="T14" fmla="*/ 122 w 122"/>
                <a:gd name="T15" fmla="*/ 0 h 209"/>
                <a:gd name="T16" fmla="*/ 122 w 122"/>
                <a:gd name="T17" fmla="*/ 37 h 209"/>
                <a:gd name="T18" fmla="*/ 88 w 122"/>
                <a:gd name="T19" fmla="*/ 37 h 209"/>
                <a:gd name="T20" fmla="*/ 88 w 122"/>
                <a:gd name="T21" fmla="*/ 173 h 209"/>
                <a:gd name="T22" fmla="*/ 122 w 122"/>
                <a:gd name="T23" fmla="*/ 173 h 209"/>
                <a:gd name="T24" fmla="*/ 122 w 122"/>
                <a:gd name="T2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209">
                  <a:moveTo>
                    <a:pt x="122" y="209"/>
                  </a:moveTo>
                  <a:lnTo>
                    <a:pt x="0" y="209"/>
                  </a:lnTo>
                  <a:lnTo>
                    <a:pt x="0" y="173"/>
                  </a:lnTo>
                  <a:lnTo>
                    <a:pt x="34" y="173"/>
                  </a:lnTo>
                  <a:lnTo>
                    <a:pt x="34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122" y="0"/>
                  </a:lnTo>
                  <a:lnTo>
                    <a:pt x="122" y="37"/>
                  </a:lnTo>
                  <a:lnTo>
                    <a:pt x="88" y="37"/>
                  </a:lnTo>
                  <a:lnTo>
                    <a:pt x="88" y="173"/>
                  </a:lnTo>
                  <a:lnTo>
                    <a:pt x="122" y="173"/>
                  </a:lnTo>
                  <a:lnTo>
                    <a:pt x="122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Freeform 2804"/>
            <p:cNvSpPr>
              <a:spLocks/>
            </p:cNvSpPr>
            <p:nvPr/>
          </p:nvSpPr>
          <p:spPr bwMode="auto">
            <a:xfrm>
              <a:off x="1321" y="2220"/>
              <a:ext cx="66" cy="73"/>
            </a:xfrm>
            <a:custGeom>
              <a:avLst/>
              <a:gdLst>
                <a:gd name="T0" fmla="*/ 197 w 197"/>
                <a:gd name="T1" fmla="*/ 201 h 217"/>
                <a:gd name="T2" fmla="*/ 181 w 197"/>
                <a:gd name="T3" fmla="*/ 207 h 217"/>
                <a:gd name="T4" fmla="*/ 160 w 197"/>
                <a:gd name="T5" fmla="*/ 213 h 217"/>
                <a:gd name="T6" fmla="*/ 137 w 197"/>
                <a:gd name="T7" fmla="*/ 217 h 217"/>
                <a:gd name="T8" fmla="*/ 114 w 197"/>
                <a:gd name="T9" fmla="*/ 217 h 217"/>
                <a:gd name="T10" fmla="*/ 88 w 197"/>
                <a:gd name="T11" fmla="*/ 217 h 217"/>
                <a:gd name="T12" fmla="*/ 46 w 197"/>
                <a:gd name="T13" fmla="*/ 201 h 217"/>
                <a:gd name="T14" fmla="*/ 30 w 197"/>
                <a:gd name="T15" fmla="*/ 188 h 217"/>
                <a:gd name="T16" fmla="*/ 16 w 197"/>
                <a:gd name="T17" fmla="*/ 172 h 217"/>
                <a:gd name="T18" fmla="*/ 1 w 197"/>
                <a:gd name="T19" fmla="*/ 134 h 217"/>
                <a:gd name="T20" fmla="*/ 0 w 197"/>
                <a:gd name="T21" fmla="*/ 108 h 217"/>
                <a:gd name="T22" fmla="*/ 1 w 197"/>
                <a:gd name="T23" fmla="*/ 85 h 217"/>
                <a:gd name="T24" fmla="*/ 17 w 197"/>
                <a:gd name="T25" fmla="*/ 46 h 217"/>
                <a:gd name="T26" fmla="*/ 30 w 197"/>
                <a:gd name="T27" fmla="*/ 30 h 217"/>
                <a:gd name="T28" fmla="*/ 47 w 197"/>
                <a:gd name="T29" fmla="*/ 15 h 217"/>
                <a:gd name="T30" fmla="*/ 89 w 197"/>
                <a:gd name="T31" fmla="*/ 1 h 217"/>
                <a:gd name="T32" fmla="*/ 115 w 197"/>
                <a:gd name="T33" fmla="*/ 0 h 217"/>
                <a:gd name="T34" fmla="*/ 137 w 197"/>
                <a:gd name="T35" fmla="*/ 1 h 217"/>
                <a:gd name="T36" fmla="*/ 156 w 197"/>
                <a:gd name="T37" fmla="*/ 4 h 217"/>
                <a:gd name="T38" fmla="*/ 174 w 197"/>
                <a:gd name="T39" fmla="*/ 8 h 217"/>
                <a:gd name="T40" fmla="*/ 197 w 197"/>
                <a:gd name="T41" fmla="*/ 18 h 217"/>
                <a:gd name="T42" fmla="*/ 197 w 197"/>
                <a:gd name="T43" fmla="*/ 67 h 217"/>
                <a:gd name="T44" fmla="*/ 190 w 197"/>
                <a:gd name="T45" fmla="*/ 67 h 217"/>
                <a:gd name="T46" fmla="*/ 186 w 197"/>
                <a:gd name="T47" fmla="*/ 64 h 217"/>
                <a:gd name="T48" fmla="*/ 179 w 197"/>
                <a:gd name="T49" fmla="*/ 59 h 217"/>
                <a:gd name="T50" fmla="*/ 171 w 197"/>
                <a:gd name="T51" fmla="*/ 54 h 217"/>
                <a:gd name="T52" fmla="*/ 164 w 197"/>
                <a:gd name="T53" fmla="*/ 50 h 217"/>
                <a:gd name="T54" fmla="*/ 156 w 197"/>
                <a:gd name="T55" fmla="*/ 46 h 217"/>
                <a:gd name="T56" fmla="*/ 145 w 197"/>
                <a:gd name="T57" fmla="*/ 41 h 217"/>
                <a:gd name="T58" fmla="*/ 134 w 197"/>
                <a:gd name="T59" fmla="*/ 40 h 217"/>
                <a:gd name="T60" fmla="*/ 122 w 197"/>
                <a:gd name="T61" fmla="*/ 39 h 217"/>
                <a:gd name="T62" fmla="*/ 108 w 197"/>
                <a:gd name="T63" fmla="*/ 40 h 217"/>
                <a:gd name="T64" fmla="*/ 96 w 197"/>
                <a:gd name="T65" fmla="*/ 43 h 217"/>
                <a:gd name="T66" fmla="*/ 85 w 197"/>
                <a:gd name="T67" fmla="*/ 49 h 217"/>
                <a:gd name="T68" fmla="*/ 75 w 197"/>
                <a:gd name="T69" fmla="*/ 56 h 217"/>
                <a:gd name="T70" fmla="*/ 68 w 197"/>
                <a:gd name="T71" fmla="*/ 66 h 217"/>
                <a:gd name="T72" fmla="*/ 62 w 197"/>
                <a:gd name="T73" fmla="*/ 77 h 217"/>
                <a:gd name="T74" fmla="*/ 58 w 197"/>
                <a:gd name="T75" fmla="*/ 92 h 217"/>
                <a:gd name="T76" fmla="*/ 56 w 197"/>
                <a:gd name="T77" fmla="*/ 108 h 217"/>
                <a:gd name="T78" fmla="*/ 58 w 197"/>
                <a:gd name="T79" fmla="*/ 123 h 217"/>
                <a:gd name="T80" fmla="*/ 66 w 197"/>
                <a:gd name="T81" fmla="*/ 151 h 217"/>
                <a:gd name="T82" fmla="*/ 75 w 197"/>
                <a:gd name="T83" fmla="*/ 161 h 217"/>
                <a:gd name="T84" fmla="*/ 85 w 197"/>
                <a:gd name="T85" fmla="*/ 170 h 217"/>
                <a:gd name="T86" fmla="*/ 112 w 197"/>
                <a:gd name="T87" fmla="*/ 178 h 217"/>
                <a:gd name="T88" fmla="*/ 130 w 197"/>
                <a:gd name="T89" fmla="*/ 180 h 217"/>
                <a:gd name="T90" fmla="*/ 132 w 197"/>
                <a:gd name="T91" fmla="*/ 180 h 217"/>
                <a:gd name="T92" fmla="*/ 135 w 197"/>
                <a:gd name="T93" fmla="*/ 180 h 217"/>
                <a:gd name="T94" fmla="*/ 140 w 197"/>
                <a:gd name="T95" fmla="*/ 178 h 217"/>
                <a:gd name="T96" fmla="*/ 143 w 197"/>
                <a:gd name="T97" fmla="*/ 178 h 217"/>
                <a:gd name="T98" fmla="*/ 143 w 197"/>
                <a:gd name="T99" fmla="*/ 138 h 217"/>
                <a:gd name="T100" fmla="*/ 101 w 197"/>
                <a:gd name="T101" fmla="*/ 138 h 217"/>
                <a:gd name="T102" fmla="*/ 101 w 197"/>
                <a:gd name="T103" fmla="*/ 98 h 217"/>
                <a:gd name="T104" fmla="*/ 197 w 197"/>
                <a:gd name="T105" fmla="*/ 98 h 217"/>
                <a:gd name="T106" fmla="*/ 197 w 197"/>
                <a:gd name="T107" fmla="*/ 20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217">
                  <a:moveTo>
                    <a:pt x="197" y="201"/>
                  </a:moveTo>
                  <a:lnTo>
                    <a:pt x="181" y="207"/>
                  </a:lnTo>
                  <a:lnTo>
                    <a:pt x="160" y="213"/>
                  </a:lnTo>
                  <a:lnTo>
                    <a:pt x="137" y="217"/>
                  </a:lnTo>
                  <a:lnTo>
                    <a:pt x="114" y="217"/>
                  </a:lnTo>
                  <a:lnTo>
                    <a:pt x="88" y="217"/>
                  </a:lnTo>
                  <a:lnTo>
                    <a:pt x="46" y="201"/>
                  </a:lnTo>
                  <a:lnTo>
                    <a:pt x="30" y="188"/>
                  </a:lnTo>
                  <a:lnTo>
                    <a:pt x="16" y="172"/>
                  </a:lnTo>
                  <a:lnTo>
                    <a:pt x="1" y="134"/>
                  </a:lnTo>
                  <a:lnTo>
                    <a:pt x="0" y="108"/>
                  </a:lnTo>
                  <a:lnTo>
                    <a:pt x="1" y="85"/>
                  </a:lnTo>
                  <a:lnTo>
                    <a:pt x="17" y="46"/>
                  </a:lnTo>
                  <a:lnTo>
                    <a:pt x="30" y="30"/>
                  </a:lnTo>
                  <a:lnTo>
                    <a:pt x="47" y="15"/>
                  </a:lnTo>
                  <a:lnTo>
                    <a:pt x="89" y="1"/>
                  </a:lnTo>
                  <a:lnTo>
                    <a:pt x="115" y="0"/>
                  </a:lnTo>
                  <a:lnTo>
                    <a:pt x="137" y="1"/>
                  </a:lnTo>
                  <a:lnTo>
                    <a:pt x="156" y="4"/>
                  </a:lnTo>
                  <a:lnTo>
                    <a:pt x="174" y="8"/>
                  </a:lnTo>
                  <a:lnTo>
                    <a:pt x="197" y="18"/>
                  </a:lnTo>
                  <a:lnTo>
                    <a:pt x="197" y="67"/>
                  </a:lnTo>
                  <a:lnTo>
                    <a:pt x="190" y="67"/>
                  </a:lnTo>
                  <a:lnTo>
                    <a:pt x="186" y="64"/>
                  </a:lnTo>
                  <a:lnTo>
                    <a:pt x="179" y="59"/>
                  </a:lnTo>
                  <a:lnTo>
                    <a:pt x="171" y="54"/>
                  </a:lnTo>
                  <a:lnTo>
                    <a:pt x="164" y="50"/>
                  </a:lnTo>
                  <a:lnTo>
                    <a:pt x="156" y="46"/>
                  </a:lnTo>
                  <a:lnTo>
                    <a:pt x="145" y="41"/>
                  </a:lnTo>
                  <a:lnTo>
                    <a:pt x="134" y="40"/>
                  </a:lnTo>
                  <a:lnTo>
                    <a:pt x="122" y="39"/>
                  </a:lnTo>
                  <a:lnTo>
                    <a:pt x="108" y="40"/>
                  </a:lnTo>
                  <a:lnTo>
                    <a:pt x="96" y="43"/>
                  </a:lnTo>
                  <a:lnTo>
                    <a:pt x="85" y="49"/>
                  </a:lnTo>
                  <a:lnTo>
                    <a:pt x="75" y="56"/>
                  </a:lnTo>
                  <a:lnTo>
                    <a:pt x="68" y="66"/>
                  </a:lnTo>
                  <a:lnTo>
                    <a:pt x="62" y="77"/>
                  </a:lnTo>
                  <a:lnTo>
                    <a:pt x="58" y="92"/>
                  </a:lnTo>
                  <a:lnTo>
                    <a:pt x="56" y="108"/>
                  </a:lnTo>
                  <a:lnTo>
                    <a:pt x="58" y="123"/>
                  </a:lnTo>
                  <a:lnTo>
                    <a:pt x="66" y="151"/>
                  </a:lnTo>
                  <a:lnTo>
                    <a:pt x="75" y="161"/>
                  </a:lnTo>
                  <a:lnTo>
                    <a:pt x="85" y="170"/>
                  </a:lnTo>
                  <a:lnTo>
                    <a:pt x="112" y="178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5" y="180"/>
                  </a:lnTo>
                  <a:lnTo>
                    <a:pt x="140" y="178"/>
                  </a:lnTo>
                  <a:lnTo>
                    <a:pt x="143" y="178"/>
                  </a:lnTo>
                  <a:lnTo>
                    <a:pt x="143" y="138"/>
                  </a:lnTo>
                  <a:lnTo>
                    <a:pt x="101" y="138"/>
                  </a:lnTo>
                  <a:lnTo>
                    <a:pt x="101" y="98"/>
                  </a:lnTo>
                  <a:lnTo>
                    <a:pt x="197" y="98"/>
                  </a:lnTo>
                  <a:lnTo>
                    <a:pt x="197" y="2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Freeform 2805"/>
            <p:cNvSpPr>
              <a:spLocks/>
            </p:cNvSpPr>
            <p:nvPr/>
          </p:nvSpPr>
          <p:spPr bwMode="auto">
            <a:xfrm>
              <a:off x="1400" y="2222"/>
              <a:ext cx="41" cy="69"/>
            </a:xfrm>
            <a:custGeom>
              <a:avLst/>
              <a:gdLst>
                <a:gd name="T0" fmla="*/ 123 w 123"/>
                <a:gd name="T1" fmla="*/ 209 h 209"/>
                <a:gd name="T2" fmla="*/ 0 w 123"/>
                <a:gd name="T3" fmla="*/ 209 h 209"/>
                <a:gd name="T4" fmla="*/ 0 w 123"/>
                <a:gd name="T5" fmla="*/ 173 h 209"/>
                <a:gd name="T6" fmla="*/ 35 w 123"/>
                <a:gd name="T7" fmla="*/ 173 h 209"/>
                <a:gd name="T8" fmla="*/ 35 w 123"/>
                <a:gd name="T9" fmla="*/ 37 h 209"/>
                <a:gd name="T10" fmla="*/ 0 w 123"/>
                <a:gd name="T11" fmla="*/ 37 h 209"/>
                <a:gd name="T12" fmla="*/ 0 w 123"/>
                <a:gd name="T13" fmla="*/ 0 h 209"/>
                <a:gd name="T14" fmla="*/ 123 w 123"/>
                <a:gd name="T15" fmla="*/ 0 h 209"/>
                <a:gd name="T16" fmla="*/ 123 w 123"/>
                <a:gd name="T17" fmla="*/ 37 h 209"/>
                <a:gd name="T18" fmla="*/ 89 w 123"/>
                <a:gd name="T19" fmla="*/ 37 h 209"/>
                <a:gd name="T20" fmla="*/ 89 w 123"/>
                <a:gd name="T21" fmla="*/ 173 h 209"/>
                <a:gd name="T22" fmla="*/ 123 w 123"/>
                <a:gd name="T23" fmla="*/ 173 h 209"/>
                <a:gd name="T24" fmla="*/ 123 w 123"/>
                <a:gd name="T2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209">
                  <a:moveTo>
                    <a:pt x="123" y="209"/>
                  </a:moveTo>
                  <a:lnTo>
                    <a:pt x="0" y="209"/>
                  </a:lnTo>
                  <a:lnTo>
                    <a:pt x="0" y="173"/>
                  </a:lnTo>
                  <a:lnTo>
                    <a:pt x="35" y="173"/>
                  </a:lnTo>
                  <a:lnTo>
                    <a:pt x="35" y="37"/>
                  </a:lnTo>
                  <a:lnTo>
                    <a:pt x="0" y="37"/>
                  </a:lnTo>
                  <a:lnTo>
                    <a:pt x="0" y="0"/>
                  </a:lnTo>
                  <a:lnTo>
                    <a:pt x="123" y="0"/>
                  </a:lnTo>
                  <a:lnTo>
                    <a:pt x="123" y="37"/>
                  </a:lnTo>
                  <a:lnTo>
                    <a:pt x="89" y="37"/>
                  </a:lnTo>
                  <a:lnTo>
                    <a:pt x="89" y="173"/>
                  </a:lnTo>
                  <a:lnTo>
                    <a:pt x="123" y="173"/>
                  </a:lnTo>
                  <a:lnTo>
                    <a:pt x="123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Freeform 2806"/>
            <p:cNvSpPr>
              <a:spLocks/>
            </p:cNvSpPr>
            <p:nvPr/>
          </p:nvSpPr>
          <p:spPr bwMode="auto">
            <a:xfrm>
              <a:off x="1449" y="2222"/>
              <a:ext cx="61" cy="69"/>
            </a:xfrm>
            <a:custGeom>
              <a:avLst/>
              <a:gdLst>
                <a:gd name="T0" fmla="*/ 184 w 184"/>
                <a:gd name="T1" fmla="*/ 40 h 209"/>
                <a:gd name="T2" fmla="*/ 118 w 184"/>
                <a:gd name="T3" fmla="*/ 40 h 209"/>
                <a:gd name="T4" fmla="*/ 118 w 184"/>
                <a:gd name="T5" fmla="*/ 209 h 209"/>
                <a:gd name="T6" fmla="*/ 65 w 184"/>
                <a:gd name="T7" fmla="*/ 209 h 209"/>
                <a:gd name="T8" fmla="*/ 65 w 184"/>
                <a:gd name="T9" fmla="*/ 40 h 209"/>
                <a:gd name="T10" fmla="*/ 0 w 184"/>
                <a:gd name="T11" fmla="*/ 40 h 209"/>
                <a:gd name="T12" fmla="*/ 0 w 184"/>
                <a:gd name="T13" fmla="*/ 0 h 209"/>
                <a:gd name="T14" fmla="*/ 184 w 184"/>
                <a:gd name="T15" fmla="*/ 0 h 209"/>
                <a:gd name="T16" fmla="*/ 184 w 184"/>
                <a:gd name="T17" fmla="*/ 4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209">
                  <a:moveTo>
                    <a:pt x="184" y="40"/>
                  </a:moveTo>
                  <a:lnTo>
                    <a:pt x="118" y="40"/>
                  </a:lnTo>
                  <a:lnTo>
                    <a:pt x="118" y="209"/>
                  </a:lnTo>
                  <a:lnTo>
                    <a:pt x="65" y="209"/>
                  </a:lnTo>
                  <a:lnTo>
                    <a:pt x="65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184" y="0"/>
                  </a:lnTo>
                  <a:lnTo>
                    <a:pt x="184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Freeform 2807"/>
            <p:cNvSpPr>
              <a:spLocks noEditPoints="1"/>
            </p:cNvSpPr>
            <p:nvPr/>
          </p:nvSpPr>
          <p:spPr bwMode="auto">
            <a:xfrm>
              <a:off x="1513" y="2222"/>
              <a:ext cx="72" cy="69"/>
            </a:xfrm>
            <a:custGeom>
              <a:avLst/>
              <a:gdLst>
                <a:gd name="T0" fmla="*/ 217 w 217"/>
                <a:gd name="T1" fmla="*/ 209 h 209"/>
                <a:gd name="T2" fmla="*/ 161 w 217"/>
                <a:gd name="T3" fmla="*/ 209 h 209"/>
                <a:gd name="T4" fmla="*/ 147 w 217"/>
                <a:gd name="T5" fmla="*/ 167 h 209"/>
                <a:gd name="T6" fmla="*/ 69 w 217"/>
                <a:gd name="T7" fmla="*/ 167 h 209"/>
                <a:gd name="T8" fmla="*/ 55 w 217"/>
                <a:gd name="T9" fmla="*/ 209 h 209"/>
                <a:gd name="T10" fmla="*/ 0 w 217"/>
                <a:gd name="T11" fmla="*/ 209 h 209"/>
                <a:gd name="T12" fmla="*/ 78 w 217"/>
                <a:gd name="T13" fmla="*/ 0 h 209"/>
                <a:gd name="T14" fmla="*/ 140 w 217"/>
                <a:gd name="T15" fmla="*/ 0 h 209"/>
                <a:gd name="T16" fmla="*/ 217 w 217"/>
                <a:gd name="T17" fmla="*/ 209 h 209"/>
                <a:gd name="T18" fmla="*/ 134 w 217"/>
                <a:gd name="T19" fmla="*/ 128 h 209"/>
                <a:gd name="T20" fmla="*/ 108 w 217"/>
                <a:gd name="T21" fmla="*/ 53 h 209"/>
                <a:gd name="T22" fmla="*/ 82 w 217"/>
                <a:gd name="T23" fmla="*/ 128 h 209"/>
                <a:gd name="T24" fmla="*/ 134 w 217"/>
                <a:gd name="T25" fmla="*/ 12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209">
                  <a:moveTo>
                    <a:pt x="217" y="209"/>
                  </a:moveTo>
                  <a:lnTo>
                    <a:pt x="161" y="209"/>
                  </a:lnTo>
                  <a:lnTo>
                    <a:pt x="147" y="167"/>
                  </a:lnTo>
                  <a:lnTo>
                    <a:pt x="69" y="167"/>
                  </a:lnTo>
                  <a:lnTo>
                    <a:pt x="55" y="209"/>
                  </a:lnTo>
                  <a:lnTo>
                    <a:pt x="0" y="209"/>
                  </a:lnTo>
                  <a:lnTo>
                    <a:pt x="78" y="0"/>
                  </a:lnTo>
                  <a:lnTo>
                    <a:pt x="140" y="0"/>
                  </a:lnTo>
                  <a:lnTo>
                    <a:pt x="217" y="209"/>
                  </a:lnTo>
                  <a:close/>
                  <a:moveTo>
                    <a:pt x="134" y="128"/>
                  </a:moveTo>
                  <a:lnTo>
                    <a:pt x="108" y="53"/>
                  </a:lnTo>
                  <a:lnTo>
                    <a:pt x="82" y="128"/>
                  </a:lnTo>
                  <a:lnTo>
                    <a:pt x="134" y="1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Freeform 2808"/>
            <p:cNvSpPr>
              <a:spLocks/>
            </p:cNvSpPr>
            <p:nvPr/>
          </p:nvSpPr>
          <p:spPr bwMode="auto">
            <a:xfrm>
              <a:off x="1596" y="2222"/>
              <a:ext cx="50" cy="69"/>
            </a:xfrm>
            <a:custGeom>
              <a:avLst/>
              <a:gdLst>
                <a:gd name="T0" fmla="*/ 151 w 151"/>
                <a:gd name="T1" fmla="*/ 209 h 209"/>
                <a:gd name="T2" fmla="*/ 0 w 151"/>
                <a:gd name="T3" fmla="*/ 209 h 209"/>
                <a:gd name="T4" fmla="*/ 0 w 151"/>
                <a:gd name="T5" fmla="*/ 0 h 209"/>
                <a:gd name="T6" fmla="*/ 53 w 151"/>
                <a:gd name="T7" fmla="*/ 0 h 209"/>
                <a:gd name="T8" fmla="*/ 53 w 151"/>
                <a:gd name="T9" fmla="*/ 168 h 209"/>
                <a:gd name="T10" fmla="*/ 151 w 151"/>
                <a:gd name="T11" fmla="*/ 168 h 209"/>
                <a:gd name="T12" fmla="*/ 151 w 151"/>
                <a:gd name="T1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209">
                  <a:moveTo>
                    <a:pt x="151" y="209"/>
                  </a:moveTo>
                  <a:lnTo>
                    <a:pt x="0" y="209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168"/>
                  </a:lnTo>
                  <a:lnTo>
                    <a:pt x="151" y="168"/>
                  </a:lnTo>
                  <a:lnTo>
                    <a:pt x="151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Freeform 2809"/>
            <p:cNvSpPr>
              <a:spLocks noEditPoints="1"/>
            </p:cNvSpPr>
            <p:nvPr/>
          </p:nvSpPr>
          <p:spPr bwMode="auto">
            <a:xfrm>
              <a:off x="1189" y="2361"/>
              <a:ext cx="58" cy="73"/>
            </a:xfrm>
            <a:custGeom>
              <a:avLst/>
              <a:gdLst>
                <a:gd name="T0" fmla="*/ 173 w 173"/>
                <a:gd name="T1" fmla="*/ 110 h 219"/>
                <a:gd name="T2" fmla="*/ 172 w 173"/>
                <a:gd name="T3" fmla="*/ 136 h 219"/>
                <a:gd name="T4" fmla="*/ 169 w 173"/>
                <a:gd name="T5" fmla="*/ 157 h 219"/>
                <a:gd name="T6" fmla="*/ 163 w 173"/>
                <a:gd name="T7" fmla="*/ 176 h 219"/>
                <a:gd name="T8" fmla="*/ 153 w 173"/>
                <a:gd name="T9" fmla="*/ 192 h 219"/>
                <a:gd name="T10" fmla="*/ 142 w 173"/>
                <a:gd name="T11" fmla="*/ 203 h 219"/>
                <a:gd name="T12" fmla="*/ 127 w 173"/>
                <a:gd name="T13" fmla="*/ 212 h 219"/>
                <a:gd name="T14" fmla="*/ 108 w 173"/>
                <a:gd name="T15" fmla="*/ 218 h 219"/>
                <a:gd name="T16" fmla="*/ 87 w 173"/>
                <a:gd name="T17" fmla="*/ 219 h 219"/>
                <a:gd name="T18" fmla="*/ 64 w 173"/>
                <a:gd name="T19" fmla="*/ 218 h 219"/>
                <a:gd name="T20" fmla="*/ 46 w 173"/>
                <a:gd name="T21" fmla="*/ 212 h 219"/>
                <a:gd name="T22" fmla="*/ 31 w 173"/>
                <a:gd name="T23" fmla="*/ 203 h 219"/>
                <a:gd name="T24" fmla="*/ 19 w 173"/>
                <a:gd name="T25" fmla="*/ 190 h 219"/>
                <a:gd name="T26" fmla="*/ 10 w 173"/>
                <a:gd name="T27" fmla="*/ 176 h 219"/>
                <a:gd name="T28" fmla="*/ 5 w 173"/>
                <a:gd name="T29" fmla="*/ 157 h 219"/>
                <a:gd name="T30" fmla="*/ 0 w 173"/>
                <a:gd name="T31" fmla="*/ 136 h 219"/>
                <a:gd name="T32" fmla="*/ 0 w 173"/>
                <a:gd name="T33" fmla="*/ 110 h 219"/>
                <a:gd name="T34" fmla="*/ 0 w 173"/>
                <a:gd name="T35" fmla="*/ 84 h 219"/>
                <a:gd name="T36" fmla="*/ 5 w 173"/>
                <a:gd name="T37" fmla="*/ 62 h 219"/>
                <a:gd name="T38" fmla="*/ 10 w 173"/>
                <a:gd name="T39" fmla="*/ 44 h 219"/>
                <a:gd name="T40" fmla="*/ 19 w 173"/>
                <a:gd name="T41" fmla="*/ 28 h 219"/>
                <a:gd name="T42" fmla="*/ 31 w 173"/>
                <a:gd name="T43" fmla="*/ 16 h 219"/>
                <a:gd name="T44" fmla="*/ 46 w 173"/>
                <a:gd name="T45" fmla="*/ 8 h 219"/>
                <a:gd name="T46" fmla="*/ 64 w 173"/>
                <a:gd name="T47" fmla="*/ 2 h 219"/>
                <a:gd name="T48" fmla="*/ 87 w 173"/>
                <a:gd name="T49" fmla="*/ 0 h 219"/>
                <a:gd name="T50" fmla="*/ 110 w 173"/>
                <a:gd name="T51" fmla="*/ 2 h 219"/>
                <a:gd name="T52" fmla="*/ 127 w 173"/>
                <a:gd name="T53" fmla="*/ 8 h 219"/>
                <a:gd name="T54" fmla="*/ 142 w 173"/>
                <a:gd name="T55" fmla="*/ 16 h 219"/>
                <a:gd name="T56" fmla="*/ 153 w 173"/>
                <a:gd name="T57" fmla="*/ 29 h 219"/>
                <a:gd name="T58" fmla="*/ 163 w 173"/>
                <a:gd name="T59" fmla="*/ 44 h 219"/>
                <a:gd name="T60" fmla="*/ 169 w 173"/>
                <a:gd name="T61" fmla="*/ 64 h 219"/>
                <a:gd name="T62" fmla="*/ 172 w 173"/>
                <a:gd name="T63" fmla="*/ 84 h 219"/>
                <a:gd name="T64" fmla="*/ 173 w 173"/>
                <a:gd name="T65" fmla="*/ 110 h 219"/>
                <a:gd name="T66" fmla="*/ 118 w 173"/>
                <a:gd name="T67" fmla="*/ 110 h 219"/>
                <a:gd name="T68" fmla="*/ 117 w 173"/>
                <a:gd name="T69" fmla="*/ 75 h 219"/>
                <a:gd name="T70" fmla="*/ 111 w 173"/>
                <a:gd name="T71" fmla="*/ 55 h 219"/>
                <a:gd name="T72" fmla="*/ 107 w 173"/>
                <a:gd name="T73" fmla="*/ 48 h 219"/>
                <a:gd name="T74" fmla="*/ 94 w 173"/>
                <a:gd name="T75" fmla="*/ 41 h 219"/>
                <a:gd name="T76" fmla="*/ 87 w 173"/>
                <a:gd name="T77" fmla="*/ 39 h 219"/>
                <a:gd name="T78" fmla="*/ 78 w 173"/>
                <a:gd name="T79" fmla="*/ 41 h 219"/>
                <a:gd name="T80" fmla="*/ 65 w 173"/>
                <a:gd name="T81" fmla="*/ 48 h 219"/>
                <a:gd name="T82" fmla="*/ 62 w 173"/>
                <a:gd name="T83" fmla="*/ 55 h 219"/>
                <a:gd name="T84" fmla="*/ 55 w 173"/>
                <a:gd name="T85" fmla="*/ 75 h 219"/>
                <a:gd name="T86" fmla="*/ 54 w 173"/>
                <a:gd name="T87" fmla="*/ 110 h 219"/>
                <a:gd name="T88" fmla="*/ 55 w 173"/>
                <a:gd name="T89" fmla="*/ 144 h 219"/>
                <a:gd name="T90" fmla="*/ 62 w 173"/>
                <a:gd name="T91" fmla="*/ 163 h 219"/>
                <a:gd name="T92" fmla="*/ 67 w 173"/>
                <a:gd name="T93" fmla="*/ 172 h 219"/>
                <a:gd name="T94" fmla="*/ 78 w 173"/>
                <a:gd name="T95" fmla="*/ 179 h 219"/>
                <a:gd name="T96" fmla="*/ 87 w 173"/>
                <a:gd name="T97" fmla="*/ 180 h 219"/>
                <a:gd name="T98" fmla="*/ 94 w 173"/>
                <a:gd name="T99" fmla="*/ 179 h 219"/>
                <a:gd name="T100" fmla="*/ 107 w 173"/>
                <a:gd name="T101" fmla="*/ 172 h 219"/>
                <a:gd name="T102" fmla="*/ 111 w 173"/>
                <a:gd name="T103" fmla="*/ 163 h 219"/>
                <a:gd name="T104" fmla="*/ 117 w 173"/>
                <a:gd name="T105" fmla="*/ 144 h 219"/>
                <a:gd name="T106" fmla="*/ 118 w 173"/>
                <a:gd name="T107" fmla="*/ 11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3" h="219">
                  <a:moveTo>
                    <a:pt x="173" y="110"/>
                  </a:moveTo>
                  <a:lnTo>
                    <a:pt x="172" y="136"/>
                  </a:lnTo>
                  <a:lnTo>
                    <a:pt x="169" y="157"/>
                  </a:lnTo>
                  <a:lnTo>
                    <a:pt x="163" y="176"/>
                  </a:lnTo>
                  <a:lnTo>
                    <a:pt x="153" y="192"/>
                  </a:lnTo>
                  <a:lnTo>
                    <a:pt x="142" y="203"/>
                  </a:lnTo>
                  <a:lnTo>
                    <a:pt x="127" y="212"/>
                  </a:lnTo>
                  <a:lnTo>
                    <a:pt x="108" y="218"/>
                  </a:lnTo>
                  <a:lnTo>
                    <a:pt x="87" y="219"/>
                  </a:lnTo>
                  <a:lnTo>
                    <a:pt x="64" y="218"/>
                  </a:lnTo>
                  <a:lnTo>
                    <a:pt x="46" y="212"/>
                  </a:lnTo>
                  <a:lnTo>
                    <a:pt x="31" y="203"/>
                  </a:lnTo>
                  <a:lnTo>
                    <a:pt x="19" y="190"/>
                  </a:lnTo>
                  <a:lnTo>
                    <a:pt x="10" y="176"/>
                  </a:lnTo>
                  <a:lnTo>
                    <a:pt x="5" y="157"/>
                  </a:lnTo>
                  <a:lnTo>
                    <a:pt x="0" y="136"/>
                  </a:lnTo>
                  <a:lnTo>
                    <a:pt x="0" y="110"/>
                  </a:lnTo>
                  <a:lnTo>
                    <a:pt x="0" y="84"/>
                  </a:lnTo>
                  <a:lnTo>
                    <a:pt x="5" y="62"/>
                  </a:lnTo>
                  <a:lnTo>
                    <a:pt x="10" y="44"/>
                  </a:lnTo>
                  <a:lnTo>
                    <a:pt x="19" y="28"/>
                  </a:lnTo>
                  <a:lnTo>
                    <a:pt x="31" y="16"/>
                  </a:lnTo>
                  <a:lnTo>
                    <a:pt x="46" y="8"/>
                  </a:lnTo>
                  <a:lnTo>
                    <a:pt x="64" y="2"/>
                  </a:lnTo>
                  <a:lnTo>
                    <a:pt x="87" y="0"/>
                  </a:lnTo>
                  <a:lnTo>
                    <a:pt x="110" y="2"/>
                  </a:lnTo>
                  <a:lnTo>
                    <a:pt x="127" y="8"/>
                  </a:lnTo>
                  <a:lnTo>
                    <a:pt x="142" y="16"/>
                  </a:lnTo>
                  <a:lnTo>
                    <a:pt x="153" y="29"/>
                  </a:lnTo>
                  <a:lnTo>
                    <a:pt x="163" y="44"/>
                  </a:lnTo>
                  <a:lnTo>
                    <a:pt x="169" y="64"/>
                  </a:lnTo>
                  <a:lnTo>
                    <a:pt x="172" y="84"/>
                  </a:lnTo>
                  <a:lnTo>
                    <a:pt x="173" y="110"/>
                  </a:lnTo>
                  <a:close/>
                  <a:moveTo>
                    <a:pt x="118" y="110"/>
                  </a:moveTo>
                  <a:lnTo>
                    <a:pt x="117" y="75"/>
                  </a:lnTo>
                  <a:lnTo>
                    <a:pt x="111" y="55"/>
                  </a:lnTo>
                  <a:lnTo>
                    <a:pt x="107" y="48"/>
                  </a:lnTo>
                  <a:lnTo>
                    <a:pt x="94" y="41"/>
                  </a:lnTo>
                  <a:lnTo>
                    <a:pt x="87" y="39"/>
                  </a:lnTo>
                  <a:lnTo>
                    <a:pt x="78" y="41"/>
                  </a:lnTo>
                  <a:lnTo>
                    <a:pt x="65" y="48"/>
                  </a:lnTo>
                  <a:lnTo>
                    <a:pt x="62" y="55"/>
                  </a:lnTo>
                  <a:lnTo>
                    <a:pt x="55" y="75"/>
                  </a:lnTo>
                  <a:lnTo>
                    <a:pt x="54" y="110"/>
                  </a:lnTo>
                  <a:lnTo>
                    <a:pt x="55" y="144"/>
                  </a:lnTo>
                  <a:lnTo>
                    <a:pt x="62" y="163"/>
                  </a:lnTo>
                  <a:lnTo>
                    <a:pt x="67" y="172"/>
                  </a:lnTo>
                  <a:lnTo>
                    <a:pt x="78" y="179"/>
                  </a:lnTo>
                  <a:lnTo>
                    <a:pt x="87" y="180"/>
                  </a:lnTo>
                  <a:lnTo>
                    <a:pt x="94" y="179"/>
                  </a:lnTo>
                  <a:lnTo>
                    <a:pt x="107" y="172"/>
                  </a:lnTo>
                  <a:lnTo>
                    <a:pt x="111" y="163"/>
                  </a:lnTo>
                  <a:lnTo>
                    <a:pt x="117" y="144"/>
                  </a:lnTo>
                  <a:lnTo>
                    <a:pt x="118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Rectangle 2810"/>
            <p:cNvSpPr>
              <a:spLocks noChangeArrowheads="1"/>
            </p:cNvSpPr>
            <p:nvPr/>
          </p:nvSpPr>
          <p:spPr bwMode="auto">
            <a:xfrm>
              <a:off x="1261" y="2414"/>
              <a:ext cx="17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Freeform 2811"/>
            <p:cNvSpPr>
              <a:spLocks noEditPoints="1"/>
            </p:cNvSpPr>
            <p:nvPr/>
          </p:nvSpPr>
          <p:spPr bwMode="auto">
            <a:xfrm>
              <a:off x="1292" y="2361"/>
              <a:ext cx="58" cy="73"/>
            </a:xfrm>
            <a:custGeom>
              <a:avLst/>
              <a:gdLst>
                <a:gd name="T0" fmla="*/ 172 w 172"/>
                <a:gd name="T1" fmla="*/ 110 h 219"/>
                <a:gd name="T2" fmla="*/ 172 w 172"/>
                <a:gd name="T3" fmla="*/ 136 h 219"/>
                <a:gd name="T4" fmla="*/ 168 w 172"/>
                <a:gd name="T5" fmla="*/ 157 h 219"/>
                <a:gd name="T6" fmla="*/ 162 w 172"/>
                <a:gd name="T7" fmla="*/ 176 h 219"/>
                <a:gd name="T8" fmla="*/ 154 w 172"/>
                <a:gd name="T9" fmla="*/ 192 h 219"/>
                <a:gd name="T10" fmla="*/ 142 w 172"/>
                <a:gd name="T11" fmla="*/ 203 h 219"/>
                <a:gd name="T12" fmla="*/ 126 w 172"/>
                <a:gd name="T13" fmla="*/ 212 h 219"/>
                <a:gd name="T14" fmla="*/ 109 w 172"/>
                <a:gd name="T15" fmla="*/ 218 h 219"/>
                <a:gd name="T16" fmla="*/ 86 w 172"/>
                <a:gd name="T17" fmla="*/ 219 h 219"/>
                <a:gd name="T18" fmla="*/ 64 w 172"/>
                <a:gd name="T19" fmla="*/ 218 h 219"/>
                <a:gd name="T20" fmla="*/ 46 w 172"/>
                <a:gd name="T21" fmla="*/ 212 h 219"/>
                <a:gd name="T22" fmla="*/ 31 w 172"/>
                <a:gd name="T23" fmla="*/ 203 h 219"/>
                <a:gd name="T24" fmla="*/ 20 w 172"/>
                <a:gd name="T25" fmla="*/ 190 h 219"/>
                <a:gd name="T26" fmla="*/ 10 w 172"/>
                <a:gd name="T27" fmla="*/ 176 h 219"/>
                <a:gd name="T28" fmla="*/ 4 w 172"/>
                <a:gd name="T29" fmla="*/ 157 h 219"/>
                <a:gd name="T30" fmla="*/ 1 w 172"/>
                <a:gd name="T31" fmla="*/ 136 h 219"/>
                <a:gd name="T32" fmla="*/ 0 w 172"/>
                <a:gd name="T33" fmla="*/ 110 h 219"/>
                <a:gd name="T34" fmla="*/ 1 w 172"/>
                <a:gd name="T35" fmla="*/ 84 h 219"/>
                <a:gd name="T36" fmla="*/ 4 w 172"/>
                <a:gd name="T37" fmla="*/ 62 h 219"/>
                <a:gd name="T38" fmla="*/ 10 w 172"/>
                <a:gd name="T39" fmla="*/ 44 h 219"/>
                <a:gd name="T40" fmla="*/ 20 w 172"/>
                <a:gd name="T41" fmla="*/ 28 h 219"/>
                <a:gd name="T42" fmla="*/ 31 w 172"/>
                <a:gd name="T43" fmla="*/ 16 h 219"/>
                <a:gd name="T44" fmla="*/ 47 w 172"/>
                <a:gd name="T45" fmla="*/ 8 h 219"/>
                <a:gd name="T46" fmla="*/ 64 w 172"/>
                <a:gd name="T47" fmla="*/ 2 h 219"/>
                <a:gd name="T48" fmla="*/ 86 w 172"/>
                <a:gd name="T49" fmla="*/ 0 h 219"/>
                <a:gd name="T50" fmla="*/ 109 w 172"/>
                <a:gd name="T51" fmla="*/ 2 h 219"/>
                <a:gd name="T52" fmla="*/ 126 w 172"/>
                <a:gd name="T53" fmla="*/ 8 h 219"/>
                <a:gd name="T54" fmla="*/ 142 w 172"/>
                <a:gd name="T55" fmla="*/ 16 h 219"/>
                <a:gd name="T56" fmla="*/ 154 w 172"/>
                <a:gd name="T57" fmla="*/ 29 h 219"/>
                <a:gd name="T58" fmla="*/ 162 w 172"/>
                <a:gd name="T59" fmla="*/ 44 h 219"/>
                <a:gd name="T60" fmla="*/ 168 w 172"/>
                <a:gd name="T61" fmla="*/ 64 h 219"/>
                <a:gd name="T62" fmla="*/ 172 w 172"/>
                <a:gd name="T63" fmla="*/ 84 h 219"/>
                <a:gd name="T64" fmla="*/ 172 w 172"/>
                <a:gd name="T65" fmla="*/ 110 h 219"/>
                <a:gd name="T66" fmla="*/ 119 w 172"/>
                <a:gd name="T67" fmla="*/ 110 h 219"/>
                <a:gd name="T68" fmla="*/ 118 w 172"/>
                <a:gd name="T69" fmla="*/ 75 h 219"/>
                <a:gd name="T70" fmla="*/ 110 w 172"/>
                <a:gd name="T71" fmla="*/ 55 h 219"/>
                <a:gd name="T72" fmla="*/ 108 w 172"/>
                <a:gd name="T73" fmla="*/ 48 h 219"/>
                <a:gd name="T74" fmla="*/ 95 w 172"/>
                <a:gd name="T75" fmla="*/ 41 h 219"/>
                <a:gd name="T76" fmla="*/ 86 w 172"/>
                <a:gd name="T77" fmla="*/ 39 h 219"/>
                <a:gd name="T78" fmla="*/ 77 w 172"/>
                <a:gd name="T79" fmla="*/ 41 h 219"/>
                <a:gd name="T80" fmla="*/ 66 w 172"/>
                <a:gd name="T81" fmla="*/ 48 h 219"/>
                <a:gd name="T82" fmla="*/ 61 w 172"/>
                <a:gd name="T83" fmla="*/ 55 h 219"/>
                <a:gd name="T84" fmla="*/ 56 w 172"/>
                <a:gd name="T85" fmla="*/ 75 h 219"/>
                <a:gd name="T86" fmla="*/ 54 w 172"/>
                <a:gd name="T87" fmla="*/ 110 h 219"/>
                <a:gd name="T88" fmla="*/ 56 w 172"/>
                <a:gd name="T89" fmla="*/ 144 h 219"/>
                <a:gd name="T90" fmla="*/ 61 w 172"/>
                <a:gd name="T91" fmla="*/ 163 h 219"/>
                <a:gd name="T92" fmla="*/ 66 w 172"/>
                <a:gd name="T93" fmla="*/ 172 h 219"/>
                <a:gd name="T94" fmla="*/ 79 w 172"/>
                <a:gd name="T95" fmla="*/ 179 h 219"/>
                <a:gd name="T96" fmla="*/ 86 w 172"/>
                <a:gd name="T97" fmla="*/ 180 h 219"/>
                <a:gd name="T98" fmla="*/ 95 w 172"/>
                <a:gd name="T99" fmla="*/ 179 h 219"/>
                <a:gd name="T100" fmla="*/ 106 w 172"/>
                <a:gd name="T101" fmla="*/ 172 h 219"/>
                <a:gd name="T102" fmla="*/ 110 w 172"/>
                <a:gd name="T103" fmla="*/ 163 h 219"/>
                <a:gd name="T104" fmla="*/ 118 w 172"/>
                <a:gd name="T105" fmla="*/ 144 h 219"/>
                <a:gd name="T106" fmla="*/ 119 w 172"/>
                <a:gd name="T107" fmla="*/ 11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2" h="219">
                  <a:moveTo>
                    <a:pt x="172" y="110"/>
                  </a:moveTo>
                  <a:lnTo>
                    <a:pt x="172" y="136"/>
                  </a:lnTo>
                  <a:lnTo>
                    <a:pt x="168" y="157"/>
                  </a:lnTo>
                  <a:lnTo>
                    <a:pt x="162" y="176"/>
                  </a:lnTo>
                  <a:lnTo>
                    <a:pt x="154" y="192"/>
                  </a:lnTo>
                  <a:lnTo>
                    <a:pt x="142" y="203"/>
                  </a:lnTo>
                  <a:lnTo>
                    <a:pt x="126" y="212"/>
                  </a:lnTo>
                  <a:lnTo>
                    <a:pt x="109" y="218"/>
                  </a:lnTo>
                  <a:lnTo>
                    <a:pt x="86" y="219"/>
                  </a:lnTo>
                  <a:lnTo>
                    <a:pt x="64" y="218"/>
                  </a:lnTo>
                  <a:lnTo>
                    <a:pt x="46" y="212"/>
                  </a:lnTo>
                  <a:lnTo>
                    <a:pt x="31" y="203"/>
                  </a:lnTo>
                  <a:lnTo>
                    <a:pt x="20" y="190"/>
                  </a:lnTo>
                  <a:lnTo>
                    <a:pt x="10" y="176"/>
                  </a:lnTo>
                  <a:lnTo>
                    <a:pt x="4" y="157"/>
                  </a:lnTo>
                  <a:lnTo>
                    <a:pt x="1" y="136"/>
                  </a:lnTo>
                  <a:lnTo>
                    <a:pt x="0" y="110"/>
                  </a:lnTo>
                  <a:lnTo>
                    <a:pt x="1" y="84"/>
                  </a:lnTo>
                  <a:lnTo>
                    <a:pt x="4" y="62"/>
                  </a:lnTo>
                  <a:lnTo>
                    <a:pt x="10" y="44"/>
                  </a:lnTo>
                  <a:lnTo>
                    <a:pt x="20" y="28"/>
                  </a:lnTo>
                  <a:lnTo>
                    <a:pt x="31" y="16"/>
                  </a:lnTo>
                  <a:lnTo>
                    <a:pt x="47" y="8"/>
                  </a:lnTo>
                  <a:lnTo>
                    <a:pt x="64" y="2"/>
                  </a:lnTo>
                  <a:lnTo>
                    <a:pt x="86" y="0"/>
                  </a:lnTo>
                  <a:lnTo>
                    <a:pt x="109" y="2"/>
                  </a:lnTo>
                  <a:lnTo>
                    <a:pt x="126" y="8"/>
                  </a:lnTo>
                  <a:lnTo>
                    <a:pt x="142" y="16"/>
                  </a:lnTo>
                  <a:lnTo>
                    <a:pt x="154" y="29"/>
                  </a:lnTo>
                  <a:lnTo>
                    <a:pt x="162" y="44"/>
                  </a:lnTo>
                  <a:lnTo>
                    <a:pt x="168" y="64"/>
                  </a:lnTo>
                  <a:lnTo>
                    <a:pt x="172" y="84"/>
                  </a:lnTo>
                  <a:lnTo>
                    <a:pt x="172" y="110"/>
                  </a:lnTo>
                  <a:close/>
                  <a:moveTo>
                    <a:pt x="119" y="110"/>
                  </a:moveTo>
                  <a:lnTo>
                    <a:pt x="118" y="75"/>
                  </a:lnTo>
                  <a:lnTo>
                    <a:pt x="110" y="55"/>
                  </a:lnTo>
                  <a:lnTo>
                    <a:pt x="108" y="48"/>
                  </a:lnTo>
                  <a:lnTo>
                    <a:pt x="95" y="41"/>
                  </a:lnTo>
                  <a:lnTo>
                    <a:pt x="86" y="39"/>
                  </a:lnTo>
                  <a:lnTo>
                    <a:pt x="77" y="41"/>
                  </a:lnTo>
                  <a:lnTo>
                    <a:pt x="66" y="48"/>
                  </a:lnTo>
                  <a:lnTo>
                    <a:pt x="61" y="55"/>
                  </a:lnTo>
                  <a:lnTo>
                    <a:pt x="56" y="75"/>
                  </a:lnTo>
                  <a:lnTo>
                    <a:pt x="54" y="110"/>
                  </a:lnTo>
                  <a:lnTo>
                    <a:pt x="56" y="144"/>
                  </a:lnTo>
                  <a:lnTo>
                    <a:pt x="61" y="163"/>
                  </a:lnTo>
                  <a:lnTo>
                    <a:pt x="66" y="172"/>
                  </a:lnTo>
                  <a:lnTo>
                    <a:pt x="79" y="179"/>
                  </a:lnTo>
                  <a:lnTo>
                    <a:pt x="86" y="180"/>
                  </a:lnTo>
                  <a:lnTo>
                    <a:pt x="95" y="179"/>
                  </a:lnTo>
                  <a:lnTo>
                    <a:pt x="106" y="172"/>
                  </a:lnTo>
                  <a:lnTo>
                    <a:pt x="110" y="163"/>
                  </a:lnTo>
                  <a:lnTo>
                    <a:pt x="118" y="144"/>
                  </a:lnTo>
                  <a:lnTo>
                    <a:pt x="119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2812"/>
            <p:cNvSpPr>
              <a:spLocks/>
            </p:cNvSpPr>
            <p:nvPr/>
          </p:nvSpPr>
          <p:spPr bwMode="auto">
            <a:xfrm>
              <a:off x="1364" y="2361"/>
              <a:ext cx="55" cy="71"/>
            </a:xfrm>
            <a:custGeom>
              <a:avLst/>
              <a:gdLst>
                <a:gd name="T0" fmla="*/ 166 w 166"/>
                <a:gd name="T1" fmla="*/ 215 h 215"/>
                <a:gd name="T2" fmla="*/ 0 w 166"/>
                <a:gd name="T3" fmla="*/ 215 h 215"/>
                <a:gd name="T4" fmla="*/ 0 w 166"/>
                <a:gd name="T5" fmla="*/ 180 h 215"/>
                <a:gd name="T6" fmla="*/ 19 w 166"/>
                <a:gd name="T7" fmla="*/ 166 h 215"/>
                <a:gd name="T8" fmla="*/ 39 w 166"/>
                <a:gd name="T9" fmla="*/ 152 h 215"/>
                <a:gd name="T10" fmla="*/ 56 w 166"/>
                <a:gd name="T11" fmla="*/ 136 h 215"/>
                <a:gd name="T12" fmla="*/ 69 w 166"/>
                <a:gd name="T13" fmla="*/ 124 h 215"/>
                <a:gd name="T14" fmla="*/ 84 w 166"/>
                <a:gd name="T15" fmla="*/ 108 h 215"/>
                <a:gd name="T16" fmla="*/ 92 w 166"/>
                <a:gd name="T17" fmla="*/ 95 h 215"/>
                <a:gd name="T18" fmla="*/ 100 w 166"/>
                <a:gd name="T19" fmla="*/ 84 h 215"/>
                <a:gd name="T20" fmla="*/ 100 w 166"/>
                <a:gd name="T21" fmla="*/ 71 h 215"/>
                <a:gd name="T22" fmla="*/ 98 w 166"/>
                <a:gd name="T23" fmla="*/ 58 h 215"/>
                <a:gd name="T24" fmla="*/ 91 w 166"/>
                <a:gd name="T25" fmla="*/ 49 h 215"/>
                <a:gd name="T26" fmla="*/ 81 w 166"/>
                <a:gd name="T27" fmla="*/ 44 h 215"/>
                <a:gd name="T28" fmla="*/ 65 w 166"/>
                <a:gd name="T29" fmla="*/ 42 h 215"/>
                <a:gd name="T30" fmla="*/ 51 w 166"/>
                <a:gd name="T31" fmla="*/ 42 h 215"/>
                <a:gd name="T32" fmla="*/ 38 w 166"/>
                <a:gd name="T33" fmla="*/ 46 h 215"/>
                <a:gd name="T34" fmla="*/ 23 w 166"/>
                <a:gd name="T35" fmla="*/ 52 h 215"/>
                <a:gd name="T36" fmla="*/ 10 w 166"/>
                <a:gd name="T37" fmla="*/ 61 h 215"/>
                <a:gd name="T38" fmla="*/ 6 w 166"/>
                <a:gd name="T39" fmla="*/ 61 h 215"/>
                <a:gd name="T40" fmla="*/ 6 w 166"/>
                <a:gd name="T41" fmla="*/ 15 h 215"/>
                <a:gd name="T42" fmla="*/ 17 w 166"/>
                <a:gd name="T43" fmla="*/ 9 h 215"/>
                <a:gd name="T44" fmla="*/ 36 w 166"/>
                <a:gd name="T45" fmla="*/ 5 h 215"/>
                <a:gd name="T46" fmla="*/ 55 w 166"/>
                <a:gd name="T47" fmla="*/ 2 h 215"/>
                <a:gd name="T48" fmla="*/ 75 w 166"/>
                <a:gd name="T49" fmla="*/ 0 h 215"/>
                <a:gd name="T50" fmla="*/ 94 w 166"/>
                <a:gd name="T51" fmla="*/ 2 h 215"/>
                <a:gd name="T52" fmla="*/ 124 w 166"/>
                <a:gd name="T53" fmla="*/ 11 h 215"/>
                <a:gd name="T54" fmla="*/ 134 w 166"/>
                <a:gd name="T55" fmla="*/ 18 h 215"/>
                <a:gd name="T56" fmla="*/ 144 w 166"/>
                <a:gd name="T57" fmla="*/ 26 h 215"/>
                <a:gd name="T58" fmla="*/ 154 w 166"/>
                <a:gd name="T59" fmla="*/ 49 h 215"/>
                <a:gd name="T60" fmla="*/ 156 w 166"/>
                <a:gd name="T61" fmla="*/ 64 h 215"/>
                <a:gd name="T62" fmla="*/ 154 w 166"/>
                <a:gd name="T63" fmla="*/ 84 h 215"/>
                <a:gd name="T64" fmla="*/ 146 w 166"/>
                <a:gd name="T65" fmla="*/ 103 h 215"/>
                <a:gd name="T66" fmla="*/ 134 w 166"/>
                <a:gd name="T67" fmla="*/ 120 h 215"/>
                <a:gd name="T68" fmla="*/ 115 w 166"/>
                <a:gd name="T69" fmla="*/ 139 h 215"/>
                <a:gd name="T70" fmla="*/ 102 w 166"/>
                <a:gd name="T71" fmla="*/ 150 h 215"/>
                <a:gd name="T72" fmla="*/ 89 w 166"/>
                <a:gd name="T73" fmla="*/ 160 h 215"/>
                <a:gd name="T74" fmla="*/ 78 w 166"/>
                <a:gd name="T75" fmla="*/ 169 h 215"/>
                <a:gd name="T76" fmla="*/ 71 w 166"/>
                <a:gd name="T77" fmla="*/ 175 h 215"/>
                <a:gd name="T78" fmla="*/ 166 w 166"/>
                <a:gd name="T79" fmla="*/ 175 h 215"/>
                <a:gd name="T80" fmla="*/ 166 w 166"/>
                <a:gd name="T81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6" h="215">
                  <a:moveTo>
                    <a:pt x="166" y="215"/>
                  </a:moveTo>
                  <a:lnTo>
                    <a:pt x="0" y="215"/>
                  </a:lnTo>
                  <a:lnTo>
                    <a:pt x="0" y="180"/>
                  </a:lnTo>
                  <a:lnTo>
                    <a:pt x="19" y="166"/>
                  </a:lnTo>
                  <a:lnTo>
                    <a:pt x="39" y="152"/>
                  </a:lnTo>
                  <a:lnTo>
                    <a:pt x="56" y="136"/>
                  </a:lnTo>
                  <a:lnTo>
                    <a:pt x="69" y="124"/>
                  </a:lnTo>
                  <a:lnTo>
                    <a:pt x="84" y="108"/>
                  </a:lnTo>
                  <a:lnTo>
                    <a:pt x="92" y="95"/>
                  </a:lnTo>
                  <a:lnTo>
                    <a:pt x="100" y="84"/>
                  </a:lnTo>
                  <a:lnTo>
                    <a:pt x="100" y="71"/>
                  </a:lnTo>
                  <a:lnTo>
                    <a:pt x="98" y="58"/>
                  </a:lnTo>
                  <a:lnTo>
                    <a:pt x="91" y="49"/>
                  </a:lnTo>
                  <a:lnTo>
                    <a:pt x="81" y="44"/>
                  </a:lnTo>
                  <a:lnTo>
                    <a:pt x="65" y="42"/>
                  </a:lnTo>
                  <a:lnTo>
                    <a:pt x="51" y="42"/>
                  </a:lnTo>
                  <a:lnTo>
                    <a:pt x="38" y="46"/>
                  </a:lnTo>
                  <a:lnTo>
                    <a:pt x="23" y="52"/>
                  </a:lnTo>
                  <a:lnTo>
                    <a:pt x="10" y="61"/>
                  </a:lnTo>
                  <a:lnTo>
                    <a:pt x="6" y="61"/>
                  </a:lnTo>
                  <a:lnTo>
                    <a:pt x="6" y="15"/>
                  </a:lnTo>
                  <a:lnTo>
                    <a:pt x="17" y="9"/>
                  </a:lnTo>
                  <a:lnTo>
                    <a:pt x="36" y="5"/>
                  </a:lnTo>
                  <a:lnTo>
                    <a:pt x="55" y="2"/>
                  </a:lnTo>
                  <a:lnTo>
                    <a:pt x="75" y="0"/>
                  </a:lnTo>
                  <a:lnTo>
                    <a:pt x="94" y="2"/>
                  </a:lnTo>
                  <a:lnTo>
                    <a:pt x="124" y="11"/>
                  </a:lnTo>
                  <a:lnTo>
                    <a:pt x="134" y="18"/>
                  </a:lnTo>
                  <a:lnTo>
                    <a:pt x="144" y="26"/>
                  </a:lnTo>
                  <a:lnTo>
                    <a:pt x="154" y="49"/>
                  </a:lnTo>
                  <a:lnTo>
                    <a:pt x="156" y="64"/>
                  </a:lnTo>
                  <a:lnTo>
                    <a:pt x="154" y="84"/>
                  </a:lnTo>
                  <a:lnTo>
                    <a:pt x="146" y="103"/>
                  </a:lnTo>
                  <a:lnTo>
                    <a:pt x="134" y="120"/>
                  </a:lnTo>
                  <a:lnTo>
                    <a:pt x="115" y="139"/>
                  </a:lnTo>
                  <a:lnTo>
                    <a:pt x="102" y="150"/>
                  </a:lnTo>
                  <a:lnTo>
                    <a:pt x="89" y="160"/>
                  </a:lnTo>
                  <a:lnTo>
                    <a:pt x="78" y="169"/>
                  </a:lnTo>
                  <a:lnTo>
                    <a:pt x="71" y="175"/>
                  </a:lnTo>
                  <a:lnTo>
                    <a:pt x="166" y="175"/>
                  </a:lnTo>
                  <a:lnTo>
                    <a:pt x="166" y="2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2813"/>
            <p:cNvSpPr>
              <a:spLocks noEditPoints="1"/>
            </p:cNvSpPr>
            <p:nvPr/>
          </p:nvSpPr>
          <p:spPr bwMode="auto">
            <a:xfrm>
              <a:off x="1460" y="2378"/>
              <a:ext cx="56" cy="56"/>
            </a:xfrm>
            <a:custGeom>
              <a:avLst/>
              <a:gdLst>
                <a:gd name="T0" fmla="*/ 167 w 167"/>
                <a:gd name="T1" fmla="*/ 92 h 167"/>
                <a:gd name="T2" fmla="*/ 51 w 167"/>
                <a:gd name="T3" fmla="*/ 92 h 167"/>
                <a:gd name="T4" fmla="*/ 53 w 167"/>
                <a:gd name="T5" fmla="*/ 102 h 167"/>
                <a:gd name="T6" fmla="*/ 60 w 167"/>
                <a:gd name="T7" fmla="*/ 115 h 167"/>
                <a:gd name="T8" fmla="*/ 66 w 167"/>
                <a:gd name="T9" fmla="*/ 121 h 167"/>
                <a:gd name="T10" fmla="*/ 80 w 167"/>
                <a:gd name="T11" fmla="*/ 130 h 167"/>
                <a:gd name="T12" fmla="*/ 103 w 167"/>
                <a:gd name="T13" fmla="*/ 131 h 167"/>
                <a:gd name="T14" fmla="*/ 119 w 167"/>
                <a:gd name="T15" fmla="*/ 130 h 167"/>
                <a:gd name="T16" fmla="*/ 135 w 167"/>
                <a:gd name="T17" fmla="*/ 125 h 167"/>
                <a:gd name="T18" fmla="*/ 149 w 167"/>
                <a:gd name="T19" fmla="*/ 120 h 167"/>
                <a:gd name="T20" fmla="*/ 159 w 167"/>
                <a:gd name="T21" fmla="*/ 113 h 167"/>
                <a:gd name="T22" fmla="*/ 164 w 167"/>
                <a:gd name="T23" fmla="*/ 113 h 167"/>
                <a:gd name="T24" fmla="*/ 164 w 167"/>
                <a:gd name="T25" fmla="*/ 154 h 167"/>
                <a:gd name="T26" fmla="*/ 148 w 167"/>
                <a:gd name="T27" fmla="*/ 160 h 167"/>
                <a:gd name="T28" fmla="*/ 132 w 167"/>
                <a:gd name="T29" fmla="*/ 163 h 167"/>
                <a:gd name="T30" fmla="*/ 116 w 167"/>
                <a:gd name="T31" fmla="*/ 166 h 167"/>
                <a:gd name="T32" fmla="*/ 99 w 167"/>
                <a:gd name="T33" fmla="*/ 167 h 167"/>
                <a:gd name="T34" fmla="*/ 76 w 167"/>
                <a:gd name="T35" fmla="*/ 166 h 167"/>
                <a:gd name="T36" fmla="*/ 38 w 167"/>
                <a:gd name="T37" fmla="*/ 156 h 167"/>
                <a:gd name="T38" fmla="*/ 26 w 167"/>
                <a:gd name="T39" fmla="*/ 146 h 167"/>
                <a:gd name="T40" fmla="*/ 14 w 167"/>
                <a:gd name="T41" fmla="*/ 134 h 167"/>
                <a:gd name="T42" fmla="*/ 1 w 167"/>
                <a:gd name="T43" fmla="*/ 104 h 167"/>
                <a:gd name="T44" fmla="*/ 0 w 167"/>
                <a:gd name="T45" fmla="*/ 84 h 167"/>
                <a:gd name="T46" fmla="*/ 1 w 167"/>
                <a:gd name="T47" fmla="*/ 65 h 167"/>
                <a:gd name="T48" fmla="*/ 13 w 167"/>
                <a:gd name="T49" fmla="*/ 35 h 167"/>
                <a:gd name="T50" fmla="*/ 24 w 167"/>
                <a:gd name="T51" fmla="*/ 22 h 167"/>
                <a:gd name="T52" fmla="*/ 37 w 167"/>
                <a:gd name="T53" fmla="*/ 12 h 167"/>
                <a:gd name="T54" fmla="*/ 70 w 167"/>
                <a:gd name="T55" fmla="*/ 0 h 167"/>
                <a:gd name="T56" fmla="*/ 90 w 167"/>
                <a:gd name="T57" fmla="*/ 0 h 167"/>
                <a:gd name="T58" fmla="*/ 109 w 167"/>
                <a:gd name="T59" fmla="*/ 0 h 167"/>
                <a:gd name="T60" fmla="*/ 138 w 167"/>
                <a:gd name="T61" fmla="*/ 10 h 167"/>
                <a:gd name="T62" fmla="*/ 148 w 167"/>
                <a:gd name="T63" fmla="*/ 19 h 167"/>
                <a:gd name="T64" fmla="*/ 157 w 167"/>
                <a:gd name="T65" fmla="*/ 29 h 167"/>
                <a:gd name="T66" fmla="*/ 167 w 167"/>
                <a:gd name="T67" fmla="*/ 58 h 167"/>
                <a:gd name="T68" fmla="*/ 167 w 167"/>
                <a:gd name="T69" fmla="*/ 75 h 167"/>
                <a:gd name="T70" fmla="*/ 167 w 167"/>
                <a:gd name="T71" fmla="*/ 92 h 167"/>
                <a:gd name="T72" fmla="*/ 118 w 167"/>
                <a:gd name="T73" fmla="*/ 64 h 167"/>
                <a:gd name="T74" fmla="*/ 115 w 167"/>
                <a:gd name="T75" fmla="*/ 49 h 167"/>
                <a:gd name="T76" fmla="*/ 109 w 167"/>
                <a:gd name="T77" fmla="*/ 39 h 167"/>
                <a:gd name="T78" fmla="*/ 100 w 167"/>
                <a:gd name="T79" fmla="*/ 32 h 167"/>
                <a:gd name="T80" fmla="*/ 86 w 167"/>
                <a:gd name="T81" fmla="*/ 32 h 167"/>
                <a:gd name="T82" fmla="*/ 72 w 167"/>
                <a:gd name="T83" fmla="*/ 32 h 167"/>
                <a:gd name="T84" fmla="*/ 62 w 167"/>
                <a:gd name="T85" fmla="*/ 39 h 167"/>
                <a:gd name="T86" fmla="*/ 54 w 167"/>
                <a:gd name="T87" fmla="*/ 48 h 167"/>
                <a:gd name="T88" fmla="*/ 51 w 167"/>
                <a:gd name="T89" fmla="*/ 64 h 167"/>
                <a:gd name="T90" fmla="*/ 118 w 167"/>
                <a:gd name="T91" fmla="*/ 6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7" h="167">
                  <a:moveTo>
                    <a:pt x="167" y="92"/>
                  </a:moveTo>
                  <a:lnTo>
                    <a:pt x="51" y="92"/>
                  </a:lnTo>
                  <a:lnTo>
                    <a:pt x="53" y="102"/>
                  </a:lnTo>
                  <a:lnTo>
                    <a:pt x="60" y="115"/>
                  </a:lnTo>
                  <a:lnTo>
                    <a:pt x="66" y="121"/>
                  </a:lnTo>
                  <a:lnTo>
                    <a:pt x="80" y="130"/>
                  </a:lnTo>
                  <a:lnTo>
                    <a:pt x="103" y="131"/>
                  </a:lnTo>
                  <a:lnTo>
                    <a:pt x="119" y="130"/>
                  </a:lnTo>
                  <a:lnTo>
                    <a:pt x="135" y="125"/>
                  </a:lnTo>
                  <a:lnTo>
                    <a:pt x="149" y="120"/>
                  </a:lnTo>
                  <a:lnTo>
                    <a:pt x="159" y="113"/>
                  </a:lnTo>
                  <a:lnTo>
                    <a:pt x="164" y="113"/>
                  </a:lnTo>
                  <a:lnTo>
                    <a:pt x="164" y="154"/>
                  </a:lnTo>
                  <a:lnTo>
                    <a:pt x="148" y="160"/>
                  </a:lnTo>
                  <a:lnTo>
                    <a:pt x="132" y="163"/>
                  </a:lnTo>
                  <a:lnTo>
                    <a:pt x="116" y="166"/>
                  </a:lnTo>
                  <a:lnTo>
                    <a:pt x="99" y="167"/>
                  </a:lnTo>
                  <a:lnTo>
                    <a:pt x="76" y="166"/>
                  </a:lnTo>
                  <a:lnTo>
                    <a:pt x="38" y="156"/>
                  </a:lnTo>
                  <a:lnTo>
                    <a:pt x="26" y="146"/>
                  </a:lnTo>
                  <a:lnTo>
                    <a:pt x="14" y="134"/>
                  </a:lnTo>
                  <a:lnTo>
                    <a:pt x="1" y="104"/>
                  </a:lnTo>
                  <a:lnTo>
                    <a:pt x="0" y="84"/>
                  </a:lnTo>
                  <a:lnTo>
                    <a:pt x="1" y="65"/>
                  </a:lnTo>
                  <a:lnTo>
                    <a:pt x="13" y="35"/>
                  </a:lnTo>
                  <a:lnTo>
                    <a:pt x="24" y="22"/>
                  </a:lnTo>
                  <a:lnTo>
                    <a:pt x="37" y="12"/>
                  </a:lnTo>
                  <a:lnTo>
                    <a:pt x="70" y="0"/>
                  </a:lnTo>
                  <a:lnTo>
                    <a:pt x="90" y="0"/>
                  </a:lnTo>
                  <a:lnTo>
                    <a:pt x="109" y="0"/>
                  </a:lnTo>
                  <a:lnTo>
                    <a:pt x="138" y="10"/>
                  </a:lnTo>
                  <a:lnTo>
                    <a:pt x="148" y="19"/>
                  </a:lnTo>
                  <a:lnTo>
                    <a:pt x="157" y="29"/>
                  </a:lnTo>
                  <a:lnTo>
                    <a:pt x="167" y="58"/>
                  </a:lnTo>
                  <a:lnTo>
                    <a:pt x="167" y="75"/>
                  </a:lnTo>
                  <a:lnTo>
                    <a:pt x="167" y="92"/>
                  </a:lnTo>
                  <a:close/>
                  <a:moveTo>
                    <a:pt x="118" y="64"/>
                  </a:moveTo>
                  <a:lnTo>
                    <a:pt x="115" y="49"/>
                  </a:lnTo>
                  <a:lnTo>
                    <a:pt x="109" y="39"/>
                  </a:lnTo>
                  <a:lnTo>
                    <a:pt x="100" y="32"/>
                  </a:lnTo>
                  <a:lnTo>
                    <a:pt x="86" y="32"/>
                  </a:lnTo>
                  <a:lnTo>
                    <a:pt x="72" y="32"/>
                  </a:lnTo>
                  <a:lnTo>
                    <a:pt x="62" y="39"/>
                  </a:lnTo>
                  <a:lnTo>
                    <a:pt x="54" y="48"/>
                  </a:lnTo>
                  <a:lnTo>
                    <a:pt x="51" y="64"/>
                  </a:lnTo>
                  <a:lnTo>
                    <a:pt x="118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2814"/>
            <p:cNvSpPr>
              <a:spLocks/>
            </p:cNvSpPr>
            <p:nvPr/>
          </p:nvSpPr>
          <p:spPr bwMode="auto">
            <a:xfrm>
              <a:off x="1521" y="2380"/>
              <a:ext cx="62" cy="52"/>
            </a:xfrm>
            <a:custGeom>
              <a:avLst/>
              <a:gdLst>
                <a:gd name="T0" fmla="*/ 185 w 185"/>
                <a:gd name="T1" fmla="*/ 158 h 158"/>
                <a:gd name="T2" fmla="*/ 126 w 185"/>
                <a:gd name="T3" fmla="*/ 158 h 158"/>
                <a:gd name="T4" fmla="*/ 92 w 185"/>
                <a:gd name="T5" fmla="*/ 110 h 158"/>
                <a:gd name="T6" fmla="*/ 57 w 185"/>
                <a:gd name="T7" fmla="*/ 158 h 158"/>
                <a:gd name="T8" fmla="*/ 0 w 185"/>
                <a:gd name="T9" fmla="*/ 158 h 158"/>
                <a:gd name="T10" fmla="*/ 61 w 185"/>
                <a:gd name="T11" fmla="*/ 79 h 158"/>
                <a:gd name="T12" fmla="*/ 1 w 185"/>
                <a:gd name="T13" fmla="*/ 0 h 158"/>
                <a:gd name="T14" fmla="*/ 60 w 185"/>
                <a:gd name="T15" fmla="*/ 0 h 158"/>
                <a:gd name="T16" fmla="*/ 93 w 185"/>
                <a:gd name="T17" fmla="*/ 46 h 158"/>
                <a:gd name="T18" fmla="*/ 126 w 185"/>
                <a:gd name="T19" fmla="*/ 0 h 158"/>
                <a:gd name="T20" fmla="*/ 184 w 185"/>
                <a:gd name="T21" fmla="*/ 0 h 158"/>
                <a:gd name="T22" fmla="*/ 123 w 185"/>
                <a:gd name="T23" fmla="*/ 77 h 158"/>
                <a:gd name="T24" fmla="*/ 185 w 185"/>
                <a:gd name="T2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5" h="158">
                  <a:moveTo>
                    <a:pt x="185" y="158"/>
                  </a:moveTo>
                  <a:lnTo>
                    <a:pt x="126" y="158"/>
                  </a:lnTo>
                  <a:lnTo>
                    <a:pt x="92" y="110"/>
                  </a:lnTo>
                  <a:lnTo>
                    <a:pt x="57" y="158"/>
                  </a:lnTo>
                  <a:lnTo>
                    <a:pt x="0" y="158"/>
                  </a:lnTo>
                  <a:lnTo>
                    <a:pt x="61" y="79"/>
                  </a:lnTo>
                  <a:lnTo>
                    <a:pt x="1" y="0"/>
                  </a:lnTo>
                  <a:lnTo>
                    <a:pt x="60" y="0"/>
                  </a:lnTo>
                  <a:lnTo>
                    <a:pt x="93" y="46"/>
                  </a:lnTo>
                  <a:lnTo>
                    <a:pt x="126" y="0"/>
                  </a:lnTo>
                  <a:lnTo>
                    <a:pt x="184" y="0"/>
                  </a:lnTo>
                  <a:lnTo>
                    <a:pt x="123" y="77"/>
                  </a:lnTo>
                  <a:lnTo>
                    <a:pt x="185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Freeform 2815"/>
            <p:cNvSpPr>
              <a:spLocks noEditPoints="1"/>
            </p:cNvSpPr>
            <p:nvPr/>
          </p:nvSpPr>
          <p:spPr bwMode="auto">
            <a:xfrm>
              <a:off x="1588" y="2378"/>
              <a:ext cx="53" cy="56"/>
            </a:xfrm>
            <a:custGeom>
              <a:avLst/>
              <a:gdLst>
                <a:gd name="T0" fmla="*/ 108 w 159"/>
                <a:gd name="T1" fmla="*/ 88 h 167"/>
                <a:gd name="T2" fmla="*/ 85 w 159"/>
                <a:gd name="T3" fmla="*/ 91 h 167"/>
                <a:gd name="T4" fmla="*/ 68 w 159"/>
                <a:gd name="T5" fmla="*/ 94 h 167"/>
                <a:gd name="T6" fmla="*/ 56 w 159"/>
                <a:gd name="T7" fmla="*/ 101 h 167"/>
                <a:gd name="T8" fmla="*/ 52 w 159"/>
                <a:gd name="T9" fmla="*/ 113 h 167"/>
                <a:gd name="T10" fmla="*/ 52 w 159"/>
                <a:gd name="T11" fmla="*/ 121 h 167"/>
                <a:gd name="T12" fmla="*/ 56 w 159"/>
                <a:gd name="T13" fmla="*/ 127 h 167"/>
                <a:gd name="T14" fmla="*/ 65 w 159"/>
                <a:gd name="T15" fmla="*/ 131 h 167"/>
                <a:gd name="T16" fmla="*/ 78 w 159"/>
                <a:gd name="T17" fmla="*/ 133 h 167"/>
                <a:gd name="T18" fmla="*/ 94 w 159"/>
                <a:gd name="T19" fmla="*/ 130 h 167"/>
                <a:gd name="T20" fmla="*/ 108 w 159"/>
                <a:gd name="T21" fmla="*/ 121 h 167"/>
                <a:gd name="T22" fmla="*/ 104 w 159"/>
                <a:gd name="T23" fmla="*/ 149 h 167"/>
                <a:gd name="T24" fmla="*/ 92 w 159"/>
                <a:gd name="T25" fmla="*/ 157 h 167"/>
                <a:gd name="T26" fmla="*/ 78 w 159"/>
                <a:gd name="T27" fmla="*/ 163 h 167"/>
                <a:gd name="T28" fmla="*/ 62 w 159"/>
                <a:gd name="T29" fmla="*/ 166 h 167"/>
                <a:gd name="T30" fmla="*/ 42 w 159"/>
                <a:gd name="T31" fmla="*/ 166 h 167"/>
                <a:gd name="T32" fmla="*/ 16 w 159"/>
                <a:gd name="T33" fmla="*/ 153 h 167"/>
                <a:gd name="T34" fmla="*/ 0 w 159"/>
                <a:gd name="T35" fmla="*/ 128 h 167"/>
                <a:gd name="T36" fmla="*/ 2 w 159"/>
                <a:gd name="T37" fmla="*/ 101 h 167"/>
                <a:gd name="T38" fmla="*/ 17 w 159"/>
                <a:gd name="T39" fmla="*/ 79 h 167"/>
                <a:gd name="T40" fmla="*/ 45 w 159"/>
                <a:gd name="T41" fmla="*/ 66 h 167"/>
                <a:gd name="T42" fmla="*/ 87 w 159"/>
                <a:gd name="T43" fmla="*/ 61 h 167"/>
                <a:gd name="T44" fmla="*/ 108 w 159"/>
                <a:gd name="T45" fmla="*/ 58 h 167"/>
                <a:gd name="T46" fmla="*/ 97 w 159"/>
                <a:gd name="T47" fmla="*/ 41 h 167"/>
                <a:gd name="T48" fmla="*/ 66 w 159"/>
                <a:gd name="T49" fmla="*/ 35 h 167"/>
                <a:gd name="T50" fmla="*/ 39 w 159"/>
                <a:gd name="T51" fmla="*/ 39 h 167"/>
                <a:gd name="T52" fmla="*/ 19 w 159"/>
                <a:gd name="T53" fmla="*/ 46 h 167"/>
                <a:gd name="T54" fmla="*/ 15 w 159"/>
                <a:gd name="T55" fmla="*/ 7 h 167"/>
                <a:gd name="T56" fmla="*/ 40 w 159"/>
                <a:gd name="T57" fmla="*/ 3 h 167"/>
                <a:gd name="T58" fmla="*/ 76 w 159"/>
                <a:gd name="T59" fmla="*/ 0 h 167"/>
                <a:gd name="T60" fmla="*/ 128 w 159"/>
                <a:gd name="T61" fmla="*/ 7 h 167"/>
                <a:gd name="T62" fmla="*/ 147 w 159"/>
                <a:gd name="T63" fmla="*/ 20 h 167"/>
                <a:gd name="T64" fmla="*/ 159 w 159"/>
                <a:gd name="T65" fmla="*/ 55 h 167"/>
                <a:gd name="T66" fmla="*/ 108 w 159"/>
                <a:gd name="T67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9" h="167">
                  <a:moveTo>
                    <a:pt x="108" y="121"/>
                  </a:moveTo>
                  <a:lnTo>
                    <a:pt x="108" y="88"/>
                  </a:lnTo>
                  <a:lnTo>
                    <a:pt x="97" y="89"/>
                  </a:lnTo>
                  <a:lnTo>
                    <a:pt x="85" y="91"/>
                  </a:lnTo>
                  <a:lnTo>
                    <a:pt x="75" y="92"/>
                  </a:lnTo>
                  <a:lnTo>
                    <a:pt x="68" y="94"/>
                  </a:lnTo>
                  <a:lnTo>
                    <a:pt x="61" y="97"/>
                  </a:lnTo>
                  <a:lnTo>
                    <a:pt x="56" y="101"/>
                  </a:lnTo>
                  <a:lnTo>
                    <a:pt x="52" y="107"/>
                  </a:lnTo>
                  <a:lnTo>
                    <a:pt x="52" y="113"/>
                  </a:lnTo>
                  <a:lnTo>
                    <a:pt x="52" y="118"/>
                  </a:lnTo>
                  <a:lnTo>
                    <a:pt x="52" y="121"/>
                  </a:lnTo>
                  <a:lnTo>
                    <a:pt x="53" y="124"/>
                  </a:lnTo>
                  <a:lnTo>
                    <a:pt x="56" y="127"/>
                  </a:lnTo>
                  <a:lnTo>
                    <a:pt x="61" y="130"/>
                  </a:lnTo>
                  <a:lnTo>
                    <a:pt x="65" y="131"/>
                  </a:lnTo>
                  <a:lnTo>
                    <a:pt x="69" y="133"/>
                  </a:lnTo>
                  <a:lnTo>
                    <a:pt x="78" y="133"/>
                  </a:lnTo>
                  <a:lnTo>
                    <a:pt x="87" y="133"/>
                  </a:lnTo>
                  <a:lnTo>
                    <a:pt x="94" y="130"/>
                  </a:lnTo>
                  <a:lnTo>
                    <a:pt x="101" y="125"/>
                  </a:lnTo>
                  <a:lnTo>
                    <a:pt x="108" y="121"/>
                  </a:lnTo>
                  <a:close/>
                  <a:moveTo>
                    <a:pt x="108" y="146"/>
                  </a:moveTo>
                  <a:lnTo>
                    <a:pt x="104" y="149"/>
                  </a:lnTo>
                  <a:lnTo>
                    <a:pt x="98" y="153"/>
                  </a:lnTo>
                  <a:lnTo>
                    <a:pt x="92" y="157"/>
                  </a:lnTo>
                  <a:lnTo>
                    <a:pt x="87" y="160"/>
                  </a:lnTo>
                  <a:lnTo>
                    <a:pt x="78" y="163"/>
                  </a:lnTo>
                  <a:lnTo>
                    <a:pt x="71" y="164"/>
                  </a:lnTo>
                  <a:lnTo>
                    <a:pt x="62" y="166"/>
                  </a:lnTo>
                  <a:lnTo>
                    <a:pt x="53" y="167"/>
                  </a:lnTo>
                  <a:lnTo>
                    <a:pt x="42" y="166"/>
                  </a:lnTo>
                  <a:lnTo>
                    <a:pt x="23" y="159"/>
                  </a:lnTo>
                  <a:lnTo>
                    <a:pt x="16" y="153"/>
                  </a:lnTo>
                  <a:lnTo>
                    <a:pt x="9" y="146"/>
                  </a:lnTo>
                  <a:lnTo>
                    <a:pt x="0" y="128"/>
                  </a:lnTo>
                  <a:lnTo>
                    <a:pt x="0" y="117"/>
                  </a:lnTo>
                  <a:lnTo>
                    <a:pt x="2" y="101"/>
                  </a:lnTo>
                  <a:lnTo>
                    <a:pt x="7" y="89"/>
                  </a:lnTo>
                  <a:lnTo>
                    <a:pt x="17" y="79"/>
                  </a:lnTo>
                  <a:lnTo>
                    <a:pt x="30" y="72"/>
                  </a:lnTo>
                  <a:lnTo>
                    <a:pt x="45" y="66"/>
                  </a:lnTo>
                  <a:lnTo>
                    <a:pt x="65" y="62"/>
                  </a:lnTo>
                  <a:lnTo>
                    <a:pt x="87" y="61"/>
                  </a:lnTo>
                  <a:lnTo>
                    <a:pt x="108" y="59"/>
                  </a:lnTo>
                  <a:lnTo>
                    <a:pt x="108" y="58"/>
                  </a:lnTo>
                  <a:lnTo>
                    <a:pt x="107" y="46"/>
                  </a:lnTo>
                  <a:lnTo>
                    <a:pt x="97" y="41"/>
                  </a:lnTo>
                  <a:lnTo>
                    <a:pt x="85" y="36"/>
                  </a:lnTo>
                  <a:lnTo>
                    <a:pt x="66" y="35"/>
                  </a:lnTo>
                  <a:lnTo>
                    <a:pt x="53" y="36"/>
                  </a:lnTo>
                  <a:lnTo>
                    <a:pt x="39" y="39"/>
                  </a:lnTo>
                  <a:lnTo>
                    <a:pt x="26" y="43"/>
                  </a:lnTo>
                  <a:lnTo>
                    <a:pt x="19" y="46"/>
                  </a:lnTo>
                  <a:lnTo>
                    <a:pt x="15" y="46"/>
                  </a:lnTo>
                  <a:lnTo>
                    <a:pt x="15" y="7"/>
                  </a:lnTo>
                  <a:lnTo>
                    <a:pt x="23" y="6"/>
                  </a:lnTo>
                  <a:lnTo>
                    <a:pt x="40" y="3"/>
                  </a:lnTo>
                  <a:lnTo>
                    <a:pt x="58" y="0"/>
                  </a:lnTo>
                  <a:lnTo>
                    <a:pt x="76" y="0"/>
                  </a:lnTo>
                  <a:lnTo>
                    <a:pt x="97" y="0"/>
                  </a:lnTo>
                  <a:lnTo>
                    <a:pt x="128" y="7"/>
                  </a:lnTo>
                  <a:lnTo>
                    <a:pt x="138" y="13"/>
                  </a:lnTo>
                  <a:lnTo>
                    <a:pt x="147" y="20"/>
                  </a:lnTo>
                  <a:lnTo>
                    <a:pt x="157" y="42"/>
                  </a:lnTo>
                  <a:lnTo>
                    <a:pt x="159" y="55"/>
                  </a:lnTo>
                  <a:lnTo>
                    <a:pt x="159" y="163"/>
                  </a:lnTo>
                  <a:lnTo>
                    <a:pt x="108" y="163"/>
                  </a:lnTo>
                  <a:lnTo>
                    <a:pt x="108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Freeform 2816"/>
            <p:cNvSpPr>
              <a:spLocks noEditPoints="1"/>
            </p:cNvSpPr>
            <p:nvPr/>
          </p:nvSpPr>
          <p:spPr bwMode="auto">
            <a:xfrm>
              <a:off x="1657" y="2359"/>
              <a:ext cx="54" cy="74"/>
            </a:xfrm>
            <a:custGeom>
              <a:avLst/>
              <a:gdLst>
                <a:gd name="T0" fmla="*/ 164 w 164"/>
                <a:gd name="T1" fmla="*/ 137 h 222"/>
                <a:gd name="T2" fmla="*/ 164 w 164"/>
                <a:gd name="T3" fmla="*/ 156 h 222"/>
                <a:gd name="T4" fmla="*/ 154 w 164"/>
                <a:gd name="T5" fmla="*/ 186 h 222"/>
                <a:gd name="T6" fmla="*/ 144 w 164"/>
                <a:gd name="T7" fmla="*/ 199 h 222"/>
                <a:gd name="T8" fmla="*/ 134 w 164"/>
                <a:gd name="T9" fmla="*/ 209 h 222"/>
                <a:gd name="T10" fmla="*/ 108 w 164"/>
                <a:gd name="T11" fmla="*/ 220 h 222"/>
                <a:gd name="T12" fmla="*/ 92 w 164"/>
                <a:gd name="T13" fmla="*/ 222 h 222"/>
                <a:gd name="T14" fmla="*/ 79 w 164"/>
                <a:gd name="T15" fmla="*/ 220 h 222"/>
                <a:gd name="T16" fmla="*/ 69 w 164"/>
                <a:gd name="T17" fmla="*/ 219 h 222"/>
                <a:gd name="T18" fmla="*/ 59 w 164"/>
                <a:gd name="T19" fmla="*/ 216 h 222"/>
                <a:gd name="T20" fmla="*/ 50 w 164"/>
                <a:gd name="T21" fmla="*/ 210 h 222"/>
                <a:gd name="T22" fmla="*/ 49 w 164"/>
                <a:gd name="T23" fmla="*/ 219 h 222"/>
                <a:gd name="T24" fmla="*/ 0 w 164"/>
                <a:gd name="T25" fmla="*/ 219 h 222"/>
                <a:gd name="T26" fmla="*/ 0 w 164"/>
                <a:gd name="T27" fmla="*/ 0 h 222"/>
                <a:gd name="T28" fmla="*/ 50 w 164"/>
                <a:gd name="T29" fmla="*/ 0 h 222"/>
                <a:gd name="T30" fmla="*/ 50 w 164"/>
                <a:gd name="T31" fmla="*/ 76 h 222"/>
                <a:gd name="T32" fmla="*/ 62 w 164"/>
                <a:gd name="T33" fmla="*/ 68 h 222"/>
                <a:gd name="T34" fmla="*/ 75 w 164"/>
                <a:gd name="T35" fmla="*/ 62 h 222"/>
                <a:gd name="T36" fmla="*/ 86 w 164"/>
                <a:gd name="T37" fmla="*/ 58 h 222"/>
                <a:gd name="T38" fmla="*/ 102 w 164"/>
                <a:gd name="T39" fmla="*/ 56 h 222"/>
                <a:gd name="T40" fmla="*/ 116 w 164"/>
                <a:gd name="T41" fmla="*/ 58 h 222"/>
                <a:gd name="T42" fmla="*/ 139 w 164"/>
                <a:gd name="T43" fmla="*/ 68 h 222"/>
                <a:gd name="T44" fmla="*/ 148 w 164"/>
                <a:gd name="T45" fmla="*/ 78 h 222"/>
                <a:gd name="T46" fmla="*/ 155 w 164"/>
                <a:gd name="T47" fmla="*/ 89 h 222"/>
                <a:gd name="T48" fmla="*/ 164 w 164"/>
                <a:gd name="T49" fmla="*/ 120 h 222"/>
                <a:gd name="T50" fmla="*/ 164 w 164"/>
                <a:gd name="T51" fmla="*/ 137 h 222"/>
                <a:gd name="T52" fmla="*/ 112 w 164"/>
                <a:gd name="T53" fmla="*/ 138 h 222"/>
                <a:gd name="T54" fmla="*/ 111 w 164"/>
                <a:gd name="T55" fmla="*/ 118 h 222"/>
                <a:gd name="T56" fmla="*/ 105 w 164"/>
                <a:gd name="T57" fmla="*/ 105 h 222"/>
                <a:gd name="T58" fmla="*/ 100 w 164"/>
                <a:gd name="T59" fmla="*/ 101 h 222"/>
                <a:gd name="T60" fmla="*/ 87 w 164"/>
                <a:gd name="T61" fmla="*/ 95 h 222"/>
                <a:gd name="T62" fmla="*/ 79 w 164"/>
                <a:gd name="T63" fmla="*/ 95 h 222"/>
                <a:gd name="T64" fmla="*/ 72 w 164"/>
                <a:gd name="T65" fmla="*/ 95 h 222"/>
                <a:gd name="T66" fmla="*/ 64 w 164"/>
                <a:gd name="T67" fmla="*/ 97 h 222"/>
                <a:gd name="T68" fmla="*/ 57 w 164"/>
                <a:gd name="T69" fmla="*/ 99 h 222"/>
                <a:gd name="T70" fmla="*/ 50 w 164"/>
                <a:gd name="T71" fmla="*/ 102 h 222"/>
                <a:gd name="T72" fmla="*/ 50 w 164"/>
                <a:gd name="T73" fmla="*/ 181 h 222"/>
                <a:gd name="T74" fmla="*/ 56 w 164"/>
                <a:gd name="T75" fmla="*/ 184 h 222"/>
                <a:gd name="T76" fmla="*/ 60 w 164"/>
                <a:gd name="T77" fmla="*/ 184 h 222"/>
                <a:gd name="T78" fmla="*/ 66 w 164"/>
                <a:gd name="T79" fmla="*/ 186 h 222"/>
                <a:gd name="T80" fmla="*/ 72 w 164"/>
                <a:gd name="T81" fmla="*/ 186 h 222"/>
                <a:gd name="T82" fmla="*/ 82 w 164"/>
                <a:gd name="T83" fmla="*/ 184 h 222"/>
                <a:gd name="T84" fmla="*/ 98 w 164"/>
                <a:gd name="T85" fmla="*/ 179 h 222"/>
                <a:gd name="T86" fmla="*/ 102 w 164"/>
                <a:gd name="T87" fmla="*/ 174 h 222"/>
                <a:gd name="T88" fmla="*/ 111 w 164"/>
                <a:gd name="T89" fmla="*/ 160 h 222"/>
                <a:gd name="T90" fmla="*/ 112 w 164"/>
                <a:gd name="T91" fmla="*/ 13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4" h="222">
                  <a:moveTo>
                    <a:pt x="164" y="137"/>
                  </a:moveTo>
                  <a:lnTo>
                    <a:pt x="164" y="156"/>
                  </a:lnTo>
                  <a:lnTo>
                    <a:pt x="154" y="186"/>
                  </a:lnTo>
                  <a:lnTo>
                    <a:pt x="144" y="199"/>
                  </a:lnTo>
                  <a:lnTo>
                    <a:pt x="134" y="209"/>
                  </a:lnTo>
                  <a:lnTo>
                    <a:pt x="108" y="220"/>
                  </a:lnTo>
                  <a:lnTo>
                    <a:pt x="92" y="222"/>
                  </a:lnTo>
                  <a:lnTo>
                    <a:pt x="79" y="220"/>
                  </a:lnTo>
                  <a:lnTo>
                    <a:pt x="69" y="219"/>
                  </a:lnTo>
                  <a:lnTo>
                    <a:pt x="59" y="216"/>
                  </a:lnTo>
                  <a:lnTo>
                    <a:pt x="50" y="210"/>
                  </a:lnTo>
                  <a:lnTo>
                    <a:pt x="49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76"/>
                  </a:lnTo>
                  <a:lnTo>
                    <a:pt x="62" y="68"/>
                  </a:lnTo>
                  <a:lnTo>
                    <a:pt x="75" y="62"/>
                  </a:lnTo>
                  <a:lnTo>
                    <a:pt x="86" y="58"/>
                  </a:lnTo>
                  <a:lnTo>
                    <a:pt x="102" y="56"/>
                  </a:lnTo>
                  <a:lnTo>
                    <a:pt x="116" y="58"/>
                  </a:lnTo>
                  <a:lnTo>
                    <a:pt x="139" y="68"/>
                  </a:lnTo>
                  <a:lnTo>
                    <a:pt x="148" y="78"/>
                  </a:lnTo>
                  <a:lnTo>
                    <a:pt x="155" y="89"/>
                  </a:lnTo>
                  <a:lnTo>
                    <a:pt x="164" y="120"/>
                  </a:lnTo>
                  <a:lnTo>
                    <a:pt x="164" y="137"/>
                  </a:lnTo>
                  <a:close/>
                  <a:moveTo>
                    <a:pt x="112" y="138"/>
                  </a:moveTo>
                  <a:lnTo>
                    <a:pt x="111" y="118"/>
                  </a:lnTo>
                  <a:lnTo>
                    <a:pt x="105" y="105"/>
                  </a:lnTo>
                  <a:lnTo>
                    <a:pt x="100" y="101"/>
                  </a:lnTo>
                  <a:lnTo>
                    <a:pt x="87" y="95"/>
                  </a:lnTo>
                  <a:lnTo>
                    <a:pt x="79" y="95"/>
                  </a:lnTo>
                  <a:lnTo>
                    <a:pt x="72" y="95"/>
                  </a:lnTo>
                  <a:lnTo>
                    <a:pt x="64" y="97"/>
                  </a:lnTo>
                  <a:lnTo>
                    <a:pt x="57" y="99"/>
                  </a:lnTo>
                  <a:lnTo>
                    <a:pt x="50" y="102"/>
                  </a:lnTo>
                  <a:lnTo>
                    <a:pt x="50" y="181"/>
                  </a:lnTo>
                  <a:lnTo>
                    <a:pt x="56" y="184"/>
                  </a:lnTo>
                  <a:lnTo>
                    <a:pt x="60" y="184"/>
                  </a:lnTo>
                  <a:lnTo>
                    <a:pt x="66" y="186"/>
                  </a:lnTo>
                  <a:lnTo>
                    <a:pt x="72" y="186"/>
                  </a:lnTo>
                  <a:lnTo>
                    <a:pt x="82" y="184"/>
                  </a:lnTo>
                  <a:lnTo>
                    <a:pt x="98" y="179"/>
                  </a:lnTo>
                  <a:lnTo>
                    <a:pt x="102" y="174"/>
                  </a:lnTo>
                  <a:lnTo>
                    <a:pt x="111" y="160"/>
                  </a:lnTo>
                  <a:lnTo>
                    <a:pt x="112" y="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Freeform 2817"/>
            <p:cNvSpPr>
              <a:spLocks/>
            </p:cNvSpPr>
            <p:nvPr/>
          </p:nvSpPr>
          <p:spPr bwMode="auto">
            <a:xfrm>
              <a:off x="1717" y="2380"/>
              <a:ext cx="60" cy="71"/>
            </a:xfrm>
            <a:custGeom>
              <a:avLst/>
              <a:gdLst>
                <a:gd name="T0" fmla="*/ 91 w 179"/>
                <a:gd name="T1" fmla="*/ 102 h 215"/>
                <a:gd name="T2" fmla="*/ 127 w 179"/>
                <a:gd name="T3" fmla="*/ 0 h 215"/>
                <a:gd name="T4" fmla="*/ 179 w 179"/>
                <a:gd name="T5" fmla="*/ 0 h 215"/>
                <a:gd name="T6" fmla="*/ 91 w 179"/>
                <a:gd name="T7" fmla="*/ 215 h 215"/>
                <a:gd name="T8" fmla="*/ 36 w 179"/>
                <a:gd name="T9" fmla="*/ 215 h 215"/>
                <a:gd name="T10" fmla="*/ 62 w 179"/>
                <a:gd name="T11" fmla="*/ 156 h 215"/>
                <a:gd name="T12" fmla="*/ 0 w 179"/>
                <a:gd name="T13" fmla="*/ 0 h 215"/>
                <a:gd name="T14" fmla="*/ 53 w 179"/>
                <a:gd name="T15" fmla="*/ 0 h 215"/>
                <a:gd name="T16" fmla="*/ 91 w 179"/>
                <a:gd name="T17" fmla="*/ 10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5">
                  <a:moveTo>
                    <a:pt x="91" y="102"/>
                  </a:moveTo>
                  <a:lnTo>
                    <a:pt x="127" y="0"/>
                  </a:lnTo>
                  <a:lnTo>
                    <a:pt x="179" y="0"/>
                  </a:lnTo>
                  <a:lnTo>
                    <a:pt x="91" y="215"/>
                  </a:lnTo>
                  <a:lnTo>
                    <a:pt x="36" y="215"/>
                  </a:lnTo>
                  <a:lnTo>
                    <a:pt x="62" y="156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1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Freeform 2818"/>
            <p:cNvSpPr>
              <a:spLocks/>
            </p:cNvSpPr>
            <p:nvPr/>
          </p:nvSpPr>
          <p:spPr bwMode="auto">
            <a:xfrm>
              <a:off x="1780" y="2365"/>
              <a:ext cx="40" cy="68"/>
            </a:xfrm>
            <a:custGeom>
              <a:avLst/>
              <a:gdLst>
                <a:gd name="T0" fmla="*/ 119 w 119"/>
                <a:gd name="T1" fmla="*/ 201 h 206"/>
                <a:gd name="T2" fmla="*/ 111 w 119"/>
                <a:gd name="T3" fmla="*/ 203 h 206"/>
                <a:gd name="T4" fmla="*/ 102 w 119"/>
                <a:gd name="T5" fmla="*/ 204 h 206"/>
                <a:gd name="T6" fmla="*/ 92 w 119"/>
                <a:gd name="T7" fmla="*/ 206 h 206"/>
                <a:gd name="T8" fmla="*/ 79 w 119"/>
                <a:gd name="T9" fmla="*/ 206 h 206"/>
                <a:gd name="T10" fmla="*/ 66 w 119"/>
                <a:gd name="T11" fmla="*/ 204 h 206"/>
                <a:gd name="T12" fmla="*/ 43 w 119"/>
                <a:gd name="T13" fmla="*/ 199 h 206"/>
                <a:gd name="T14" fmla="*/ 36 w 119"/>
                <a:gd name="T15" fmla="*/ 194 h 206"/>
                <a:gd name="T16" fmla="*/ 29 w 119"/>
                <a:gd name="T17" fmla="*/ 187 h 206"/>
                <a:gd name="T18" fmla="*/ 21 w 119"/>
                <a:gd name="T19" fmla="*/ 167 h 206"/>
                <a:gd name="T20" fmla="*/ 21 w 119"/>
                <a:gd name="T21" fmla="*/ 153 h 206"/>
                <a:gd name="T22" fmla="*/ 21 w 119"/>
                <a:gd name="T23" fmla="*/ 79 h 206"/>
                <a:gd name="T24" fmla="*/ 0 w 119"/>
                <a:gd name="T25" fmla="*/ 79 h 206"/>
                <a:gd name="T26" fmla="*/ 0 w 119"/>
                <a:gd name="T27" fmla="*/ 45 h 206"/>
                <a:gd name="T28" fmla="*/ 21 w 119"/>
                <a:gd name="T29" fmla="*/ 45 h 206"/>
                <a:gd name="T30" fmla="*/ 21 w 119"/>
                <a:gd name="T31" fmla="*/ 0 h 206"/>
                <a:gd name="T32" fmla="*/ 72 w 119"/>
                <a:gd name="T33" fmla="*/ 0 h 206"/>
                <a:gd name="T34" fmla="*/ 72 w 119"/>
                <a:gd name="T35" fmla="*/ 45 h 206"/>
                <a:gd name="T36" fmla="*/ 119 w 119"/>
                <a:gd name="T37" fmla="*/ 45 h 206"/>
                <a:gd name="T38" fmla="*/ 119 w 119"/>
                <a:gd name="T39" fmla="*/ 79 h 206"/>
                <a:gd name="T40" fmla="*/ 72 w 119"/>
                <a:gd name="T41" fmla="*/ 79 h 206"/>
                <a:gd name="T42" fmla="*/ 72 w 119"/>
                <a:gd name="T43" fmla="*/ 135 h 206"/>
                <a:gd name="T44" fmla="*/ 72 w 119"/>
                <a:gd name="T45" fmla="*/ 142 h 206"/>
                <a:gd name="T46" fmla="*/ 72 w 119"/>
                <a:gd name="T47" fmla="*/ 150 h 206"/>
                <a:gd name="T48" fmla="*/ 72 w 119"/>
                <a:gd name="T49" fmla="*/ 155 h 206"/>
                <a:gd name="T50" fmla="*/ 75 w 119"/>
                <a:gd name="T51" fmla="*/ 160 h 206"/>
                <a:gd name="T52" fmla="*/ 76 w 119"/>
                <a:gd name="T53" fmla="*/ 165 h 206"/>
                <a:gd name="T54" fmla="*/ 80 w 119"/>
                <a:gd name="T55" fmla="*/ 168 h 206"/>
                <a:gd name="T56" fmla="*/ 86 w 119"/>
                <a:gd name="T57" fmla="*/ 171 h 206"/>
                <a:gd name="T58" fmla="*/ 96 w 119"/>
                <a:gd name="T59" fmla="*/ 171 h 206"/>
                <a:gd name="T60" fmla="*/ 101 w 119"/>
                <a:gd name="T61" fmla="*/ 171 h 206"/>
                <a:gd name="T62" fmla="*/ 106 w 119"/>
                <a:gd name="T63" fmla="*/ 170 h 206"/>
                <a:gd name="T64" fmla="*/ 112 w 119"/>
                <a:gd name="T65" fmla="*/ 168 h 206"/>
                <a:gd name="T66" fmla="*/ 115 w 119"/>
                <a:gd name="T67" fmla="*/ 167 h 206"/>
                <a:gd name="T68" fmla="*/ 119 w 119"/>
                <a:gd name="T69" fmla="*/ 167 h 206"/>
                <a:gd name="T70" fmla="*/ 119 w 119"/>
                <a:gd name="T71" fmla="*/ 20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" h="206">
                  <a:moveTo>
                    <a:pt x="119" y="201"/>
                  </a:moveTo>
                  <a:lnTo>
                    <a:pt x="111" y="203"/>
                  </a:lnTo>
                  <a:lnTo>
                    <a:pt x="102" y="204"/>
                  </a:lnTo>
                  <a:lnTo>
                    <a:pt x="92" y="206"/>
                  </a:lnTo>
                  <a:lnTo>
                    <a:pt x="79" y="206"/>
                  </a:lnTo>
                  <a:lnTo>
                    <a:pt x="66" y="204"/>
                  </a:lnTo>
                  <a:lnTo>
                    <a:pt x="43" y="199"/>
                  </a:lnTo>
                  <a:lnTo>
                    <a:pt x="36" y="194"/>
                  </a:lnTo>
                  <a:lnTo>
                    <a:pt x="29" y="187"/>
                  </a:lnTo>
                  <a:lnTo>
                    <a:pt x="21" y="167"/>
                  </a:lnTo>
                  <a:lnTo>
                    <a:pt x="21" y="153"/>
                  </a:lnTo>
                  <a:lnTo>
                    <a:pt x="21" y="79"/>
                  </a:lnTo>
                  <a:lnTo>
                    <a:pt x="0" y="79"/>
                  </a:lnTo>
                  <a:lnTo>
                    <a:pt x="0" y="45"/>
                  </a:lnTo>
                  <a:lnTo>
                    <a:pt x="21" y="45"/>
                  </a:lnTo>
                  <a:lnTo>
                    <a:pt x="21" y="0"/>
                  </a:lnTo>
                  <a:lnTo>
                    <a:pt x="72" y="0"/>
                  </a:lnTo>
                  <a:lnTo>
                    <a:pt x="72" y="45"/>
                  </a:lnTo>
                  <a:lnTo>
                    <a:pt x="119" y="45"/>
                  </a:lnTo>
                  <a:lnTo>
                    <a:pt x="119" y="79"/>
                  </a:lnTo>
                  <a:lnTo>
                    <a:pt x="72" y="79"/>
                  </a:lnTo>
                  <a:lnTo>
                    <a:pt x="72" y="135"/>
                  </a:lnTo>
                  <a:lnTo>
                    <a:pt x="72" y="142"/>
                  </a:lnTo>
                  <a:lnTo>
                    <a:pt x="72" y="150"/>
                  </a:lnTo>
                  <a:lnTo>
                    <a:pt x="72" y="155"/>
                  </a:lnTo>
                  <a:lnTo>
                    <a:pt x="75" y="160"/>
                  </a:lnTo>
                  <a:lnTo>
                    <a:pt x="76" y="165"/>
                  </a:lnTo>
                  <a:lnTo>
                    <a:pt x="80" y="168"/>
                  </a:lnTo>
                  <a:lnTo>
                    <a:pt x="86" y="171"/>
                  </a:lnTo>
                  <a:lnTo>
                    <a:pt x="96" y="171"/>
                  </a:lnTo>
                  <a:lnTo>
                    <a:pt x="101" y="171"/>
                  </a:lnTo>
                  <a:lnTo>
                    <a:pt x="106" y="170"/>
                  </a:lnTo>
                  <a:lnTo>
                    <a:pt x="112" y="168"/>
                  </a:lnTo>
                  <a:lnTo>
                    <a:pt x="115" y="167"/>
                  </a:lnTo>
                  <a:lnTo>
                    <a:pt x="119" y="167"/>
                  </a:lnTo>
                  <a:lnTo>
                    <a:pt x="119" y="2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2819"/>
            <p:cNvSpPr>
              <a:spLocks noEditPoints="1"/>
            </p:cNvSpPr>
            <p:nvPr/>
          </p:nvSpPr>
          <p:spPr bwMode="auto">
            <a:xfrm>
              <a:off x="1826" y="2378"/>
              <a:ext cx="56" cy="56"/>
            </a:xfrm>
            <a:custGeom>
              <a:avLst/>
              <a:gdLst>
                <a:gd name="T0" fmla="*/ 167 w 167"/>
                <a:gd name="T1" fmla="*/ 92 h 167"/>
                <a:gd name="T2" fmla="*/ 50 w 167"/>
                <a:gd name="T3" fmla="*/ 92 h 167"/>
                <a:gd name="T4" fmla="*/ 52 w 167"/>
                <a:gd name="T5" fmla="*/ 102 h 167"/>
                <a:gd name="T6" fmla="*/ 59 w 167"/>
                <a:gd name="T7" fmla="*/ 115 h 167"/>
                <a:gd name="T8" fmla="*/ 65 w 167"/>
                <a:gd name="T9" fmla="*/ 121 h 167"/>
                <a:gd name="T10" fmla="*/ 81 w 167"/>
                <a:gd name="T11" fmla="*/ 130 h 167"/>
                <a:gd name="T12" fmla="*/ 104 w 167"/>
                <a:gd name="T13" fmla="*/ 131 h 167"/>
                <a:gd name="T14" fmla="*/ 120 w 167"/>
                <a:gd name="T15" fmla="*/ 130 h 167"/>
                <a:gd name="T16" fmla="*/ 134 w 167"/>
                <a:gd name="T17" fmla="*/ 125 h 167"/>
                <a:gd name="T18" fmla="*/ 148 w 167"/>
                <a:gd name="T19" fmla="*/ 120 h 167"/>
                <a:gd name="T20" fmla="*/ 158 w 167"/>
                <a:gd name="T21" fmla="*/ 113 h 167"/>
                <a:gd name="T22" fmla="*/ 164 w 167"/>
                <a:gd name="T23" fmla="*/ 113 h 167"/>
                <a:gd name="T24" fmla="*/ 164 w 167"/>
                <a:gd name="T25" fmla="*/ 154 h 167"/>
                <a:gd name="T26" fmla="*/ 147 w 167"/>
                <a:gd name="T27" fmla="*/ 160 h 167"/>
                <a:gd name="T28" fmla="*/ 131 w 167"/>
                <a:gd name="T29" fmla="*/ 163 h 167"/>
                <a:gd name="T30" fmla="*/ 115 w 167"/>
                <a:gd name="T31" fmla="*/ 166 h 167"/>
                <a:gd name="T32" fmla="*/ 98 w 167"/>
                <a:gd name="T33" fmla="*/ 167 h 167"/>
                <a:gd name="T34" fmla="*/ 75 w 167"/>
                <a:gd name="T35" fmla="*/ 166 h 167"/>
                <a:gd name="T36" fmla="*/ 39 w 167"/>
                <a:gd name="T37" fmla="*/ 156 h 167"/>
                <a:gd name="T38" fmla="*/ 24 w 167"/>
                <a:gd name="T39" fmla="*/ 146 h 167"/>
                <a:gd name="T40" fmla="*/ 13 w 167"/>
                <a:gd name="T41" fmla="*/ 134 h 167"/>
                <a:gd name="T42" fmla="*/ 1 w 167"/>
                <a:gd name="T43" fmla="*/ 104 h 167"/>
                <a:gd name="T44" fmla="*/ 0 w 167"/>
                <a:gd name="T45" fmla="*/ 84 h 167"/>
                <a:gd name="T46" fmla="*/ 0 w 167"/>
                <a:gd name="T47" fmla="*/ 65 h 167"/>
                <a:gd name="T48" fmla="*/ 13 w 167"/>
                <a:gd name="T49" fmla="*/ 35 h 167"/>
                <a:gd name="T50" fmla="*/ 23 w 167"/>
                <a:gd name="T51" fmla="*/ 22 h 167"/>
                <a:gd name="T52" fmla="*/ 36 w 167"/>
                <a:gd name="T53" fmla="*/ 12 h 167"/>
                <a:gd name="T54" fmla="*/ 69 w 167"/>
                <a:gd name="T55" fmla="*/ 0 h 167"/>
                <a:gd name="T56" fmla="*/ 89 w 167"/>
                <a:gd name="T57" fmla="*/ 0 h 167"/>
                <a:gd name="T58" fmla="*/ 108 w 167"/>
                <a:gd name="T59" fmla="*/ 0 h 167"/>
                <a:gd name="T60" fmla="*/ 137 w 167"/>
                <a:gd name="T61" fmla="*/ 10 h 167"/>
                <a:gd name="T62" fmla="*/ 147 w 167"/>
                <a:gd name="T63" fmla="*/ 19 h 167"/>
                <a:gd name="T64" fmla="*/ 156 w 167"/>
                <a:gd name="T65" fmla="*/ 29 h 167"/>
                <a:gd name="T66" fmla="*/ 166 w 167"/>
                <a:gd name="T67" fmla="*/ 58 h 167"/>
                <a:gd name="T68" fmla="*/ 167 w 167"/>
                <a:gd name="T69" fmla="*/ 75 h 167"/>
                <a:gd name="T70" fmla="*/ 167 w 167"/>
                <a:gd name="T71" fmla="*/ 92 h 167"/>
                <a:gd name="T72" fmla="*/ 117 w 167"/>
                <a:gd name="T73" fmla="*/ 64 h 167"/>
                <a:gd name="T74" fmla="*/ 115 w 167"/>
                <a:gd name="T75" fmla="*/ 49 h 167"/>
                <a:gd name="T76" fmla="*/ 108 w 167"/>
                <a:gd name="T77" fmla="*/ 39 h 167"/>
                <a:gd name="T78" fmla="*/ 99 w 167"/>
                <a:gd name="T79" fmla="*/ 32 h 167"/>
                <a:gd name="T80" fmla="*/ 85 w 167"/>
                <a:gd name="T81" fmla="*/ 32 h 167"/>
                <a:gd name="T82" fmla="*/ 72 w 167"/>
                <a:gd name="T83" fmla="*/ 32 h 167"/>
                <a:gd name="T84" fmla="*/ 62 w 167"/>
                <a:gd name="T85" fmla="*/ 39 h 167"/>
                <a:gd name="T86" fmla="*/ 53 w 167"/>
                <a:gd name="T87" fmla="*/ 48 h 167"/>
                <a:gd name="T88" fmla="*/ 50 w 167"/>
                <a:gd name="T89" fmla="*/ 64 h 167"/>
                <a:gd name="T90" fmla="*/ 117 w 167"/>
                <a:gd name="T91" fmla="*/ 6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7" h="167">
                  <a:moveTo>
                    <a:pt x="167" y="92"/>
                  </a:moveTo>
                  <a:lnTo>
                    <a:pt x="50" y="92"/>
                  </a:lnTo>
                  <a:lnTo>
                    <a:pt x="52" y="102"/>
                  </a:lnTo>
                  <a:lnTo>
                    <a:pt x="59" y="115"/>
                  </a:lnTo>
                  <a:lnTo>
                    <a:pt x="65" y="121"/>
                  </a:lnTo>
                  <a:lnTo>
                    <a:pt x="81" y="130"/>
                  </a:lnTo>
                  <a:lnTo>
                    <a:pt x="104" y="131"/>
                  </a:lnTo>
                  <a:lnTo>
                    <a:pt x="120" y="130"/>
                  </a:lnTo>
                  <a:lnTo>
                    <a:pt x="134" y="125"/>
                  </a:lnTo>
                  <a:lnTo>
                    <a:pt x="148" y="120"/>
                  </a:lnTo>
                  <a:lnTo>
                    <a:pt x="158" y="113"/>
                  </a:lnTo>
                  <a:lnTo>
                    <a:pt x="164" y="113"/>
                  </a:lnTo>
                  <a:lnTo>
                    <a:pt x="164" y="154"/>
                  </a:lnTo>
                  <a:lnTo>
                    <a:pt x="147" y="160"/>
                  </a:lnTo>
                  <a:lnTo>
                    <a:pt x="131" y="163"/>
                  </a:lnTo>
                  <a:lnTo>
                    <a:pt x="115" y="166"/>
                  </a:lnTo>
                  <a:lnTo>
                    <a:pt x="98" y="167"/>
                  </a:lnTo>
                  <a:lnTo>
                    <a:pt x="75" y="166"/>
                  </a:lnTo>
                  <a:lnTo>
                    <a:pt x="39" y="156"/>
                  </a:lnTo>
                  <a:lnTo>
                    <a:pt x="24" y="146"/>
                  </a:lnTo>
                  <a:lnTo>
                    <a:pt x="13" y="134"/>
                  </a:lnTo>
                  <a:lnTo>
                    <a:pt x="1" y="104"/>
                  </a:lnTo>
                  <a:lnTo>
                    <a:pt x="0" y="84"/>
                  </a:lnTo>
                  <a:lnTo>
                    <a:pt x="0" y="65"/>
                  </a:lnTo>
                  <a:lnTo>
                    <a:pt x="13" y="35"/>
                  </a:lnTo>
                  <a:lnTo>
                    <a:pt x="23" y="22"/>
                  </a:lnTo>
                  <a:lnTo>
                    <a:pt x="36" y="12"/>
                  </a:lnTo>
                  <a:lnTo>
                    <a:pt x="69" y="0"/>
                  </a:lnTo>
                  <a:lnTo>
                    <a:pt x="89" y="0"/>
                  </a:lnTo>
                  <a:lnTo>
                    <a:pt x="108" y="0"/>
                  </a:lnTo>
                  <a:lnTo>
                    <a:pt x="137" y="10"/>
                  </a:lnTo>
                  <a:lnTo>
                    <a:pt x="147" y="19"/>
                  </a:lnTo>
                  <a:lnTo>
                    <a:pt x="156" y="29"/>
                  </a:lnTo>
                  <a:lnTo>
                    <a:pt x="166" y="58"/>
                  </a:lnTo>
                  <a:lnTo>
                    <a:pt x="167" y="75"/>
                  </a:lnTo>
                  <a:lnTo>
                    <a:pt x="167" y="92"/>
                  </a:lnTo>
                  <a:close/>
                  <a:moveTo>
                    <a:pt x="117" y="64"/>
                  </a:moveTo>
                  <a:lnTo>
                    <a:pt x="115" y="49"/>
                  </a:lnTo>
                  <a:lnTo>
                    <a:pt x="108" y="39"/>
                  </a:lnTo>
                  <a:lnTo>
                    <a:pt x="99" y="32"/>
                  </a:lnTo>
                  <a:lnTo>
                    <a:pt x="85" y="32"/>
                  </a:lnTo>
                  <a:lnTo>
                    <a:pt x="72" y="32"/>
                  </a:lnTo>
                  <a:lnTo>
                    <a:pt x="62" y="39"/>
                  </a:lnTo>
                  <a:lnTo>
                    <a:pt x="53" y="48"/>
                  </a:lnTo>
                  <a:lnTo>
                    <a:pt x="50" y="64"/>
                  </a:lnTo>
                  <a:lnTo>
                    <a:pt x="117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Freeform 2820"/>
            <p:cNvSpPr>
              <a:spLocks/>
            </p:cNvSpPr>
            <p:nvPr/>
          </p:nvSpPr>
          <p:spPr bwMode="auto">
            <a:xfrm>
              <a:off x="1890" y="2378"/>
              <a:ext cx="49" cy="56"/>
            </a:xfrm>
            <a:custGeom>
              <a:avLst/>
              <a:gdLst>
                <a:gd name="T0" fmla="*/ 146 w 148"/>
                <a:gd name="T1" fmla="*/ 124 h 167"/>
                <a:gd name="T2" fmla="*/ 126 w 148"/>
                <a:gd name="T3" fmla="*/ 151 h 167"/>
                <a:gd name="T4" fmla="*/ 84 w 148"/>
                <a:gd name="T5" fmla="*/ 166 h 167"/>
                <a:gd name="T6" fmla="*/ 46 w 148"/>
                <a:gd name="T7" fmla="*/ 166 h 167"/>
                <a:gd name="T8" fmla="*/ 11 w 148"/>
                <a:gd name="T9" fmla="*/ 159 h 167"/>
                <a:gd name="T10" fmla="*/ 0 w 148"/>
                <a:gd name="T11" fmla="*/ 113 h 167"/>
                <a:gd name="T12" fmla="*/ 8 w 148"/>
                <a:gd name="T13" fmla="*/ 115 h 167"/>
                <a:gd name="T14" fmla="*/ 20 w 148"/>
                <a:gd name="T15" fmla="*/ 121 h 167"/>
                <a:gd name="T16" fmla="*/ 36 w 148"/>
                <a:gd name="T17" fmla="*/ 128 h 167"/>
                <a:gd name="T18" fmla="*/ 56 w 148"/>
                <a:gd name="T19" fmla="*/ 133 h 167"/>
                <a:gd name="T20" fmla="*/ 80 w 148"/>
                <a:gd name="T21" fmla="*/ 133 h 167"/>
                <a:gd name="T22" fmla="*/ 95 w 148"/>
                <a:gd name="T23" fmla="*/ 125 h 167"/>
                <a:gd name="T24" fmla="*/ 95 w 148"/>
                <a:gd name="T25" fmla="*/ 115 h 167"/>
                <a:gd name="T26" fmla="*/ 86 w 148"/>
                <a:gd name="T27" fmla="*/ 110 h 167"/>
                <a:gd name="T28" fmla="*/ 70 w 148"/>
                <a:gd name="T29" fmla="*/ 105 h 167"/>
                <a:gd name="T30" fmla="*/ 51 w 148"/>
                <a:gd name="T31" fmla="*/ 102 h 167"/>
                <a:gd name="T32" fmla="*/ 23 w 148"/>
                <a:gd name="T33" fmla="*/ 94 h 167"/>
                <a:gd name="T34" fmla="*/ 2 w 148"/>
                <a:gd name="T35" fmla="*/ 69 h 167"/>
                <a:gd name="T36" fmla="*/ 1 w 148"/>
                <a:gd name="T37" fmla="*/ 42 h 167"/>
                <a:gd name="T38" fmla="*/ 23 w 148"/>
                <a:gd name="T39" fmla="*/ 16 h 167"/>
                <a:gd name="T40" fmla="*/ 63 w 148"/>
                <a:gd name="T41" fmla="*/ 0 h 167"/>
                <a:gd name="T42" fmla="*/ 99 w 148"/>
                <a:gd name="T43" fmla="*/ 0 h 167"/>
                <a:gd name="T44" fmla="*/ 131 w 148"/>
                <a:gd name="T45" fmla="*/ 7 h 167"/>
                <a:gd name="T46" fmla="*/ 141 w 148"/>
                <a:gd name="T47" fmla="*/ 52 h 167"/>
                <a:gd name="T48" fmla="*/ 125 w 148"/>
                <a:gd name="T49" fmla="*/ 43 h 167"/>
                <a:gd name="T50" fmla="*/ 96 w 148"/>
                <a:gd name="T51" fmla="*/ 35 h 167"/>
                <a:gd name="T52" fmla="*/ 70 w 148"/>
                <a:gd name="T53" fmla="*/ 35 h 167"/>
                <a:gd name="T54" fmla="*/ 54 w 148"/>
                <a:gd name="T55" fmla="*/ 41 h 167"/>
                <a:gd name="T56" fmla="*/ 53 w 148"/>
                <a:gd name="T57" fmla="*/ 52 h 167"/>
                <a:gd name="T58" fmla="*/ 61 w 148"/>
                <a:gd name="T59" fmla="*/ 58 h 167"/>
                <a:gd name="T60" fmla="*/ 82 w 148"/>
                <a:gd name="T61" fmla="*/ 64 h 167"/>
                <a:gd name="T62" fmla="*/ 100 w 148"/>
                <a:gd name="T63" fmla="*/ 66 h 167"/>
                <a:gd name="T64" fmla="*/ 126 w 148"/>
                <a:gd name="T65" fmla="*/ 74 h 167"/>
                <a:gd name="T66" fmla="*/ 146 w 148"/>
                <a:gd name="T67" fmla="*/ 9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67">
                  <a:moveTo>
                    <a:pt x="148" y="113"/>
                  </a:moveTo>
                  <a:lnTo>
                    <a:pt x="146" y="124"/>
                  </a:lnTo>
                  <a:lnTo>
                    <a:pt x="136" y="144"/>
                  </a:lnTo>
                  <a:lnTo>
                    <a:pt x="126" y="151"/>
                  </a:lnTo>
                  <a:lnTo>
                    <a:pt x="115" y="159"/>
                  </a:lnTo>
                  <a:lnTo>
                    <a:pt x="84" y="166"/>
                  </a:lnTo>
                  <a:lnTo>
                    <a:pt x="66" y="167"/>
                  </a:lnTo>
                  <a:lnTo>
                    <a:pt x="46" y="166"/>
                  </a:lnTo>
                  <a:lnTo>
                    <a:pt x="27" y="163"/>
                  </a:lnTo>
                  <a:lnTo>
                    <a:pt x="11" y="159"/>
                  </a:lnTo>
                  <a:lnTo>
                    <a:pt x="0" y="154"/>
                  </a:lnTo>
                  <a:lnTo>
                    <a:pt x="0" y="113"/>
                  </a:lnTo>
                  <a:lnTo>
                    <a:pt x="4" y="113"/>
                  </a:lnTo>
                  <a:lnTo>
                    <a:pt x="8" y="115"/>
                  </a:lnTo>
                  <a:lnTo>
                    <a:pt x="14" y="118"/>
                  </a:lnTo>
                  <a:lnTo>
                    <a:pt x="20" y="121"/>
                  </a:lnTo>
                  <a:lnTo>
                    <a:pt x="27" y="125"/>
                  </a:lnTo>
                  <a:lnTo>
                    <a:pt x="36" y="128"/>
                  </a:lnTo>
                  <a:lnTo>
                    <a:pt x="46" y="131"/>
                  </a:lnTo>
                  <a:lnTo>
                    <a:pt x="56" y="133"/>
                  </a:lnTo>
                  <a:lnTo>
                    <a:pt x="67" y="133"/>
                  </a:lnTo>
                  <a:lnTo>
                    <a:pt x="80" y="133"/>
                  </a:lnTo>
                  <a:lnTo>
                    <a:pt x="89" y="130"/>
                  </a:lnTo>
                  <a:lnTo>
                    <a:pt x="95" y="125"/>
                  </a:lnTo>
                  <a:lnTo>
                    <a:pt x="96" y="120"/>
                  </a:lnTo>
                  <a:lnTo>
                    <a:pt x="95" y="115"/>
                  </a:lnTo>
                  <a:lnTo>
                    <a:pt x="92" y="111"/>
                  </a:lnTo>
                  <a:lnTo>
                    <a:pt x="86" y="110"/>
                  </a:lnTo>
                  <a:lnTo>
                    <a:pt x="76" y="107"/>
                  </a:lnTo>
                  <a:lnTo>
                    <a:pt x="70" y="105"/>
                  </a:lnTo>
                  <a:lnTo>
                    <a:pt x="60" y="104"/>
                  </a:lnTo>
                  <a:lnTo>
                    <a:pt x="51" y="102"/>
                  </a:lnTo>
                  <a:lnTo>
                    <a:pt x="43" y="101"/>
                  </a:lnTo>
                  <a:lnTo>
                    <a:pt x="23" y="94"/>
                  </a:lnTo>
                  <a:lnTo>
                    <a:pt x="11" y="82"/>
                  </a:lnTo>
                  <a:lnTo>
                    <a:pt x="2" y="69"/>
                  </a:lnTo>
                  <a:lnTo>
                    <a:pt x="1" y="54"/>
                  </a:lnTo>
                  <a:lnTo>
                    <a:pt x="1" y="42"/>
                  </a:lnTo>
                  <a:lnTo>
                    <a:pt x="12" y="23"/>
                  </a:lnTo>
                  <a:lnTo>
                    <a:pt x="23" y="16"/>
                  </a:lnTo>
                  <a:lnTo>
                    <a:pt x="34" y="9"/>
                  </a:lnTo>
                  <a:lnTo>
                    <a:pt x="63" y="0"/>
                  </a:lnTo>
                  <a:lnTo>
                    <a:pt x="82" y="0"/>
                  </a:lnTo>
                  <a:lnTo>
                    <a:pt x="99" y="0"/>
                  </a:lnTo>
                  <a:lnTo>
                    <a:pt x="115" y="5"/>
                  </a:lnTo>
                  <a:lnTo>
                    <a:pt x="131" y="7"/>
                  </a:lnTo>
                  <a:lnTo>
                    <a:pt x="141" y="12"/>
                  </a:lnTo>
                  <a:lnTo>
                    <a:pt x="141" y="52"/>
                  </a:lnTo>
                  <a:lnTo>
                    <a:pt x="136" y="52"/>
                  </a:lnTo>
                  <a:lnTo>
                    <a:pt x="125" y="43"/>
                  </a:lnTo>
                  <a:lnTo>
                    <a:pt x="110" y="39"/>
                  </a:lnTo>
                  <a:lnTo>
                    <a:pt x="96" y="35"/>
                  </a:lnTo>
                  <a:lnTo>
                    <a:pt x="82" y="33"/>
                  </a:lnTo>
                  <a:lnTo>
                    <a:pt x="70" y="35"/>
                  </a:lnTo>
                  <a:lnTo>
                    <a:pt x="60" y="38"/>
                  </a:lnTo>
                  <a:lnTo>
                    <a:pt x="54" y="41"/>
                  </a:lnTo>
                  <a:lnTo>
                    <a:pt x="53" y="46"/>
                  </a:lnTo>
                  <a:lnTo>
                    <a:pt x="53" y="52"/>
                  </a:lnTo>
                  <a:lnTo>
                    <a:pt x="56" y="55"/>
                  </a:lnTo>
                  <a:lnTo>
                    <a:pt x="61" y="58"/>
                  </a:lnTo>
                  <a:lnTo>
                    <a:pt x="74" y="61"/>
                  </a:lnTo>
                  <a:lnTo>
                    <a:pt x="82" y="64"/>
                  </a:lnTo>
                  <a:lnTo>
                    <a:pt x="90" y="65"/>
                  </a:lnTo>
                  <a:lnTo>
                    <a:pt x="100" y="66"/>
                  </a:lnTo>
                  <a:lnTo>
                    <a:pt x="109" y="68"/>
                  </a:lnTo>
                  <a:lnTo>
                    <a:pt x="126" y="74"/>
                  </a:lnTo>
                  <a:lnTo>
                    <a:pt x="138" y="85"/>
                  </a:lnTo>
                  <a:lnTo>
                    <a:pt x="146" y="97"/>
                  </a:lnTo>
                  <a:lnTo>
                    <a:pt x="148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Freeform 2821"/>
            <p:cNvSpPr>
              <a:spLocks/>
            </p:cNvSpPr>
            <p:nvPr/>
          </p:nvSpPr>
          <p:spPr bwMode="auto">
            <a:xfrm>
              <a:off x="3888" y="1313"/>
              <a:ext cx="4" cy="1561"/>
            </a:xfrm>
            <a:custGeom>
              <a:avLst/>
              <a:gdLst>
                <a:gd name="T0" fmla="*/ 0 w 10"/>
                <a:gd name="T1" fmla="*/ 0 h 4681"/>
                <a:gd name="T2" fmla="*/ 10 w 10"/>
                <a:gd name="T3" fmla="*/ 4642 h 4681"/>
                <a:gd name="T4" fmla="*/ 10 w 10"/>
                <a:gd name="T5" fmla="*/ 4681 h 4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681">
                  <a:moveTo>
                    <a:pt x="0" y="0"/>
                  </a:moveTo>
                  <a:lnTo>
                    <a:pt x="10" y="4642"/>
                  </a:lnTo>
                  <a:lnTo>
                    <a:pt x="10" y="46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2822"/>
            <p:cNvSpPr>
              <a:spLocks/>
            </p:cNvSpPr>
            <p:nvPr/>
          </p:nvSpPr>
          <p:spPr bwMode="auto">
            <a:xfrm>
              <a:off x="3888" y="1313"/>
              <a:ext cx="4" cy="1561"/>
            </a:xfrm>
            <a:custGeom>
              <a:avLst/>
              <a:gdLst>
                <a:gd name="T0" fmla="*/ 0 w 10"/>
                <a:gd name="T1" fmla="*/ 0 h 4681"/>
                <a:gd name="T2" fmla="*/ 10 w 10"/>
                <a:gd name="T3" fmla="*/ 4642 h 4681"/>
                <a:gd name="T4" fmla="*/ 10 w 10"/>
                <a:gd name="T5" fmla="*/ 4681 h 4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681">
                  <a:moveTo>
                    <a:pt x="0" y="0"/>
                  </a:moveTo>
                  <a:lnTo>
                    <a:pt x="10" y="4642"/>
                  </a:lnTo>
                  <a:lnTo>
                    <a:pt x="10" y="4681"/>
                  </a:lnTo>
                </a:path>
              </a:pathLst>
            </a:custGeom>
            <a:noFill/>
            <a:ln w="30163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Freeform 2823"/>
            <p:cNvSpPr>
              <a:spLocks/>
            </p:cNvSpPr>
            <p:nvPr/>
          </p:nvSpPr>
          <p:spPr bwMode="auto">
            <a:xfrm>
              <a:off x="3807" y="2668"/>
              <a:ext cx="170" cy="231"/>
            </a:xfrm>
            <a:custGeom>
              <a:avLst/>
              <a:gdLst>
                <a:gd name="T0" fmla="*/ 509 w 509"/>
                <a:gd name="T1" fmla="*/ 0 h 693"/>
                <a:gd name="T2" fmla="*/ 254 w 509"/>
                <a:gd name="T3" fmla="*/ 693 h 693"/>
                <a:gd name="T4" fmla="*/ 0 w 509"/>
                <a:gd name="T5" fmla="*/ 0 h 693"/>
                <a:gd name="T6" fmla="*/ 28 w 509"/>
                <a:gd name="T7" fmla="*/ 20 h 693"/>
                <a:gd name="T8" fmla="*/ 90 w 509"/>
                <a:gd name="T9" fmla="*/ 51 h 693"/>
                <a:gd name="T10" fmla="*/ 153 w 509"/>
                <a:gd name="T11" fmla="*/ 72 h 693"/>
                <a:gd name="T12" fmla="*/ 219 w 509"/>
                <a:gd name="T13" fmla="*/ 82 h 693"/>
                <a:gd name="T14" fmla="*/ 287 w 509"/>
                <a:gd name="T15" fmla="*/ 82 h 693"/>
                <a:gd name="T16" fmla="*/ 353 w 509"/>
                <a:gd name="T17" fmla="*/ 72 h 693"/>
                <a:gd name="T18" fmla="*/ 418 w 509"/>
                <a:gd name="T19" fmla="*/ 51 h 693"/>
                <a:gd name="T20" fmla="*/ 480 w 509"/>
                <a:gd name="T21" fmla="*/ 20 h 693"/>
                <a:gd name="T22" fmla="*/ 509 w 509"/>
                <a:gd name="T23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9" h="693">
                  <a:moveTo>
                    <a:pt x="509" y="0"/>
                  </a:moveTo>
                  <a:lnTo>
                    <a:pt x="254" y="693"/>
                  </a:lnTo>
                  <a:lnTo>
                    <a:pt x="0" y="0"/>
                  </a:lnTo>
                  <a:lnTo>
                    <a:pt x="28" y="20"/>
                  </a:lnTo>
                  <a:lnTo>
                    <a:pt x="90" y="51"/>
                  </a:lnTo>
                  <a:lnTo>
                    <a:pt x="153" y="72"/>
                  </a:lnTo>
                  <a:lnTo>
                    <a:pt x="219" y="82"/>
                  </a:lnTo>
                  <a:lnTo>
                    <a:pt x="287" y="82"/>
                  </a:lnTo>
                  <a:lnTo>
                    <a:pt x="353" y="72"/>
                  </a:lnTo>
                  <a:lnTo>
                    <a:pt x="418" y="51"/>
                  </a:lnTo>
                  <a:lnTo>
                    <a:pt x="480" y="20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00"/>
            </a:solidFill>
            <a:ln w="2063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Freeform 2824"/>
            <p:cNvSpPr>
              <a:spLocks noEditPoints="1"/>
            </p:cNvSpPr>
            <p:nvPr/>
          </p:nvSpPr>
          <p:spPr bwMode="auto">
            <a:xfrm>
              <a:off x="1070" y="3667"/>
              <a:ext cx="127" cy="85"/>
            </a:xfrm>
            <a:custGeom>
              <a:avLst/>
              <a:gdLst>
                <a:gd name="T0" fmla="*/ 147 w 380"/>
                <a:gd name="T1" fmla="*/ 99 h 255"/>
                <a:gd name="T2" fmla="*/ 130 w 380"/>
                <a:gd name="T3" fmla="*/ 139 h 255"/>
                <a:gd name="T4" fmla="*/ 92 w 380"/>
                <a:gd name="T5" fmla="*/ 158 h 255"/>
                <a:gd name="T6" fmla="*/ 56 w 380"/>
                <a:gd name="T7" fmla="*/ 158 h 255"/>
                <a:gd name="T8" fmla="*/ 19 w 380"/>
                <a:gd name="T9" fmla="*/ 139 h 255"/>
                <a:gd name="T10" fmla="*/ 0 w 380"/>
                <a:gd name="T11" fmla="*/ 99 h 255"/>
                <a:gd name="T12" fmla="*/ 0 w 380"/>
                <a:gd name="T13" fmla="*/ 60 h 255"/>
                <a:gd name="T14" fmla="*/ 19 w 380"/>
                <a:gd name="T15" fmla="*/ 20 h 255"/>
                <a:gd name="T16" fmla="*/ 56 w 380"/>
                <a:gd name="T17" fmla="*/ 1 h 255"/>
                <a:gd name="T18" fmla="*/ 92 w 380"/>
                <a:gd name="T19" fmla="*/ 1 h 255"/>
                <a:gd name="T20" fmla="*/ 130 w 380"/>
                <a:gd name="T21" fmla="*/ 20 h 255"/>
                <a:gd name="T22" fmla="*/ 147 w 380"/>
                <a:gd name="T23" fmla="*/ 60 h 255"/>
                <a:gd name="T24" fmla="*/ 277 w 380"/>
                <a:gd name="T25" fmla="*/ 5 h 255"/>
                <a:gd name="T26" fmla="*/ 104 w 380"/>
                <a:gd name="T27" fmla="*/ 249 h 255"/>
                <a:gd name="T28" fmla="*/ 277 w 380"/>
                <a:gd name="T29" fmla="*/ 5 h 255"/>
                <a:gd name="T30" fmla="*/ 379 w 380"/>
                <a:gd name="T31" fmla="*/ 194 h 255"/>
                <a:gd name="T32" fmla="*/ 362 w 380"/>
                <a:gd name="T33" fmla="*/ 234 h 255"/>
                <a:gd name="T34" fmla="*/ 324 w 380"/>
                <a:gd name="T35" fmla="*/ 253 h 255"/>
                <a:gd name="T36" fmla="*/ 288 w 380"/>
                <a:gd name="T37" fmla="*/ 253 h 255"/>
                <a:gd name="T38" fmla="*/ 251 w 380"/>
                <a:gd name="T39" fmla="*/ 234 h 255"/>
                <a:gd name="T40" fmla="*/ 232 w 380"/>
                <a:gd name="T41" fmla="*/ 194 h 255"/>
                <a:gd name="T42" fmla="*/ 232 w 380"/>
                <a:gd name="T43" fmla="*/ 155 h 255"/>
                <a:gd name="T44" fmla="*/ 251 w 380"/>
                <a:gd name="T45" fmla="*/ 115 h 255"/>
                <a:gd name="T46" fmla="*/ 288 w 380"/>
                <a:gd name="T47" fmla="*/ 96 h 255"/>
                <a:gd name="T48" fmla="*/ 324 w 380"/>
                <a:gd name="T49" fmla="*/ 96 h 255"/>
                <a:gd name="T50" fmla="*/ 362 w 380"/>
                <a:gd name="T51" fmla="*/ 115 h 255"/>
                <a:gd name="T52" fmla="*/ 379 w 380"/>
                <a:gd name="T53" fmla="*/ 155 h 255"/>
                <a:gd name="T54" fmla="*/ 100 w 380"/>
                <a:gd name="T55" fmla="*/ 80 h 255"/>
                <a:gd name="T56" fmla="*/ 94 w 380"/>
                <a:gd name="T57" fmla="*/ 44 h 255"/>
                <a:gd name="T58" fmla="*/ 74 w 380"/>
                <a:gd name="T59" fmla="*/ 36 h 255"/>
                <a:gd name="T60" fmla="*/ 54 w 380"/>
                <a:gd name="T61" fmla="*/ 44 h 255"/>
                <a:gd name="T62" fmla="*/ 48 w 380"/>
                <a:gd name="T63" fmla="*/ 80 h 255"/>
                <a:gd name="T64" fmla="*/ 54 w 380"/>
                <a:gd name="T65" fmla="*/ 115 h 255"/>
                <a:gd name="T66" fmla="*/ 74 w 380"/>
                <a:gd name="T67" fmla="*/ 125 h 255"/>
                <a:gd name="T68" fmla="*/ 94 w 380"/>
                <a:gd name="T69" fmla="*/ 115 h 255"/>
                <a:gd name="T70" fmla="*/ 100 w 380"/>
                <a:gd name="T71" fmla="*/ 80 h 255"/>
                <a:gd name="T72" fmla="*/ 331 w 380"/>
                <a:gd name="T73" fmla="*/ 151 h 255"/>
                <a:gd name="T74" fmla="*/ 318 w 380"/>
                <a:gd name="T75" fmla="*/ 132 h 255"/>
                <a:gd name="T76" fmla="*/ 294 w 380"/>
                <a:gd name="T77" fmla="*/ 132 h 255"/>
                <a:gd name="T78" fmla="*/ 281 w 380"/>
                <a:gd name="T79" fmla="*/ 151 h 255"/>
                <a:gd name="T80" fmla="*/ 281 w 380"/>
                <a:gd name="T81" fmla="*/ 198 h 255"/>
                <a:gd name="T82" fmla="*/ 294 w 380"/>
                <a:gd name="T83" fmla="*/ 219 h 255"/>
                <a:gd name="T84" fmla="*/ 318 w 380"/>
                <a:gd name="T85" fmla="*/ 219 h 255"/>
                <a:gd name="T86" fmla="*/ 331 w 380"/>
                <a:gd name="T87" fmla="*/ 19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0" h="255">
                  <a:moveTo>
                    <a:pt x="149" y="79"/>
                  </a:moveTo>
                  <a:lnTo>
                    <a:pt x="147" y="99"/>
                  </a:lnTo>
                  <a:lnTo>
                    <a:pt x="138" y="129"/>
                  </a:lnTo>
                  <a:lnTo>
                    <a:pt x="130" y="139"/>
                  </a:lnTo>
                  <a:lnTo>
                    <a:pt x="120" y="149"/>
                  </a:lnTo>
                  <a:lnTo>
                    <a:pt x="92" y="158"/>
                  </a:lnTo>
                  <a:lnTo>
                    <a:pt x="75" y="160"/>
                  </a:lnTo>
                  <a:lnTo>
                    <a:pt x="56" y="158"/>
                  </a:lnTo>
                  <a:lnTo>
                    <a:pt x="29" y="149"/>
                  </a:lnTo>
                  <a:lnTo>
                    <a:pt x="19" y="139"/>
                  </a:lnTo>
                  <a:lnTo>
                    <a:pt x="10" y="129"/>
                  </a:lnTo>
                  <a:lnTo>
                    <a:pt x="0" y="99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10" y="30"/>
                  </a:lnTo>
                  <a:lnTo>
                    <a:pt x="19" y="20"/>
                  </a:lnTo>
                  <a:lnTo>
                    <a:pt x="29" y="11"/>
                  </a:lnTo>
                  <a:lnTo>
                    <a:pt x="56" y="1"/>
                  </a:lnTo>
                  <a:lnTo>
                    <a:pt x="75" y="0"/>
                  </a:lnTo>
                  <a:lnTo>
                    <a:pt x="92" y="1"/>
                  </a:lnTo>
                  <a:lnTo>
                    <a:pt x="120" y="11"/>
                  </a:lnTo>
                  <a:lnTo>
                    <a:pt x="130" y="20"/>
                  </a:lnTo>
                  <a:lnTo>
                    <a:pt x="138" y="30"/>
                  </a:lnTo>
                  <a:lnTo>
                    <a:pt x="147" y="60"/>
                  </a:lnTo>
                  <a:lnTo>
                    <a:pt x="149" y="79"/>
                  </a:lnTo>
                  <a:close/>
                  <a:moveTo>
                    <a:pt x="277" y="5"/>
                  </a:moveTo>
                  <a:lnTo>
                    <a:pt x="149" y="249"/>
                  </a:lnTo>
                  <a:lnTo>
                    <a:pt x="104" y="249"/>
                  </a:lnTo>
                  <a:lnTo>
                    <a:pt x="232" y="5"/>
                  </a:lnTo>
                  <a:lnTo>
                    <a:pt x="277" y="5"/>
                  </a:lnTo>
                  <a:close/>
                  <a:moveTo>
                    <a:pt x="380" y="174"/>
                  </a:moveTo>
                  <a:lnTo>
                    <a:pt x="379" y="194"/>
                  </a:lnTo>
                  <a:lnTo>
                    <a:pt x="370" y="224"/>
                  </a:lnTo>
                  <a:lnTo>
                    <a:pt x="362" y="234"/>
                  </a:lnTo>
                  <a:lnTo>
                    <a:pt x="352" y="243"/>
                  </a:lnTo>
                  <a:lnTo>
                    <a:pt x="324" y="253"/>
                  </a:lnTo>
                  <a:lnTo>
                    <a:pt x="307" y="255"/>
                  </a:lnTo>
                  <a:lnTo>
                    <a:pt x="288" y="253"/>
                  </a:lnTo>
                  <a:lnTo>
                    <a:pt x="261" y="243"/>
                  </a:lnTo>
                  <a:lnTo>
                    <a:pt x="251" y="234"/>
                  </a:lnTo>
                  <a:lnTo>
                    <a:pt x="242" y="224"/>
                  </a:lnTo>
                  <a:lnTo>
                    <a:pt x="232" y="194"/>
                  </a:lnTo>
                  <a:lnTo>
                    <a:pt x="232" y="175"/>
                  </a:lnTo>
                  <a:lnTo>
                    <a:pt x="232" y="155"/>
                  </a:lnTo>
                  <a:lnTo>
                    <a:pt x="242" y="125"/>
                  </a:lnTo>
                  <a:lnTo>
                    <a:pt x="251" y="115"/>
                  </a:lnTo>
                  <a:lnTo>
                    <a:pt x="261" y="106"/>
                  </a:lnTo>
                  <a:lnTo>
                    <a:pt x="288" y="96"/>
                  </a:lnTo>
                  <a:lnTo>
                    <a:pt x="307" y="95"/>
                  </a:lnTo>
                  <a:lnTo>
                    <a:pt x="324" y="96"/>
                  </a:lnTo>
                  <a:lnTo>
                    <a:pt x="352" y="106"/>
                  </a:lnTo>
                  <a:lnTo>
                    <a:pt x="362" y="115"/>
                  </a:lnTo>
                  <a:lnTo>
                    <a:pt x="370" y="125"/>
                  </a:lnTo>
                  <a:lnTo>
                    <a:pt x="379" y="155"/>
                  </a:lnTo>
                  <a:lnTo>
                    <a:pt x="380" y="174"/>
                  </a:lnTo>
                  <a:close/>
                  <a:moveTo>
                    <a:pt x="100" y="80"/>
                  </a:moveTo>
                  <a:lnTo>
                    <a:pt x="100" y="56"/>
                  </a:lnTo>
                  <a:lnTo>
                    <a:pt x="94" y="44"/>
                  </a:lnTo>
                  <a:lnTo>
                    <a:pt x="87" y="37"/>
                  </a:lnTo>
                  <a:lnTo>
                    <a:pt x="74" y="36"/>
                  </a:lnTo>
                  <a:lnTo>
                    <a:pt x="62" y="37"/>
                  </a:lnTo>
                  <a:lnTo>
                    <a:pt x="54" y="44"/>
                  </a:lnTo>
                  <a:lnTo>
                    <a:pt x="49" y="56"/>
                  </a:lnTo>
                  <a:lnTo>
                    <a:pt x="48" y="80"/>
                  </a:lnTo>
                  <a:lnTo>
                    <a:pt x="49" y="103"/>
                  </a:lnTo>
                  <a:lnTo>
                    <a:pt x="54" y="115"/>
                  </a:lnTo>
                  <a:lnTo>
                    <a:pt x="62" y="124"/>
                  </a:lnTo>
                  <a:lnTo>
                    <a:pt x="74" y="125"/>
                  </a:lnTo>
                  <a:lnTo>
                    <a:pt x="87" y="124"/>
                  </a:lnTo>
                  <a:lnTo>
                    <a:pt x="94" y="115"/>
                  </a:lnTo>
                  <a:lnTo>
                    <a:pt x="100" y="103"/>
                  </a:lnTo>
                  <a:lnTo>
                    <a:pt x="100" y="80"/>
                  </a:lnTo>
                  <a:close/>
                  <a:moveTo>
                    <a:pt x="331" y="174"/>
                  </a:moveTo>
                  <a:lnTo>
                    <a:pt x="331" y="151"/>
                  </a:lnTo>
                  <a:lnTo>
                    <a:pt x="326" y="139"/>
                  </a:lnTo>
                  <a:lnTo>
                    <a:pt x="318" y="132"/>
                  </a:lnTo>
                  <a:lnTo>
                    <a:pt x="306" y="131"/>
                  </a:lnTo>
                  <a:lnTo>
                    <a:pt x="294" y="132"/>
                  </a:lnTo>
                  <a:lnTo>
                    <a:pt x="285" y="139"/>
                  </a:lnTo>
                  <a:lnTo>
                    <a:pt x="281" y="151"/>
                  </a:lnTo>
                  <a:lnTo>
                    <a:pt x="280" y="175"/>
                  </a:lnTo>
                  <a:lnTo>
                    <a:pt x="281" y="198"/>
                  </a:lnTo>
                  <a:lnTo>
                    <a:pt x="285" y="210"/>
                  </a:lnTo>
                  <a:lnTo>
                    <a:pt x="294" y="219"/>
                  </a:lnTo>
                  <a:lnTo>
                    <a:pt x="306" y="220"/>
                  </a:lnTo>
                  <a:lnTo>
                    <a:pt x="318" y="219"/>
                  </a:lnTo>
                  <a:lnTo>
                    <a:pt x="326" y="210"/>
                  </a:lnTo>
                  <a:lnTo>
                    <a:pt x="331" y="198"/>
                  </a:lnTo>
                  <a:lnTo>
                    <a:pt x="331" y="174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2825"/>
            <p:cNvSpPr>
              <a:spLocks noEditPoints="1"/>
            </p:cNvSpPr>
            <p:nvPr/>
          </p:nvSpPr>
          <p:spPr bwMode="auto">
            <a:xfrm>
              <a:off x="1248" y="3665"/>
              <a:ext cx="64" cy="87"/>
            </a:xfrm>
            <a:custGeom>
              <a:avLst/>
              <a:gdLst>
                <a:gd name="T0" fmla="*/ 193 w 193"/>
                <a:gd name="T1" fmla="*/ 255 h 261"/>
                <a:gd name="T2" fmla="*/ 134 w 193"/>
                <a:gd name="T3" fmla="*/ 255 h 261"/>
                <a:gd name="T4" fmla="*/ 134 w 193"/>
                <a:gd name="T5" fmla="*/ 236 h 261"/>
                <a:gd name="T6" fmla="*/ 118 w 193"/>
                <a:gd name="T7" fmla="*/ 248 h 261"/>
                <a:gd name="T8" fmla="*/ 105 w 193"/>
                <a:gd name="T9" fmla="*/ 255 h 261"/>
                <a:gd name="T10" fmla="*/ 91 w 193"/>
                <a:gd name="T11" fmla="*/ 259 h 261"/>
                <a:gd name="T12" fmla="*/ 74 w 193"/>
                <a:gd name="T13" fmla="*/ 261 h 261"/>
                <a:gd name="T14" fmla="*/ 58 w 193"/>
                <a:gd name="T15" fmla="*/ 259 h 261"/>
                <a:gd name="T16" fmla="*/ 30 w 193"/>
                <a:gd name="T17" fmla="*/ 246 h 261"/>
                <a:gd name="T18" fmla="*/ 20 w 193"/>
                <a:gd name="T19" fmla="*/ 235 h 261"/>
                <a:gd name="T20" fmla="*/ 12 w 193"/>
                <a:gd name="T21" fmla="*/ 220 h 261"/>
                <a:gd name="T22" fmla="*/ 2 w 193"/>
                <a:gd name="T23" fmla="*/ 186 h 261"/>
                <a:gd name="T24" fmla="*/ 0 w 193"/>
                <a:gd name="T25" fmla="*/ 164 h 261"/>
                <a:gd name="T26" fmla="*/ 2 w 193"/>
                <a:gd name="T27" fmla="*/ 142 h 261"/>
                <a:gd name="T28" fmla="*/ 7 w 193"/>
                <a:gd name="T29" fmla="*/ 124 h 261"/>
                <a:gd name="T30" fmla="*/ 14 w 193"/>
                <a:gd name="T31" fmla="*/ 105 h 261"/>
                <a:gd name="T32" fmla="*/ 26 w 193"/>
                <a:gd name="T33" fmla="*/ 92 h 261"/>
                <a:gd name="T34" fmla="*/ 38 w 193"/>
                <a:gd name="T35" fmla="*/ 81 h 261"/>
                <a:gd name="T36" fmla="*/ 52 w 193"/>
                <a:gd name="T37" fmla="*/ 73 h 261"/>
                <a:gd name="T38" fmla="*/ 69 w 193"/>
                <a:gd name="T39" fmla="*/ 68 h 261"/>
                <a:gd name="T40" fmla="*/ 85 w 193"/>
                <a:gd name="T41" fmla="*/ 66 h 261"/>
                <a:gd name="T42" fmla="*/ 99 w 193"/>
                <a:gd name="T43" fmla="*/ 66 h 261"/>
                <a:gd name="T44" fmla="*/ 111 w 193"/>
                <a:gd name="T45" fmla="*/ 69 h 261"/>
                <a:gd name="T46" fmla="*/ 122 w 193"/>
                <a:gd name="T47" fmla="*/ 73 h 261"/>
                <a:gd name="T48" fmla="*/ 134 w 193"/>
                <a:gd name="T49" fmla="*/ 79 h 261"/>
                <a:gd name="T50" fmla="*/ 134 w 193"/>
                <a:gd name="T51" fmla="*/ 0 h 261"/>
                <a:gd name="T52" fmla="*/ 193 w 193"/>
                <a:gd name="T53" fmla="*/ 0 h 261"/>
                <a:gd name="T54" fmla="*/ 193 w 193"/>
                <a:gd name="T55" fmla="*/ 255 h 261"/>
                <a:gd name="T56" fmla="*/ 134 w 193"/>
                <a:gd name="T57" fmla="*/ 204 h 261"/>
                <a:gd name="T58" fmla="*/ 134 w 193"/>
                <a:gd name="T59" fmla="*/ 114 h 261"/>
                <a:gd name="T60" fmla="*/ 127 w 193"/>
                <a:gd name="T61" fmla="*/ 112 h 261"/>
                <a:gd name="T62" fmla="*/ 120 w 193"/>
                <a:gd name="T63" fmla="*/ 111 h 261"/>
                <a:gd name="T64" fmla="*/ 114 w 193"/>
                <a:gd name="T65" fmla="*/ 109 h 261"/>
                <a:gd name="T66" fmla="*/ 108 w 193"/>
                <a:gd name="T67" fmla="*/ 109 h 261"/>
                <a:gd name="T68" fmla="*/ 97 w 193"/>
                <a:gd name="T69" fmla="*/ 109 h 261"/>
                <a:gd name="T70" fmla="*/ 79 w 193"/>
                <a:gd name="T71" fmla="*/ 117 h 261"/>
                <a:gd name="T72" fmla="*/ 72 w 193"/>
                <a:gd name="T73" fmla="*/ 124 h 261"/>
                <a:gd name="T74" fmla="*/ 63 w 193"/>
                <a:gd name="T75" fmla="*/ 140 h 261"/>
                <a:gd name="T76" fmla="*/ 61 w 193"/>
                <a:gd name="T77" fmla="*/ 164 h 261"/>
                <a:gd name="T78" fmla="*/ 62 w 193"/>
                <a:gd name="T79" fmla="*/ 189 h 261"/>
                <a:gd name="T80" fmla="*/ 71 w 193"/>
                <a:gd name="T81" fmla="*/ 203 h 261"/>
                <a:gd name="T82" fmla="*/ 75 w 193"/>
                <a:gd name="T83" fmla="*/ 209 h 261"/>
                <a:gd name="T84" fmla="*/ 91 w 193"/>
                <a:gd name="T85" fmla="*/ 214 h 261"/>
                <a:gd name="T86" fmla="*/ 101 w 193"/>
                <a:gd name="T87" fmla="*/ 216 h 261"/>
                <a:gd name="T88" fmla="*/ 108 w 193"/>
                <a:gd name="T89" fmla="*/ 214 h 261"/>
                <a:gd name="T90" fmla="*/ 117 w 193"/>
                <a:gd name="T91" fmla="*/ 213 h 261"/>
                <a:gd name="T92" fmla="*/ 127 w 193"/>
                <a:gd name="T93" fmla="*/ 209 h 261"/>
                <a:gd name="T94" fmla="*/ 134 w 193"/>
                <a:gd name="T95" fmla="*/ 204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3" h="261">
                  <a:moveTo>
                    <a:pt x="193" y="255"/>
                  </a:moveTo>
                  <a:lnTo>
                    <a:pt x="134" y="255"/>
                  </a:lnTo>
                  <a:lnTo>
                    <a:pt x="134" y="236"/>
                  </a:lnTo>
                  <a:lnTo>
                    <a:pt x="118" y="248"/>
                  </a:lnTo>
                  <a:lnTo>
                    <a:pt x="105" y="255"/>
                  </a:lnTo>
                  <a:lnTo>
                    <a:pt x="91" y="259"/>
                  </a:lnTo>
                  <a:lnTo>
                    <a:pt x="74" y="261"/>
                  </a:lnTo>
                  <a:lnTo>
                    <a:pt x="58" y="259"/>
                  </a:lnTo>
                  <a:lnTo>
                    <a:pt x="30" y="246"/>
                  </a:lnTo>
                  <a:lnTo>
                    <a:pt x="20" y="235"/>
                  </a:lnTo>
                  <a:lnTo>
                    <a:pt x="12" y="220"/>
                  </a:lnTo>
                  <a:lnTo>
                    <a:pt x="2" y="186"/>
                  </a:lnTo>
                  <a:lnTo>
                    <a:pt x="0" y="164"/>
                  </a:lnTo>
                  <a:lnTo>
                    <a:pt x="2" y="142"/>
                  </a:lnTo>
                  <a:lnTo>
                    <a:pt x="7" y="124"/>
                  </a:lnTo>
                  <a:lnTo>
                    <a:pt x="14" y="105"/>
                  </a:lnTo>
                  <a:lnTo>
                    <a:pt x="26" y="92"/>
                  </a:lnTo>
                  <a:lnTo>
                    <a:pt x="38" y="81"/>
                  </a:lnTo>
                  <a:lnTo>
                    <a:pt x="52" y="73"/>
                  </a:lnTo>
                  <a:lnTo>
                    <a:pt x="69" y="68"/>
                  </a:lnTo>
                  <a:lnTo>
                    <a:pt x="85" y="66"/>
                  </a:lnTo>
                  <a:lnTo>
                    <a:pt x="99" y="66"/>
                  </a:lnTo>
                  <a:lnTo>
                    <a:pt x="111" y="69"/>
                  </a:lnTo>
                  <a:lnTo>
                    <a:pt x="122" y="73"/>
                  </a:lnTo>
                  <a:lnTo>
                    <a:pt x="134" y="79"/>
                  </a:lnTo>
                  <a:lnTo>
                    <a:pt x="134" y="0"/>
                  </a:lnTo>
                  <a:lnTo>
                    <a:pt x="193" y="0"/>
                  </a:lnTo>
                  <a:lnTo>
                    <a:pt x="193" y="255"/>
                  </a:lnTo>
                  <a:close/>
                  <a:moveTo>
                    <a:pt x="134" y="204"/>
                  </a:moveTo>
                  <a:lnTo>
                    <a:pt x="134" y="114"/>
                  </a:lnTo>
                  <a:lnTo>
                    <a:pt x="127" y="112"/>
                  </a:lnTo>
                  <a:lnTo>
                    <a:pt x="120" y="111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7" y="109"/>
                  </a:lnTo>
                  <a:lnTo>
                    <a:pt x="79" y="117"/>
                  </a:lnTo>
                  <a:lnTo>
                    <a:pt x="72" y="124"/>
                  </a:lnTo>
                  <a:lnTo>
                    <a:pt x="63" y="140"/>
                  </a:lnTo>
                  <a:lnTo>
                    <a:pt x="61" y="164"/>
                  </a:lnTo>
                  <a:lnTo>
                    <a:pt x="62" y="189"/>
                  </a:lnTo>
                  <a:lnTo>
                    <a:pt x="71" y="203"/>
                  </a:lnTo>
                  <a:lnTo>
                    <a:pt x="75" y="209"/>
                  </a:lnTo>
                  <a:lnTo>
                    <a:pt x="91" y="214"/>
                  </a:lnTo>
                  <a:lnTo>
                    <a:pt x="101" y="216"/>
                  </a:lnTo>
                  <a:lnTo>
                    <a:pt x="108" y="214"/>
                  </a:lnTo>
                  <a:lnTo>
                    <a:pt x="117" y="213"/>
                  </a:lnTo>
                  <a:lnTo>
                    <a:pt x="127" y="209"/>
                  </a:lnTo>
                  <a:lnTo>
                    <a:pt x="134" y="204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2826"/>
            <p:cNvSpPr>
              <a:spLocks noEditPoints="1"/>
            </p:cNvSpPr>
            <p:nvPr/>
          </p:nvSpPr>
          <p:spPr bwMode="auto">
            <a:xfrm>
              <a:off x="1330" y="3665"/>
              <a:ext cx="21" cy="85"/>
            </a:xfrm>
            <a:custGeom>
              <a:avLst/>
              <a:gdLst>
                <a:gd name="T0" fmla="*/ 61 w 62"/>
                <a:gd name="T1" fmla="*/ 255 h 255"/>
                <a:gd name="T2" fmla="*/ 2 w 62"/>
                <a:gd name="T3" fmla="*/ 255 h 255"/>
                <a:gd name="T4" fmla="*/ 2 w 62"/>
                <a:gd name="T5" fmla="*/ 71 h 255"/>
                <a:gd name="T6" fmla="*/ 61 w 62"/>
                <a:gd name="T7" fmla="*/ 71 h 255"/>
                <a:gd name="T8" fmla="*/ 61 w 62"/>
                <a:gd name="T9" fmla="*/ 255 h 255"/>
                <a:gd name="T10" fmla="*/ 62 w 62"/>
                <a:gd name="T11" fmla="*/ 45 h 255"/>
                <a:gd name="T12" fmla="*/ 0 w 62"/>
                <a:gd name="T13" fmla="*/ 45 h 255"/>
                <a:gd name="T14" fmla="*/ 0 w 62"/>
                <a:gd name="T15" fmla="*/ 0 h 255"/>
                <a:gd name="T16" fmla="*/ 62 w 62"/>
                <a:gd name="T17" fmla="*/ 0 h 255"/>
                <a:gd name="T18" fmla="*/ 62 w 62"/>
                <a:gd name="T19" fmla="*/ 4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255">
                  <a:moveTo>
                    <a:pt x="61" y="255"/>
                  </a:moveTo>
                  <a:lnTo>
                    <a:pt x="2" y="255"/>
                  </a:lnTo>
                  <a:lnTo>
                    <a:pt x="2" y="71"/>
                  </a:lnTo>
                  <a:lnTo>
                    <a:pt x="61" y="71"/>
                  </a:lnTo>
                  <a:lnTo>
                    <a:pt x="61" y="255"/>
                  </a:lnTo>
                  <a:close/>
                  <a:moveTo>
                    <a:pt x="6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45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2827"/>
            <p:cNvSpPr>
              <a:spLocks noEditPoints="1"/>
            </p:cNvSpPr>
            <p:nvPr/>
          </p:nvSpPr>
          <p:spPr bwMode="auto">
            <a:xfrm>
              <a:off x="1365" y="3687"/>
              <a:ext cx="64" cy="86"/>
            </a:xfrm>
            <a:custGeom>
              <a:avLst/>
              <a:gdLst>
                <a:gd name="T0" fmla="*/ 192 w 192"/>
                <a:gd name="T1" fmla="*/ 193 h 259"/>
                <a:gd name="T2" fmla="*/ 177 w 192"/>
                <a:gd name="T3" fmla="*/ 228 h 259"/>
                <a:gd name="T4" fmla="*/ 150 w 192"/>
                <a:gd name="T5" fmla="*/ 249 h 259"/>
                <a:gd name="T6" fmla="*/ 112 w 192"/>
                <a:gd name="T7" fmla="*/ 258 h 259"/>
                <a:gd name="T8" fmla="*/ 71 w 192"/>
                <a:gd name="T9" fmla="*/ 258 h 259"/>
                <a:gd name="T10" fmla="*/ 35 w 192"/>
                <a:gd name="T11" fmla="*/ 254 h 259"/>
                <a:gd name="T12" fmla="*/ 20 w 192"/>
                <a:gd name="T13" fmla="*/ 205 h 259"/>
                <a:gd name="T14" fmla="*/ 39 w 192"/>
                <a:gd name="T15" fmla="*/ 209 h 259"/>
                <a:gd name="T16" fmla="*/ 68 w 192"/>
                <a:gd name="T17" fmla="*/ 215 h 259"/>
                <a:gd name="T18" fmla="*/ 97 w 192"/>
                <a:gd name="T19" fmla="*/ 216 h 259"/>
                <a:gd name="T20" fmla="*/ 117 w 192"/>
                <a:gd name="T21" fmla="*/ 209 h 259"/>
                <a:gd name="T22" fmla="*/ 128 w 192"/>
                <a:gd name="T23" fmla="*/ 199 h 259"/>
                <a:gd name="T24" fmla="*/ 133 w 192"/>
                <a:gd name="T25" fmla="*/ 182 h 259"/>
                <a:gd name="T26" fmla="*/ 133 w 192"/>
                <a:gd name="T27" fmla="*/ 167 h 259"/>
                <a:gd name="T28" fmla="*/ 109 w 192"/>
                <a:gd name="T29" fmla="*/ 182 h 259"/>
                <a:gd name="T30" fmla="*/ 81 w 192"/>
                <a:gd name="T31" fmla="*/ 187 h 259"/>
                <a:gd name="T32" fmla="*/ 32 w 192"/>
                <a:gd name="T33" fmla="*/ 174 h 259"/>
                <a:gd name="T34" fmla="*/ 12 w 192"/>
                <a:gd name="T35" fmla="*/ 151 h 259"/>
                <a:gd name="T36" fmla="*/ 0 w 192"/>
                <a:gd name="T37" fmla="*/ 92 h 259"/>
                <a:gd name="T38" fmla="*/ 6 w 192"/>
                <a:gd name="T39" fmla="*/ 53 h 259"/>
                <a:gd name="T40" fmla="*/ 25 w 192"/>
                <a:gd name="T41" fmla="*/ 25 h 259"/>
                <a:gd name="T42" fmla="*/ 50 w 192"/>
                <a:gd name="T43" fmla="*/ 6 h 259"/>
                <a:gd name="T44" fmla="*/ 84 w 192"/>
                <a:gd name="T45" fmla="*/ 0 h 259"/>
                <a:gd name="T46" fmla="*/ 111 w 192"/>
                <a:gd name="T47" fmla="*/ 3 h 259"/>
                <a:gd name="T48" fmla="*/ 133 w 192"/>
                <a:gd name="T49" fmla="*/ 13 h 259"/>
                <a:gd name="T50" fmla="*/ 192 w 192"/>
                <a:gd name="T51" fmla="*/ 5 h 259"/>
                <a:gd name="T52" fmla="*/ 133 w 192"/>
                <a:gd name="T53" fmla="*/ 131 h 259"/>
                <a:gd name="T54" fmla="*/ 128 w 192"/>
                <a:gd name="T55" fmla="*/ 46 h 259"/>
                <a:gd name="T56" fmla="*/ 114 w 192"/>
                <a:gd name="T57" fmla="*/ 43 h 259"/>
                <a:gd name="T58" fmla="*/ 97 w 192"/>
                <a:gd name="T59" fmla="*/ 43 h 259"/>
                <a:gd name="T60" fmla="*/ 72 w 192"/>
                <a:gd name="T61" fmla="*/ 56 h 259"/>
                <a:gd name="T62" fmla="*/ 61 w 192"/>
                <a:gd name="T63" fmla="*/ 94 h 259"/>
                <a:gd name="T64" fmla="*/ 71 w 192"/>
                <a:gd name="T65" fmla="*/ 131 h 259"/>
                <a:gd name="T66" fmla="*/ 101 w 192"/>
                <a:gd name="T67" fmla="*/ 141 h 259"/>
                <a:gd name="T68" fmla="*/ 118 w 192"/>
                <a:gd name="T69" fmla="*/ 138 h 259"/>
                <a:gd name="T70" fmla="*/ 133 w 192"/>
                <a:gd name="T71" fmla="*/ 13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2" h="259">
                  <a:moveTo>
                    <a:pt x="192" y="169"/>
                  </a:moveTo>
                  <a:lnTo>
                    <a:pt x="192" y="193"/>
                  </a:lnTo>
                  <a:lnTo>
                    <a:pt x="184" y="212"/>
                  </a:lnTo>
                  <a:lnTo>
                    <a:pt x="177" y="228"/>
                  </a:lnTo>
                  <a:lnTo>
                    <a:pt x="164" y="239"/>
                  </a:lnTo>
                  <a:lnTo>
                    <a:pt x="150" y="249"/>
                  </a:lnTo>
                  <a:lnTo>
                    <a:pt x="133" y="254"/>
                  </a:lnTo>
                  <a:lnTo>
                    <a:pt x="112" y="258"/>
                  </a:lnTo>
                  <a:lnTo>
                    <a:pt x="89" y="259"/>
                  </a:lnTo>
                  <a:lnTo>
                    <a:pt x="71" y="258"/>
                  </a:lnTo>
                  <a:lnTo>
                    <a:pt x="52" y="256"/>
                  </a:lnTo>
                  <a:lnTo>
                    <a:pt x="35" y="254"/>
                  </a:lnTo>
                  <a:lnTo>
                    <a:pt x="20" y="251"/>
                  </a:lnTo>
                  <a:lnTo>
                    <a:pt x="20" y="205"/>
                  </a:lnTo>
                  <a:lnTo>
                    <a:pt x="27" y="205"/>
                  </a:lnTo>
                  <a:lnTo>
                    <a:pt x="39" y="209"/>
                  </a:lnTo>
                  <a:lnTo>
                    <a:pt x="53" y="212"/>
                  </a:lnTo>
                  <a:lnTo>
                    <a:pt x="68" y="215"/>
                  </a:lnTo>
                  <a:lnTo>
                    <a:pt x="81" y="216"/>
                  </a:lnTo>
                  <a:lnTo>
                    <a:pt x="97" y="216"/>
                  </a:lnTo>
                  <a:lnTo>
                    <a:pt x="108" y="213"/>
                  </a:lnTo>
                  <a:lnTo>
                    <a:pt x="117" y="209"/>
                  </a:lnTo>
                  <a:lnTo>
                    <a:pt x="124" y="205"/>
                  </a:lnTo>
                  <a:lnTo>
                    <a:pt x="128" y="199"/>
                  </a:lnTo>
                  <a:lnTo>
                    <a:pt x="131" y="190"/>
                  </a:lnTo>
                  <a:lnTo>
                    <a:pt x="133" y="182"/>
                  </a:lnTo>
                  <a:lnTo>
                    <a:pt x="133" y="171"/>
                  </a:lnTo>
                  <a:lnTo>
                    <a:pt x="133" y="167"/>
                  </a:lnTo>
                  <a:lnTo>
                    <a:pt x="122" y="176"/>
                  </a:lnTo>
                  <a:lnTo>
                    <a:pt x="109" y="182"/>
                  </a:lnTo>
                  <a:lnTo>
                    <a:pt x="97" y="186"/>
                  </a:lnTo>
                  <a:lnTo>
                    <a:pt x="81" y="187"/>
                  </a:lnTo>
                  <a:lnTo>
                    <a:pt x="62" y="186"/>
                  </a:lnTo>
                  <a:lnTo>
                    <a:pt x="32" y="174"/>
                  </a:lnTo>
                  <a:lnTo>
                    <a:pt x="22" y="163"/>
                  </a:lnTo>
                  <a:lnTo>
                    <a:pt x="12" y="151"/>
                  </a:lnTo>
                  <a:lnTo>
                    <a:pt x="1" y="115"/>
                  </a:lnTo>
                  <a:lnTo>
                    <a:pt x="0" y="92"/>
                  </a:lnTo>
                  <a:lnTo>
                    <a:pt x="1" y="71"/>
                  </a:lnTo>
                  <a:lnTo>
                    <a:pt x="6" y="53"/>
                  </a:lnTo>
                  <a:lnTo>
                    <a:pt x="13" y="38"/>
                  </a:lnTo>
                  <a:lnTo>
                    <a:pt x="25" y="25"/>
                  </a:lnTo>
                  <a:lnTo>
                    <a:pt x="36" y="13"/>
                  </a:lnTo>
                  <a:lnTo>
                    <a:pt x="50" y="6"/>
                  </a:lnTo>
                  <a:lnTo>
                    <a:pt x="66" y="2"/>
                  </a:lnTo>
                  <a:lnTo>
                    <a:pt x="84" y="0"/>
                  </a:lnTo>
                  <a:lnTo>
                    <a:pt x="98" y="0"/>
                  </a:lnTo>
                  <a:lnTo>
                    <a:pt x="111" y="3"/>
                  </a:lnTo>
                  <a:lnTo>
                    <a:pt x="122" y="7"/>
                  </a:lnTo>
                  <a:lnTo>
                    <a:pt x="133" y="13"/>
                  </a:lnTo>
                  <a:lnTo>
                    <a:pt x="135" y="5"/>
                  </a:lnTo>
                  <a:lnTo>
                    <a:pt x="192" y="5"/>
                  </a:lnTo>
                  <a:lnTo>
                    <a:pt x="192" y="169"/>
                  </a:lnTo>
                  <a:close/>
                  <a:moveTo>
                    <a:pt x="133" y="131"/>
                  </a:moveTo>
                  <a:lnTo>
                    <a:pt x="133" y="48"/>
                  </a:lnTo>
                  <a:lnTo>
                    <a:pt x="128" y="46"/>
                  </a:lnTo>
                  <a:lnTo>
                    <a:pt x="121" y="45"/>
                  </a:lnTo>
                  <a:lnTo>
                    <a:pt x="114" y="43"/>
                  </a:lnTo>
                  <a:lnTo>
                    <a:pt x="108" y="43"/>
                  </a:lnTo>
                  <a:lnTo>
                    <a:pt x="97" y="43"/>
                  </a:lnTo>
                  <a:lnTo>
                    <a:pt x="79" y="51"/>
                  </a:lnTo>
                  <a:lnTo>
                    <a:pt x="72" y="56"/>
                  </a:lnTo>
                  <a:lnTo>
                    <a:pt x="63" y="72"/>
                  </a:lnTo>
                  <a:lnTo>
                    <a:pt x="61" y="94"/>
                  </a:lnTo>
                  <a:lnTo>
                    <a:pt x="62" y="118"/>
                  </a:lnTo>
                  <a:lnTo>
                    <a:pt x="71" y="131"/>
                  </a:lnTo>
                  <a:lnTo>
                    <a:pt x="82" y="140"/>
                  </a:lnTo>
                  <a:lnTo>
                    <a:pt x="101" y="141"/>
                  </a:lnTo>
                  <a:lnTo>
                    <a:pt x="109" y="141"/>
                  </a:lnTo>
                  <a:lnTo>
                    <a:pt x="118" y="138"/>
                  </a:lnTo>
                  <a:lnTo>
                    <a:pt x="125" y="135"/>
                  </a:lnTo>
                  <a:lnTo>
                    <a:pt x="133" y="131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Freeform 2828"/>
            <p:cNvSpPr>
              <a:spLocks noEditPoints="1"/>
            </p:cNvSpPr>
            <p:nvPr/>
          </p:nvSpPr>
          <p:spPr bwMode="auto">
            <a:xfrm>
              <a:off x="1447" y="3665"/>
              <a:ext cx="20" cy="85"/>
            </a:xfrm>
            <a:custGeom>
              <a:avLst/>
              <a:gdLst>
                <a:gd name="T0" fmla="*/ 61 w 62"/>
                <a:gd name="T1" fmla="*/ 255 h 255"/>
                <a:gd name="T2" fmla="*/ 2 w 62"/>
                <a:gd name="T3" fmla="*/ 255 h 255"/>
                <a:gd name="T4" fmla="*/ 2 w 62"/>
                <a:gd name="T5" fmla="*/ 71 h 255"/>
                <a:gd name="T6" fmla="*/ 61 w 62"/>
                <a:gd name="T7" fmla="*/ 71 h 255"/>
                <a:gd name="T8" fmla="*/ 61 w 62"/>
                <a:gd name="T9" fmla="*/ 255 h 255"/>
                <a:gd name="T10" fmla="*/ 62 w 62"/>
                <a:gd name="T11" fmla="*/ 45 h 255"/>
                <a:gd name="T12" fmla="*/ 0 w 62"/>
                <a:gd name="T13" fmla="*/ 45 h 255"/>
                <a:gd name="T14" fmla="*/ 0 w 62"/>
                <a:gd name="T15" fmla="*/ 0 h 255"/>
                <a:gd name="T16" fmla="*/ 62 w 62"/>
                <a:gd name="T17" fmla="*/ 0 h 255"/>
                <a:gd name="T18" fmla="*/ 62 w 62"/>
                <a:gd name="T19" fmla="*/ 4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255">
                  <a:moveTo>
                    <a:pt x="61" y="255"/>
                  </a:moveTo>
                  <a:lnTo>
                    <a:pt x="2" y="255"/>
                  </a:lnTo>
                  <a:lnTo>
                    <a:pt x="2" y="71"/>
                  </a:lnTo>
                  <a:lnTo>
                    <a:pt x="61" y="71"/>
                  </a:lnTo>
                  <a:lnTo>
                    <a:pt x="61" y="255"/>
                  </a:lnTo>
                  <a:close/>
                  <a:moveTo>
                    <a:pt x="6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45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Freeform 2829"/>
            <p:cNvSpPr>
              <a:spLocks/>
            </p:cNvSpPr>
            <p:nvPr/>
          </p:nvSpPr>
          <p:spPr bwMode="auto">
            <a:xfrm>
              <a:off x="1478" y="3671"/>
              <a:ext cx="47" cy="80"/>
            </a:xfrm>
            <a:custGeom>
              <a:avLst/>
              <a:gdLst>
                <a:gd name="T0" fmla="*/ 140 w 140"/>
                <a:gd name="T1" fmla="*/ 234 h 240"/>
                <a:gd name="T2" fmla="*/ 130 w 140"/>
                <a:gd name="T3" fmla="*/ 237 h 240"/>
                <a:gd name="T4" fmla="*/ 120 w 140"/>
                <a:gd name="T5" fmla="*/ 239 h 240"/>
                <a:gd name="T6" fmla="*/ 108 w 140"/>
                <a:gd name="T7" fmla="*/ 240 h 240"/>
                <a:gd name="T8" fmla="*/ 94 w 140"/>
                <a:gd name="T9" fmla="*/ 240 h 240"/>
                <a:gd name="T10" fmla="*/ 77 w 140"/>
                <a:gd name="T11" fmla="*/ 239 h 240"/>
                <a:gd name="T12" fmla="*/ 51 w 140"/>
                <a:gd name="T13" fmla="*/ 233 h 240"/>
                <a:gd name="T14" fmla="*/ 42 w 140"/>
                <a:gd name="T15" fmla="*/ 226 h 240"/>
                <a:gd name="T16" fmla="*/ 35 w 140"/>
                <a:gd name="T17" fmla="*/ 218 h 240"/>
                <a:gd name="T18" fmla="*/ 26 w 140"/>
                <a:gd name="T19" fmla="*/ 194 h 240"/>
                <a:gd name="T20" fmla="*/ 25 w 140"/>
                <a:gd name="T21" fmla="*/ 178 h 240"/>
                <a:gd name="T22" fmla="*/ 25 w 140"/>
                <a:gd name="T23" fmla="*/ 92 h 240"/>
                <a:gd name="T24" fmla="*/ 0 w 140"/>
                <a:gd name="T25" fmla="*/ 92 h 240"/>
                <a:gd name="T26" fmla="*/ 0 w 140"/>
                <a:gd name="T27" fmla="*/ 52 h 240"/>
                <a:gd name="T28" fmla="*/ 25 w 140"/>
                <a:gd name="T29" fmla="*/ 52 h 240"/>
                <a:gd name="T30" fmla="*/ 25 w 140"/>
                <a:gd name="T31" fmla="*/ 0 h 240"/>
                <a:gd name="T32" fmla="*/ 84 w 140"/>
                <a:gd name="T33" fmla="*/ 0 h 240"/>
                <a:gd name="T34" fmla="*/ 84 w 140"/>
                <a:gd name="T35" fmla="*/ 52 h 240"/>
                <a:gd name="T36" fmla="*/ 140 w 140"/>
                <a:gd name="T37" fmla="*/ 52 h 240"/>
                <a:gd name="T38" fmla="*/ 140 w 140"/>
                <a:gd name="T39" fmla="*/ 92 h 240"/>
                <a:gd name="T40" fmla="*/ 84 w 140"/>
                <a:gd name="T41" fmla="*/ 92 h 240"/>
                <a:gd name="T42" fmla="*/ 84 w 140"/>
                <a:gd name="T43" fmla="*/ 158 h 240"/>
                <a:gd name="T44" fmla="*/ 84 w 140"/>
                <a:gd name="T45" fmla="*/ 167 h 240"/>
                <a:gd name="T46" fmla="*/ 84 w 140"/>
                <a:gd name="T47" fmla="*/ 174 h 240"/>
                <a:gd name="T48" fmla="*/ 85 w 140"/>
                <a:gd name="T49" fmla="*/ 181 h 240"/>
                <a:gd name="T50" fmla="*/ 87 w 140"/>
                <a:gd name="T51" fmla="*/ 187 h 240"/>
                <a:gd name="T52" fmla="*/ 90 w 140"/>
                <a:gd name="T53" fmla="*/ 193 h 240"/>
                <a:gd name="T54" fmla="*/ 95 w 140"/>
                <a:gd name="T55" fmla="*/ 197 h 240"/>
                <a:gd name="T56" fmla="*/ 103 w 140"/>
                <a:gd name="T57" fmla="*/ 200 h 240"/>
                <a:gd name="T58" fmla="*/ 113 w 140"/>
                <a:gd name="T59" fmla="*/ 200 h 240"/>
                <a:gd name="T60" fmla="*/ 117 w 140"/>
                <a:gd name="T61" fmla="*/ 200 h 240"/>
                <a:gd name="T62" fmla="*/ 124 w 140"/>
                <a:gd name="T63" fmla="*/ 198 h 240"/>
                <a:gd name="T64" fmla="*/ 131 w 140"/>
                <a:gd name="T65" fmla="*/ 195 h 240"/>
                <a:gd name="T66" fmla="*/ 134 w 140"/>
                <a:gd name="T67" fmla="*/ 194 h 240"/>
                <a:gd name="T68" fmla="*/ 140 w 140"/>
                <a:gd name="T69" fmla="*/ 194 h 240"/>
                <a:gd name="T70" fmla="*/ 140 w 140"/>
                <a:gd name="T71" fmla="*/ 23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0" h="240">
                  <a:moveTo>
                    <a:pt x="140" y="234"/>
                  </a:moveTo>
                  <a:lnTo>
                    <a:pt x="130" y="237"/>
                  </a:lnTo>
                  <a:lnTo>
                    <a:pt x="120" y="239"/>
                  </a:lnTo>
                  <a:lnTo>
                    <a:pt x="108" y="240"/>
                  </a:lnTo>
                  <a:lnTo>
                    <a:pt x="94" y="240"/>
                  </a:lnTo>
                  <a:lnTo>
                    <a:pt x="77" y="239"/>
                  </a:lnTo>
                  <a:lnTo>
                    <a:pt x="51" y="233"/>
                  </a:lnTo>
                  <a:lnTo>
                    <a:pt x="42" y="226"/>
                  </a:lnTo>
                  <a:lnTo>
                    <a:pt x="35" y="218"/>
                  </a:lnTo>
                  <a:lnTo>
                    <a:pt x="26" y="194"/>
                  </a:lnTo>
                  <a:lnTo>
                    <a:pt x="25" y="178"/>
                  </a:lnTo>
                  <a:lnTo>
                    <a:pt x="25" y="92"/>
                  </a:lnTo>
                  <a:lnTo>
                    <a:pt x="0" y="92"/>
                  </a:lnTo>
                  <a:lnTo>
                    <a:pt x="0" y="52"/>
                  </a:lnTo>
                  <a:lnTo>
                    <a:pt x="25" y="52"/>
                  </a:lnTo>
                  <a:lnTo>
                    <a:pt x="25" y="0"/>
                  </a:lnTo>
                  <a:lnTo>
                    <a:pt x="84" y="0"/>
                  </a:lnTo>
                  <a:lnTo>
                    <a:pt x="84" y="52"/>
                  </a:lnTo>
                  <a:lnTo>
                    <a:pt x="140" y="52"/>
                  </a:lnTo>
                  <a:lnTo>
                    <a:pt x="140" y="92"/>
                  </a:lnTo>
                  <a:lnTo>
                    <a:pt x="84" y="92"/>
                  </a:lnTo>
                  <a:lnTo>
                    <a:pt x="84" y="158"/>
                  </a:lnTo>
                  <a:lnTo>
                    <a:pt x="84" y="167"/>
                  </a:lnTo>
                  <a:lnTo>
                    <a:pt x="84" y="174"/>
                  </a:lnTo>
                  <a:lnTo>
                    <a:pt x="85" y="181"/>
                  </a:lnTo>
                  <a:lnTo>
                    <a:pt x="87" y="187"/>
                  </a:lnTo>
                  <a:lnTo>
                    <a:pt x="90" y="193"/>
                  </a:lnTo>
                  <a:lnTo>
                    <a:pt x="95" y="197"/>
                  </a:lnTo>
                  <a:lnTo>
                    <a:pt x="103" y="200"/>
                  </a:lnTo>
                  <a:lnTo>
                    <a:pt x="113" y="200"/>
                  </a:lnTo>
                  <a:lnTo>
                    <a:pt x="117" y="200"/>
                  </a:lnTo>
                  <a:lnTo>
                    <a:pt x="124" y="198"/>
                  </a:lnTo>
                  <a:lnTo>
                    <a:pt x="131" y="195"/>
                  </a:lnTo>
                  <a:lnTo>
                    <a:pt x="134" y="194"/>
                  </a:lnTo>
                  <a:lnTo>
                    <a:pt x="140" y="194"/>
                  </a:lnTo>
                  <a:lnTo>
                    <a:pt x="140" y="234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2830"/>
            <p:cNvSpPr>
              <a:spLocks noEditPoints="1"/>
            </p:cNvSpPr>
            <p:nvPr/>
          </p:nvSpPr>
          <p:spPr bwMode="auto">
            <a:xfrm>
              <a:off x="1532" y="3687"/>
              <a:ext cx="61" cy="65"/>
            </a:xfrm>
            <a:custGeom>
              <a:avLst/>
              <a:gdLst>
                <a:gd name="T0" fmla="*/ 125 w 183"/>
                <a:gd name="T1" fmla="*/ 102 h 195"/>
                <a:gd name="T2" fmla="*/ 99 w 183"/>
                <a:gd name="T3" fmla="*/ 105 h 195"/>
                <a:gd name="T4" fmla="*/ 77 w 183"/>
                <a:gd name="T5" fmla="*/ 110 h 195"/>
                <a:gd name="T6" fmla="*/ 63 w 183"/>
                <a:gd name="T7" fmla="*/ 118 h 195"/>
                <a:gd name="T8" fmla="*/ 59 w 183"/>
                <a:gd name="T9" fmla="*/ 131 h 195"/>
                <a:gd name="T10" fmla="*/ 60 w 183"/>
                <a:gd name="T11" fmla="*/ 141 h 195"/>
                <a:gd name="T12" fmla="*/ 64 w 183"/>
                <a:gd name="T13" fmla="*/ 148 h 195"/>
                <a:gd name="T14" fmla="*/ 75 w 183"/>
                <a:gd name="T15" fmla="*/ 153 h 195"/>
                <a:gd name="T16" fmla="*/ 90 w 183"/>
                <a:gd name="T17" fmla="*/ 154 h 195"/>
                <a:gd name="T18" fmla="*/ 108 w 183"/>
                <a:gd name="T19" fmla="*/ 151 h 195"/>
                <a:gd name="T20" fmla="*/ 125 w 183"/>
                <a:gd name="T21" fmla="*/ 141 h 195"/>
                <a:gd name="T22" fmla="*/ 119 w 183"/>
                <a:gd name="T23" fmla="*/ 173 h 195"/>
                <a:gd name="T24" fmla="*/ 106 w 183"/>
                <a:gd name="T25" fmla="*/ 183 h 195"/>
                <a:gd name="T26" fmla="*/ 90 w 183"/>
                <a:gd name="T27" fmla="*/ 190 h 195"/>
                <a:gd name="T28" fmla="*/ 72 w 183"/>
                <a:gd name="T29" fmla="*/ 195 h 195"/>
                <a:gd name="T30" fmla="*/ 49 w 183"/>
                <a:gd name="T31" fmla="*/ 193 h 195"/>
                <a:gd name="T32" fmla="*/ 17 w 183"/>
                <a:gd name="T33" fmla="*/ 177 h 195"/>
                <a:gd name="T34" fmla="*/ 0 w 183"/>
                <a:gd name="T35" fmla="*/ 148 h 195"/>
                <a:gd name="T36" fmla="*/ 1 w 183"/>
                <a:gd name="T37" fmla="*/ 117 h 195"/>
                <a:gd name="T38" fmla="*/ 18 w 183"/>
                <a:gd name="T39" fmla="*/ 91 h 195"/>
                <a:gd name="T40" fmla="*/ 51 w 183"/>
                <a:gd name="T41" fmla="*/ 76 h 195"/>
                <a:gd name="T42" fmla="*/ 99 w 183"/>
                <a:gd name="T43" fmla="*/ 69 h 195"/>
                <a:gd name="T44" fmla="*/ 125 w 183"/>
                <a:gd name="T45" fmla="*/ 68 h 195"/>
                <a:gd name="T46" fmla="*/ 118 w 183"/>
                <a:gd name="T47" fmla="*/ 49 h 195"/>
                <a:gd name="T48" fmla="*/ 98 w 183"/>
                <a:gd name="T49" fmla="*/ 42 h 195"/>
                <a:gd name="T50" fmla="*/ 60 w 183"/>
                <a:gd name="T51" fmla="*/ 40 h 195"/>
                <a:gd name="T52" fmla="*/ 30 w 183"/>
                <a:gd name="T53" fmla="*/ 51 h 195"/>
                <a:gd name="T54" fmla="*/ 15 w 183"/>
                <a:gd name="T55" fmla="*/ 53 h 195"/>
                <a:gd name="T56" fmla="*/ 27 w 183"/>
                <a:gd name="T57" fmla="*/ 6 h 195"/>
                <a:gd name="T58" fmla="*/ 66 w 183"/>
                <a:gd name="T59" fmla="*/ 0 h 195"/>
                <a:gd name="T60" fmla="*/ 112 w 183"/>
                <a:gd name="T61" fmla="*/ 0 h 195"/>
                <a:gd name="T62" fmla="*/ 161 w 183"/>
                <a:gd name="T63" fmla="*/ 16 h 195"/>
                <a:gd name="T64" fmla="*/ 183 w 183"/>
                <a:gd name="T65" fmla="*/ 48 h 195"/>
                <a:gd name="T66" fmla="*/ 183 w 183"/>
                <a:gd name="T67" fmla="*/ 189 h 195"/>
                <a:gd name="T68" fmla="*/ 125 w 183"/>
                <a:gd name="T69" fmla="*/ 17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3" h="195">
                  <a:moveTo>
                    <a:pt x="125" y="141"/>
                  </a:moveTo>
                  <a:lnTo>
                    <a:pt x="125" y="102"/>
                  </a:lnTo>
                  <a:lnTo>
                    <a:pt x="112" y="104"/>
                  </a:lnTo>
                  <a:lnTo>
                    <a:pt x="99" y="105"/>
                  </a:lnTo>
                  <a:lnTo>
                    <a:pt x="86" y="107"/>
                  </a:lnTo>
                  <a:lnTo>
                    <a:pt x="77" y="110"/>
                  </a:lnTo>
                  <a:lnTo>
                    <a:pt x="69" y="112"/>
                  </a:lnTo>
                  <a:lnTo>
                    <a:pt x="63" y="118"/>
                  </a:lnTo>
                  <a:lnTo>
                    <a:pt x="60" y="124"/>
                  </a:lnTo>
                  <a:lnTo>
                    <a:pt x="59" y="131"/>
                  </a:lnTo>
                  <a:lnTo>
                    <a:pt x="59" y="137"/>
                  </a:lnTo>
                  <a:lnTo>
                    <a:pt x="60" y="141"/>
                  </a:lnTo>
                  <a:lnTo>
                    <a:pt x="62" y="144"/>
                  </a:lnTo>
                  <a:lnTo>
                    <a:pt x="64" y="148"/>
                  </a:lnTo>
                  <a:lnTo>
                    <a:pt x="69" y="151"/>
                  </a:lnTo>
                  <a:lnTo>
                    <a:pt x="75" y="153"/>
                  </a:lnTo>
                  <a:lnTo>
                    <a:pt x="80" y="154"/>
                  </a:lnTo>
                  <a:lnTo>
                    <a:pt x="90" y="154"/>
                  </a:lnTo>
                  <a:lnTo>
                    <a:pt x="99" y="154"/>
                  </a:lnTo>
                  <a:lnTo>
                    <a:pt x="108" y="151"/>
                  </a:lnTo>
                  <a:lnTo>
                    <a:pt x="118" y="147"/>
                  </a:lnTo>
                  <a:lnTo>
                    <a:pt x="125" y="141"/>
                  </a:lnTo>
                  <a:close/>
                  <a:moveTo>
                    <a:pt x="125" y="170"/>
                  </a:moveTo>
                  <a:lnTo>
                    <a:pt x="119" y="173"/>
                  </a:lnTo>
                  <a:lnTo>
                    <a:pt x="112" y="179"/>
                  </a:lnTo>
                  <a:lnTo>
                    <a:pt x="106" y="183"/>
                  </a:lnTo>
                  <a:lnTo>
                    <a:pt x="99" y="186"/>
                  </a:lnTo>
                  <a:lnTo>
                    <a:pt x="90" y="190"/>
                  </a:lnTo>
                  <a:lnTo>
                    <a:pt x="82" y="192"/>
                  </a:lnTo>
                  <a:lnTo>
                    <a:pt x="72" y="195"/>
                  </a:lnTo>
                  <a:lnTo>
                    <a:pt x="60" y="195"/>
                  </a:lnTo>
                  <a:lnTo>
                    <a:pt x="49" y="193"/>
                  </a:lnTo>
                  <a:lnTo>
                    <a:pt x="26" y="186"/>
                  </a:lnTo>
                  <a:lnTo>
                    <a:pt x="17" y="177"/>
                  </a:lnTo>
                  <a:lnTo>
                    <a:pt x="8" y="170"/>
                  </a:lnTo>
                  <a:lnTo>
                    <a:pt x="0" y="148"/>
                  </a:lnTo>
                  <a:lnTo>
                    <a:pt x="0" y="137"/>
                  </a:lnTo>
                  <a:lnTo>
                    <a:pt x="1" y="117"/>
                  </a:lnTo>
                  <a:lnTo>
                    <a:pt x="8" y="104"/>
                  </a:lnTo>
                  <a:lnTo>
                    <a:pt x="18" y="91"/>
                  </a:lnTo>
                  <a:lnTo>
                    <a:pt x="34" y="84"/>
                  </a:lnTo>
                  <a:lnTo>
                    <a:pt x="51" y="76"/>
                  </a:lnTo>
                  <a:lnTo>
                    <a:pt x="75" y="72"/>
                  </a:lnTo>
                  <a:lnTo>
                    <a:pt x="99" y="69"/>
                  </a:lnTo>
                  <a:lnTo>
                    <a:pt x="125" y="68"/>
                  </a:lnTo>
                  <a:lnTo>
                    <a:pt x="125" y="68"/>
                  </a:lnTo>
                  <a:lnTo>
                    <a:pt x="123" y="61"/>
                  </a:lnTo>
                  <a:lnTo>
                    <a:pt x="118" y="49"/>
                  </a:lnTo>
                  <a:lnTo>
                    <a:pt x="112" y="46"/>
                  </a:lnTo>
                  <a:lnTo>
                    <a:pt x="98" y="42"/>
                  </a:lnTo>
                  <a:lnTo>
                    <a:pt x="76" y="40"/>
                  </a:lnTo>
                  <a:lnTo>
                    <a:pt x="60" y="40"/>
                  </a:lnTo>
                  <a:lnTo>
                    <a:pt x="44" y="46"/>
                  </a:lnTo>
                  <a:lnTo>
                    <a:pt x="30" y="51"/>
                  </a:lnTo>
                  <a:lnTo>
                    <a:pt x="20" y="53"/>
                  </a:lnTo>
                  <a:lnTo>
                    <a:pt x="15" y="53"/>
                  </a:lnTo>
                  <a:lnTo>
                    <a:pt x="15" y="9"/>
                  </a:lnTo>
                  <a:lnTo>
                    <a:pt x="27" y="6"/>
                  </a:lnTo>
                  <a:lnTo>
                    <a:pt x="46" y="3"/>
                  </a:lnTo>
                  <a:lnTo>
                    <a:pt x="66" y="0"/>
                  </a:lnTo>
                  <a:lnTo>
                    <a:pt x="87" y="0"/>
                  </a:lnTo>
                  <a:lnTo>
                    <a:pt x="112" y="0"/>
                  </a:lnTo>
                  <a:lnTo>
                    <a:pt x="148" y="9"/>
                  </a:lnTo>
                  <a:lnTo>
                    <a:pt x="161" y="16"/>
                  </a:lnTo>
                  <a:lnTo>
                    <a:pt x="171" y="23"/>
                  </a:lnTo>
                  <a:lnTo>
                    <a:pt x="183" y="48"/>
                  </a:lnTo>
                  <a:lnTo>
                    <a:pt x="183" y="64"/>
                  </a:lnTo>
                  <a:lnTo>
                    <a:pt x="183" y="189"/>
                  </a:lnTo>
                  <a:lnTo>
                    <a:pt x="125" y="189"/>
                  </a:lnTo>
                  <a:lnTo>
                    <a:pt x="125" y="17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Rectangle 2831"/>
            <p:cNvSpPr>
              <a:spLocks noChangeArrowheads="1"/>
            </p:cNvSpPr>
            <p:nvPr/>
          </p:nvSpPr>
          <p:spPr bwMode="auto">
            <a:xfrm>
              <a:off x="1611" y="3665"/>
              <a:ext cx="20" cy="85"/>
            </a:xfrm>
            <a:prstGeom prst="rect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2832"/>
            <p:cNvSpPr>
              <a:spLocks/>
            </p:cNvSpPr>
            <p:nvPr/>
          </p:nvSpPr>
          <p:spPr bwMode="auto">
            <a:xfrm>
              <a:off x="2254" y="3853"/>
              <a:ext cx="65" cy="85"/>
            </a:xfrm>
            <a:custGeom>
              <a:avLst/>
              <a:gdLst>
                <a:gd name="T0" fmla="*/ 182 w 193"/>
                <a:gd name="T1" fmla="*/ 142 h 255"/>
                <a:gd name="T2" fmla="*/ 191 w 193"/>
                <a:gd name="T3" fmla="*/ 161 h 255"/>
                <a:gd name="T4" fmla="*/ 191 w 193"/>
                <a:gd name="T5" fmla="*/ 191 h 255"/>
                <a:gd name="T6" fmla="*/ 178 w 193"/>
                <a:gd name="T7" fmla="*/ 221 h 255"/>
                <a:gd name="T8" fmla="*/ 149 w 193"/>
                <a:gd name="T9" fmla="*/ 242 h 255"/>
                <a:gd name="T10" fmla="*/ 112 w 193"/>
                <a:gd name="T11" fmla="*/ 253 h 255"/>
                <a:gd name="T12" fmla="*/ 59 w 193"/>
                <a:gd name="T13" fmla="*/ 253 h 255"/>
                <a:gd name="T14" fmla="*/ 14 w 193"/>
                <a:gd name="T15" fmla="*/ 245 h 255"/>
                <a:gd name="T16" fmla="*/ 0 w 193"/>
                <a:gd name="T17" fmla="*/ 186 h 255"/>
                <a:gd name="T18" fmla="*/ 21 w 193"/>
                <a:gd name="T19" fmla="*/ 193 h 255"/>
                <a:gd name="T20" fmla="*/ 59 w 193"/>
                <a:gd name="T21" fmla="*/ 204 h 255"/>
                <a:gd name="T22" fmla="*/ 85 w 193"/>
                <a:gd name="T23" fmla="*/ 206 h 255"/>
                <a:gd name="T24" fmla="*/ 106 w 193"/>
                <a:gd name="T25" fmla="*/ 203 h 255"/>
                <a:gd name="T26" fmla="*/ 121 w 193"/>
                <a:gd name="T27" fmla="*/ 193 h 255"/>
                <a:gd name="T28" fmla="*/ 128 w 193"/>
                <a:gd name="T29" fmla="*/ 181 h 255"/>
                <a:gd name="T30" fmla="*/ 128 w 193"/>
                <a:gd name="T31" fmla="*/ 161 h 255"/>
                <a:gd name="T32" fmla="*/ 118 w 193"/>
                <a:gd name="T33" fmla="*/ 150 h 255"/>
                <a:gd name="T34" fmla="*/ 102 w 193"/>
                <a:gd name="T35" fmla="*/ 144 h 255"/>
                <a:gd name="T36" fmla="*/ 80 w 193"/>
                <a:gd name="T37" fmla="*/ 142 h 255"/>
                <a:gd name="T38" fmla="*/ 57 w 193"/>
                <a:gd name="T39" fmla="*/ 142 h 255"/>
                <a:gd name="T40" fmla="*/ 70 w 193"/>
                <a:gd name="T41" fmla="*/ 99 h 255"/>
                <a:gd name="T42" fmla="*/ 93 w 193"/>
                <a:gd name="T43" fmla="*/ 99 h 255"/>
                <a:gd name="T44" fmla="*/ 110 w 193"/>
                <a:gd name="T45" fmla="*/ 95 h 255"/>
                <a:gd name="T46" fmla="*/ 121 w 193"/>
                <a:gd name="T47" fmla="*/ 86 h 255"/>
                <a:gd name="T48" fmla="*/ 125 w 193"/>
                <a:gd name="T49" fmla="*/ 72 h 255"/>
                <a:gd name="T50" fmla="*/ 121 w 193"/>
                <a:gd name="T51" fmla="*/ 59 h 255"/>
                <a:gd name="T52" fmla="*/ 110 w 193"/>
                <a:gd name="T53" fmla="*/ 52 h 255"/>
                <a:gd name="T54" fmla="*/ 96 w 193"/>
                <a:gd name="T55" fmla="*/ 49 h 255"/>
                <a:gd name="T56" fmla="*/ 82 w 193"/>
                <a:gd name="T57" fmla="*/ 47 h 255"/>
                <a:gd name="T58" fmla="*/ 47 w 193"/>
                <a:gd name="T59" fmla="*/ 53 h 255"/>
                <a:gd name="T60" fmla="*/ 13 w 193"/>
                <a:gd name="T61" fmla="*/ 67 h 255"/>
                <a:gd name="T62" fmla="*/ 7 w 193"/>
                <a:gd name="T63" fmla="*/ 16 h 255"/>
                <a:gd name="T64" fmla="*/ 43 w 193"/>
                <a:gd name="T65" fmla="*/ 4 h 255"/>
                <a:gd name="T66" fmla="*/ 90 w 193"/>
                <a:gd name="T67" fmla="*/ 0 h 255"/>
                <a:gd name="T68" fmla="*/ 131 w 193"/>
                <a:gd name="T69" fmla="*/ 4 h 255"/>
                <a:gd name="T70" fmla="*/ 159 w 193"/>
                <a:gd name="T71" fmla="*/ 14 h 255"/>
                <a:gd name="T72" fmla="*/ 180 w 193"/>
                <a:gd name="T73" fmla="*/ 34 h 255"/>
                <a:gd name="T74" fmla="*/ 185 w 193"/>
                <a:gd name="T75" fmla="*/ 60 h 255"/>
                <a:gd name="T76" fmla="*/ 174 w 193"/>
                <a:gd name="T77" fmla="*/ 98 h 255"/>
                <a:gd name="T78" fmla="*/ 139 w 193"/>
                <a:gd name="T79" fmla="*/ 118 h 255"/>
                <a:gd name="T80" fmla="*/ 148 w 193"/>
                <a:gd name="T81" fmla="*/ 121 h 255"/>
                <a:gd name="T82" fmla="*/ 167 w 193"/>
                <a:gd name="T83" fmla="*/ 1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3" h="255">
                  <a:moveTo>
                    <a:pt x="175" y="134"/>
                  </a:moveTo>
                  <a:lnTo>
                    <a:pt x="182" y="142"/>
                  </a:lnTo>
                  <a:lnTo>
                    <a:pt x="188" y="151"/>
                  </a:lnTo>
                  <a:lnTo>
                    <a:pt x="191" y="161"/>
                  </a:lnTo>
                  <a:lnTo>
                    <a:pt x="193" y="175"/>
                  </a:lnTo>
                  <a:lnTo>
                    <a:pt x="191" y="191"/>
                  </a:lnTo>
                  <a:lnTo>
                    <a:pt x="185" y="207"/>
                  </a:lnTo>
                  <a:lnTo>
                    <a:pt x="178" y="221"/>
                  </a:lnTo>
                  <a:lnTo>
                    <a:pt x="165" y="233"/>
                  </a:lnTo>
                  <a:lnTo>
                    <a:pt x="149" y="242"/>
                  </a:lnTo>
                  <a:lnTo>
                    <a:pt x="132" y="249"/>
                  </a:lnTo>
                  <a:lnTo>
                    <a:pt x="112" y="253"/>
                  </a:lnTo>
                  <a:lnTo>
                    <a:pt x="87" y="255"/>
                  </a:lnTo>
                  <a:lnTo>
                    <a:pt x="59" y="253"/>
                  </a:lnTo>
                  <a:lnTo>
                    <a:pt x="34" y="249"/>
                  </a:lnTo>
                  <a:lnTo>
                    <a:pt x="14" y="245"/>
                  </a:lnTo>
                  <a:lnTo>
                    <a:pt x="0" y="239"/>
                  </a:lnTo>
                  <a:lnTo>
                    <a:pt x="0" y="186"/>
                  </a:lnTo>
                  <a:lnTo>
                    <a:pt x="5" y="186"/>
                  </a:lnTo>
                  <a:lnTo>
                    <a:pt x="21" y="193"/>
                  </a:lnTo>
                  <a:lnTo>
                    <a:pt x="40" y="200"/>
                  </a:lnTo>
                  <a:lnTo>
                    <a:pt x="59" y="204"/>
                  </a:lnTo>
                  <a:lnTo>
                    <a:pt x="76" y="206"/>
                  </a:lnTo>
                  <a:lnTo>
                    <a:pt x="85" y="206"/>
                  </a:lnTo>
                  <a:lnTo>
                    <a:pt x="96" y="204"/>
                  </a:lnTo>
                  <a:lnTo>
                    <a:pt x="106" y="203"/>
                  </a:lnTo>
                  <a:lnTo>
                    <a:pt x="115" y="197"/>
                  </a:lnTo>
                  <a:lnTo>
                    <a:pt x="121" y="193"/>
                  </a:lnTo>
                  <a:lnTo>
                    <a:pt x="125" y="188"/>
                  </a:lnTo>
                  <a:lnTo>
                    <a:pt x="128" y="181"/>
                  </a:lnTo>
                  <a:lnTo>
                    <a:pt x="128" y="171"/>
                  </a:lnTo>
                  <a:lnTo>
                    <a:pt x="128" y="161"/>
                  </a:lnTo>
                  <a:lnTo>
                    <a:pt x="123" y="154"/>
                  </a:lnTo>
                  <a:lnTo>
                    <a:pt x="118" y="150"/>
                  </a:lnTo>
                  <a:lnTo>
                    <a:pt x="110" y="147"/>
                  </a:lnTo>
                  <a:lnTo>
                    <a:pt x="102" y="144"/>
                  </a:lnTo>
                  <a:lnTo>
                    <a:pt x="92" y="144"/>
                  </a:lnTo>
                  <a:lnTo>
                    <a:pt x="80" y="142"/>
                  </a:lnTo>
                  <a:lnTo>
                    <a:pt x="70" y="142"/>
                  </a:lnTo>
                  <a:lnTo>
                    <a:pt x="57" y="142"/>
                  </a:lnTo>
                  <a:lnTo>
                    <a:pt x="57" y="99"/>
                  </a:lnTo>
                  <a:lnTo>
                    <a:pt x="70" y="99"/>
                  </a:lnTo>
                  <a:lnTo>
                    <a:pt x="83" y="99"/>
                  </a:lnTo>
                  <a:lnTo>
                    <a:pt x="93" y="99"/>
                  </a:lnTo>
                  <a:lnTo>
                    <a:pt x="103" y="98"/>
                  </a:lnTo>
                  <a:lnTo>
                    <a:pt x="110" y="95"/>
                  </a:lnTo>
                  <a:lnTo>
                    <a:pt x="116" y="92"/>
                  </a:lnTo>
                  <a:lnTo>
                    <a:pt x="121" y="86"/>
                  </a:lnTo>
                  <a:lnTo>
                    <a:pt x="123" y="80"/>
                  </a:lnTo>
                  <a:lnTo>
                    <a:pt x="125" y="72"/>
                  </a:lnTo>
                  <a:lnTo>
                    <a:pt x="123" y="65"/>
                  </a:lnTo>
                  <a:lnTo>
                    <a:pt x="121" y="59"/>
                  </a:lnTo>
                  <a:lnTo>
                    <a:pt x="116" y="55"/>
                  </a:lnTo>
                  <a:lnTo>
                    <a:pt x="110" y="52"/>
                  </a:lnTo>
                  <a:lnTo>
                    <a:pt x="105" y="50"/>
                  </a:lnTo>
                  <a:lnTo>
                    <a:pt x="96" y="49"/>
                  </a:lnTo>
                  <a:lnTo>
                    <a:pt x="87" y="47"/>
                  </a:lnTo>
                  <a:lnTo>
                    <a:pt x="82" y="47"/>
                  </a:lnTo>
                  <a:lnTo>
                    <a:pt x="66" y="49"/>
                  </a:lnTo>
                  <a:lnTo>
                    <a:pt x="47" y="53"/>
                  </a:lnTo>
                  <a:lnTo>
                    <a:pt x="30" y="59"/>
                  </a:lnTo>
                  <a:lnTo>
                    <a:pt x="13" y="67"/>
                  </a:lnTo>
                  <a:lnTo>
                    <a:pt x="7" y="67"/>
                  </a:lnTo>
                  <a:lnTo>
                    <a:pt x="7" y="16"/>
                  </a:lnTo>
                  <a:lnTo>
                    <a:pt x="21" y="10"/>
                  </a:lnTo>
                  <a:lnTo>
                    <a:pt x="43" y="4"/>
                  </a:lnTo>
                  <a:lnTo>
                    <a:pt x="66" y="0"/>
                  </a:lnTo>
                  <a:lnTo>
                    <a:pt x="90" y="0"/>
                  </a:lnTo>
                  <a:lnTo>
                    <a:pt x="112" y="0"/>
                  </a:lnTo>
                  <a:lnTo>
                    <a:pt x="131" y="4"/>
                  </a:lnTo>
                  <a:lnTo>
                    <a:pt x="146" y="8"/>
                  </a:lnTo>
                  <a:lnTo>
                    <a:pt x="159" y="14"/>
                  </a:lnTo>
                  <a:lnTo>
                    <a:pt x="171" y="23"/>
                  </a:lnTo>
                  <a:lnTo>
                    <a:pt x="180" y="34"/>
                  </a:lnTo>
                  <a:lnTo>
                    <a:pt x="185" y="46"/>
                  </a:lnTo>
                  <a:lnTo>
                    <a:pt x="185" y="60"/>
                  </a:lnTo>
                  <a:lnTo>
                    <a:pt x="184" y="80"/>
                  </a:lnTo>
                  <a:lnTo>
                    <a:pt x="174" y="98"/>
                  </a:lnTo>
                  <a:lnTo>
                    <a:pt x="159" y="111"/>
                  </a:lnTo>
                  <a:lnTo>
                    <a:pt x="139" y="118"/>
                  </a:lnTo>
                  <a:lnTo>
                    <a:pt x="139" y="119"/>
                  </a:lnTo>
                  <a:lnTo>
                    <a:pt x="148" y="121"/>
                  </a:lnTo>
                  <a:lnTo>
                    <a:pt x="158" y="125"/>
                  </a:lnTo>
                  <a:lnTo>
                    <a:pt x="167" y="128"/>
                  </a:lnTo>
                  <a:lnTo>
                    <a:pt x="175" y="134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Freeform 2833"/>
            <p:cNvSpPr>
              <a:spLocks noEditPoints="1"/>
            </p:cNvSpPr>
            <p:nvPr/>
          </p:nvSpPr>
          <p:spPr bwMode="auto">
            <a:xfrm>
              <a:off x="2372" y="3853"/>
              <a:ext cx="127" cy="85"/>
            </a:xfrm>
            <a:custGeom>
              <a:avLst/>
              <a:gdLst>
                <a:gd name="T0" fmla="*/ 148 w 380"/>
                <a:gd name="T1" fmla="*/ 99 h 255"/>
                <a:gd name="T2" fmla="*/ 129 w 380"/>
                <a:gd name="T3" fmla="*/ 139 h 255"/>
                <a:gd name="T4" fmla="*/ 92 w 380"/>
                <a:gd name="T5" fmla="*/ 158 h 255"/>
                <a:gd name="T6" fmla="*/ 56 w 380"/>
                <a:gd name="T7" fmla="*/ 158 h 255"/>
                <a:gd name="T8" fmla="*/ 19 w 380"/>
                <a:gd name="T9" fmla="*/ 139 h 255"/>
                <a:gd name="T10" fmla="*/ 0 w 380"/>
                <a:gd name="T11" fmla="*/ 99 h 255"/>
                <a:gd name="T12" fmla="*/ 0 w 380"/>
                <a:gd name="T13" fmla="*/ 60 h 255"/>
                <a:gd name="T14" fmla="*/ 19 w 380"/>
                <a:gd name="T15" fmla="*/ 20 h 255"/>
                <a:gd name="T16" fmla="*/ 57 w 380"/>
                <a:gd name="T17" fmla="*/ 1 h 255"/>
                <a:gd name="T18" fmla="*/ 92 w 380"/>
                <a:gd name="T19" fmla="*/ 1 h 255"/>
                <a:gd name="T20" fmla="*/ 129 w 380"/>
                <a:gd name="T21" fmla="*/ 20 h 255"/>
                <a:gd name="T22" fmla="*/ 148 w 380"/>
                <a:gd name="T23" fmla="*/ 60 h 255"/>
                <a:gd name="T24" fmla="*/ 276 w 380"/>
                <a:gd name="T25" fmla="*/ 4 h 255"/>
                <a:gd name="T26" fmla="*/ 105 w 380"/>
                <a:gd name="T27" fmla="*/ 249 h 255"/>
                <a:gd name="T28" fmla="*/ 276 w 380"/>
                <a:gd name="T29" fmla="*/ 4 h 255"/>
                <a:gd name="T30" fmla="*/ 380 w 380"/>
                <a:gd name="T31" fmla="*/ 193 h 255"/>
                <a:gd name="T32" fmla="*/ 361 w 380"/>
                <a:gd name="T33" fmla="*/ 234 h 255"/>
                <a:gd name="T34" fmla="*/ 324 w 380"/>
                <a:gd name="T35" fmla="*/ 253 h 255"/>
                <a:gd name="T36" fmla="*/ 288 w 380"/>
                <a:gd name="T37" fmla="*/ 253 h 255"/>
                <a:gd name="T38" fmla="*/ 250 w 380"/>
                <a:gd name="T39" fmla="*/ 234 h 255"/>
                <a:gd name="T40" fmla="*/ 232 w 380"/>
                <a:gd name="T41" fmla="*/ 193 h 255"/>
                <a:gd name="T42" fmla="*/ 232 w 380"/>
                <a:gd name="T43" fmla="*/ 155 h 255"/>
                <a:gd name="T44" fmla="*/ 250 w 380"/>
                <a:gd name="T45" fmla="*/ 115 h 255"/>
                <a:gd name="T46" fmla="*/ 289 w 380"/>
                <a:gd name="T47" fmla="*/ 95 h 255"/>
                <a:gd name="T48" fmla="*/ 324 w 380"/>
                <a:gd name="T49" fmla="*/ 95 h 255"/>
                <a:gd name="T50" fmla="*/ 361 w 380"/>
                <a:gd name="T51" fmla="*/ 115 h 255"/>
                <a:gd name="T52" fmla="*/ 380 w 380"/>
                <a:gd name="T53" fmla="*/ 155 h 255"/>
                <a:gd name="T54" fmla="*/ 101 w 380"/>
                <a:gd name="T55" fmla="*/ 79 h 255"/>
                <a:gd name="T56" fmla="*/ 93 w 380"/>
                <a:gd name="T57" fmla="*/ 44 h 255"/>
                <a:gd name="T58" fmla="*/ 75 w 380"/>
                <a:gd name="T59" fmla="*/ 34 h 255"/>
                <a:gd name="T60" fmla="*/ 55 w 380"/>
                <a:gd name="T61" fmla="*/ 44 h 255"/>
                <a:gd name="T62" fmla="*/ 49 w 380"/>
                <a:gd name="T63" fmla="*/ 79 h 255"/>
                <a:gd name="T64" fmla="*/ 55 w 380"/>
                <a:gd name="T65" fmla="*/ 115 h 255"/>
                <a:gd name="T66" fmla="*/ 75 w 380"/>
                <a:gd name="T67" fmla="*/ 125 h 255"/>
                <a:gd name="T68" fmla="*/ 93 w 380"/>
                <a:gd name="T69" fmla="*/ 115 h 255"/>
                <a:gd name="T70" fmla="*/ 101 w 380"/>
                <a:gd name="T71" fmla="*/ 79 h 255"/>
                <a:gd name="T72" fmla="*/ 331 w 380"/>
                <a:gd name="T73" fmla="*/ 151 h 255"/>
                <a:gd name="T74" fmla="*/ 318 w 380"/>
                <a:gd name="T75" fmla="*/ 131 h 255"/>
                <a:gd name="T76" fmla="*/ 294 w 380"/>
                <a:gd name="T77" fmla="*/ 131 h 255"/>
                <a:gd name="T78" fmla="*/ 281 w 380"/>
                <a:gd name="T79" fmla="*/ 151 h 255"/>
                <a:gd name="T80" fmla="*/ 281 w 380"/>
                <a:gd name="T81" fmla="*/ 198 h 255"/>
                <a:gd name="T82" fmla="*/ 294 w 380"/>
                <a:gd name="T83" fmla="*/ 217 h 255"/>
                <a:gd name="T84" fmla="*/ 318 w 380"/>
                <a:gd name="T85" fmla="*/ 217 h 255"/>
                <a:gd name="T86" fmla="*/ 331 w 380"/>
                <a:gd name="T87" fmla="*/ 19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0" h="255">
                  <a:moveTo>
                    <a:pt x="148" y="79"/>
                  </a:moveTo>
                  <a:lnTo>
                    <a:pt x="148" y="99"/>
                  </a:lnTo>
                  <a:lnTo>
                    <a:pt x="138" y="129"/>
                  </a:lnTo>
                  <a:lnTo>
                    <a:pt x="129" y="139"/>
                  </a:lnTo>
                  <a:lnTo>
                    <a:pt x="119" y="148"/>
                  </a:lnTo>
                  <a:lnTo>
                    <a:pt x="92" y="158"/>
                  </a:lnTo>
                  <a:lnTo>
                    <a:pt x="75" y="160"/>
                  </a:lnTo>
                  <a:lnTo>
                    <a:pt x="56" y="158"/>
                  </a:lnTo>
                  <a:lnTo>
                    <a:pt x="29" y="148"/>
                  </a:lnTo>
                  <a:lnTo>
                    <a:pt x="19" y="139"/>
                  </a:lnTo>
                  <a:lnTo>
                    <a:pt x="10" y="128"/>
                  </a:lnTo>
                  <a:lnTo>
                    <a:pt x="0" y="99"/>
                  </a:lnTo>
                  <a:lnTo>
                    <a:pt x="0" y="79"/>
                  </a:lnTo>
                  <a:lnTo>
                    <a:pt x="0" y="60"/>
                  </a:lnTo>
                  <a:lnTo>
                    <a:pt x="10" y="30"/>
                  </a:lnTo>
                  <a:lnTo>
                    <a:pt x="19" y="20"/>
                  </a:lnTo>
                  <a:lnTo>
                    <a:pt x="29" y="10"/>
                  </a:lnTo>
                  <a:lnTo>
                    <a:pt x="57" y="1"/>
                  </a:lnTo>
                  <a:lnTo>
                    <a:pt x="75" y="0"/>
                  </a:lnTo>
                  <a:lnTo>
                    <a:pt x="92" y="1"/>
                  </a:lnTo>
                  <a:lnTo>
                    <a:pt x="119" y="10"/>
                  </a:lnTo>
                  <a:lnTo>
                    <a:pt x="129" y="20"/>
                  </a:lnTo>
                  <a:lnTo>
                    <a:pt x="138" y="30"/>
                  </a:lnTo>
                  <a:lnTo>
                    <a:pt x="148" y="60"/>
                  </a:lnTo>
                  <a:lnTo>
                    <a:pt x="148" y="79"/>
                  </a:lnTo>
                  <a:close/>
                  <a:moveTo>
                    <a:pt x="276" y="4"/>
                  </a:moveTo>
                  <a:lnTo>
                    <a:pt x="148" y="249"/>
                  </a:lnTo>
                  <a:lnTo>
                    <a:pt x="105" y="249"/>
                  </a:lnTo>
                  <a:lnTo>
                    <a:pt x="232" y="4"/>
                  </a:lnTo>
                  <a:lnTo>
                    <a:pt x="276" y="4"/>
                  </a:lnTo>
                  <a:close/>
                  <a:moveTo>
                    <a:pt x="380" y="174"/>
                  </a:moveTo>
                  <a:lnTo>
                    <a:pt x="380" y="193"/>
                  </a:lnTo>
                  <a:lnTo>
                    <a:pt x="370" y="223"/>
                  </a:lnTo>
                  <a:lnTo>
                    <a:pt x="361" y="234"/>
                  </a:lnTo>
                  <a:lnTo>
                    <a:pt x="351" y="243"/>
                  </a:lnTo>
                  <a:lnTo>
                    <a:pt x="324" y="253"/>
                  </a:lnTo>
                  <a:lnTo>
                    <a:pt x="307" y="255"/>
                  </a:lnTo>
                  <a:lnTo>
                    <a:pt x="288" y="253"/>
                  </a:lnTo>
                  <a:lnTo>
                    <a:pt x="260" y="243"/>
                  </a:lnTo>
                  <a:lnTo>
                    <a:pt x="250" y="234"/>
                  </a:lnTo>
                  <a:lnTo>
                    <a:pt x="242" y="223"/>
                  </a:lnTo>
                  <a:lnTo>
                    <a:pt x="232" y="193"/>
                  </a:lnTo>
                  <a:lnTo>
                    <a:pt x="232" y="174"/>
                  </a:lnTo>
                  <a:lnTo>
                    <a:pt x="232" y="155"/>
                  </a:lnTo>
                  <a:lnTo>
                    <a:pt x="242" y="125"/>
                  </a:lnTo>
                  <a:lnTo>
                    <a:pt x="250" y="115"/>
                  </a:lnTo>
                  <a:lnTo>
                    <a:pt x="260" y="105"/>
                  </a:lnTo>
                  <a:lnTo>
                    <a:pt x="289" y="95"/>
                  </a:lnTo>
                  <a:lnTo>
                    <a:pt x="307" y="95"/>
                  </a:lnTo>
                  <a:lnTo>
                    <a:pt x="324" y="95"/>
                  </a:lnTo>
                  <a:lnTo>
                    <a:pt x="351" y="105"/>
                  </a:lnTo>
                  <a:lnTo>
                    <a:pt x="361" y="115"/>
                  </a:lnTo>
                  <a:lnTo>
                    <a:pt x="370" y="125"/>
                  </a:lnTo>
                  <a:lnTo>
                    <a:pt x="380" y="155"/>
                  </a:lnTo>
                  <a:lnTo>
                    <a:pt x="380" y="174"/>
                  </a:lnTo>
                  <a:close/>
                  <a:moveTo>
                    <a:pt x="101" y="79"/>
                  </a:moveTo>
                  <a:lnTo>
                    <a:pt x="99" y="56"/>
                  </a:lnTo>
                  <a:lnTo>
                    <a:pt x="93" y="44"/>
                  </a:lnTo>
                  <a:lnTo>
                    <a:pt x="86" y="36"/>
                  </a:lnTo>
                  <a:lnTo>
                    <a:pt x="75" y="34"/>
                  </a:lnTo>
                  <a:lnTo>
                    <a:pt x="62" y="36"/>
                  </a:lnTo>
                  <a:lnTo>
                    <a:pt x="55" y="44"/>
                  </a:lnTo>
                  <a:lnTo>
                    <a:pt x="49" y="56"/>
                  </a:lnTo>
                  <a:lnTo>
                    <a:pt x="49" y="79"/>
                  </a:lnTo>
                  <a:lnTo>
                    <a:pt x="49" y="103"/>
                  </a:lnTo>
                  <a:lnTo>
                    <a:pt x="55" y="115"/>
                  </a:lnTo>
                  <a:lnTo>
                    <a:pt x="62" y="122"/>
                  </a:lnTo>
                  <a:lnTo>
                    <a:pt x="75" y="125"/>
                  </a:lnTo>
                  <a:lnTo>
                    <a:pt x="86" y="122"/>
                  </a:lnTo>
                  <a:lnTo>
                    <a:pt x="93" y="115"/>
                  </a:lnTo>
                  <a:lnTo>
                    <a:pt x="99" y="103"/>
                  </a:lnTo>
                  <a:lnTo>
                    <a:pt x="101" y="79"/>
                  </a:lnTo>
                  <a:close/>
                  <a:moveTo>
                    <a:pt x="333" y="174"/>
                  </a:moveTo>
                  <a:lnTo>
                    <a:pt x="331" y="151"/>
                  </a:lnTo>
                  <a:lnTo>
                    <a:pt x="325" y="139"/>
                  </a:lnTo>
                  <a:lnTo>
                    <a:pt x="318" y="131"/>
                  </a:lnTo>
                  <a:lnTo>
                    <a:pt x="307" y="129"/>
                  </a:lnTo>
                  <a:lnTo>
                    <a:pt x="294" y="131"/>
                  </a:lnTo>
                  <a:lnTo>
                    <a:pt x="286" y="139"/>
                  </a:lnTo>
                  <a:lnTo>
                    <a:pt x="281" y="151"/>
                  </a:lnTo>
                  <a:lnTo>
                    <a:pt x="281" y="174"/>
                  </a:lnTo>
                  <a:lnTo>
                    <a:pt x="281" y="198"/>
                  </a:lnTo>
                  <a:lnTo>
                    <a:pt x="286" y="210"/>
                  </a:lnTo>
                  <a:lnTo>
                    <a:pt x="294" y="217"/>
                  </a:lnTo>
                  <a:lnTo>
                    <a:pt x="307" y="219"/>
                  </a:lnTo>
                  <a:lnTo>
                    <a:pt x="318" y="217"/>
                  </a:lnTo>
                  <a:lnTo>
                    <a:pt x="325" y="210"/>
                  </a:lnTo>
                  <a:lnTo>
                    <a:pt x="331" y="198"/>
                  </a:lnTo>
                  <a:lnTo>
                    <a:pt x="333" y="174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Freeform 2834"/>
            <p:cNvSpPr>
              <a:spLocks/>
            </p:cNvSpPr>
            <p:nvPr/>
          </p:nvSpPr>
          <p:spPr bwMode="auto">
            <a:xfrm>
              <a:off x="3460" y="3846"/>
              <a:ext cx="64" cy="83"/>
            </a:xfrm>
            <a:custGeom>
              <a:avLst/>
              <a:gdLst>
                <a:gd name="T0" fmla="*/ 192 w 192"/>
                <a:gd name="T1" fmla="*/ 249 h 249"/>
                <a:gd name="T2" fmla="*/ 0 w 192"/>
                <a:gd name="T3" fmla="*/ 249 h 249"/>
                <a:gd name="T4" fmla="*/ 0 w 192"/>
                <a:gd name="T5" fmla="*/ 209 h 249"/>
                <a:gd name="T6" fmla="*/ 22 w 192"/>
                <a:gd name="T7" fmla="*/ 192 h 249"/>
                <a:gd name="T8" fmla="*/ 43 w 192"/>
                <a:gd name="T9" fmla="*/ 174 h 249"/>
                <a:gd name="T10" fmla="*/ 65 w 192"/>
                <a:gd name="T11" fmla="*/ 157 h 249"/>
                <a:gd name="T12" fmla="*/ 79 w 192"/>
                <a:gd name="T13" fmla="*/ 144 h 249"/>
                <a:gd name="T14" fmla="*/ 97 w 192"/>
                <a:gd name="T15" fmla="*/ 125 h 249"/>
                <a:gd name="T16" fmla="*/ 107 w 192"/>
                <a:gd name="T17" fmla="*/ 111 h 249"/>
                <a:gd name="T18" fmla="*/ 114 w 192"/>
                <a:gd name="T19" fmla="*/ 97 h 249"/>
                <a:gd name="T20" fmla="*/ 115 w 192"/>
                <a:gd name="T21" fmla="*/ 82 h 249"/>
                <a:gd name="T22" fmla="*/ 114 w 192"/>
                <a:gd name="T23" fmla="*/ 66 h 249"/>
                <a:gd name="T24" fmla="*/ 105 w 192"/>
                <a:gd name="T25" fmla="*/ 56 h 249"/>
                <a:gd name="T26" fmla="*/ 92 w 192"/>
                <a:gd name="T27" fmla="*/ 49 h 249"/>
                <a:gd name="T28" fmla="*/ 74 w 192"/>
                <a:gd name="T29" fmla="*/ 48 h 249"/>
                <a:gd name="T30" fmla="*/ 59 w 192"/>
                <a:gd name="T31" fmla="*/ 48 h 249"/>
                <a:gd name="T32" fmla="*/ 42 w 192"/>
                <a:gd name="T33" fmla="*/ 53 h 249"/>
                <a:gd name="T34" fmla="*/ 26 w 192"/>
                <a:gd name="T35" fmla="*/ 61 h 249"/>
                <a:gd name="T36" fmla="*/ 12 w 192"/>
                <a:gd name="T37" fmla="*/ 69 h 249"/>
                <a:gd name="T38" fmla="*/ 6 w 192"/>
                <a:gd name="T39" fmla="*/ 69 h 249"/>
                <a:gd name="T40" fmla="*/ 6 w 192"/>
                <a:gd name="T41" fmla="*/ 14 h 249"/>
                <a:gd name="T42" fmla="*/ 20 w 192"/>
                <a:gd name="T43" fmla="*/ 10 h 249"/>
                <a:gd name="T44" fmla="*/ 40 w 192"/>
                <a:gd name="T45" fmla="*/ 4 h 249"/>
                <a:gd name="T46" fmla="*/ 64 w 192"/>
                <a:gd name="T47" fmla="*/ 0 h 249"/>
                <a:gd name="T48" fmla="*/ 87 w 192"/>
                <a:gd name="T49" fmla="*/ 0 h 249"/>
                <a:gd name="T50" fmla="*/ 108 w 192"/>
                <a:gd name="T51" fmla="*/ 0 h 249"/>
                <a:gd name="T52" fmla="*/ 143 w 192"/>
                <a:gd name="T53" fmla="*/ 10 h 249"/>
                <a:gd name="T54" fmla="*/ 156 w 192"/>
                <a:gd name="T55" fmla="*/ 19 h 249"/>
                <a:gd name="T56" fmla="*/ 167 w 192"/>
                <a:gd name="T57" fmla="*/ 29 h 249"/>
                <a:gd name="T58" fmla="*/ 179 w 192"/>
                <a:gd name="T59" fmla="*/ 56 h 249"/>
                <a:gd name="T60" fmla="*/ 180 w 192"/>
                <a:gd name="T61" fmla="*/ 74 h 249"/>
                <a:gd name="T62" fmla="*/ 179 w 192"/>
                <a:gd name="T63" fmla="*/ 97 h 249"/>
                <a:gd name="T64" fmla="*/ 169 w 192"/>
                <a:gd name="T65" fmla="*/ 118 h 249"/>
                <a:gd name="T66" fmla="*/ 156 w 192"/>
                <a:gd name="T67" fmla="*/ 138 h 249"/>
                <a:gd name="T68" fmla="*/ 133 w 192"/>
                <a:gd name="T69" fmla="*/ 160 h 249"/>
                <a:gd name="T70" fmla="*/ 118 w 192"/>
                <a:gd name="T71" fmla="*/ 174 h 249"/>
                <a:gd name="T72" fmla="*/ 104 w 192"/>
                <a:gd name="T73" fmla="*/ 186 h 249"/>
                <a:gd name="T74" fmla="*/ 89 w 192"/>
                <a:gd name="T75" fmla="*/ 196 h 249"/>
                <a:gd name="T76" fmla="*/ 82 w 192"/>
                <a:gd name="T77" fmla="*/ 202 h 249"/>
                <a:gd name="T78" fmla="*/ 192 w 192"/>
                <a:gd name="T79" fmla="*/ 202 h 249"/>
                <a:gd name="T80" fmla="*/ 192 w 192"/>
                <a:gd name="T81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" h="249">
                  <a:moveTo>
                    <a:pt x="192" y="249"/>
                  </a:moveTo>
                  <a:lnTo>
                    <a:pt x="0" y="249"/>
                  </a:lnTo>
                  <a:lnTo>
                    <a:pt x="0" y="209"/>
                  </a:lnTo>
                  <a:lnTo>
                    <a:pt x="22" y="192"/>
                  </a:lnTo>
                  <a:lnTo>
                    <a:pt x="43" y="174"/>
                  </a:lnTo>
                  <a:lnTo>
                    <a:pt x="65" y="157"/>
                  </a:lnTo>
                  <a:lnTo>
                    <a:pt x="79" y="144"/>
                  </a:lnTo>
                  <a:lnTo>
                    <a:pt x="97" y="125"/>
                  </a:lnTo>
                  <a:lnTo>
                    <a:pt x="107" y="111"/>
                  </a:lnTo>
                  <a:lnTo>
                    <a:pt x="114" y="97"/>
                  </a:lnTo>
                  <a:lnTo>
                    <a:pt x="115" y="82"/>
                  </a:lnTo>
                  <a:lnTo>
                    <a:pt x="114" y="66"/>
                  </a:lnTo>
                  <a:lnTo>
                    <a:pt x="105" y="56"/>
                  </a:lnTo>
                  <a:lnTo>
                    <a:pt x="92" y="49"/>
                  </a:lnTo>
                  <a:lnTo>
                    <a:pt x="74" y="48"/>
                  </a:lnTo>
                  <a:lnTo>
                    <a:pt x="59" y="48"/>
                  </a:lnTo>
                  <a:lnTo>
                    <a:pt x="42" y="53"/>
                  </a:lnTo>
                  <a:lnTo>
                    <a:pt x="26" y="61"/>
                  </a:lnTo>
                  <a:lnTo>
                    <a:pt x="12" y="69"/>
                  </a:lnTo>
                  <a:lnTo>
                    <a:pt x="6" y="69"/>
                  </a:lnTo>
                  <a:lnTo>
                    <a:pt x="6" y="14"/>
                  </a:lnTo>
                  <a:lnTo>
                    <a:pt x="20" y="10"/>
                  </a:lnTo>
                  <a:lnTo>
                    <a:pt x="40" y="4"/>
                  </a:lnTo>
                  <a:lnTo>
                    <a:pt x="64" y="0"/>
                  </a:lnTo>
                  <a:lnTo>
                    <a:pt x="87" y="0"/>
                  </a:lnTo>
                  <a:lnTo>
                    <a:pt x="108" y="0"/>
                  </a:lnTo>
                  <a:lnTo>
                    <a:pt x="143" y="10"/>
                  </a:lnTo>
                  <a:lnTo>
                    <a:pt x="156" y="19"/>
                  </a:lnTo>
                  <a:lnTo>
                    <a:pt x="167" y="29"/>
                  </a:lnTo>
                  <a:lnTo>
                    <a:pt x="179" y="56"/>
                  </a:lnTo>
                  <a:lnTo>
                    <a:pt x="180" y="74"/>
                  </a:lnTo>
                  <a:lnTo>
                    <a:pt x="179" y="97"/>
                  </a:lnTo>
                  <a:lnTo>
                    <a:pt x="169" y="118"/>
                  </a:lnTo>
                  <a:lnTo>
                    <a:pt x="156" y="138"/>
                  </a:lnTo>
                  <a:lnTo>
                    <a:pt x="133" y="160"/>
                  </a:lnTo>
                  <a:lnTo>
                    <a:pt x="118" y="174"/>
                  </a:lnTo>
                  <a:lnTo>
                    <a:pt x="104" y="186"/>
                  </a:lnTo>
                  <a:lnTo>
                    <a:pt x="89" y="196"/>
                  </a:lnTo>
                  <a:lnTo>
                    <a:pt x="82" y="202"/>
                  </a:lnTo>
                  <a:lnTo>
                    <a:pt x="192" y="202"/>
                  </a:lnTo>
                  <a:lnTo>
                    <a:pt x="192" y="249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2" name="Freeform 2835"/>
            <p:cNvSpPr>
              <a:spLocks/>
            </p:cNvSpPr>
            <p:nvPr/>
          </p:nvSpPr>
          <p:spPr bwMode="auto">
            <a:xfrm>
              <a:off x="3538" y="3848"/>
              <a:ext cx="64" cy="83"/>
            </a:xfrm>
            <a:custGeom>
              <a:avLst/>
              <a:gdLst>
                <a:gd name="T0" fmla="*/ 190 w 190"/>
                <a:gd name="T1" fmla="*/ 162 h 249"/>
                <a:gd name="T2" fmla="*/ 189 w 190"/>
                <a:gd name="T3" fmla="*/ 180 h 249"/>
                <a:gd name="T4" fmla="*/ 183 w 190"/>
                <a:gd name="T5" fmla="*/ 198 h 249"/>
                <a:gd name="T6" fmla="*/ 174 w 190"/>
                <a:gd name="T7" fmla="*/ 213 h 249"/>
                <a:gd name="T8" fmla="*/ 163 w 190"/>
                <a:gd name="T9" fmla="*/ 225 h 249"/>
                <a:gd name="T10" fmla="*/ 147 w 190"/>
                <a:gd name="T11" fmla="*/ 236 h 249"/>
                <a:gd name="T12" fmla="*/ 128 w 190"/>
                <a:gd name="T13" fmla="*/ 244 h 249"/>
                <a:gd name="T14" fmla="*/ 106 w 190"/>
                <a:gd name="T15" fmla="*/ 249 h 249"/>
                <a:gd name="T16" fmla="*/ 83 w 190"/>
                <a:gd name="T17" fmla="*/ 249 h 249"/>
                <a:gd name="T18" fmla="*/ 55 w 190"/>
                <a:gd name="T19" fmla="*/ 249 h 249"/>
                <a:gd name="T20" fmla="*/ 33 w 190"/>
                <a:gd name="T21" fmla="*/ 245 h 249"/>
                <a:gd name="T22" fmla="*/ 14 w 190"/>
                <a:gd name="T23" fmla="*/ 241 h 249"/>
                <a:gd name="T24" fmla="*/ 0 w 190"/>
                <a:gd name="T25" fmla="*/ 235 h 249"/>
                <a:gd name="T26" fmla="*/ 0 w 190"/>
                <a:gd name="T27" fmla="*/ 180 h 249"/>
                <a:gd name="T28" fmla="*/ 7 w 190"/>
                <a:gd name="T29" fmla="*/ 180 h 249"/>
                <a:gd name="T30" fmla="*/ 23 w 190"/>
                <a:gd name="T31" fmla="*/ 189 h 249"/>
                <a:gd name="T32" fmla="*/ 39 w 190"/>
                <a:gd name="T33" fmla="*/ 196 h 249"/>
                <a:gd name="T34" fmla="*/ 56 w 190"/>
                <a:gd name="T35" fmla="*/ 201 h 249"/>
                <a:gd name="T36" fmla="*/ 73 w 190"/>
                <a:gd name="T37" fmla="*/ 202 h 249"/>
                <a:gd name="T38" fmla="*/ 85 w 190"/>
                <a:gd name="T39" fmla="*/ 202 h 249"/>
                <a:gd name="T40" fmla="*/ 96 w 190"/>
                <a:gd name="T41" fmla="*/ 199 h 249"/>
                <a:gd name="T42" fmla="*/ 108 w 190"/>
                <a:gd name="T43" fmla="*/ 196 h 249"/>
                <a:gd name="T44" fmla="*/ 115 w 190"/>
                <a:gd name="T45" fmla="*/ 190 h 249"/>
                <a:gd name="T46" fmla="*/ 121 w 190"/>
                <a:gd name="T47" fmla="*/ 186 h 249"/>
                <a:gd name="T48" fmla="*/ 124 w 190"/>
                <a:gd name="T49" fmla="*/ 180 h 249"/>
                <a:gd name="T50" fmla="*/ 127 w 190"/>
                <a:gd name="T51" fmla="*/ 175 h 249"/>
                <a:gd name="T52" fmla="*/ 127 w 190"/>
                <a:gd name="T53" fmla="*/ 165 h 249"/>
                <a:gd name="T54" fmla="*/ 125 w 190"/>
                <a:gd name="T55" fmla="*/ 156 h 249"/>
                <a:gd name="T56" fmla="*/ 122 w 190"/>
                <a:gd name="T57" fmla="*/ 150 h 249"/>
                <a:gd name="T58" fmla="*/ 118 w 190"/>
                <a:gd name="T59" fmla="*/ 144 h 249"/>
                <a:gd name="T60" fmla="*/ 112 w 190"/>
                <a:gd name="T61" fmla="*/ 140 h 249"/>
                <a:gd name="T62" fmla="*/ 104 w 190"/>
                <a:gd name="T63" fmla="*/ 134 h 249"/>
                <a:gd name="T64" fmla="*/ 91 w 190"/>
                <a:gd name="T65" fmla="*/ 133 h 249"/>
                <a:gd name="T66" fmla="*/ 79 w 190"/>
                <a:gd name="T67" fmla="*/ 131 h 249"/>
                <a:gd name="T68" fmla="*/ 69 w 190"/>
                <a:gd name="T69" fmla="*/ 130 h 249"/>
                <a:gd name="T70" fmla="*/ 55 w 190"/>
                <a:gd name="T71" fmla="*/ 131 h 249"/>
                <a:gd name="T72" fmla="*/ 40 w 190"/>
                <a:gd name="T73" fmla="*/ 133 h 249"/>
                <a:gd name="T74" fmla="*/ 27 w 190"/>
                <a:gd name="T75" fmla="*/ 136 h 249"/>
                <a:gd name="T76" fmla="*/ 17 w 190"/>
                <a:gd name="T77" fmla="*/ 139 h 249"/>
                <a:gd name="T78" fmla="*/ 10 w 190"/>
                <a:gd name="T79" fmla="*/ 139 h 249"/>
                <a:gd name="T80" fmla="*/ 10 w 190"/>
                <a:gd name="T81" fmla="*/ 0 h 249"/>
                <a:gd name="T82" fmla="*/ 183 w 190"/>
                <a:gd name="T83" fmla="*/ 0 h 249"/>
                <a:gd name="T84" fmla="*/ 183 w 190"/>
                <a:gd name="T85" fmla="*/ 46 h 249"/>
                <a:gd name="T86" fmla="*/ 69 w 190"/>
                <a:gd name="T87" fmla="*/ 46 h 249"/>
                <a:gd name="T88" fmla="*/ 69 w 190"/>
                <a:gd name="T89" fmla="*/ 87 h 249"/>
                <a:gd name="T90" fmla="*/ 75 w 190"/>
                <a:gd name="T91" fmla="*/ 87 h 249"/>
                <a:gd name="T92" fmla="*/ 82 w 190"/>
                <a:gd name="T93" fmla="*/ 87 h 249"/>
                <a:gd name="T94" fmla="*/ 89 w 190"/>
                <a:gd name="T95" fmla="*/ 87 h 249"/>
                <a:gd name="T96" fmla="*/ 95 w 190"/>
                <a:gd name="T97" fmla="*/ 87 h 249"/>
                <a:gd name="T98" fmla="*/ 115 w 190"/>
                <a:gd name="T99" fmla="*/ 87 h 249"/>
                <a:gd name="T100" fmla="*/ 131 w 190"/>
                <a:gd name="T101" fmla="*/ 90 h 249"/>
                <a:gd name="T102" fmla="*/ 147 w 190"/>
                <a:gd name="T103" fmla="*/ 94 h 249"/>
                <a:gd name="T104" fmla="*/ 158 w 190"/>
                <a:gd name="T105" fmla="*/ 101 h 249"/>
                <a:gd name="T106" fmla="*/ 173 w 190"/>
                <a:gd name="T107" fmla="*/ 111 h 249"/>
                <a:gd name="T108" fmla="*/ 181 w 190"/>
                <a:gd name="T109" fmla="*/ 124 h 249"/>
                <a:gd name="T110" fmla="*/ 189 w 190"/>
                <a:gd name="T111" fmla="*/ 141 h 249"/>
                <a:gd name="T112" fmla="*/ 190 w 190"/>
                <a:gd name="T113" fmla="*/ 16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0" h="249">
                  <a:moveTo>
                    <a:pt x="190" y="162"/>
                  </a:moveTo>
                  <a:lnTo>
                    <a:pt x="189" y="180"/>
                  </a:lnTo>
                  <a:lnTo>
                    <a:pt x="183" y="198"/>
                  </a:lnTo>
                  <a:lnTo>
                    <a:pt x="174" y="213"/>
                  </a:lnTo>
                  <a:lnTo>
                    <a:pt x="163" y="225"/>
                  </a:lnTo>
                  <a:lnTo>
                    <a:pt x="147" y="236"/>
                  </a:lnTo>
                  <a:lnTo>
                    <a:pt x="128" y="244"/>
                  </a:lnTo>
                  <a:lnTo>
                    <a:pt x="106" y="249"/>
                  </a:lnTo>
                  <a:lnTo>
                    <a:pt x="83" y="249"/>
                  </a:lnTo>
                  <a:lnTo>
                    <a:pt x="55" y="249"/>
                  </a:lnTo>
                  <a:lnTo>
                    <a:pt x="33" y="245"/>
                  </a:lnTo>
                  <a:lnTo>
                    <a:pt x="14" y="241"/>
                  </a:lnTo>
                  <a:lnTo>
                    <a:pt x="0" y="235"/>
                  </a:lnTo>
                  <a:lnTo>
                    <a:pt x="0" y="180"/>
                  </a:lnTo>
                  <a:lnTo>
                    <a:pt x="7" y="180"/>
                  </a:lnTo>
                  <a:lnTo>
                    <a:pt x="23" y="189"/>
                  </a:lnTo>
                  <a:lnTo>
                    <a:pt x="39" y="196"/>
                  </a:lnTo>
                  <a:lnTo>
                    <a:pt x="56" y="201"/>
                  </a:lnTo>
                  <a:lnTo>
                    <a:pt x="73" y="202"/>
                  </a:lnTo>
                  <a:lnTo>
                    <a:pt x="85" y="202"/>
                  </a:lnTo>
                  <a:lnTo>
                    <a:pt x="96" y="199"/>
                  </a:lnTo>
                  <a:lnTo>
                    <a:pt x="108" y="196"/>
                  </a:lnTo>
                  <a:lnTo>
                    <a:pt x="115" y="190"/>
                  </a:lnTo>
                  <a:lnTo>
                    <a:pt x="121" y="186"/>
                  </a:lnTo>
                  <a:lnTo>
                    <a:pt x="124" y="180"/>
                  </a:lnTo>
                  <a:lnTo>
                    <a:pt x="127" y="175"/>
                  </a:lnTo>
                  <a:lnTo>
                    <a:pt x="127" y="165"/>
                  </a:lnTo>
                  <a:lnTo>
                    <a:pt x="125" y="156"/>
                  </a:lnTo>
                  <a:lnTo>
                    <a:pt x="122" y="150"/>
                  </a:lnTo>
                  <a:lnTo>
                    <a:pt x="118" y="144"/>
                  </a:lnTo>
                  <a:lnTo>
                    <a:pt x="112" y="140"/>
                  </a:lnTo>
                  <a:lnTo>
                    <a:pt x="104" y="134"/>
                  </a:lnTo>
                  <a:lnTo>
                    <a:pt x="91" y="133"/>
                  </a:lnTo>
                  <a:lnTo>
                    <a:pt x="79" y="131"/>
                  </a:lnTo>
                  <a:lnTo>
                    <a:pt x="69" y="130"/>
                  </a:lnTo>
                  <a:lnTo>
                    <a:pt x="55" y="131"/>
                  </a:lnTo>
                  <a:lnTo>
                    <a:pt x="40" y="133"/>
                  </a:lnTo>
                  <a:lnTo>
                    <a:pt x="27" y="136"/>
                  </a:lnTo>
                  <a:lnTo>
                    <a:pt x="17" y="139"/>
                  </a:lnTo>
                  <a:lnTo>
                    <a:pt x="10" y="139"/>
                  </a:lnTo>
                  <a:lnTo>
                    <a:pt x="10" y="0"/>
                  </a:lnTo>
                  <a:lnTo>
                    <a:pt x="183" y="0"/>
                  </a:lnTo>
                  <a:lnTo>
                    <a:pt x="183" y="46"/>
                  </a:lnTo>
                  <a:lnTo>
                    <a:pt x="69" y="46"/>
                  </a:lnTo>
                  <a:lnTo>
                    <a:pt x="69" y="87"/>
                  </a:lnTo>
                  <a:lnTo>
                    <a:pt x="75" y="87"/>
                  </a:lnTo>
                  <a:lnTo>
                    <a:pt x="82" y="87"/>
                  </a:lnTo>
                  <a:lnTo>
                    <a:pt x="89" y="87"/>
                  </a:lnTo>
                  <a:lnTo>
                    <a:pt x="95" y="87"/>
                  </a:lnTo>
                  <a:lnTo>
                    <a:pt x="115" y="87"/>
                  </a:lnTo>
                  <a:lnTo>
                    <a:pt x="131" y="90"/>
                  </a:lnTo>
                  <a:lnTo>
                    <a:pt x="147" y="94"/>
                  </a:lnTo>
                  <a:lnTo>
                    <a:pt x="158" y="101"/>
                  </a:lnTo>
                  <a:lnTo>
                    <a:pt x="173" y="111"/>
                  </a:lnTo>
                  <a:lnTo>
                    <a:pt x="181" y="124"/>
                  </a:lnTo>
                  <a:lnTo>
                    <a:pt x="189" y="141"/>
                  </a:lnTo>
                  <a:lnTo>
                    <a:pt x="190" y="162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2836"/>
            <p:cNvSpPr>
              <a:spLocks noEditPoints="1"/>
            </p:cNvSpPr>
            <p:nvPr/>
          </p:nvSpPr>
          <p:spPr bwMode="auto">
            <a:xfrm>
              <a:off x="3655" y="3846"/>
              <a:ext cx="127" cy="85"/>
            </a:xfrm>
            <a:custGeom>
              <a:avLst/>
              <a:gdLst>
                <a:gd name="T0" fmla="*/ 148 w 381"/>
                <a:gd name="T1" fmla="*/ 98 h 253"/>
                <a:gd name="T2" fmla="*/ 131 w 381"/>
                <a:gd name="T3" fmla="*/ 140 h 253"/>
                <a:gd name="T4" fmla="*/ 92 w 381"/>
                <a:gd name="T5" fmla="*/ 158 h 253"/>
                <a:gd name="T6" fmla="*/ 57 w 381"/>
                <a:gd name="T7" fmla="*/ 158 h 253"/>
                <a:gd name="T8" fmla="*/ 19 w 381"/>
                <a:gd name="T9" fmla="*/ 140 h 253"/>
                <a:gd name="T10" fmla="*/ 1 w 381"/>
                <a:gd name="T11" fmla="*/ 98 h 253"/>
                <a:gd name="T12" fmla="*/ 1 w 381"/>
                <a:gd name="T13" fmla="*/ 61 h 253"/>
                <a:gd name="T14" fmla="*/ 20 w 381"/>
                <a:gd name="T15" fmla="*/ 19 h 253"/>
                <a:gd name="T16" fmla="*/ 57 w 381"/>
                <a:gd name="T17" fmla="*/ 0 h 253"/>
                <a:gd name="T18" fmla="*/ 93 w 381"/>
                <a:gd name="T19" fmla="*/ 0 h 253"/>
                <a:gd name="T20" fmla="*/ 131 w 381"/>
                <a:gd name="T21" fmla="*/ 19 h 253"/>
                <a:gd name="T22" fmla="*/ 148 w 381"/>
                <a:gd name="T23" fmla="*/ 59 h 253"/>
                <a:gd name="T24" fmla="*/ 278 w 381"/>
                <a:gd name="T25" fmla="*/ 4 h 253"/>
                <a:gd name="T26" fmla="*/ 105 w 381"/>
                <a:gd name="T27" fmla="*/ 249 h 253"/>
                <a:gd name="T28" fmla="*/ 278 w 381"/>
                <a:gd name="T29" fmla="*/ 4 h 253"/>
                <a:gd name="T30" fmla="*/ 380 w 381"/>
                <a:gd name="T31" fmla="*/ 193 h 253"/>
                <a:gd name="T32" fmla="*/ 363 w 381"/>
                <a:gd name="T33" fmla="*/ 235 h 253"/>
                <a:gd name="T34" fmla="*/ 324 w 381"/>
                <a:gd name="T35" fmla="*/ 253 h 253"/>
                <a:gd name="T36" fmla="*/ 289 w 381"/>
                <a:gd name="T37" fmla="*/ 253 h 253"/>
                <a:gd name="T38" fmla="*/ 250 w 381"/>
                <a:gd name="T39" fmla="*/ 233 h 253"/>
                <a:gd name="T40" fmla="*/ 233 w 381"/>
                <a:gd name="T41" fmla="*/ 193 h 253"/>
                <a:gd name="T42" fmla="*/ 233 w 381"/>
                <a:gd name="T43" fmla="*/ 154 h 253"/>
                <a:gd name="T44" fmla="*/ 252 w 381"/>
                <a:gd name="T45" fmla="*/ 114 h 253"/>
                <a:gd name="T46" fmla="*/ 289 w 381"/>
                <a:gd name="T47" fmla="*/ 95 h 253"/>
                <a:gd name="T48" fmla="*/ 325 w 381"/>
                <a:gd name="T49" fmla="*/ 95 h 253"/>
                <a:gd name="T50" fmla="*/ 363 w 381"/>
                <a:gd name="T51" fmla="*/ 114 h 253"/>
                <a:gd name="T52" fmla="*/ 380 w 381"/>
                <a:gd name="T53" fmla="*/ 154 h 253"/>
                <a:gd name="T54" fmla="*/ 101 w 381"/>
                <a:gd name="T55" fmla="*/ 79 h 253"/>
                <a:gd name="T56" fmla="*/ 95 w 381"/>
                <a:gd name="T57" fmla="*/ 43 h 253"/>
                <a:gd name="T58" fmla="*/ 75 w 381"/>
                <a:gd name="T59" fmla="*/ 35 h 253"/>
                <a:gd name="T60" fmla="*/ 55 w 381"/>
                <a:gd name="T61" fmla="*/ 43 h 253"/>
                <a:gd name="T62" fmla="*/ 49 w 381"/>
                <a:gd name="T63" fmla="*/ 79 h 253"/>
                <a:gd name="T64" fmla="*/ 55 w 381"/>
                <a:gd name="T65" fmla="*/ 115 h 253"/>
                <a:gd name="T66" fmla="*/ 75 w 381"/>
                <a:gd name="T67" fmla="*/ 124 h 253"/>
                <a:gd name="T68" fmla="*/ 95 w 381"/>
                <a:gd name="T69" fmla="*/ 115 h 253"/>
                <a:gd name="T70" fmla="*/ 101 w 381"/>
                <a:gd name="T71" fmla="*/ 79 h 253"/>
                <a:gd name="T72" fmla="*/ 331 w 381"/>
                <a:gd name="T73" fmla="*/ 151 h 253"/>
                <a:gd name="T74" fmla="*/ 320 w 381"/>
                <a:gd name="T75" fmla="*/ 131 h 253"/>
                <a:gd name="T76" fmla="*/ 294 w 381"/>
                <a:gd name="T77" fmla="*/ 131 h 253"/>
                <a:gd name="T78" fmla="*/ 282 w 381"/>
                <a:gd name="T79" fmla="*/ 151 h 253"/>
                <a:gd name="T80" fmla="*/ 282 w 381"/>
                <a:gd name="T81" fmla="*/ 197 h 253"/>
                <a:gd name="T82" fmla="*/ 294 w 381"/>
                <a:gd name="T83" fmla="*/ 217 h 253"/>
                <a:gd name="T84" fmla="*/ 320 w 381"/>
                <a:gd name="T85" fmla="*/ 217 h 253"/>
                <a:gd name="T86" fmla="*/ 331 w 381"/>
                <a:gd name="T87" fmla="*/ 19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1" h="253">
                  <a:moveTo>
                    <a:pt x="150" y="79"/>
                  </a:moveTo>
                  <a:lnTo>
                    <a:pt x="148" y="98"/>
                  </a:lnTo>
                  <a:lnTo>
                    <a:pt x="140" y="128"/>
                  </a:lnTo>
                  <a:lnTo>
                    <a:pt x="131" y="140"/>
                  </a:lnTo>
                  <a:lnTo>
                    <a:pt x="121" y="148"/>
                  </a:lnTo>
                  <a:lnTo>
                    <a:pt x="92" y="158"/>
                  </a:lnTo>
                  <a:lnTo>
                    <a:pt x="75" y="158"/>
                  </a:lnTo>
                  <a:lnTo>
                    <a:pt x="57" y="158"/>
                  </a:lnTo>
                  <a:lnTo>
                    <a:pt x="30" y="148"/>
                  </a:lnTo>
                  <a:lnTo>
                    <a:pt x="19" y="140"/>
                  </a:lnTo>
                  <a:lnTo>
                    <a:pt x="11" y="128"/>
                  </a:lnTo>
                  <a:lnTo>
                    <a:pt x="1" y="98"/>
                  </a:lnTo>
                  <a:lnTo>
                    <a:pt x="0" y="79"/>
                  </a:lnTo>
                  <a:lnTo>
                    <a:pt x="1" y="61"/>
                  </a:lnTo>
                  <a:lnTo>
                    <a:pt x="11" y="30"/>
                  </a:lnTo>
                  <a:lnTo>
                    <a:pt x="20" y="19"/>
                  </a:lnTo>
                  <a:lnTo>
                    <a:pt x="30" y="10"/>
                  </a:lnTo>
                  <a:lnTo>
                    <a:pt x="57" y="0"/>
                  </a:lnTo>
                  <a:lnTo>
                    <a:pt x="75" y="0"/>
                  </a:lnTo>
                  <a:lnTo>
                    <a:pt x="93" y="0"/>
                  </a:lnTo>
                  <a:lnTo>
                    <a:pt x="121" y="10"/>
                  </a:lnTo>
                  <a:lnTo>
                    <a:pt x="131" y="19"/>
                  </a:lnTo>
                  <a:lnTo>
                    <a:pt x="140" y="30"/>
                  </a:lnTo>
                  <a:lnTo>
                    <a:pt x="148" y="59"/>
                  </a:lnTo>
                  <a:lnTo>
                    <a:pt x="150" y="79"/>
                  </a:lnTo>
                  <a:close/>
                  <a:moveTo>
                    <a:pt x="278" y="4"/>
                  </a:moveTo>
                  <a:lnTo>
                    <a:pt x="150" y="249"/>
                  </a:lnTo>
                  <a:lnTo>
                    <a:pt x="105" y="249"/>
                  </a:lnTo>
                  <a:lnTo>
                    <a:pt x="233" y="4"/>
                  </a:lnTo>
                  <a:lnTo>
                    <a:pt x="278" y="4"/>
                  </a:lnTo>
                  <a:close/>
                  <a:moveTo>
                    <a:pt x="381" y="173"/>
                  </a:moveTo>
                  <a:lnTo>
                    <a:pt x="380" y="193"/>
                  </a:lnTo>
                  <a:lnTo>
                    <a:pt x="371" y="223"/>
                  </a:lnTo>
                  <a:lnTo>
                    <a:pt x="363" y="235"/>
                  </a:lnTo>
                  <a:lnTo>
                    <a:pt x="353" y="243"/>
                  </a:lnTo>
                  <a:lnTo>
                    <a:pt x="324" y="253"/>
                  </a:lnTo>
                  <a:lnTo>
                    <a:pt x="307" y="253"/>
                  </a:lnTo>
                  <a:lnTo>
                    <a:pt x="289" y="253"/>
                  </a:lnTo>
                  <a:lnTo>
                    <a:pt x="262" y="243"/>
                  </a:lnTo>
                  <a:lnTo>
                    <a:pt x="250" y="233"/>
                  </a:lnTo>
                  <a:lnTo>
                    <a:pt x="243" y="223"/>
                  </a:lnTo>
                  <a:lnTo>
                    <a:pt x="233" y="193"/>
                  </a:lnTo>
                  <a:lnTo>
                    <a:pt x="232" y="174"/>
                  </a:lnTo>
                  <a:lnTo>
                    <a:pt x="233" y="154"/>
                  </a:lnTo>
                  <a:lnTo>
                    <a:pt x="243" y="125"/>
                  </a:lnTo>
                  <a:lnTo>
                    <a:pt x="252" y="114"/>
                  </a:lnTo>
                  <a:lnTo>
                    <a:pt x="262" y="105"/>
                  </a:lnTo>
                  <a:lnTo>
                    <a:pt x="289" y="95"/>
                  </a:lnTo>
                  <a:lnTo>
                    <a:pt x="307" y="95"/>
                  </a:lnTo>
                  <a:lnTo>
                    <a:pt x="325" y="95"/>
                  </a:lnTo>
                  <a:lnTo>
                    <a:pt x="353" y="105"/>
                  </a:lnTo>
                  <a:lnTo>
                    <a:pt x="363" y="114"/>
                  </a:lnTo>
                  <a:lnTo>
                    <a:pt x="371" y="125"/>
                  </a:lnTo>
                  <a:lnTo>
                    <a:pt x="380" y="154"/>
                  </a:lnTo>
                  <a:lnTo>
                    <a:pt x="381" y="173"/>
                  </a:lnTo>
                  <a:close/>
                  <a:moveTo>
                    <a:pt x="101" y="79"/>
                  </a:moveTo>
                  <a:lnTo>
                    <a:pt x="99" y="56"/>
                  </a:lnTo>
                  <a:lnTo>
                    <a:pt x="95" y="43"/>
                  </a:lnTo>
                  <a:lnTo>
                    <a:pt x="88" y="36"/>
                  </a:lnTo>
                  <a:lnTo>
                    <a:pt x="75" y="35"/>
                  </a:lnTo>
                  <a:lnTo>
                    <a:pt x="62" y="36"/>
                  </a:lnTo>
                  <a:lnTo>
                    <a:pt x="55" y="43"/>
                  </a:lnTo>
                  <a:lnTo>
                    <a:pt x="50" y="56"/>
                  </a:lnTo>
                  <a:lnTo>
                    <a:pt x="49" y="79"/>
                  </a:lnTo>
                  <a:lnTo>
                    <a:pt x="50" y="102"/>
                  </a:lnTo>
                  <a:lnTo>
                    <a:pt x="55" y="115"/>
                  </a:lnTo>
                  <a:lnTo>
                    <a:pt x="62" y="122"/>
                  </a:lnTo>
                  <a:lnTo>
                    <a:pt x="75" y="124"/>
                  </a:lnTo>
                  <a:lnTo>
                    <a:pt x="88" y="122"/>
                  </a:lnTo>
                  <a:lnTo>
                    <a:pt x="95" y="115"/>
                  </a:lnTo>
                  <a:lnTo>
                    <a:pt x="99" y="102"/>
                  </a:lnTo>
                  <a:lnTo>
                    <a:pt x="101" y="79"/>
                  </a:lnTo>
                  <a:close/>
                  <a:moveTo>
                    <a:pt x="333" y="174"/>
                  </a:moveTo>
                  <a:lnTo>
                    <a:pt x="331" y="151"/>
                  </a:lnTo>
                  <a:lnTo>
                    <a:pt x="327" y="138"/>
                  </a:lnTo>
                  <a:lnTo>
                    <a:pt x="320" y="131"/>
                  </a:lnTo>
                  <a:lnTo>
                    <a:pt x="307" y="130"/>
                  </a:lnTo>
                  <a:lnTo>
                    <a:pt x="294" y="131"/>
                  </a:lnTo>
                  <a:lnTo>
                    <a:pt x="286" y="138"/>
                  </a:lnTo>
                  <a:lnTo>
                    <a:pt x="282" y="151"/>
                  </a:lnTo>
                  <a:lnTo>
                    <a:pt x="281" y="174"/>
                  </a:lnTo>
                  <a:lnTo>
                    <a:pt x="282" y="197"/>
                  </a:lnTo>
                  <a:lnTo>
                    <a:pt x="286" y="210"/>
                  </a:lnTo>
                  <a:lnTo>
                    <a:pt x="294" y="217"/>
                  </a:lnTo>
                  <a:lnTo>
                    <a:pt x="307" y="219"/>
                  </a:lnTo>
                  <a:lnTo>
                    <a:pt x="320" y="217"/>
                  </a:lnTo>
                  <a:lnTo>
                    <a:pt x="327" y="210"/>
                  </a:lnTo>
                  <a:lnTo>
                    <a:pt x="331" y="197"/>
                  </a:lnTo>
                  <a:lnTo>
                    <a:pt x="333" y="174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Freeform 2837"/>
            <p:cNvSpPr>
              <a:spLocks/>
            </p:cNvSpPr>
            <p:nvPr/>
          </p:nvSpPr>
          <p:spPr bwMode="auto">
            <a:xfrm>
              <a:off x="1077" y="3848"/>
              <a:ext cx="54" cy="81"/>
            </a:xfrm>
            <a:custGeom>
              <a:avLst/>
              <a:gdLst>
                <a:gd name="T0" fmla="*/ 163 w 163"/>
                <a:gd name="T1" fmla="*/ 245 h 245"/>
                <a:gd name="T2" fmla="*/ 0 w 163"/>
                <a:gd name="T3" fmla="*/ 245 h 245"/>
                <a:gd name="T4" fmla="*/ 0 w 163"/>
                <a:gd name="T5" fmla="*/ 202 h 245"/>
                <a:gd name="T6" fmla="*/ 51 w 163"/>
                <a:gd name="T7" fmla="*/ 202 h 245"/>
                <a:gd name="T8" fmla="*/ 51 w 163"/>
                <a:gd name="T9" fmla="*/ 72 h 245"/>
                <a:gd name="T10" fmla="*/ 0 w 163"/>
                <a:gd name="T11" fmla="*/ 72 h 245"/>
                <a:gd name="T12" fmla="*/ 0 w 163"/>
                <a:gd name="T13" fmla="*/ 34 h 245"/>
                <a:gd name="T14" fmla="*/ 12 w 163"/>
                <a:gd name="T15" fmla="*/ 34 h 245"/>
                <a:gd name="T16" fmla="*/ 22 w 163"/>
                <a:gd name="T17" fmla="*/ 32 h 245"/>
                <a:gd name="T18" fmla="*/ 32 w 163"/>
                <a:gd name="T19" fmla="*/ 31 h 245"/>
                <a:gd name="T20" fmla="*/ 41 w 163"/>
                <a:gd name="T21" fmla="*/ 26 h 245"/>
                <a:gd name="T22" fmla="*/ 48 w 163"/>
                <a:gd name="T23" fmla="*/ 22 h 245"/>
                <a:gd name="T24" fmla="*/ 54 w 163"/>
                <a:gd name="T25" fmla="*/ 16 h 245"/>
                <a:gd name="T26" fmla="*/ 57 w 163"/>
                <a:gd name="T27" fmla="*/ 9 h 245"/>
                <a:gd name="T28" fmla="*/ 58 w 163"/>
                <a:gd name="T29" fmla="*/ 0 h 245"/>
                <a:gd name="T30" fmla="*/ 113 w 163"/>
                <a:gd name="T31" fmla="*/ 0 h 245"/>
                <a:gd name="T32" fmla="*/ 113 w 163"/>
                <a:gd name="T33" fmla="*/ 202 h 245"/>
                <a:gd name="T34" fmla="*/ 163 w 163"/>
                <a:gd name="T35" fmla="*/ 202 h 245"/>
                <a:gd name="T36" fmla="*/ 163 w 163"/>
                <a:gd name="T37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" h="245">
                  <a:moveTo>
                    <a:pt x="163" y="245"/>
                  </a:moveTo>
                  <a:lnTo>
                    <a:pt x="0" y="245"/>
                  </a:lnTo>
                  <a:lnTo>
                    <a:pt x="0" y="202"/>
                  </a:lnTo>
                  <a:lnTo>
                    <a:pt x="51" y="202"/>
                  </a:lnTo>
                  <a:lnTo>
                    <a:pt x="51" y="72"/>
                  </a:lnTo>
                  <a:lnTo>
                    <a:pt x="0" y="72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2" y="32"/>
                  </a:lnTo>
                  <a:lnTo>
                    <a:pt x="32" y="31"/>
                  </a:lnTo>
                  <a:lnTo>
                    <a:pt x="41" y="26"/>
                  </a:lnTo>
                  <a:lnTo>
                    <a:pt x="48" y="22"/>
                  </a:lnTo>
                  <a:lnTo>
                    <a:pt x="54" y="16"/>
                  </a:lnTo>
                  <a:lnTo>
                    <a:pt x="57" y="9"/>
                  </a:lnTo>
                  <a:lnTo>
                    <a:pt x="58" y="0"/>
                  </a:lnTo>
                  <a:lnTo>
                    <a:pt x="113" y="0"/>
                  </a:lnTo>
                  <a:lnTo>
                    <a:pt x="113" y="202"/>
                  </a:lnTo>
                  <a:lnTo>
                    <a:pt x="163" y="202"/>
                  </a:lnTo>
                  <a:lnTo>
                    <a:pt x="163" y="245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2838"/>
            <p:cNvSpPr>
              <a:spLocks noEditPoints="1"/>
            </p:cNvSpPr>
            <p:nvPr/>
          </p:nvSpPr>
          <p:spPr bwMode="auto">
            <a:xfrm>
              <a:off x="1188" y="3846"/>
              <a:ext cx="127" cy="85"/>
            </a:xfrm>
            <a:custGeom>
              <a:avLst/>
              <a:gdLst>
                <a:gd name="T0" fmla="*/ 148 w 380"/>
                <a:gd name="T1" fmla="*/ 98 h 253"/>
                <a:gd name="T2" fmla="*/ 130 w 380"/>
                <a:gd name="T3" fmla="*/ 140 h 253"/>
                <a:gd name="T4" fmla="*/ 92 w 380"/>
                <a:gd name="T5" fmla="*/ 158 h 253"/>
                <a:gd name="T6" fmla="*/ 58 w 380"/>
                <a:gd name="T7" fmla="*/ 158 h 253"/>
                <a:gd name="T8" fmla="*/ 19 w 380"/>
                <a:gd name="T9" fmla="*/ 140 h 253"/>
                <a:gd name="T10" fmla="*/ 1 w 380"/>
                <a:gd name="T11" fmla="*/ 98 h 253"/>
                <a:gd name="T12" fmla="*/ 1 w 380"/>
                <a:gd name="T13" fmla="*/ 61 h 253"/>
                <a:gd name="T14" fmla="*/ 20 w 380"/>
                <a:gd name="T15" fmla="*/ 19 h 253"/>
                <a:gd name="T16" fmla="*/ 58 w 380"/>
                <a:gd name="T17" fmla="*/ 0 h 253"/>
                <a:gd name="T18" fmla="*/ 92 w 380"/>
                <a:gd name="T19" fmla="*/ 0 h 253"/>
                <a:gd name="T20" fmla="*/ 131 w 380"/>
                <a:gd name="T21" fmla="*/ 19 h 253"/>
                <a:gd name="T22" fmla="*/ 148 w 380"/>
                <a:gd name="T23" fmla="*/ 59 h 253"/>
                <a:gd name="T24" fmla="*/ 277 w 380"/>
                <a:gd name="T25" fmla="*/ 4 h 253"/>
                <a:gd name="T26" fmla="*/ 105 w 380"/>
                <a:gd name="T27" fmla="*/ 249 h 253"/>
                <a:gd name="T28" fmla="*/ 277 w 380"/>
                <a:gd name="T29" fmla="*/ 4 h 253"/>
                <a:gd name="T30" fmla="*/ 380 w 380"/>
                <a:gd name="T31" fmla="*/ 193 h 253"/>
                <a:gd name="T32" fmla="*/ 362 w 380"/>
                <a:gd name="T33" fmla="*/ 235 h 253"/>
                <a:gd name="T34" fmla="*/ 324 w 380"/>
                <a:gd name="T35" fmla="*/ 253 h 253"/>
                <a:gd name="T36" fmla="*/ 290 w 380"/>
                <a:gd name="T37" fmla="*/ 253 h 253"/>
                <a:gd name="T38" fmla="*/ 251 w 380"/>
                <a:gd name="T39" fmla="*/ 233 h 253"/>
                <a:gd name="T40" fmla="*/ 233 w 380"/>
                <a:gd name="T41" fmla="*/ 193 h 253"/>
                <a:gd name="T42" fmla="*/ 233 w 380"/>
                <a:gd name="T43" fmla="*/ 154 h 253"/>
                <a:gd name="T44" fmla="*/ 252 w 380"/>
                <a:gd name="T45" fmla="*/ 114 h 253"/>
                <a:gd name="T46" fmla="*/ 290 w 380"/>
                <a:gd name="T47" fmla="*/ 95 h 253"/>
                <a:gd name="T48" fmla="*/ 324 w 380"/>
                <a:gd name="T49" fmla="*/ 95 h 253"/>
                <a:gd name="T50" fmla="*/ 363 w 380"/>
                <a:gd name="T51" fmla="*/ 114 h 253"/>
                <a:gd name="T52" fmla="*/ 380 w 380"/>
                <a:gd name="T53" fmla="*/ 154 h 253"/>
                <a:gd name="T54" fmla="*/ 101 w 380"/>
                <a:gd name="T55" fmla="*/ 79 h 253"/>
                <a:gd name="T56" fmla="*/ 95 w 380"/>
                <a:gd name="T57" fmla="*/ 43 h 253"/>
                <a:gd name="T58" fmla="*/ 75 w 380"/>
                <a:gd name="T59" fmla="*/ 35 h 253"/>
                <a:gd name="T60" fmla="*/ 55 w 380"/>
                <a:gd name="T61" fmla="*/ 43 h 253"/>
                <a:gd name="T62" fmla="*/ 49 w 380"/>
                <a:gd name="T63" fmla="*/ 79 h 253"/>
                <a:gd name="T64" fmla="*/ 55 w 380"/>
                <a:gd name="T65" fmla="*/ 115 h 253"/>
                <a:gd name="T66" fmla="*/ 75 w 380"/>
                <a:gd name="T67" fmla="*/ 124 h 253"/>
                <a:gd name="T68" fmla="*/ 95 w 380"/>
                <a:gd name="T69" fmla="*/ 115 h 253"/>
                <a:gd name="T70" fmla="*/ 101 w 380"/>
                <a:gd name="T71" fmla="*/ 79 h 253"/>
                <a:gd name="T72" fmla="*/ 331 w 380"/>
                <a:gd name="T73" fmla="*/ 151 h 253"/>
                <a:gd name="T74" fmla="*/ 320 w 380"/>
                <a:gd name="T75" fmla="*/ 131 h 253"/>
                <a:gd name="T76" fmla="*/ 294 w 380"/>
                <a:gd name="T77" fmla="*/ 131 h 253"/>
                <a:gd name="T78" fmla="*/ 282 w 380"/>
                <a:gd name="T79" fmla="*/ 151 h 253"/>
                <a:gd name="T80" fmla="*/ 282 w 380"/>
                <a:gd name="T81" fmla="*/ 197 h 253"/>
                <a:gd name="T82" fmla="*/ 294 w 380"/>
                <a:gd name="T83" fmla="*/ 217 h 253"/>
                <a:gd name="T84" fmla="*/ 320 w 380"/>
                <a:gd name="T85" fmla="*/ 217 h 253"/>
                <a:gd name="T86" fmla="*/ 331 w 380"/>
                <a:gd name="T87" fmla="*/ 19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0" h="253">
                  <a:moveTo>
                    <a:pt x="148" y="79"/>
                  </a:moveTo>
                  <a:lnTo>
                    <a:pt x="148" y="98"/>
                  </a:lnTo>
                  <a:lnTo>
                    <a:pt x="138" y="128"/>
                  </a:lnTo>
                  <a:lnTo>
                    <a:pt x="130" y="140"/>
                  </a:lnTo>
                  <a:lnTo>
                    <a:pt x="120" y="148"/>
                  </a:lnTo>
                  <a:lnTo>
                    <a:pt x="92" y="158"/>
                  </a:lnTo>
                  <a:lnTo>
                    <a:pt x="75" y="158"/>
                  </a:lnTo>
                  <a:lnTo>
                    <a:pt x="58" y="158"/>
                  </a:lnTo>
                  <a:lnTo>
                    <a:pt x="29" y="148"/>
                  </a:lnTo>
                  <a:lnTo>
                    <a:pt x="19" y="140"/>
                  </a:lnTo>
                  <a:lnTo>
                    <a:pt x="10" y="128"/>
                  </a:lnTo>
                  <a:lnTo>
                    <a:pt x="1" y="98"/>
                  </a:lnTo>
                  <a:lnTo>
                    <a:pt x="0" y="79"/>
                  </a:lnTo>
                  <a:lnTo>
                    <a:pt x="1" y="61"/>
                  </a:lnTo>
                  <a:lnTo>
                    <a:pt x="10" y="30"/>
                  </a:lnTo>
                  <a:lnTo>
                    <a:pt x="20" y="19"/>
                  </a:lnTo>
                  <a:lnTo>
                    <a:pt x="30" y="10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92" y="0"/>
                  </a:lnTo>
                  <a:lnTo>
                    <a:pt x="121" y="10"/>
                  </a:lnTo>
                  <a:lnTo>
                    <a:pt x="131" y="19"/>
                  </a:lnTo>
                  <a:lnTo>
                    <a:pt x="140" y="30"/>
                  </a:lnTo>
                  <a:lnTo>
                    <a:pt x="148" y="59"/>
                  </a:lnTo>
                  <a:lnTo>
                    <a:pt x="148" y="79"/>
                  </a:lnTo>
                  <a:close/>
                  <a:moveTo>
                    <a:pt x="277" y="4"/>
                  </a:moveTo>
                  <a:lnTo>
                    <a:pt x="148" y="249"/>
                  </a:lnTo>
                  <a:lnTo>
                    <a:pt x="105" y="249"/>
                  </a:lnTo>
                  <a:lnTo>
                    <a:pt x="233" y="4"/>
                  </a:lnTo>
                  <a:lnTo>
                    <a:pt x="277" y="4"/>
                  </a:lnTo>
                  <a:close/>
                  <a:moveTo>
                    <a:pt x="380" y="173"/>
                  </a:moveTo>
                  <a:lnTo>
                    <a:pt x="380" y="193"/>
                  </a:lnTo>
                  <a:lnTo>
                    <a:pt x="370" y="223"/>
                  </a:lnTo>
                  <a:lnTo>
                    <a:pt x="362" y="235"/>
                  </a:lnTo>
                  <a:lnTo>
                    <a:pt x="351" y="243"/>
                  </a:lnTo>
                  <a:lnTo>
                    <a:pt x="324" y="253"/>
                  </a:lnTo>
                  <a:lnTo>
                    <a:pt x="307" y="253"/>
                  </a:lnTo>
                  <a:lnTo>
                    <a:pt x="290" y="253"/>
                  </a:lnTo>
                  <a:lnTo>
                    <a:pt x="261" y="243"/>
                  </a:lnTo>
                  <a:lnTo>
                    <a:pt x="251" y="233"/>
                  </a:lnTo>
                  <a:lnTo>
                    <a:pt x="242" y="223"/>
                  </a:lnTo>
                  <a:lnTo>
                    <a:pt x="233" y="193"/>
                  </a:lnTo>
                  <a:lnTo>
                    <a:pt x="232" y="174"/>
                  </a:lnTo>
                  <a:lnTo>
                    <a:pt x="233" y="154"/>
                  </a:lnTo>
                  <a:lnTo>
                    <a:pt x="242" y="125"/>
                  </a:lnTo>
                  <a:lnTo>
                    <a:pt x="252" y="114"/>
                  </a:lnTo>
                  <a:lnTo>
                    <a:pt x="262" y="105"/>
                  </a:lnTo>
                  <a:lnTo>
                    <a:pt x="290" y="95"/>
                  </a:lnTo>
                  <a:lnTo>
                    <a:pt x="307" y="95"/>
                  </a:lnTo>
                  <a:lnTo>
                    <a:pt x="324" y="95"/>
                  </a:lnTo>
                  <a:lnTo>
                    <a:pt x="353" y="105"/>
                  </a:lnTo>
                  <a:lnTo>
                    <a:pt x="363" y="114"/>
                  </a:lnTo>
                  <a:lnTo>
                    <a:pt x="370" y="125"/>
                  </a:lnTo>
                  <a:lnTo>
                    <a:pt x="380" y="154"/>
                  </a:lnTo>
                  <a:lnTo>
                    <a:pt x="380" y="173"/>
                  </a:lnTo>
                  <a:close/>
                  <a:moveTo>
                    <a:pt x="101" y="79"/>
                  </a:moveTo>
                  <a:lnTo>
                    <a:pt x="99" y="56"/>
                  </a:lnTo>
                  <a:lnTo>
                    <a:pt x="95" y="43"/>
                  </a:lnTo>
                  <a:lnTo>
                    <a:pt x="88" y="36"/>
                  </a:lnTo>
                  <a:lnTo>
                    <a:pt x="75" y="35"/>
                  </a:lnTo>
                  <a:lnTo>
                    <a:pt x="62" y="36"/>
                  </a:lnTo>
                  <a:lnTo>
                    <a:pt x="55" y="43"/>
                  </a:lnTo>
                  <a:lnTo>
                    <a:pt x="50" y="56"/>
                  </a:lnTo>
                  <a:lnTo>
                    <a:pt x="49" y="79"/>
                  </a:lnTo>
                  <a:lnTo>
                    <a:pt x="50" y="102"/>
                  </a:lnTo>
                  <a:lnTo>
                    <a:pt x="55" y="115"/>
                  </a:lnTo>
                  <a:lnTo>
                    <a:pt x="62" y="122"/>
                  </a:lnTo>
                  <a:lnTo>
                    <a:pt x="75" y="124"/>
                  </a:lnTo>
                  <a:lnTo>
                    <a:pt x="88" y="122"/>
                  </a:lnTo>
                  <a:lnTo>
                    <a:pt x="95" y="115"/>
                  </a:lnTo>
                  <a:lnTo>
                    <a:pt x="99" y="102"/>
                  </a:lnTo>
                  <a:lnTo>
                    <a:pt x="101" y="79"/>
                  </a:lnTo>
                  <a:close/>
                  <a:moveTo>
                    <a:pt x="333" y="174"/>
                  </a:moveTo>
                  <a:lnTo>
                    <a:pt x="331" y="151"/>
                  </a:lnTo>
                  <a:lnTo>
                    <a:pt x="327" y="138"/>
                  </a:lnTo>
                  <a:lnTo>
                    <a:pt x="320" y="131"/>
                  </a:lnTo>
                  <a:lnTo>
                    <a:pt x="307" y="130"/>
                  </a:lnTo>
                  <a:lnTo>
                    <a:pt x="294" y="131"/>
                  </a:lnTo>
                  <a:lnTo>
                    <a:pt x="287" y="138"/>
                  </a:lnTo>
                  <a:lnTo>
                    <a:pt x="282" y="151"/>
                  </a:lnTo>
                  <a:lnTo>
                    <a:pt x="281" y="174"/>
                  </a:lnTo>
                  <a:lnTo>
                    <a:pt x="282" y="197"/>
                  </a:lnTo>
                  <a:lnTo>
                    <a:pt x="287" y="210"/>
                  </a:lnTo>
                  <a:lnTo>
                    <a:pt x="294" y="217"/>
                  </a:lnTo>
                  <a:lnTo>
                    <a:pt x="307" y="219"/>
                  </a:lnTo>
                  <a:lnTo>
                    <a:pt x="320" y="217"/>
                  </a:lnTo>
                  <a:lnTo>
                    <a:pt x="327" y="210"/>
                  </a:lnTo>
                  <a:lnTo>
                    <a:pt x="331" y="197"/>
                  </a:lnTo>
                  <a:lnTo>
                    <a:pt x="333" y="174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" name="Freeform 2839"/>
            <p:cNvSpPr>
              <a:spLocks/>
            </p:cNvSpPr>
            <p:nvPr/>
          </p:nvSpPr>
          <p:spPr bwMode="auto">
            <a:xfrm>
              <a:off x="3836" y="3502"/>
              <a:ext cx="64" cy="83"/>
            </a:xfrm>
            <a:custGeom>
              <a:avLst/>
              <a:gdLst>
                <a:gd name="T0" fmla="*/ 190 w 190"/>
                <a:gd name="T1" fmla="*/ 161 h 249"/>
                <a:gd name="T2" fmla="*/ 189 w 190"/>
                <a:gd name="T3" fmla="*/ 180 h 249"/>
                <a:gd name="T4" fmla="*/ 183 w 190"/>
                <a:gd name="T5" fmla="*/ 197 h 249"/>
                <a:gd name="T6" fmla="*/ 174 w 190"/>
                <a:gd name="T7" fmla="*/ 213 h 249"/>
                <a:gd name="T8" fmla="*/ 163 w 190"/>
                <a:gd name="T9" fmla="*/ 225 h 249"/>
                <a:gd name="T10" fmla="*/ 147 w 190"/>
                <a:gd name="T11" fmla="*/ 236 h 249"/>
                <a:gd name="T12" fmla="*/ 127 w 190"/>
                <a:gd name="T13" fmla="*/ 243 h 249"/>
                <a:gd name="T14" fmla="*/ 107 w 190"/>
                <a:gd name="T15" fmla="*/ 249 h 249"/>
                <a:gd name="T16" fmla="*/ 82 w 190"/>
                <a:gd name="T17" fmla="*/ 249 h 249"/>
                <a:gd name="T18" fmla="*/ 55 w 190"/>
                <a:gd name="T19" fmla="*/ 249 h 249"/>
                <a:gd name="T20" fmla="*/ 33 w 190"/>
                <a:gd name="T21" fmla="*/ 245 h 249"/>
                <a:gd name="T22" fmla="*/ 15 w 190"/>
                <a:gd name="T23" fmla="*/ 240 h 249"/>
                <a:gd name="T24" fmla="*/ 0 w 190"/>
                <a:gd name="T25" fmla="*/ 235 h 249"/>
                <a:gd name="T26" fmla="*/ 0 w 190"/>
                <a:gd name="T27" fmla="*/ 180 h 249"/>
                <a:gd name="T28" fmla="*/ 7 w 190"/>
                <a:gd name="T29" fmla="*/ 180 h 249"/>
                <a:gd name="T30" fmla="*/ 22 w 190"/>
                <a:gd name="T31" fmla="*/ 189 h 249"/>
                <a:gd name="T32" fmla="*/ 39 w 190"/>
                <a:gd name="T33" fmla="*/ 196 h 249"/>
                <a:gd name="T34" fmla="*/ 56 w 190"/>
                <a:gd name="T35" fmla="*/ 200 h 249"/>
                <a:gd name="T36" fmla="*/ 74 w 190"/>
                <a:gd name="T37" fmla="*/ 202 h 249"/>
                <a:gd name="T38" fmla="*/ 84 w 190"/>
                <a:gd name="T39" fmla="*/ 202 h 249"/>
                <a:gd name="T40" fmla="*/ 95 w 190"/>
                <a:gd name="T41" fmla="*/ 199 h 249"/>
                <a:gd name="T42" fmla="*/ 107 w 190"/>
                <a:gd name="T43" fmla="*/ 196 h 249"/>
                <a:gd name="T44" fmla="*/ 115 w 190"/>
                <a:gd name="T45" fmla="*/ 190 h 249"/>
                <a:gd name="T46" fmla="*/ 120 w 190"/>
                <a:gd name="T47" fmla="*/ 186 h 249"/>
                <a:gd name="T48" fmla="*/ 124 w 190"/>
                <a:gd name="T49" fmla="*/ 180 h 249"/>
                <a:gd name="T50" fmla="*/ 125 w 190"/>
                <a:gd name="T51" fmla="*/ 174 h 249"/>
                <a:gd name="T52" fmla="*/ 127 w 190"/>
                <a:gd name="T53" fmla="*/ 164 h 249"/>
                <a:gd name="T54" fmla="*/ 125 w 190"/>
                <a:gd name="T55" fmla="*/ 155 h 249"/>
                <a:gd name="T56" fmla="*/ 123 w 190"/>
                <a:gd name="T57" fmla="*/ 150 h 249"/>
                <a:gd name="T58" fmla="*/ 118 w 190"/>
                <a:gd name="T59" fmla="*/ 144 h 249"/>
                <a:gd name="T60" fmla="*/ 113 w 190"/>
                <a:gd name="T61" fmla="*/ 140 h 249"/>
                <a:gd name="T62" fmla="*/ 102 w 190"/>
                <a:gd name="T63" fmla="*/ 134 h 249"/>
                <a:gd name="T64" fmla="*/ 91 w 190"/>
                <a:gd name="T65" fmla="*/ 132 h 249"/>
                <a:gd name="T66" fmla="*/ 79 w 190"/>
                <a:gd name="T67" fmla="*/ 131 h 249"/>
                <a:gd name="T68" fmla="*/ 69 w 190"/>
                <a:gd name="T69" fmla="*/ 130 h 249"/>
                <a:gd name="T70" fmla="*/ 53 w 190"/>
                <a:gd name="T71" fmla="*/ 131 h 249"/>
                <a:gd name="T72" fmla="*/ 41 w 190"/>
                <a:gd name="T73" fmla="*/ 132 h 249"/>
                <a:gd name="T74" fmla="*/ 28 w 190"/>
                <a:gd name="T75" fmla="*/ 135 h 249"/>
                <a:gd name="T76" fmla="*/ 16 w 190"/>
                <a:gd name="T77" fmla="*/ 138 h 249"/>
                <a:gd name="T78" fmla="*/ 9 w 190"/>
                <a:gd name="T79" fmla="*/ 138 h 249"/>
                <a:gd name="T80" fmla="*/ 9 w 190"/>
                <a:gd name="T81" fmla="*/ 0 h 249"/>
                <a:gd name="T82" fmla="*/ 183 w 190"/>
                <a:gd name="T83" fmla="*/ 0 h 249"/>
                <a:gd name="T84" fmla="*/ 183 w 190"/>
                <a:gd name="T85" fmla="*/ 46 h 249"/>
                <a:gd name="T86" fmla="*/ 69 w 190"/>
                <a:gd name="T87" fmla="*/ 46 h 249"/>
                <a:gd name="T88" fmla="*/ 69 w 190"/>
                <a:gd name="T89" fmla="*/ 86 h 249"/>
                <a:gd name="T90" fmla="*/ 74 w 190"/>
                <a:gd name="T91" fmla="*/ 86 h 249"/>
                <a:gd name="T92" fmla="*/ 81 w 190"/>
                <a:gd name="T93" fmla="*/ 86 h 249"/>
                <a:gd name="T94" fmla="*/ 89 w 190"/>
                <a:gd name="T95" fmla="*/ 86 h 249"/>
                <a:gd name="T96" fmla="*/ 95 w 190"/>
                <a:gd name="T97" fmla="*/ 86 h 249"/>
                <a:gd name="T98" fmla="*/ 114 w 190"/>
                <a:gd name="T99" fmla="*/ 86 h 249"/>
                <a:gd name="T100" fmla="*/ 131 w 190"/>
                <a:gd name="T101" fmla="*/ 89 h 249"/>
                <a:gd name="T102" fmla="*/ 146 w 190"/>
                <a:gd name="T103" fmla="*/ 94 h 249"/>
                <a:gd name="T104" fmla="*/ 159 w 190"/>
                <a:gd name="T105" fmla="*/ 101 h 249"/>
                <a:gd name="T106" fmla="*/ 173 w 190"/>
                <a:gd name="T107" fmla="*/ 111 h 249"/>
                <a:gd name="T108" fmla="*/ 182 w 190"/>
                <a:gd name="T109" fmla="*/ 124 h 249"/>
                <a:gd name="T110" fmla="*/ 189 w 190"/>
                <a:gd name="T111" fmla="*/ 141 h 249"/>
                <a:gd name="T112" fmla="*/ 190 w 190"/>
                <a:gd name="T113" fmla="*/ 16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0" h="249">
                  <a:moveTo>
                    <a:pt x="190" y="161"/>
                  </a:moveTo>
                  <a:lnTo>
                    <a:pt x="189" y="180"/>
                  </a:lnTo>
                  <a:lnTo>
                    <a:pt x="183" y="197"/>
                  </a:lnTo>
                  <a:lnTo>
                    <a:pt x="174" y="213"/>
                  </a:lnTo>
                  <a:lnTo>
                    <a:pt x="163" y="225"/>
                  </a:lnTo>
                  <a:lnTo>
                    <a:pt x="147" y="236"/>
                  </a:lnTo>
                  <a:lnTo>
                    <a:pt x="127" y="243"/>
                  </a:lnTo>
                  <a:lnTo>
                    <a:pt x="107" y="249"/>
                  </a:lnTo>
                  <a:lnTo>
                    <a:pt x="82" y="249"/>
                  </a:lnTo>
                  <a:lnTo>
                    <a:pt x="55" y="249"/>
                  </a:lnTo>
                  <a:lnTo>
                    <a:pt x="33" y="245"/>
                  </a:lnTo>
                  <a:lnTo>
                    <a:pt x="15" y="240"/>
                  </a:lnTo>
                  <a:lnTo>
                    <a:pt x="0" y="235"/>
                  </a:lnTo>
                  <a:lnTo>
                    <a:pt x="0" y="180"/>
                  </a:lnTo>
                  <a:lnTo>
                    <a:pt x="7" y="180"/>
                  </a:lnTo>
                  <a:lnTo>
                    <a:pt x="22" y="189"/>
                  </a:lnTo>
                  <a:lnTo>
                    <a:pt x="39" y="196"/>
                  </a:lnTo>
                  <a:lnTo>
                    <a:pt x="56" y="200"/>
                  </a:lnTo>
                  <a:lnTo>
                    <a:pt x="74" y="202"/>
                  </a:lnTo>
                  <a:lnTo>
                    <a:pt x="84" y="202"/>
                  </a:lnTo>
                  <a:lnTo>
                    <a:pt x="95" y="199"/>
                  </a:lnTo>
                  <a:lnTo>
                    <a:pt x="107" y="196"/>
                  </a:lnTo>
                  <a:lnTo>
                    <a:pt x="115" y="190"/>
                  </a:lnTo>
                  <a:lnTo>
                    <a:pt x="120" y="186"/>
                  </a:lnTo>
                  <a:lnTo>
                    <a:pt x="124" y="180"/>
                  </a:lnTo>
                  <a:lnTo>
                    <a:pt x="125" y="174"/>
                  </a:lnTo>
                  <a:lnTo>
                    <a:pt x="127" y="164"/>
                  </a:lnTo>
                  <a:lnTo>
                    <a:pt x="125" y="155"/>
                  </a:lnTo>
                  <a:lnTo>
                    <a:pt x="123" y="150"/>
                  </a:lnTo>
                  <a:lnTo>
                    <a:pt x="118" y="144"/>
                  </a:lnTo>
                  <a:lnTo>
                    <a:pt x="113" y="140"/>
                  </a:lnTo>
                  <a:lnTo>
                    <a:pt x="102" y="134"/>
                  </a:lnTo>
                  <a:lnTo>
                    <a:pt x="91" y="132"/>
                  </a:lnTo>
                  <a:lnTo>
                    <a:pt x="79" y="131"/>
                  </a:lnTo>
                  <a:lnTo>
                    <a:pt x="69" y="130"/>
                  </a:lnTo>
                  <a:lnTo>
                    <a:pt x="53" y="131"/>
                  </a:lnTo>
                  <a:lnTo>
                    <a:pt x="41" y="132"/>
                  </a:lnTo>
                  <a:lnTo>
                    <a:pt x="28" y="135"/>
                  </a:lnTo>
                  <a:lnTo>
                    <a:pt x="16" y="138"/>
                  </a:lnTo>
                  <a:lnTo>
                    <a:pt x="9" y="138"/>
                  </a:lnTo>
                  <a:lnTo>
                    <a:pt x="9" y="0"/>
                  </a:lnTo>
                  <a:lnTo>
                    <a:pt x="183" y="0"/>
                  </a:lnTo>
                  <a:lnTo>
                    <a:pt x="183" y="46"/>
                  </a:lnTo>
                  <a:lnTo>
                    <a:pt x="69" y="46"/>
                  </a:lnTo>
                  <a:lnTo>
                    <a:pt x="69" y="86"/>
                  </a:lnTo>
                  <a:lnTo>
                    <a:pt x="74" y="86"/>
                  </a:lnTo>
                  <a:lnTo>
                    <a:pt x="81" y="86"/>
                  </a:lnTo>
                  <a:lnTo>
                    <a:pt x="89" y="86"/>
                  </a:lnTo>
                  <a:lnTo>
                    <a:pt x="95" y="86"/>
                  </a:lnTo>
                  <a:lnTo>
                    <a:pt x="114" y="86"/>
                  </a:lnTo>
                  <a:lnTo>
                    <a:pt x="131" y="89"/>
                  </a:lnTo>
                  <a:lnTo>
                    <a:pt x="146" y="94"/>
                  </a:lnTo>
                  <a:lnTo>
                    <a:pt x="159" y="101"/>
                  </a:lnTo>
                  <a:lnTo>
                    <a:pt x="173" y="111"/>
                  </a:lnTo>
                  <a:lnTo>
                    <a:pt x="182" y="124"/>
                  </a:lnTo>
                  <a:lnTo>
                    <a:pt x="189" y="141"/>
                  </a:lnTo>
                  <a:lnTo>
                    <a:pt x="190" y="161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Freeform 2840"/>
            <p:cNvSpPr>
              <a:spLocks noEditPoints="1"/>
            </p:cNvSpPr>
            <p:nvPr/>
          </p:nvSpPr>
          <p:spPr bwMode="auto">
            <a:xfrm>
              <a:off x="3913" y="3501"/>
              <a:ext cx="67" cy="84"/>
            </a:xfrm>
            <a:custGeom>
              <a:avLst/>
              <a:gdLst>
                <a:gd name="T0" fmla="*/ 201 w 201"/>
                <a:gd name="T1" fmla="*/ 126 h 253"/>
                <a:gd name="T2" fmla="*/ 201 w 201"/>
                <a:gd name="T3" fmla="*/ 155 h 253"/>
                <a:gd name="T4" fmla="*/ 195 w 201"/>
                <a:gd name="T5" fmla="*/ 181 h 253"/>
                <a:gd name="T6" fmla="*/ 190 w 201"/>
                <a:gd name="T7" fmla="*/ 204 h 253"/>
                <a:gd name="T8" fmla="*/ 178 w 201"/>
                <a:gd name="T9" fmla="*/ 221 h 253"/>
                <a:gd name="T10" fmla="*/ 165 w 201"/>
                <a:gd name="T11" fmla="*/ 236 h 253"/>
                <a:gd name="T12" fmla="*/ 148 w 201"/>
                <a:gd name="T13" fmla="*/ 246 h 253"/>
                <a:gd name="T14" fmla="*/ 128 w 201"/>
                <a:gd name="T15" fmla="*/ 252 h 253"/>
                <a:gd name="T16" fmla="*/ 100 w 201"/>
                <a:gd name="T17" fmla="*/ 253 h 253"/>
                <a:gd name="T18" fmla="*/ 75 w 201"/>
                <a:gd name="T19" fmla="*/ 252 h 253"/>
                <a:gd name="T20" fmla="*/ 54 w 201"/>
                <a:gd name="T21" fmla="*/ 246 h 253"/>
                <a:gd name="T22" fmla="*/ 36 w 201"/>
                <a:gd name="T23" fmla="*/ 236 h 253"/>
                <a:gd name="T24" fmla="*/ 23 w 201"/>
                <a:gd name="T25" fmla="*/ 221 h 253"/>
                <a:gd name="T26" fmla="*/ 11 w 201"/>
                <a:gd name="T27" fmla="*/ 204 h 253"/>
                <a:gd name="T28" fmla="*/ 5 w 201"/>
                <a:gd name="T29" fmla="*/ 181 h 253"/>
                <a:gd name="T30" fmla="*/ 1 w 201"/>
                <a:gd name="T31" fmla="*/ 157 h 253"/>
                <a:gd name="T32" fmla="*/ 0 w 201"/>
                <a:gd name="T33" fmla="*/ 126 h 253"/>
                <a:gd name="T34" fmla="*/ 1 w 201"/>
                <a:gd name="T35" fmla="*/ 96 h 253"/>
                <a:gd name="T36" fmla="*/ 5 w 201"/>
                <a:gd name="T37" fmla="*/ 72 h 253"/>
                <a:gd name="T38" fmla="*/ 11 w 201"/>
                <a:gd name="T39" fmla="*/ 49 h 253"/>
                <a:gd name="T40" fmla="*/ 23 w 201"/>
                <a:gd name="T41" fmla="*/ 31 h 253"/>
                <a:gd name="T42" fmla="*/ 36 w 201"/>
                <a:gd name="T43" fmla="*/ 17 h 253"/>
                <a:gd name="T44" fmla="*/ 54 w 201"/>
                <a:gd name="T45" fmla="*/ 7 h 253"/>
                <a:gd name="T46" fmla="*/ 75 w 201"/>
                <a:gd name="T47" fmla="*/ 1 h 253"/>
                <a:gd name="T48" fmla="*/ 100 w 201"/>
                <a:gd name="T49" fmla="*/ 0 h 253"/>
                <a:gd name="T50" fmla="*/ 128 w 201"/>
                <a:gd name="T51" fmla="*/ 1 h 253"/>
                <a:gd name="T52" fmla="*/ 148 w 201"/>
                <a:gd name="T53" fmla="*/ 7 h 253"/>
                <a:gd name="T54" fmla="*/ 165 w 201"/>
                <a:gd name="T55" fmla="*/ 17 h 253"/>
                <a:gd name="T56" fmla="*/ 180 w 201"/>
                <a:gd name="T57" fmla="*/ 33 h 253"/>
                <a:gd name="T58" fmla="*/ 190 w 201"/>
                <a:gd name="T59" fmla="*/ 50 h 253"/>
                <a:gd name="T60" fmla="*/ 197 w 201"/>
                <a:gd name="T61" fmla="*/ 72 h 253"/>
                <a:gd name="T62" fmla="*/ 201 w 201"/>
                <a:gd name="T63" fmla="*/ 96 h 253"/>
                <a:gd name="T64" fmla="*/ 201 w 201"/>
                <a:gd name="T65" fmla="*/ 126 h 253"/>
                <a:gd name="T66" fmla="*/ 138 w 201"/>
                <a:gd name="T67" fmla="*/ 126 h 253"/>
                <a:gd name="T68" fmla="*/ 136 w 201"/>
                <a:gd name="T69" fmla="*/ 86 h 253"/>
                <a:gd name="T70" fmla="*/ 129 w 201"/>
                <a:gd name="T71" fmla="*/ 63 h 253"/>
                <a:gd name="T72" fmla="*/ 125 w 201"/>
                <a:gd name="T73" fmla="*/ 54 h 253"/>
                <a:gd name="T74" fmla="*/ 111 w 201"/>
                <a:gd name="T75" fmla="*/ 44 h 253"/>
                <a:gd name="T76" fmla="*/ 100 w 201"/>
                <a:gd name="T77" fmla="*/ 44 h 253"/>
                <a:gd name="T78" fmla="*/ 90 w 201"/>
                <a:gd name="T79" fmla="*/ 44 h 253"/>
                <a:gd name="T80" fmla="*/ 76 w 201"/>
                <a:gd name="T81" fmla="*/ 54 h 253"/>
                <a:gd name="T82" fmla="*/ 72 w 201"/>
                <a:gd name="T83" fmla="*/ 63 h 253"/>
                <a:gd name="T84" fmla="*/ 64 w 201"/>
                <a:gd name="T85" fmla="*/ 86 h 253"/>
                <a:gd name="T86" fmla="*/ 63 w 201"/>
                <a:gd name="T87" fmla="*/ 126 h 253"/>
                <a:gd name="T88" fmla="*/ 64 w 201"/>
                <a:gd name="T89" fmla="*/ 165 h 253"/>
                <a:gd name="T90" fmla="*/ 72 w 201"/>
                <a:gd name="T91" fmla="*/ 190 h 253"/>
                <a:gd name="T92" fmla="*/ 77 w 201"/>
                <a:gd name="T93" fmla="*/ 198 h 253"/>
                <a:gd name="T94" fmla="*/ 92 w 201"/>
                <a:gd name="T95" fmla="*/ 207 h 253"/>
                <a:gd name="T96" fmla="*/ 100 w 201"/>
                <a:gd name="T97" fmla="*/ 208 h 253"/>
                <a:gd name="T98" fmla="*/ 111 w 201"/>
                <a:gd name="T99" fmla="*/ 207 h 253"/>
                <a:gd name="T100" fmla="*/ 125 w 201"/>
                <a:gd name="T101" fmla="*/ 198 h 253"/>
                <a:gd name="T102" fmla="*/ 129 w 201"/>
                <a:gd name="T103" fmla="*/ 190 h 253"/>
                <a:gd name="T104" fmla="*/ 136 w 201"/>
                <a:gd name="T105" fmla="*/ 165 h 253"/>
                <a:gd name="T106" fmla="*/ 138 w 201"/>
                <a:gd name="T107" fmla="*/ 12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1" h="253">
                  <a:moveTo>
                    <a:pt x="201" y="126"/>
                  </a:moveTo>
                  <a:lnTo>
                    <a:pt x="201" y="155"/>
                  </a:lnTo>
                  <a:lnTo>
                    <a:pt x="195" y="181"/>
                  </a:lnTo>
                  <a:lnTo>
                    <a:pt x="190" y="204"/>
                  </a:lnTo>
                  <a:lnTo>
                    <a:pt x="178" y="221"/>
                  </a:lnTo>
                  <a:lnTo>
                    <a:pt x="165" y="236"/>
                  </a:lnTo>
                  <a:lnTo>
                    <a:pt x="148" y="246"/>
                  </a:lnTo>
                  <a:lnTo>
                    <a:pt x="128" y="252"/>
                  </a:lnTo>
                  <a:lnTo>
                    <a:pt x="100" y="253"/>
                  </a:lnTo>
                  <a:lnTo>
                    <a:pt x="75" y="252"/>
                  </a:lnTo>
                  <a:lnTo>
                    <a:pt x="54" y="246"/>
                  </a:lnTo>
                  <a:lnTo>
                    <a:pt x="36" y="236"/>
                  </a:lnTo>
                  <a:lnTo>
                    <a:pt x="23" y="221"/>
                  </a:lnTo>
                  <a:lnTo>
                    <a:pt x="11" y="204"/>
                  </a:lnTo>
                  <a:lnTo>
                    <a:pt x="5" y="181"/>
                  </a:lnTo>
                  <a:lnTo>
                    <a:pt x="1" y="157"/>
                  </a:lnTo>
                  <a:lnTo>
                    <a:pt x="0" y="126"/>
                  </a:lnTo>
                  <a:lnTo>
                    <a:pt x="1" y="96"/>
                  </a:lnTo>
                  <a:lnTo>
                    <a:pt x="5" y="72"/>
                  </a:lnTo>
                  <a:lnTo>
                    <a:pt x="11" y="49"/>
                  </a:lnTo>
                  <a:lnTo>
                    <a:pt x="23" y="31"/>
                  </a:lnTo>
                  <a:lnTo>
                    <a:pt x="36" y="17"/>
                  </a:lnTo>
                  <a:lnTo>
                    <a:pt x="54" y="7"/>
                  </a:lnTo>
                  <a:lnTo>
                    <a:pt x="75" y="1"/>
                  </a:lnTo>
                  <a:lnTo>
                    <a:pt x="100" y="0"/>
                  </a:lnTo>
                  <a:lnTo>
                    <a:pt x="128" y="1"/>
                  </a:lnTo>
                  <a:lnTo>
                    <a:pt x="148" y="7"/>
                  </a:lnTo>
                  <a:lnTo>
                    <a:pt x="165" y="17"/>
                  </a:lnTo>
                  <a:lnTo>
                    <a:pt x="180" y="33"/>
                  </a:lnTo>
                  <a:lnTo>
                    <a:pt x="190" y="50"/>
                  </a:lnTo>
                  <a:lnTo>
                    <a:pt x="197" y="72"/>
                  </a:lnTo>
                  <a:lnTo>
                    <a:pt x="201" y="96"/>
                  </a:lnTo>
                  <a:lnTo>
                    <a:pt x="201" y="126"/>
                  </a:lnTo>
                  <a:close/>
                  <a:moveTo>
                    <a:pt x="138" y="126"/>
                  </a:moveTo>
                  <a:lnTo>
                    <a:pt x="136" y="86"/>
                  </a:lnTo>
                  <a:lnTo>
                    <a:pt x="129" y="63"/>
                  </a:lnTo>
                  <a:lnTo>
                    <a:pt x="125" y="54"/>
                  </a:lnTo>
                  <a:lnTo>
                    <a:pt x="111" y="44"/>
                  </a:lnTo>
                  <a:lnTo>
                    <a:pt x="100" y="44"/>
                  </a:lnTo>
                  <a:lnTo>
                    <a:pt x="90" y="44"/>
                  </a:lnTo>
                  <a:lnTo>
                    <a:pt x="76" y="54"/>
                  </a:lnTo>
                  <a:lnTo>
                    <a:pt x="72" y="63"/>
                  </a:lnTo>
                  <a:lnTo>
                    <a:pt x="64" y="86"/>
                  </a:lnTo>
                  <a:lnTo>
                    <a:pt x="63" y="126"/>
                  </a:lnTo>
                  <a:lnTo>
                    <a:pt x="64" y="165"/>
                  </a:lnTo>
                  <a:lnTo>
                    <a:pt x="72" y="190"/>
                  </a:lnTo>
                  <a:lnTo>
                    <a:pt x="77" y="198"/>
                  </a:lnTo>
                  <a:lnTo>
                    <a:pt x="92" y="207"/>
                  </a:lnTo>
                  <a:lnTo>
                    <a:pt x="100" y="208"/>
                  </a:lnTo>
                  <a:lnTo>
                    <a:pt x="111" y="207"/>
                  </a:lnTo>
                  <a:lnTo>
                    <a:pt x="125" y="198"/>
                  </a:lnTo>
                  <a:lnTo>
                    <a:pt x="129" y="190"/>
                  </a:lnTo>
                  <a:lnTo>
                    <a:pt x="136" y="165"/>
                  </a:lnTo>
                  <a:lnTo>
                    <a:pt x="138" y="126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2841"/>
            <p:cNvSpPr>
              <a:spLocks noEditPoints="1"/>
            </p:cNvSpPr>
            <p:nvPr/>
          </p:nvSpPr>
          <p:spPr bwMode="auto">
            <a:xfrm>
              <a:off x="4033" y="3501"/>
              <a:ext cx="126" cy="84"/>
            </a:xfrm>
            <a:custGeom>
              <a:avLst/>
              <a:gdLst>
                <a:gd name="T0" fmla="*/ 149 w 380"/>
                <a:gd name="T1" fmla="*/ 98 h 253"/>
                <a:gd name="T2" fmla="*/ 130 w 380"/>
                <a:gd name="T3" fmla="*/ 139 h 253"/>
                <a:gd name="T4" fmla="*/ 92 w 380"/>
                <a:gd name="T5" fmla="*/ 158 h 253"/>
                <a:gd name="T6" fmla="*/ 58 w 380"/>
                <a:gd name="T7" fmla="*/ 158 h 253"/>
                <a:gd name="T8" fmla="*/ 19 w 380"/>
                <a:gd name="T9" fmla="*/ 139 h 253"/>
                <a:gd name="T10" fmla="*/ 2 w 380"/>
                <a:gd name="T11" fmla="*/ 98 h 253"/>
                <a:gd name="T12" fmla="*/ 2 w 380"/>
                <a:gd name="T13" fmla="*/ 60 h 253"/>
                <a:gd name="T14" fmla="*/ 19 w 380"/>
                <a:gd name="T15" fmla="*/ 18 h 253"/>
                <a:gd name="T16" fmla="*/ 58 w 380"/>
                <a:gd name="T17" fmla="*/ 0 h 253"/>
                <a:gd name="T18" fmla="*/ 92 w 380"/>
                <a:gd name="T19" fmla="*/ 0 h 253"/>
                <a:gd name="T20" fmla="*/ 130 w 380"/>
                <a:gd name="T21" fmla="*/ 18 h 253"/>
                <a:gd name="T22" fmla="*/ 149 w 380"/>
                <a:gd name="T23" fmla="*/ 59 h 253"/>
                <a:gd name="T24" fmla="*/ 277 w 380"/>
                <a:gd name="T25" fmla="*/ 4 h 253"/>
                <a:gd name="T26" fmla="*/ 105 w 380"/>
                <a:gd name="T27" fmla="*/ 249 h 253"/>
                <a:gd name="T28" fmla="*/ 277 w 380"/>
                <a:gd name="T29" fmla="*/ 4 h 253"/>
                <a:gd name="T30" fmla="*/ 380 w 380"/>
                <a:gd name="T31" fmla="*/ 193 h 253"/>
                <a:gd name="T32" fmla="*/ 362 w 380"/>
                <a:gd name="T33" fmla="*/ 234 h 253"/>
                <a:gd name="T34" fmla="*/ 324 w 380"/>
                <a:gd name="T35" fmla="*/ 253 h 253"/>
                <a:gd name="T36" fmla="*/ 290 w 380"/>
                <a:gd name="T37" fmla="*/ 253 h 253"/>
                <a:gd name="T38" fmla="*/ 251 w 380"/>
                <a:gd name="T39" fmla="*/ 233 h 253"/>
                <a:gd name="T40" fmla="*/ 234 w 380"/>
                <a:gd name="T41" fmla="*/ 193 h 253"/>
                <a:gd name="T42" fmla="*/ 234 w 380"/>
                <a:gd name="T43" fmla="*/ 154 h 253"/>
                <a:gd name="T44" fmla="*/ 251 w 380"/>
                <a:gd name="T45" fmla="*/ 113 h 253"/>
                <a:gd name="T46" fmla="*/ 290 w 380"/>
                <a:gd name="T47" fmla="*/ 95 h 253"/>
                <a:gd name="T48" fmla="*/ 324 w 380"/>
                <a:gd name="T49" fmla="*/ 95 h 253"/>
                <a:gd name="T50" fmla="*/ 362 w 380"/>
                <a:gd name="T51" fmla="*/ 113 h 253"/>
                <a:gd name="T52" fmla="*/ 380 w 380"/>
                <a:gd name="T53" fmla="*/ 154 h 253"/>
                <a:gd name="T54" fmla="*/ 101 w 380"/>
                <a:gd name="T55" fmla="*/ 79 h 253"/>
                <a:gd name="T56" fmla="*/ 95 w 380"/>
                <a:gd name="T57" fmla="*/ 43 h 253"/>
                <a:gd name="T58" fmla="*/ 75 w 380"/>
                <a:gd name="T59" fmla="*/ 34 h 253"/>
                <a:gd name="T60" fmla="*/ 55 w 380"/>
                <a:gd name="T61" fmla="*/ 43 h 253"/>
                <a:gd name="T62" fmla="*/ 49 w 380"/>
                <a:gd name="T63" fmla="*/ 79 h 253"/>
                <a:gd name="T64" fmla="*/ 55 w 380"/>
                <a:gd name="T65" fmla="*/ 115 h 253"/>
                <a:gd name="T66" fmla="*/ 75 w 380"/>
                <a:gd name="T67" fmla="*/ 123 h 253"/>
                <a:gd name="T68" fmla="*/ 95 w 380"/>
                <a:gd name="T69" fmla="*/ 115 h 253"/>
                <a:gd name="T70" fmla="*/ 101 w 380"/>
                <a:gd name="T71" fmla="*/ 79 h 253"/>
                <a:gd name="T72" fmla="*/ 331 w 380"/>
                <a:gd name="T73" fmla="*/ 151 h 253"/>
                <a:gd name="T74" fmla="*/ 318 w 380"/>
                <a:gd name="T75" fmla="*/ 131 h 253"/>
                <a:gd name="T76" fmla="*/ 294 w 380"/>
                <a:gd name="T77" fmla="*/ 131 h 253"/>
                <a:gd name="T78" fmla="*/ 281 w 380"/>
                <a:gd name="T79" fmla="*/ 151 h 253"/>
                <a:gd name="T80" fmla="*/ 281 w 380"/>
                <a:gd name="T81" fmla="*/ 197 h 253"/>
                <a:gd name="T82" fmla="*/ 294 w 380"/>
                <a:gd name="T83" fmla="*/ 217 h 253"/>
                <a:gd name="T84" fmla="*/ 318 w 380"/>
                <a:gd name="T85" fmla="*/ 217 h 253"/>
                <a:gd name="T86" fmla="*/ 331 w 380"/>
                <a:gd name="T87" fmla="*/ 19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0" h="253">
                  <a:moveTo>
                    <a:pt x="149" y="79"/>
                  </a:moveTo>
                  <a:lnTo>
                    <a:pt x="149" y="98"/>
                  </a:lnTo>
                  <a:lnTo>
                    <a:pt x="138" y="128"/>
                  </a:lnTo>
                  <a:lnTo>
                    <a:pt x="130" y="139"/>
                  </a:lnTo>
                  <a:lnTo>
                    <a:pt x="120" y="148"/>
                  </a:lnTo>
                  <a:lnTo>
                    <a:pt x="92" y="158"/>
                  </a:lnTo>
                  <a:lnTo>
                    <a:pt x="75" y="158"/>
                  </a:lnTo>
                  <a:lnTo>
                    <a:pt x="58" y="158"/>
                  </a:lnTo>
                  <a:lnTo>
                    <a:pt x="29" y="148"/>
                  </a:lnTo>
                  <a:lnTo>
                    <a:pt x="19" y="139"/>
                  </a:lnTo>
                  <a:lnTo>
                    <a:pt x="10" y="128"/>
                  </a:lnTo>
                  <a:lnTo>
                    <a:pt x="2" y="98"/>
                  </a:lnTo>
                  <a:lnTo>
                    <a:pt x="0" y="79"/>
                  </a:lnTo>
                  <a:lnTo>
                    <a:pt x="2" y="60"/>
                  </a:lnTo>
                  <a:lnTo>
                    <a:pt x="10" y="30"/>
                  </a:lnTo>
                  <a:lnTo>
                    <a:pt x="19" y="18"/>
                  </a:lnTo>
                  <a:lnTo>
                    <a:pt x="30" y="10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92" y="0"/>
                  </a:lnTo>
                  <a:lnTo>
                    <a:pt x="121" y="10"/>
                  </a:lnTo>
                  <a:lnTo>
                    <a:pt x="130" y="18"/>
                  </a:lnTo>
                  <a:lnTo>
                    <a:pt x="138" y="30"/>
                  </a:lnTo>
                  <a:lnTo>
                    <a:pt x="149" y="59"/>
                  </a:lnTo>
                  <a:lnTo>
                    <a:pt x="149" y="79"/>
                  </a:lnTo>
                  <a:close/>
                  <a:moveTo>
                    <a:pt x="277" y="4"/>
                  </a:moveTo>
                  <a:lnTo>
                    <a:pt x="149" y="249"/>
                  </a:lnTo>
                  <a:lnTo>
                    <a:pt x="105" y="249"/>
                  </a:lnTo>
                  <a:lnTo>
                    <a:pt x="234" y="4"/>
                  </a:lnTo>
                  <a:lnTo>
                    <a:pt x="277" y="4"/>
                  </a:lnTo>
                  <a:close/>
                  <a:moveTo>
                    <a:pt x="380" y="172"/>
                  </a:moveTo>
                  <a:lnTo>
                    <a:pt x="380" y="193"/>
                  </a:lnTo>
                  <a:lnTo>
                    <a:pt x="370" y="223"/>
                  </a:lnTo>
                  <a:lnTo>
                    <a:pt x="362" y="234"/>
                  </a:lnTo>
                  <a:lnTo>
                    <a:pt x="352" y="243"/>
                  </a:lnTo>
                  <a:lnTo>
                    <a:pt x="324" y="253"/>
                  </a:lnTo>
                  <a:lnTo>
                    <a:pt x="307" y="253"/>
                  </a:lnTo>
                  <a:lnTo>
                    <a:pt x="290" y="253"/>
                  </a:lnTo>
                  <a:lnTo>
                    <a:pt x="261" y="243"/>
                  </a:lnTo>
                  <a:lnTo>
                    <a:pt x="251" y="233"/>
                  </a:lnTo>
                  <a:lnTo>
                    <a:pt x="242" y="223"/>
                  </a:lnTo>
                  <a:lnTo>
                    <a:pt x="234" y="193"/>
                  </a:lnTo>
                  <a:lnTo>
                    <a:pt x="232" y="174"/>
                  </a:lnTo>
                  <a:lnTo>
                    <a:pt x="234" y="154"/>
                  </a:lnTo>
                  <a:lnTo>
                    <a:pt x="242" y="125"/>
                  </a:lnTo>
                  <a:lnTo>
                    <a:pt x="251" y="113"/>
                  </a:lnTo>
                  <a:lnTo>
                    <a:pt x="262" y="105"/>
                  </a:lnTo>
                  <a:lnTo>
                    <a:pt x="290" y="95"/>
                  </a:lnTo>
                  <a:lnTo>
                    <a:pt x="307" y="95"/>
                  </a:lnTo>
                  <a:lnTo>
                    <a:pt x="324" y="95"/>
                  </a:lnTo>
                  <a:lnTo>
                    <a:pt x="353" y="105"/>
                  </a:lnTo>
                  <a:lnTo>
                    <a:pt x="362" y="113"/>
                  </a:lnTo>
                  <a:lnTo>
                    <a:pt x="370" y="125"/>
                  </a:lnTo>
                  <a:lnTo>
                    <a:pt x="380" y="154"/>
                  </a:lnTo>
                  <a:lnTo>
                    <a:pt x="380" y="172"/>
                  </a:lnTo>
                  <a:close/>
                  <a:moveTo>
                    <a:pt x="101" y="79"/>
                  </a:moveTo>
                  <a:lnTo>
                    <a:pt x="100" y="56"/>
                  </a:lnTo>
                  <a:lnTo>
                    <a:pt x="95" y="43"/>
                  </a:lnTo>
                  <a:lnTo>
                    <a:pt x="87" y="36"/>
                  </a:lnTo>
                  <a:lnTo>
                    <a:pt x="75" y="34"/>
                  </a:lnTo>
                  <a:lnTo>
                    <a:pt x="62" y="36"/>
                  </a:lnTo>
                  <a:lnTo>
                    <a:pt x="55" y="43"/>
                  </a:lnTo>
                  <a:lnTo>
                    <a:pt x="49" y="56"/>
                  </a:lnTo>
                  <a:lnTo>
                    <a:pt x="49" y="79"/>
                  </a:lnTo>
                  <a:lnTo>
                    <a:pt x="49" y="102"/>
                  </a:lnTo>
                  <a:lnTo>
                    <a:pt x="55" y="115"/>
                  </a:lnTo>
                  <a:lnTo>
                    <a:pt x="62" y="122"/>
                  </a:lnTo>
                  <a:lnTo>
                    <a:pt x="75" y="123"/>
                  </a:lnTo>
                  <a:lnTo>
                    <a:pt x="87" y="122"/>
                  </a:lnTo>
                  <a:lnTo>
                    <a:pt x="95" y="115"/>
                  </a:lnTo>
                  <a:lnTo>
                    <a:pt x="100" y="102"/>
                  </a:lnTo>
                  <a:lnTo>
                    <a:pt x="101" y="79"/>
                  </a:lnTo>
                  <a:close/>
                  <a:moveTo>
                    <a:pt x="333" y="174"/>
                  </a:moveTo>
                  <a:lnTo>
                    <a:pt x="331" y="151"/>
                  </a:lnTo>
                  <a:lnTo>
                    <a:pt x="327" y="138"/>
                  </a:lnTo>
                  <a:lnTo>
                    <a:pt x="318" y="131"/>
                  </a:lnTo>
                  <a:lnTo>
                    <a:pt x="307" y="129"/>
                  </a:lnTo>
                  <a:lnTo>
                    <a:pt x="294" y="131"/>
                  </a:lnTo>
                  <a:lnTo>
                    <a:pt x="287" y="138"/>
                  </a:lnTo>
                  <a:lnTo>
                    <a:pt x="281" y="151"/>
                  </a:lnTo>
                  <a:lnTo>
                    <a:pt x="281" y="174"/>
                  </a:lnTo>
                  <a:lnTo>
                    <a:pt x="281" y="197"/>
                  </a:lnTo>
                  <a:lnTo>
                    <a:pt x="287" y="210"/>
                  </a:lnTo>
                  <a:lnTo>
                    <a:pt x="294" y="217"/>
                  </a:lnTo>
                  <a:lnTo>
                    <a:pt x="307" y="218"/>
                  </a:lnTo>
                  <a:lnTo>
                    <a:pt x="318" y="217"/>
                  </a:lnTo>
                  <a:lnTo>
                    <a:pt x="327" y="210"/>
                  </a:lnTo>
                  <a:lnTo>
                    <a:pt x="331" y="197"/>
                  </a:lnTo>
                  <a:lnTo>
                    <a:pt x="333" y="174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Freeform 2842"/>
            <p:cNvSpPr>
              <a:spLocks/>
            </p:cNvSpPr>
            <p:nvPr/>
          </p:nvSpPr>
          <p:spPr bwMode="auto">
            <a:xfrm>
              <a:off x="3767" y="3002"/>
              <a:ext cx="64" cy="83"/>
            </a:xfrm>
            <a:custGeom>
              <a:avLst/>
              <a:gdLst>
                <a:gd name="T0" fmla="*/ 191 w 191"/>
                <a:gd name="T1" fmla="*/ 249 h 249"/>
                <a:gd name="T2" fmla="*/ 0 w 191"/>
                <a:gd name="T3" fmla="*/ 249 h 249"/>
                <a:gd name="T4" fmla="*/ 0 w 191"/>
                <a:gd name="T5" fmla="*/ 208 h 249"/>
                <a:gd name="T6" fmla="*/ 21 w 191"/>
                <a:gd name="T7" fmla="*/ 191 h 249"/>
                <a:gd name="T8" fmla="*/ 43 w 191"/>
                <a:gd name="T9" fmla="*/ 174 h 249"/>
                <a:gd name="T10" fmla="*/ 65 w 191"/>
                <a:gd name="T11" fmla="*/ 156 h 249"/>
                <a:gd name="T12" fmla="*/ 79 w 191"/>
                <a:gd name="T13" fmla="*/ 144 h 249"/>
                <a:gd name="T14" fmla="*/ 96 w 191"/>
                <a:gd name="T15" fmla="*/ 125 h 249"/>
                <a:gd name="T16" fmla="*/ 106 w 191"/>
                <a:gd name="T17" fmla="*/ 110 h 249"/>
                <a:gd name="T18" fmla="*/ 114 w 191"/>
                <a:gd name="T19" fmla="*/ 96 h 249"/>
                <a:gd name="T20" fmla="*/ 115 w 191"/>
                <a:gd name="T21" fmla="*/ 82 h 249"/>
                <a:gd name="T22" fmla="*/ 114 w 191"/>
                <a:gd name="T23" fmla="*/ 66 h 249"/>
                <a:gd name="T24" fmla="*/ 105 w 191"/>
                <a:gd name="T25" fmla="*/ 56 h 249"/>
                <a:gd name="T26" fmla="*/ 92 w 191"/>
                <a:gd name="T27" fmla="*/ 49 h 249"/>
                <a:gd name="T28" fmla="*/ 73 w 191"/>
                <a:gd name="T29" fmla="*/ 47 h 249"/>
                <a:gd name="T30" fmla="*/ 59 w 191"/>
                <a:gd name="T31" fmla="*/ 47 h 249"/>
                <a:gd name="T32" fmla="*/ 42 w 191"/>
                <a:gd name="T33" fmla="*/ 53 h 249"/>
                <a:gd name="T34" fmla="*/ 26 w 191"/>
                <a:gd name="T35" fmla="*/ 60 h 249"/>
                <a:gd name="T36" fmla="*/ 11 w 191"/>
                <a:gd name="T37" fmla="*/ 69 h 249"/>
                <a:gd name="T38" fmla="*/ 6 w 191"/>
                <a:gd name="T39" fmla="*/ 69 h 249"/>
                <a:gd name="T40" fmla="*/ 6 w 191"/>
                <a:gd name="T41" fmla="*/ 14 h 249"/>
                <a:gd name="T42" fmla="*/ 20 w 191"/>
                <a:gd name="T43" fmla="*/ 10 h 249"/>
                <a:gd name="T44" fmla="*/ 40 w 191"/>
                <a:gd name="T45" fmla="*/ 4 h 249"/>
                <a:gd name="T46" fmla="*/ 63 w 191"/>
                <a:gd name="T47" fmla="*/ 0 h 249"/>
                <a:gd name="T48" fmla="*/ 86 w 191"/>
                <a:gd name="T49" fmla="*/ 0 h 249"/>
                <a:gd name="T50" fmla="*/ 108 w 191"/>
                <a:gd name="T51" fmla="*/ 0 h 249"/>
                <a:gd name="T52" fmla="*/ 142 w 191"/>
                <a:gd name="T53" fmla="*/ 10 h 249"/>
                <a:gd name="T54" fmla="*/ 155 w 191"/>
                <a:gd name="T55" fmla="*/ 18 h 249"/>
                <a:gd name="T56" fmla="*/ 167 w 191"/>
                <a:gd name="T57" fmla="*/ 28 h 249"/>
                <a:gd name="T58" fmla="*/ 178 w 191"/>
                <a:gd name="T59" fmla="*/ 56 h 249"/>
                <a:gd name="T60" fmla="*/ 180 w 191"/>
                <a:gd name="T61" fmla="*/ 73 h 249"/>
                <a:gd name="T62" fmla="*/ 178 w 191"/>
                <a:gd name="T63" fmla="*/ 96 h 249"/>
                <a:gd name="T64" fmla="*/ 168 w 191"/>
                <a:gd name="T65" fmla="*/ 118 h 249"/>
                <a:gd name="T66" fmla="*/ 155 w 191"/>
                <a:gd name="T67" fmla="*/ 138 h 249"/>
                <a:gd name="T68" fmla="*/ 132 w 191"/>
                <a:gd name="T69" fmla="*/ 159 h 249"/>
                <a:gd name="T70" fmla="*/ 118 w 191"/>
                <a:gd name="T71" fmla="*/ 174 h 249"/>
                <a:gd name="T72" fmla="*/ 104 w 191"/>
                <a:gd name="T73" fmla="*/ 185 h 249"/>
                <a:gd name="T74" fmla="*/ 89 w 191"/>
                <a:gd name="T75" fmla="*/ 195 h 249"/>
                <a:gd name="T76" fmla="*/ 82 w 191"/>
                <a:gd name="T77" fmla="*/ 201 h 249"/>
                <a:gd name="T78" fmla="*/ 191 w 191"/>
                <a:gd name="T79" fmla="*/ 201 h 249"/>
                <a:gd name="T80" fmla="*/ 191 w 191"/>
                <a:gd name="T81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1" h="249">
                  <a:moveTo>
                    <a:pt x="191" y="249"/>
                  </a:moveTo>
                  <a:lnTo>
                    <a:pt x="0" y="249"/>
                  </a:lnTo>
                  <a:lnTo>
                    <a:pt x="0" y="208"/>
                  </a:lnTo>
                  <a:lnTo>
                    <a:pt x="21" y="191"/>
                  </a:lnTo>
                  <a:lnTo>
                    <a:pt x="43" y="174"/>
                  </a:lnTo>
                  <a:lnTo>
                    <a:pt x="65" y="156"/>
                  </a:lnTo>
                  <a:lnTo>
                    <a:pt x="79" y="144"/>
                  </a:lnTo>
                  <a:lnTo>
                    <a:pt x="96" y="125"/>
                  </a:lnTo>
                  <a:lnTo>
                    <a:pt x="106" y="110"/>
                  </a:lnTo>
                  <a:lnTo>
                    <a:pt x="114" y="96"/>
                  </a:lnTo>
                  <a:lnTo>
                    <a:pt x="115" y="82"/>
                  </a:lnTo>
                  <a:lnTo>
                    <a:pt x="114" y="66"/>
                  </a:lnTo>
                  <a:lnTo>
                    <a:pt x="105" y="56"/>
                  </a:lnTo>
                  <a:lnTo>
                    <a:pt x="92" y="49"/>
                  </a:lnTo>
                  <a:lnTo>
                    <a:pt x="73" y="47"/>
                  </a:lnTo>
                  <a:lnTo>
                    <a:pt x="59" y="47"/>
                  </a:lnTo>
                  <a:lnTo>
                    <a:pt x="42" y="53"/>
                  </a:lnTo>
                  <a:lnTo>
                    <a:pt x="26" y="60"/>
                  </a:lnTo>
                  <a:lnTo>
                    <a:pt x="11" y="69"/>
                  </a:lnTo>
                  <a:lnTo>
                    <a:pt x="6" y="69"/>
                  </a:lnTo>
                  <a:lnTo>
                    <a:pt x="6" y="14"/>
                  </a:lnTo>
                  <a:lnTo>
                    <a:pt x="20" y="10"/>
                  </a:lnTo>
                  <a:lnTo>
                    <a:pt x="40" y="4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108" y="0"/>
                  </a:lnTo>
                  <a:lnTo>
                    <a:pt x="142" y="10"/>
                  </a:lnTo>
                  <a:lnTo>
                    <a:pt x="155" y="18"/>
                  </a:lnTo>
                  <a:lnTo>
                    <a:pt x="167" y="28"/>
                  </a:lnTo>
                  <a:lnTo>
                    <a:pt x="178" y="56"/>
                  </a:lnTo>
                  <a:lnTo>
                    <a:pt x="180" y="73"/>
                  </a:lnTo>
                  <a:lnTo>
                    <a:pt x="178" y="96"/>
                  </a:lnTo>
                  <a:lnTo>
                    <a:pt x="168" y="118"/>
                  </a:lnTo>
                  <a:lnTo>
                    <a:pt x="155" y="138"/>
                  </a:lnTo>
                  <a:lnTo>
                    <a:pt x="132" y="159"/>
                  </a:lnTo>
                  <a:lnTo>
                    <a:pt x="118" y="174"/>
                  </a:lnTo>
                  <a:lnTo>
                    <a:pt x="104" y="185"/>
                  </a:lnTo>
                  <a:lnTo>
                    <a:pt x="89" y="195"/>
                  </a:lnTo>
                  <a:lnTo>
                    <a:pt x="82" y="201"/>
                  </a:lnTo>
                  <a:lnTo>
                    <a:pt x="191" y="201"/>
                  </a:lnTo>
                  <a:lnTo>
                    <a:pt x="191" y="24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2843"/>
            <p:cNvSpPr>
              <a:spLocks noEditPoints="1"/>
            </p:cNvSpPr>
            <p:nvPr/>
          </p:nvSpPr>
          <p:spPr bwMode="auto">
            <a:xfrm>
              <a:off x="3843" y="3002"/>
              <a:ext cx="67" cy="84"/>
            </a:xfrm>
            <a:custGeom>
              <a:avLst/>
              <a:gdLst>
                <a:gd name="T0" fmla="*/ 203 w 203"/>
                <a:gd name="T1" fmla="*/ 126 h 253"/>
                <a:gd name="T2" fmla="*/ 202 w 203"/>
                <a:gd name="T3" fmla="*/ 155 h 253"/>
                <a:gd name="T4" fmla="*/ 197 w 203"/>
                <a:gd name="T5" fmla="*/ 181 h 253"/>
                <a:gd name="T6" fmla="*/ 190 w 203"/>
                <a:gd name="T7" fmla="*/ 204 h 253"/>
                <a:gd name="T8" fmla="*/ 180 w 203"/>
                <a:gd name="T9" fmla="*/ 221 h 253"/>
                <a:gd name="T10" fmla="*/ 166 w 203"/>
                <a:gd name="T11" fmla="*/ 236 h 253"/>
                <a:gd name="T12" fmla="*/ 148 w 203"/>
                <a:gd name="T13" fmla="*/ 246 h 253"/>
                <a:gd name="T14" fmla="*/ 128 w 203"/>
                <a:gd name="T15" fmla="*/ 252 h 253"/>
                <a:gd name="T16" fmla="*/ 101 w 203"/>
                <a:gd name="T17" fmla="*/ 253 h 253"/>
                <a:gd name="T18" fmla="*/ 75 w 203"/>
                <a:gd name="T19" fmla="*/ 252 h 253"/>
                <a:gd name="T20" fmla="*/ 55 w 203"/>
                <a:gd name="T21" fmla="*/ 246 h 253"/>
                <a:gd name="T22" fmla="*/ 36 w 203"/>
                <a:gd name="T23" fmla="*/ 236 h 253"/>
                <a:gd name="T24" fmla="*/ 23 w 203"/>
                <a:gd name="T25" fmla="*/ 221 h 253"/>
                <a:gd name="T26" fmla="*/ 13 w 203"/>
                <a:gd name="T27" fmla="*/ 204 h 253"/>
                <a:gd name="T28" fmla="*/ 6 w 203"/>
                <a:gd name="T29" fmla="*/ 181 h 253"/>
                <a:gd name="T30" fmla="*/ 1 w 203"/>
                <a:gd name="T31" fmla="*/ 156 h 253"/>
                <a:gd name="T32" fmla="*/ 0 w 203"/>
                <a:gd name="T33" fmla="*/ 126 h 253"/>
                <a:gd name="T34" fmla="*/ 1 w 203"/>
                <a:gd name="T35" fmla="*/ 96 h 253"/>
                <a:gd name="T36" fmla="*/ 6 w 203"/>
                <a:gd name="T37" fmla="*/ 72 h 253"/>
                <a:gd name="T38" fmla="*/ 13 w 203"/>
                <a:gd name="T39" fmla="*/ 49 h 253"/>
                <a:gd name="T40" fmla="*/ 23 w 203"/>
                <a:gd name="T41" fmla="*/ 31 h 253"/>
                <a:gd name="T42" fmla="*/ 37 w 203"/>
                <a:gd name="T43" fmla="*/ 17 h 253"/>
                <a:gd name="T44" fmla="*/ 55 w 203"/>
                <a:gd name="T45" fmla="*/ 7 h 253"/>
                <a:gd name="T46" fmla="*/ 76 w 203"/>
                <a:gd name="T47" fmla="*/ 1 h 253"/>
                <a:gd name="T48" fmla="*/ 101 w 203"/>
                <a:gd name="T49" fmla="*/ 0 h 253"/>
                <a:gd name="T50" fmla="*/ 128 w 203"/>
                <a:gd name="T51" fmla="*/ 1 h 253"/>
                <a:gd name="T52" fmla="*/ 148 w 203"/>
                <a:gd name="T53" fmla="*/ 7 h 253"/>
                <a:gd name="T54" fmla="*/ 167 w 203"/>
                <a:gd name="T55" fmla="*/ 17 h 253"/>
                <a:gd name="T56" fmla="*/ 180 w 203"/>
                <a:gd name="T57" fmla="*/ 33 h 253"/>
                <a:gd name="T58" fmla="*/ 190 w 203"/>
                <a:gd name="T59" fmla="*/ 50 h 253"/>
                <a:gd name="T60" fmla="*/ 197 w 203"/>
                <a:gd name="T61" fmla="*/ 72 h 253"/>
                <a:gd name="T62" fmla="*/ 202 w 203"/>
                <a:gd name="T63" fmla="*/ 96 h 253"/>
                <a:gd name="T64" fmla="*/ 203 w 203"/>
                <a:gd name="T65" fmla="*/ 126 h 253"/>
                <a:gd name="T66" fmla="*/ 140 w 203"/>
                <a:gd name="T67" fmla="*/ 126 h 253"/>
                <a:gd name="T68" fmla="*/ 138 w 203"/>
                <a:gd name="T69" fmla="*/ 86 h 253"/>
                <a:gd name="T70" fmla="*/ 131 w 203"/>
                <a:gd name="T71" fmla="*/ 63 h 253"/>
                <a:gd name="T72" fmla="*/ 125 w 203"/>
                <a:gd name="T73" fmla="*/ 54 h 253"/>
                <a:gd name="T74" fmla="*/ 111 w 203"/>
                <a:gd name="T75" fmla="*/ 44 h 253"/>
                <a:gd name="T76" fmla="*/ 101 w 203"/>
                <a:gd name="T77" fmla="*/ 44 h 253"/>
                <a:gd name="T78" fmla="*/ 92 w 203"/>
                <a:gd name="T79" fmla="*/ 44 h 253"/>
                <a:gd name="T80" fmla="*/ 78 w 203"/>
                <a:gd name="T81" fmla="*/ 54 h 253"/>
                <a:gd name="T82" fmla="*/ 72 w 203"/>
                <a:gd name="T83" fmla="*/ 63 h 253"/>
                <a:gd name="T84" fmla="*/ 65 w 203"/>
                <a:gd name="T85" fmla="*/ 86 h 253"/>
                <a:gd name="T86" fmla="*/ 63 w 203"/>
                <a:gd name="T87" fmla="*/ 126 h 253"/>
                <a:gd name="T88" fmla="*/ 65 w 203"/>
                <a:gd name="T89" fmla="*/ 165 h 253"/>
                <a:gd name="T90" fmla="*/ 73 w 203"/>
                <a:gd name="T91" fmla="*/ 190 h 253"/>
                <a:gd name="T92" fmla="*/ 78 w 203"/>
                <a:gd name="T93" fmla="*/ 198 h 253"/>
                <a:gd name="T94" fmla="*/ 92 w 203"/>
                <a:gd name="T95" fmla="*/ 207 h 253"/>
                <a:gd name="T96" fmla="*/ 101 w 203"/>
                <a:gd name="T97" fmla="*/ 208 h 253"/>
                <a:gd name="T98" fmla="*/ 111 w 203"/>
                <a:gd name="T99" fmla="*/ 207 h 253"/>
                <a:gd name="T100" fmla="*/ 125 w 203"/>
                <a:gd name="T101" fmla="*/ 198 h 253"/>
                <a:gd name="T102" fmla="*/ 130 w 203"/>
                <a:gd name="T103" fmla="*/ 190 h 253"/>
                <a:gd name="T104" fmla="*/ 138 w 203"/>
                <a:gd name="T105" fmla="*/ 165 h 253"/>
                <a:gd name="T106" fmla="*/ 140 w 203"/>
                <a:gd name="T107" fmla="*/ 12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3" h="253">
                  <a:moveTo>
                    <a:pt x="203" y="126"/>
                  </a:moveTo>
                  <a:lnTo>
                    <a:pt x="202" y="155"/>
                  </a:lnTo>
                  <a:lnTo>
                    <a:pt x="197" y="181"/>
                  </a:lnTo>
                  <a:lnTo>
                    <a:pt x="190" y="204"/>
                  </a:lnTo>
                  <a:lnTo>
                    <a:pt x="180" y="221"/>
                  </a:lnTo>
                  <a:lnTo>
                    <a:pt x="166" y="236"/>
                  </a:lnTo>
                  <a:lnTo>
                    <a:pt x="148" y="246"/>
                  </a:lnTo>
                  <a:lnTo>
                    <a:pt x="128" y="252"/>
                  </a:lnTo>
                  <a:lnTo>
                    <a:pt x="101" y="253"/>
                  </a:lnTo>
                  <a:lnTo>
                    <a:pt x="75" y="252"/>
                  </a:lnTo>
                  <a:lnTo>
                    <a:pt x="55" y="246"/>
                  </a:lnTo>
                  <a:lnTo>
                    <a:pt x="36" y="236"/>
                  </a:lnTo>
                  <a:lnTo>
                    <a:pt x="23" y="221"/>
                  </a:lnTo>
                  <a:lnTo>
                    <a:pt x="13" y="204"/>
                  </a:lnTo>
                  <a:lnTo>
                    <a:pt x="6" y="181"/>
                  </a:lnTo>
                  <a:lnTo>
                    <a:pt x="1" y="156"/>
                  </a:lnTo>
                  <a:lnTo>
                    <a:pt x="0" y="126"/>
                  </a:lnTo>
                  <a:lnTo>
                    <a:pt x="1" y="96"/>
                  </a:lnTo>
                  <a:lnTo>
                    <a:pt x="6" y="72"/>
                  </a:lnTo>
                  <a:lnTo>
                    <a:pt x="13" y="49"/>
                  </a:lnTo>
                  <a:lnTo>
                    <a:pt x="23" y="31"/>
                  </a:lnTo>
                  <a:lnTo>
                    <a:pt x="37" y="17"/>
                  </a:lnTo>
                  <a:lnTo>
                    <a:pt x="55" y="7"/>
                  </a:lnTo>
                  <a:lnTo>
                    <a:pt x="76" y="1"/>
                  </a:lnTo>
                  <a:lnTo>
                    <a:pt x="101" y="0"/>
                  </a:lnTo>
                  <a:lnTo>
                    <a:pt x="128" y="1"/>
                  </a:lnTo>
                  <a:lnTo>
                    <a:pt x="148" y="7"/>
                  </a:lnTo>
                  <a:lnTo>
                    <a:pt x="167" y="17"/>
                  </a:lnTo>
                  <a:lnTo>
                    <a:pt x="180" y="33"/>
                  </a:lnTo>
                  <a:lnTo>
                    <a:pt x="190" y="50"/>
                  </a:lnTo>
                  <a:lnTo>
                    <a:pt x="197" y="72"/>
                  </a:lnTo>
                  <a:lnTo>
                    <a:pt x="202" y="96"/>
                  </a:lnTo>
                  <a:lnTo>
                    <a:pt x="203" y="126"/>
                  </a:lnTo>
                  <a:close/>
                  <a:moveTo>
                    <a:pt x="140" y="126"/>
                  </a:moveTo>
                  <a:lnTo>
                    <a:pt x="138" y="86"/>
                  </a:lnTo>
                  <a:lnTo>
                    <a:pt x="131" y="63"/>
                  </a:lnTo>
                  <a:lnTo>
                    <a:pt x="125" y="54"/>
                  </a:lnTo>
                  <a:lnTo>
                    <a:pt x="111" y="44"/>
                  </a:lnTo>
                  <a:lnTo>
                    <a:pt x="101" y="44"/>
                  </a:lnTo>
                  <a:lnTo>
                    <a:pt x="92" y="44"/>
                  </a:lnTo>
                  <a:lnTo>
                    <a:pt x="78" y="54"/>
                  </a:lnTo>
                  <a:lnTo>
                    <a:pt x="72" y="63"/>
                  </a:lnTo>
                  <a:lnTo>
                    <a:pt x="65" y="86"/>
                  </a:lnTo>
                  <a:lnTo>
                    <a:pt x="63" y="126"/>
                  </a:lnTo>
                  <a:lnTo>
                    <a:pt x="65" y="165"/>
                  </a:lnTo>
                  <a:lnTo>
                    <a:pt x="73" y="190"/>
                  </a:lnTo>
                  <a:lnTo>
                    <a:pt x="78" y="198"/>
                  </a:lnTo>
                  <a:lnTo>
                    <a:pt x="92" y="207"/>
                  </a:lnTo>
                  <a:lnTo>
                    <a:pt x="101" y="208"/>
                  </a:lnTo>
                  <a:lnTo>
                    <a:pt x="111" y="207"/>
                  </a:lnTo>
                  <a:lnTo>
                    <a:pt x="125" y="198"/>
                  </a:lnTo>
                  <a:lnTo>
                    <a:pt x="130" y="190"/>
                  </a:lnTo>
                  <a:lnTo>
                    <a:pt x="138" y="165"/>
                  </a:lnTo>
                  <a:lnTo>
                    <a:pt x="140" y="12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2844"/>
            <p:cNvSpPr>
              <a:spLocks noEditPoints="1"/>
            </p:cNvSpPr>
            <p:nvPr/>
          </p:nvSpPr>
          <p:spPr bwMode="auto">
            <a:xfrm>
              <a:off x="3922" y="3002"/>
              <a:ext cx="68" cy="84"/>
            </a:xfrm>
            <a:custGeom>
              <a:avLst/>
              <a:gdLst>
                <a:gd name="T0" fmla="*/ 203 w 203"/>
                <a:gd name="T1" fmla="*/ 126 h 253"/>
                <a:gd name="T2" fmla="*/ 202 w 203"/>
                <a:gd name="T3" fmla="*/ 155 h 253"/>
                <a:gd name="T4" fmla="*/ 197 w 203"/>
                <a:gd name="T5" fmla="*/ 181 h 253"/>
                <a:gd name="T6" fmla="*/ 190 w 203"/>
                <a:gd name="T7" fmla="*/ 204 h 253"/>
                <a:gd name="T8" fmla="*/ 180 w 203"/>
                <a:gd name="T9" fmla="*/ 221 h 253"/>
                <a:gd name="T10" fmla="*/ 166 w 203"/>
                <a:gd name="T11" fmla="*/ 236 h 253"/>
                <a:gd name="T12" fmla="*/ 148 w 203"/>
                <a:gd name="T13" fmla="*/ 246 h 253"/>
                <a:gd name="T14" fmla="*/ 128 w 203"/>
                <a:gd name="T15" fmla="*/ 252 h 253"/>
                <a:gd name="T16" fmla="*/ 101 w 203"/>
                <a:gd name="T17" fmla="*/ 253 h 253"/>
                <a:gd name="T18" fmla="*/ 75 w 203"/>
                <a:gd name="T19" fmla="*/ 252 h 253"/>
                <a:gd name="T20" fmla="*/ 55 w 203"/>
                <a:gd name="T21" fmla="*/ 246 h 253"/>
                <a:gd name="T22" fmla="*/ 36 w 203"/>
                <a:gd name="T23" fmla="*/ 236 h 253"/>
                <a:gd name="T24" fmla="*/ 23 w 203"/>
                <a:gd name="T25" fmla="*/ 221 h 253"/>
                <a:gd name="T26" fmla="*/ 12 w 203"/>
                <a:gd name="T27" fmla="*/ 204 h 253"/>
                <a:gd name="T28" fmla="*/ 6 w 203"/>
                <a:gd name="T29" fmla="*/ 181 h 253"/>
                <a:gd name="T30" fmla="*/ 1 w 203"/>
                <a:gd name="T31" fmla="*/ 156 h 253"/>
                <a:gd name="T32" fmla="*/ 0 w 203"/>
                <a:gd name="T33" fmla="*/ 126 h 253"/>
                <a:gd name="T34" fmla="*/ 1 w 203"/>
                <a:gd name="T35" fmla="*/ 96 h 253"/>
                <a:gd name="T36" fmla="*/ 6 w 203"/>
                <a:gd name="T37" fmla="*/ 72 h 253"/>
                <a:gd name="T38" fmla="*/ 13 w 203"/>
                <a:gd name="T39" fmla="*/ 49 h 253"/>
                <a:gd name="T40" fmla="*/ 23 w 203"/>
                <a:gd name="T41" fmla="*/ 31 h 253"/>
                <a:gd name="T42" fmla="*/ 37 w 203"/>
                <a:gd name="T43" fmla="*/ 17 h 253"/>
                <a:gd name="T44" fmla="*/ 55 w 203"/>
                <a:gd name="T45" fmla="*/ 7 h 253"/>
                <a:gd name="T46" fmla="*/ 76 w 203"/>
                <a:gd name="T47" fmla="*/ 1 h 253"/>
                <a:gd name="T48" fmla="*/ 101 w 203"/>
                <a:gd name="T49" fmla="*/ 0 h 253"/>
                <a:gd name="T50" fmla="*/ 128 w 203"/>
                <a:gd name="T51" fmla="*/ 1 h 253"/>
                <a:gd name="T52" fmla="*/ 148 w 203"/>
                <a:gd name="T53" fmla="*/ 7 h 253"/>
                <a:gd name="T54" fmla="*/ 166 w 203"/>
                <a:gd name="T55" fmla="*/ 17 h 253"/>
                <a:gd name="T56" fmla="*/ 180 w 203"/>
                <a:gd name="T57" fmla="*/ 33 h 253"/>
                <a:gd name="T58" fmla="*/ 190 w 203"/>
                <a:gd name="T59" fmla="*/ 50 h 253"/>
                <a:gd name="T60" fmla="*/ 197 w 203"/>
                <a:gd name="T61" fmla="*/ 72 h 253"/>
                <a:gd name="T62" fmla="*/ 202 w 203"/>
                <a:gd name="T63" fmla="*/ 96 h 253"/>
                <a:gd name="T64" fmla="*/ 203 w 203"/>
                <a:gd name="T65" fmla="*/ 126 h 253"/>
                <a:gd name="T66" fmla="*/ 138 w 203"/>
                <a:gd name="T67" fmla="*/ 126 h 253"/>
                <a:gd name="T68" fmla="*/ 137 w 203"/>
                <a:gd name="T69" fmla="*/ 86 h 253"/>
                <a:gd name="T70" fmla="*/ 130 w 203"/>
                <a:gd name="T71" fmla="*/ 63 h 253"/>
                <a:gd name="T72" fmla="*/ 125 w 203"/>
                <a:gd name="T73" fmla="*/ 54 h 253"/>
                <a:gd name="T74" fmla="*/ 111 w 203"/>
                <a:gd name="T75" fmla="*/ 44 h 253"/>
                <a:gd name="T76" fmla="*/ 101 w 203"/>
                <a:gd name="T77" fmla="*/ 44 h 253"/>
                <a:gd name="T78" fmla="*/ 92 w 203"/>
                <a:gd name="T79" fmla="*/ 44 h 253"/>
                <a:gd name="T80" fmla="*/ 78 w 203"/>
                <a:gd name="T81" fmla="*/ 54 h 253"/>
                <a:gd name="T82" fmla="*/ 72 w 203"/>
                <a:gd name="T83" fmla="*/ 63 h 253"/>
                <a:gd name="T84" fmla="*/ 65 w 203"/>
                <a:gd name="T85" fmla="*/ 86 h 253"/>
                <a:gd name="T86" fmla="*/ 63 w 203"/>
                <a:gd name="T87" fmla="*/ 126 h 253"/>
                <a:gd name="T88" fmla="*/ 65 w 203"/>
                <a:gd name="T89" fmla="*/ 165 h 253"/>
                <a:gd name="T90" fmla="*/ 72 w 203"/>
                <a:gd name="T91" fmla="*/ 190 h 253"/>
                <a:gd name="T92" fmla="*/ 78 w 203"/>
                <a:gd name="T93" fmla="*/ 198 h 253"/>
                <a:gd name="T94" fmla="*/ 92 w 203"/>
                <a:gd name="T95" fmla="*/ 207 h 253"/>
                <a:gd name="T96" fmla="*/ 101 w 203"/>
                <a:gd name="T97" fmla="*/ 208 h 253"/>
                <a:gd name="T98" fmla="*/ 111 w 203"/>
                <a:gd name="T99" fmla="*/ 207 h 253"/>
                <a:gd name="T100" fmla="*/ 125 w 203"/>
                <a:gd name="T101" fmla="*/ 198 h 253"/>
                <a:gd name="T102" fmla="*/ 130 w 203"/>
                <a:gd name="T103" fmla="*/ 190 h 253"/>
                <a:gd name="T104" fmla="*/ 137 w 203"/>
                <a:gd name="T105" fmla="*/ 165 h 253"/>
                <a:gd name="T106" fmla="*/ 138 w 203"/>
                <a:gd name="T107" fmla="*/ 12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3" h="253">
                  <a:moveTo>
                    <a:pt x="203" y="126"/>
                  </a:moveTo>
                  <a:lnTo>
                    <a:pt x="202" y="155"/>
                  </a:lnTo>
                  <a:lnTo>
                    <a:pt x="197" y="181"/>
                  </a:lnTo>
                  <a:lnTo>
                    <a:pt x="190" y="204"/>
                  </a:lnTo>
                  <a:lnTo>
                    <a:pt x="180" y="221"/>
                  </a:lnTo>
                  <a:lnTo>
                    <a:pt x="166" y="236"/>
                  </a:lnTo>
                  <a:lnTo>
                    <a:pt x="148" y="246"/>
                  </a:lnTo>
                  <a:lnTo>
                    <a:pt x="128" y="252"/>
                  </a:lnTo>
                  <a:lnTo>
                    <a:pt x="101" y="253"/>
                  </a:lnTo>
                  <a:lnTo>
                    <a:pt x="75" y="252"/>
                  </a:lnTo>
                  <a:lnTo>
                    <a:pt x="55" y="246"/>
                  </a:lnTo>
                  <a:lnTo>
                    <a:pt x="36" y="236"/>
                  </a:lnTo>
                  <a:lnTo>
                    <a:pt x="23" y="221"/>
                  </a:lnTo>
                  <a:lnTo>
                    <a:pt x="12" y="204"/>
                  </a:lnTo>
                  <a:lnTo>
                    <a:pt x="6" y="181"/>
                  </a:lnTo>
                  <a:lnTo>
                    <a:pt x="1" y="156"/>
                  </a:lnTo>
                  <a:lnTo>
                    <a:pt x="0" y="126"/>
                  </a:lnTo>
                  <a:lnTo>
                    <a:pt x="1" y="96"/>
                  </a:lnTo>
                  <a:lnTo>
                    <a:pt x="6" y="72"/>
                  </a:lnTo>
                  <a:lnTo>
                    <a:pt x="13" y="49"/>
                  </a:lnTo>
                  <a:lnTo>
                    <a:pt x="23" y="31"/>
                  </a:lnTo>
                  <a:lnTo>
                    <a:pt x="37" y="17"/>
                  </a:lnTo>
                  <a:lnTo>
                    <a:pt x="55" y="7"/>
                  </a:lnTo>
                  <a:lnTo>
                    <a:pt x="76" y="1"/>
                  </a:lnTo>
                  <a:lnTo>
                    <a:pt x="101" y="0"/>
                  </a:lnTo>
                  <a:lnTo>
                    <a:pt x="128" y="1"/>
                  </a:lnTo>
                  <a:lnTo>
                    <a:pt x="148" y="7"/>
                  </a:lnTo>
                  <a:lnTo>
                    <a:pt x="166" y="17"/>
                  </a:lnTo>
                  <a:lnTo>
                    <a:pt x="180" y="33"/>
                  </a:lnTo>
                  <a:lnTo>
                    <a:pt x="190" y="50"/>
                  </a:lnTo>
                  <a:lnTo>
                    <a:pt x="197" y="72"/>
                  </a:lnTo>
                  <a:lnTo>
                    <a:pt x="202" y="96"/>
                  </a:lnTo>
                  <a:lnTo>
                    <a:pt x="203" y="126"/>
                  </a:lnTo>
                  <a:close/>
                  <a:moveTo>
                    <a:pt x="138" y="126"/>
                  </a:moveTo>
                  <a:lnTo>
                    <a:pt x="137" y="86"/>
                  </a:lnTo>
                  <a:lnTo>
                    <a:pt x="130" y="63"/>
                  </a:lnTo>
                  <a:lnTo>
                    <a:pt x="125" y="54"/>
                  </a:lnTo>
                  <a:lnTo>
                    <a:pt x="111" y="44"/>
                  </a:lnTo>
                  <a:lnTo>
                    <a:pt x="101" y="44"/>
                  </a:lnTo>
                  <a:lnTo>
                    <a:pt x="92" y="44"/>
                  </a:lnTo>
                  <a:lnTo>
                    <a:pt x="78" y="54"/>
                  </a:lnTo>
                  <a:lnTo>
                    <a:pt x="72" y="63"/>
                  </a:lnTo>
                  <a:lnTo>
                    <a:pt x="65" y="86"/>
                  </a:lnTo>
                  <a:lnTo>
                    <a:pt x="63" y="126"/>
                  </a:lnTo>
                  <a:lnTo>
                    <a:pt x="65" y="165"/>
                  </a:lnTo>
                  <a:lnTo>
                    <a:pt x="72" y="190"/>
                  </a:lnTo>
                  <a:lnTo>
                    <a:pt x="78" y="198"/>
                  </a:lnTo>
                  <a:lnTo>
                    <a:pt x="92" y="207"/>
                  </a:lnTo>
                  <a:lnTo>
                    <a:pt x="101" y="208"/>
                  </a:lnTo>
                  <a:lnTo>
                    <a:pt x="111" y="207"/>
                  </a:lnTo>
                  <a:lnTo>
                    <a:pt x="125" y="198"/>
                  </a:lnTo>
                  <a:lnTo>
                    <a:pt x="130" y="190"/>
                  </a:lnTo>
                  <a:lnTo>
                    <a:pt x="137" y="165"/>
                  </a:lnTo>
                  <a:lnTo>
                    <a:pt x="138" y="12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Freeform 2845"/>
            <p:cNvSpPr>
              <a:spLocks/>
            </p:cNvSpPr>
            <p:nvPr/>
          </p:nvSpPr>
          <p:spPr bwMode="auto">
            <a:xfrm>
              <a:off x="4006" y="3002"/>
              <a:ext cx="64" cy="83"/>
            </a:xfrm>
            <a:custGeom>
              <a:avLst/>
              <a:gdLst>
                <a:gd name="T0" fmla="*/ 193 w 193"/>
                <a:gd name="T1" fmla="*/ 249 h 249"/>
                <a:gd name="T2" fmla="*/ 0 w 193"/>
                <a:gd name="T3" fmla="*/ 249 h 249"/>
                <a:gd name="T4" fmla="*/ 0 w 193"/>
                <a:gd name="T5" fmla="*/ 208 h 249"/>
                <a:gd name="T6" fmla="*/ 23 w 193"/>
                <a:gd name="T7" fmla="*/ 191 h 249"/>
                <a:gd name="T8" fmla="*/ 44 w 193"/>
                <a:gd name="T9" fmla="*/ 174 h 249"/>
                <a:gd name="T10" fmla="*/ 64 w 193"/>
                <a:gd name="T11" fmla="*/ 156 h 249"/>
                <a:gd name="T12" fmla="*/ 80 w 193"/>
                <a:gd name="T13" fmla="*/ 144 h 249"/>
                <a:gd name="T14" fmla="*/ 97 w 193"/>
                <a:gd name="T15" fmla="*/ 125 h 249"/>
                <a:gd name="T16" fmla="*/ 108 w 193"/>
                <a:gd name="T17" fmla="*/ 110 h 249"/>
                <a:gd name="T18" fmla="*/ 115 w 193"/>
                <a:gd name="T19" fmla="*/ 96 h 249"/>
                <a:gd name="T20" fmla="*/ 116 w 193"/>
                <a:gd name="T21" fmla="*/ 82 h 249"/>
                <a:gd name="T22" fmla="*/ 115 w 193"/>
                <a:gd name="T23" fmla="*/ 66 h 249"/>
                <a:gd name="T24" fmla="*/ 105 w 193"/>
                <a:gd name="T25" fmla="*/ 56 h 249"/>
                <a:gd name="T26" fmla="*/ 93 w 193"/>
                <a:gd name="T27" fmla="*/ 49 h 249"/>
                <a:gd name="T28" fmla="*/ 74 w 193"/>
                <a:gd name="T29" fmla="*/ 47 h 249"/>
                <a:gd name="T30" fmla="*/ 59 w 193"/>
                <a:gd name="T31" fmla="*/ 47 h 249"/>
                <a:gd name="T32" fmla="*/ 43 w 193"/>
                <a:gd name="T33" fmla="*/ 53 h 249"/>
                <a:gd name="T34" fmla="*/ 27 w 193"/>
                <a:gd name="T35" fmla="*/ 60 h 249"/>
                <a:gd name="T36" fmla="*/ 11 w 193"/>
                <a:gd name="T37" fmla="*/ 69 h 249"/>
                <a:gd name="T38" fmla="*/ 7 w 193"/>
                <a:gd name="T39" fmla="*/ 69 h 249"/>
                <a:gd name="T40" fmla="*/ 7 w 193"/>
                <a:gd name="T41" fmla="*/ 14 h 249"/>
                <a:gd name="T42" fmla="*/ 20 w 193"/>
                <a:gd name="T43" fmla="*/ 10 h 249"/>
                <a:gd name="T44" fmla="*/ 41 w 193"/>
                <a:gd name="T45" fmla="*/ 4 h 249"/>
                <a:gd name="T46" fmla="*/ 63 w 193"/>
                <a:gd name="T47" fmla="*/ 0 h 249"/>
                <a:gd name="T48" fmla="*/ 86 w 193"/>
                <a:gd name="T49" fmla="*/ 0 h 249"/>
                <a:gd name="T50" fmla="*/ 109 w 193"/>
                <a:gd name="T51" fmla="*/ 0 h 249"/>
                <a:gd name="T52" fmla="*/ 144 w 193"/>
                <a:gd name="T53" fmla="*/ 10 h 249"/>
                <a:gd name="T54" fmla="*/ 157 w 193"/>
                <a:gd name="T55" fmla="*/ 18 h 249"/>
                <a:gd name="T56" fmla="*/ 168 w 193"/>
                <a:gd name="T57" fmla="*/ 28 h 249"/>
                <a:gd name="T58" fmla="*/ 180 w 193"/>
                <a:gd name="T59" fmla="*/ 56 h 249"/>
                <a:gd name="T60" fmla="*/ 181 w 193"/>
                <a:gd name="T61" fmla="*/ 73 h 249"/>
                <a:gd name="T62" fmla="*/ 178 w 193"/>
                <a:gd name="T63" fmla="*/ 96 h 249"/>
                <a:gd name="T64" fmla="*/ 169 w 193"/>
                <a:gd name="T65" fmla="*/ 118 h 249"/>
                <a:gd name="T66" fmla="*/ 155 w 193"/>
                <a:gd name="T67" fmla="*/ 138 h 249"/>
                <a:gd name="T68" fmla="*/ 133 w 193"/>
                <a:gd name="T69" fmla="*/ 159 h 249"/>
                <a:gd name="T70" fmla="*/ 119 w 193"/>
                <a:gd name="T71" fmla="*/ 174 h 249"/>
                <a:gd name="T72" fmla="*/ 103 w 193"/>
                <a:gd name="T73" fmla="*/ 185 h 249"/>
                <a:gd name="T74" fmla="*/ 90 w 193"/>
                <a:gd name="T75" fmla="*/ 195 h 249"/>
                <a:gd name="T76" fmla="*/ 82 w 193"/>
                <a:gd name="T77" fmla="*/ 201 h 249"/>
                <a:gd name="T78" fmla="*/ 193 w 193"/>
                <a:gd name="T79" fmla="*/ 201 h 249"/>
                <a:gd name="T80" fmla="*/ 193 w 193"/>
                <a:gd name="T81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3" h="249">
                  <a:moveTo>
                    <a:pt x="193" y="249"/>
                  </a:moveTo>
                  <a:lnTo>
                    <a:pt x="0" y="249"/>
                  </a:lnTo>
                  <a:lnTo>
                    <a:pt x="0" y="208"/>
                  </a:lnTo>
                  <a:lnTo>
                    <a:pt x="23" y="191"/>
                  </a:lnTo>
                  <a:lnTo>
                    <a:pt x="44" y="174"/>
                  </a:lnTo>
                  <a:lnTo>
                    <a:pt x="64" y="156"/>
                  </a:lnTo>
                  <a:lnTo>
                    <a:pt x="80" y="144"/>
                  </a:lnTo>
                  <a:lnTo>
                    <a:pt x="97" y="125"/>
                  </a:lnTo>
                  <a:lnTo>
                    <a:pt x="108" y="110"/>
                  </a:lnTo>
                  <a:lnTo>
                    <a:pt x="115" y="96"/>
                  </a:lnTo>
                  <a:lnTo>
                    <a:pt x="116" y="82"/>
                  </a:lnTo>
                  <a:lnTo>
                    <a:pt x="115" y="66"/>
                  </a:lnTo>
                  <a:lnTo>
                    <a:pt x="105" y="56"/>
                  </a:lnTo>
                  <a:lnTo>
                    <a:pt x="93" y="49"/>
                  </a:lnTo>
                  <a:lnTo>
                    <a:pt x="74" y="47"/>
                  </a:lnTo>
                  <a:lnTo>
                    <a:pt x="59" y="47"/>
                  </a:lnTo>
                  <a:lnTo>
                    <a:pt x="43" y="53"/>
                  </a:lnTo>
                  <a:lnTo>
                    <a:pt x="27" y="60"/>
                  </a:lnTo>
                  <a:lnTo>
                    <a:pt x="11" y="69"/>
                  </a:lnTo>
                  <a:lnTo>
                    <a:pt x="7" y="69"/>
                  </a:lnTo>
                  <a:lnTo>
                    <a:pt x="7" y="14"/>
                  </a:lnTo>
                  <a:lnTo>
                    <a:pt x="20" y="10"/>
                  </a:lnTo>
                  <a:lnTo>
                    <a:pt x="41" y="4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109" y="0"/>
                  </a:lnTo>
                  <a:lnTo>
                    <a:pt x="144" y="10"/>
                  </a:lnTo>
                  <a:lnTo>
                    <a:pt x="157" y="18"/>
                  </a:lnTo>
                  <a:lnTo>
                    <a:pt x="168" y="28"/>
                  </a:lnTo>
                  <a:lnTo>
                    <a:pt x="180" y="56"/>
                  </a:lnTo>
                  <a:lnTo>
                    <a:pt x="181" y="73"/>
                  </a:lnTo>
                  <a:lnTo>
                    <a:pt x="178" y="96"/>
                  </a:lnTo>
                  <a:lnTo>
                    <a:pt x="169" y="118"/>
                  </a:lnTo>
                  <a:lnTo>
                    <a:pt x="155" y="138"/>
                  </a:lnTo>
                  <a:lnTo>
                    <a:pt x="133" y="159"/>
                  </a:lnTo>
                  <a:lnTo>
                    <a:pt x="119" y="174"/>
                  </a:lnTo>
                  <a:lnTo>
                    <a:pt x="103" y="185"/>
                  </a:lnTo>
                  <a:lnTo>
                    <a:pt x="90" y="195"/>
                  </a:lnTo>
                  <a:lnTo>
                    <a:pt x="82" y="201"/>
                  </a:lnTo>
                  <a:lnTo>
                    <a:pt x="193" y="201"/>
                  </a:lnTo>
                  <a:lnTo>
                    <a:pt x="193" y="24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Freeform 2846"/>
            <p:cNvSpPr>
              <a:spLocks noEditPoints="1"/>
            </p:cNvSpPr>
            <p:nvPr/>
          </p:nvSpPr>
          <p:spPr bwMode="auto">
            <a:xfrm>
              <a:off x="4088" y="3023"/>
              <a:ext cx="20" cy="62"/>
            </a:xfrm>
            <a:custGeom>
              <a:avLst/>
              <a:gdLst>
                <a:gd name="T0" fmla="*/ 60 w 60"/>
                <a:gd name="T1" fmla="*/ 64 h 185"/>
                <a:gd name="T2" fmla="*/ 0 w 60"/>
                <a:gd name="T3" fmla="*/ 64 h 185"/>
                <a:gd name="T4" fmla="*/ 0 w 60"/>
                <a:gd name="T5" fmla="*/ 0 h 185"/>
                <a:gd name="T6" fmla="*/ 60 w 60"/>
                <a:gd name="T7" fmla="*/ 0 h 185"/>
                <a:gd name="T8" fmla="*/ 60 w 60"/>
                <a:gd name="T9" fmla="*/ 64 h 185"/>
                <a:gd name="T10" fmla="*/ 60 w 60"/>
                <a:gd name="T11" fmla="*/ 185 h 185"/>
                <a:gd name="T12" fmla="*/ 0 w 60"/>
                <a:gd name="T13" fmla="*/ 185 h 185"/>
                <a:gd name="T14" fmla="*/ 0 w 60"/>
                <a:gd name="T15" fmla="*/ 120 h 185"/>
                <a:gd name="T16" fmla="*/ 60 w 60"/>
                <a:gd name="T17" fmla="*/ 120 h 185"/>
                <a:gd name="T18" fmla="*/ 60 w 60"/>
                <a:gd name="T1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85">
                  <a:moveTo>
                    <a:pt x="60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64"/>
                  </a:lnTo>
                  <a:close/>
                  <a:moveTo>
                    <a:pt x="60" y="185"/>
                  </a:moveTo>
                  <a:lnTo>
                    <a:pt x="0" y="185"/>
                  </a:lnTo>
                  <a:lnTo>
                    <a:pt x="0" y="120"/>
                  </a:lnTo>
                  <a:lnTo>
                    <a:pt x="60" y="120"/>
                  </a:lnTo>
                  <a:lnTo>
                    <a:pt x="60" y="18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" name="Freeform 2847"/>
            <p:cNvSpPr>
              <a:spLocks noEditPoints="1"/>
            </p:cNvSpPr>
            <p:nvPr/>
          </p:nvSpPr>
          <p:spPr bwMode="auto">
            <a:xfrm>
              <a:off x="3588" y="3185"/>
              <a:ext cx="52" cy="32"/>
            </a:xfrm>
            <a:custGeom>
              <a:avLst/>
              <a:gdLst>
                <a:gd name="T0" fmla="*/ 156 w 156"/>
                <a:gd name="T1" fmla="*/ 0 h 97"/>
                <a:gd name="T2" fmla="*/ 124 w 156"/>
                <a:gd name="T3" fmla="*/ 97 h 97"/>
                <a:gd name="T4" fmla="*/ 87 w 156"/>
                <a:gd name="T5" fmla="*/ 97 h 97"/>
                <a:gd name="T6" fmla="*/ 100 w 156"/>
                <a:gd name="T7" fmla="*/ 0 h 97"/>
                <a:gd name="T8" fmla="*/ 156 w 156"/>
                <a:gd name="T9" fmla="*/ 0 h 97"/>
                <a:gd name="T10" fmla="*/ 71 w 156"/>
                <a:gd name="T11" fmla="*/ 0 h 97"/>
                <a:gd name="T12" fmla="*/ 38 w 156"/>
                <a:gd name="T13" fmla="*/ 97 h 97"/>
                <a:gd name="T14" fmla="*/ 0 w 156"/>
                <a:gd name="T15" fmla="*/ 97 h 97"/>
                <a:gd name="T16" fmla="*/ 13 w 156"/>
                <a:gd name="T17" fmla="*/ 0 h 97"/>
                <a:gd name="T18" fmla="*/ 71 w 15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97">
                  <a:moveTo>
                    <a:pt x="156" y="0"/>
                  </a:moveTo>
                  <a:lnTo>
                    <a:pt x="124" y="97"/>
                  </a:lnTo>
                  <a:lnTo>
                    <a:pt x="87" y="97"/>
                  </a:lnTo>
                  <a:lnTo>
                    <a:pt x="100" y="0"/>
                  </a:lnTo>
                  <a:lnTo>
                    <a:pt x="156" y="0"/>
                  </a:lnTo>
                  <a:close/>
                  <a:moveTo>
                    <a:pt x="71" y="0"/>
                  </a:moveTo>
                  <a:lnTo>
                    <a:pt x="38" y="97"/>
                  </a:lnTo>
                  <a:lnTo>
                    <a:pt x="0" y="97"/>
                  </a:lnTo>
                  <a:lnTo>
                    <a:pt x="13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2848"/>
            <p:cNvSpPr>
              <a:spLocks noEditPoints="1"/>
            </p:cNvSpPr>
            <p:nvPr/>
          </p:nvSpPr>
          <p:spPr bwMode="auto">
            <a:xfrm>
              <a:off x="3640" y="3185"/>
              <a:ext cx="72" cy="87"/>
            </a:xfrm>
            <a:custGeom>
              <a:avLst/>
              <a:gdLst>
                <a:gd name="T0" fmla="*/ 217 w 217"/>
                <a:gd name="T1" fmla="*/ 130 h 260"/>
                <a:gd name="T2" fmla="*/ 216 w 217"/>
                <a:gd name="T3" fmla="*/ 156 h 260"/>
                <a:gd name="T4" fmla="*/ 209 w 217"/>
                <a:gd name="T5" fmla="*/ 179 h 260"/>
                <a:gd name="T6" fmla="*/ 200 w 217"/>
                <a:gd name="T7" fmla="*/ 202 h 260"/>
                <a:gd name="T8" fmla="*/ 187 w 217"/>
                <a:gd name="T9" fmla="*/ 221 h 260"/>
                <a:gd name="T10" fmla="*/ 171 w 217"/>
                <a:gd name="T11" fmla="*/ 237 h 260"/>
                <a:gd name="T12" fmla="*/ 152 w 217"/>
                <a:gd name="T13" fmla="*/ 250 h 260"/>
                <a:gd name="T14" fmla="*/ 132 w 217"/>
                <a:gd name="T15" fmla="*/ 258 h 260"/>
                <a:gd name="T16" fmla="*/ 111 w 217"/>
                <a:gd name="T17" fmla="*/ 260 h 260"/>
                <a:gd name="T18" fmla="*/ 95 w 217"/>
                <a:gd name="T19" fmla="*/ 258 h 260"/>
                <a:gd name="T20" fmla="*/ 82 w 217"/>
                <a:gd name="T21" fmla="*/ 257 h 260"/>
                <a:gd name="T22" fmla="*/ 70 w 217"/>
                <a:gd name="T23" fmla="*/ 252 h 260"/>
                <a:gd name="T24" fmla="*/ 60 w 217"/>
                <a:gd name="T25" fmla="*/ 247 h 260"/>
                <a:gd name="T26" fmla="*/ 56 w 217"/>
                <a:gd name="T27" fmla="*/ 255 h 260"/>
                <a:gd name="T28" fmla="*/ 0 w 217"/>
                <a:gd name="T29" fmla="*/ 255 h 260"/>
                <a:gd name="T30" fmla="*/ 59 w 217"/>
                <a:gd name="T31" fmla="*/ 0 h 260"/>
                <a:gd name="T32" fmla="*/ 118 w 217"/>
                <a:gd name="T33" fmla="*/ 0 h 260"/>
                <a:gd name="T34" fmla="*/ 96 w 217"/>
                <a:gd name="T35" fmla="*/ 91 h 260"/>
                <a:gd name="T36" fmla="*/ 112 w 217"/>
                <a:gd name="T37" fmla="*/ 81 h 260"/>
                <a:gd name="T38" fmla="*/ 126 w 217"/>
                <a:gd name="T39" fmla="*/ 74 h 260"/>
                <a:gd name="T40" fmla="*/ 142 w 217"/>
                <a:gd name="T41" fmla="*/ 68 h 260"/>
                <a:gd name="T42" fmla="*/ 160 w 217"/>
                <a:gd name="T43" fmla="*/ 67 h 260"/>
                <a:gd name="T44" fmla="*/ 173 w 217"/>
                <a:gd name="T45" fmla="*/ 67 h 260"/>
                <a:gd name="T46" fmla="*/ 194 w 217"/>
                <a:gd name="T47" fmla="*/ 75 h 260"/>
                <a:gd name="T48" fmla="*/ 203 w 217"/>
                <a:gd name="T49" fmla="*/ 84 h 260"/>
                <a:gd name="T50" fmla="*/ 209 w 217"/>
                <a:gd name="T51" fmla="*/ 93 h 260"/>
                <a:gd name="T52" fmla="*/ 216 w 217"/>
                <a:gd name="T53" fmla="*/ 116 h 260"/>
                <a:gd name="T54" fmla="*/ 217 w 217"/>
                <a:gd name="T55" fmla="*/ 130 h 260"/>
                <a:gd name="T56" fmla="*/ 154 w 217"/>
                <a:gd name="T57" fmla="*/ 142 h 260"/>
                <a:gd name="T58" fmla="*/ 154 w 217"/>
                <a:gd name="T59" fmla="*/ 127 h 260"/>
                <a:gd name="T60" fmla="*/ 148 w 217"/>
                <a:gd name="T61" fmla="*/ 119 h 260"/>
                <a:gd name="T62" fmla="*/ 139 w 217"/>
                <a:gd name="T63" fmla="*/ 111 h 260"/>
                <a:gd name="T64" fmla="*/ 125 w 217"/>
                <a:gd name="T65" fmla="*/ 110 h 260"/>
                <a:gd name="T66" fmla="*/ 116 w 217"/>
                <a:gd name="T67" fmla="*/ 110 h 260"/>
                <a:gd name="T68" fmla="*/ 108 w 217"/>
                <a:gd name="T69" fmla="*/ 113 h 260"/>
                <a:gd name="T70" fmla="*/ 99 w 217"/>
                <a:gd name="T71" fmla="*/ 116 h 260"/>
                <a:gd name="T72" fmla="*/ 89 w 217"/>
                <a:gd name="T73" fmla="*/ 121 h 260"/>
                <a:gd name="T74" fmla="*/ 69 w 217"/>
                <a:gd name="T75" fmla="*/ 214 h 260"/>
                <a:gd name="T76" fmla="*/ 75 w 217"/>
                <a:gd name="T77" fmla="*/ 215 h 260"/>
                <a:gd name="T78" fmla="*/ 80 w 217"/>
                <a:gd name="T79" fmla="*/ 218 h 260"/>
                <a:gd name="T80" fmla="*/ 88 w 217"/>
                <a:gd name="T81" fmla="*/ 218 h 260"/>
                <a:gd name="T82" fmla="*/ 95 w 217"/>
                <a:gd name="T83" fmla="*/ 218 h 260"/>
                <a:gd name="T84" fmla="*/ 108 w 217"/>
                <a:gd name="T85" fmla="*/ 218 h 260"/>
                <a:gd name="T86" fmla="*/ 129 w 217"/>
                <a:gd name="T87" fmla="*/ 206 h 260"/>
                <a:gd name="T88" fmla="*/ 138 w 217"/>
                <a:gd name="T89" fmla="*/ 198 h 260"/>
                <a:gd name="T90" fmla="*/ 145 w 217"/>
                <a:gd name="T91" fmla="*/ 186 h 260"/>
                <a:gd name="T92" fmla="*/ 154 w 217"/>
                <a:gd name="T93" fmla="*/ 157 h 260"/>
                <a:gd name="T94" fmla="*/ 154 w 217"/>
                <a:gd name="T95" fmla="*/ 14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7" h="260">
                  <a:moveTo>
                    <a:pt x="217" y="130"/>
                  </a:moveTo>
                  <a:lnTo>
                    <a:pt x="216" y="156"/>
                  </a:lnTo>
                  <a:lnTo>
                    <a:pt x="209" y="179"/>
                  </a:lnTo>
                  <a:lnTo>
                    <a:pt x="200" y="202"/>
                  </a:lnTo>
                  <a:lnTo>
                    <a:pt x="187" y="221"/>
                  </a:lnTo>
                  <a:lnTo>
                    <a:pt x="171" y="237"/>
                  </a:lnTo>
                  <a:lnTo>
                    <a:pt x="152" y="250"/>
                  </a:lnTo>
                  <a:lnTo>
                    <a:pt x="132" y="258"/>
                  </a:lnTo>
                  <a:lnTo>
                    <a:pt x="111" y="260"/>
                  </a:lnTo>
                  <a:lnTo>
                    <a:pt x="95" y="258"/>
                  </a:lnTo>
                  <a:lnTo>
                    <a:pt x="82" y="257"/>
                  </a:lnTo>
                  <a:lnTo>
                    <a:pt x="70" y="252"/>
                  </a:lnTo>
                  <a:lnTo>
                    <a:pt x="60" y="247"/>
                  </a:lnTo>
                  <a:lnTo>
                    <a:pt x="56" y="255"/>
                  </a:lnTo>
                  <a:lnTo>
                    <a:pt x="0" y="255"/>
                  </a:lnTo>
                  <a:lnTo>
                    <a:pt x="59" y="0"/>
                  </a:lnTo>
                  <a:lnTo>
                    <a:pt x="118" y="0"/>
                  </a:lnTo>
                  <a:lnTo>
                    <a:pt x="96" y="91"/>
                  </a:lnTo>
                  <a:lnTo>
                    <a:pt x="112" y="81"/>
                  </a:lnTo>
                  <a:lnTo>
                    <a:pt x="126" y="74"/>
                  </a:lnTo>
                  <a:lnTo>
                    <a:pt x="142" y="68"/>
                  </a:lnTo>
                  <a:lnTo>
                    <a:pt x="160" y="67"/>
                  </a:lnTo>
                  <a:lnTo>
                    <a:pt x="173" y="67"/>
                  </a:lnTo>
                  <a:lnTo>
                    <a:pt x="194" y="75"/>
                  </a:lnTo>
                  <a:lnTo>
                    <a:pt x="203" y="84"/>
                  </a:lnTo>
                  <a:lnTo>
                    <a:pt x="209" y="93"/>
                  </a:lnTo>
                  <a:lnTo>
                    <a:pt x="216" y="116"/>
                  </a:lnTo>
                  <a:lnTo>
                    <a:pt x="217" y="130"/>
                  </a:lnTo>
                  <a:close/>
                  <a:moveTo>
                    <a:pt x="154" y="142"/>
                  </a:moveTo>
                  <a:lnTo>
                    <a:pt x="154" y="127"/>
                  </a:lnTo>
                  <a:lnTo>
                    <a:pt x="148" y="119"/>
                  </a:lnTo>
                  <a:lnTo>
                    <a:pt x="139" y="111"/>
                  </a:lnTo>
                  <a:lnTo>
                    <a:pt x="125" y="110"/>
                  </a:lnTo>
                  <a:lnTo>
                    <a:pt x="116" y="110"/>
                  </a:lnTo>
                  <a:lnTo>
                    <a:pt x="108" y="113"/>
                  </a:lnTo>
                  <a:lnTo>
                    <a:pt x="99" y="116"/>
                  </a:lnTo>
                  <a:lnTo>
                    <a:pt x="89" y="121"/>
                  </a:lnTo>
                  <a:lnTo>
                    <a:pt x="69" y="214"/>
                  </a:lnTo>
                  <a:lnTo>
                    <a:pt x="75" y="215"/>
                  </a:lnTo>
                  <a:lnTo>
                    <a:pt x="80" y="218"/>
                  </a:lnTo>
                  <a:lnTo>
                    <a:pt x="88" y="218"/>
                  </a:lnTo>
                  <a:lnTo>
                    <a:pt x="95" y="218"/>
                  </a:lnTo>
                  <a:lnTo>
                    <a:pt x="108" y="218"/>
                  </a:lnTo>
                  <a:lnTo>
                    <a:pt x="129" y="206"/>
                  </a:lnTo>
                  <a:lnTo>
                    <a:pt x="138" y="198"/>
                  </a:lnTo>
                  <a:lnTo>
                    <a:pt x="145" y="186"/>
                  </a:lnTo>
                  <a:lnTo>
                    <a:pt x="154" y="157"/>
                  </a:lnTo>
                  <a:lnTo>
                    <a:pt x="154" y="1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Freeform 2849"/>
            <p:cNvSpPr>
              <a:spLocks noEditPoints="1"/>
            </p:cNvSpPr>
            <p:nvPr/>
          </p:nvSpPr>
          <p:spPr bwMode="auto">
            <a:xfrm>
              <a:off x="3720" y="3207"/>
              <a:ext cx="67" cy="65"/>
            </a:xfrm>
            <a:custGeom>
              <a:avLst/>
              <a:gdLst>
                <a:gd name="T0" fmla="*/ 143 w 203"/>
                <a:gd name="T1" fmla="*/ 75 h 196"/>
                <a:gd name="T2" fmla="*/ 144 w 203"/>
                <a:gd name="T3" fmla="*/ 72 h 196"/>
                <a:gd name="T4" fmla="*/ 144 w 203"/>
                <a:gd name="T5" fmla="*/ 69 h 196"/>
                <a:gd name="T6" fmla="*/ 144 w 203"/>
                <a:gd name="T7" fmla="*/ 66 h 196"/>
                <a:gd name="T8" fmla="*/ 144 w 203"/>
                <a:gd name="T9" fmla="*/ 65 h 196"/>
                <a:gd name="T10" fmla="*/ 143 w 203"/>
                <a:gd name="T11" fmla="*/ 52 h 196"/>
                <a:gd name="T12" fmla="*/ 136 w 203"/>
                <a:gd name="T13" fmla="*/ 45 h 196"/>
                <a:gd name="T14" fmla="*/ 127 w 203"/>
                <a:gd name="T15" fmla="*/ 39 h 196"/>
                <a:gd name="T16" fmla="*/ 113 w 203"/>
                <a:gd name="T17" fmla="*/ 38 h 196"/>
                <a:gd name="T18" fmla="*/ 95 w 203"/>
                <a:gd name="T19" fmla="*/ 39 h 196"/>
                <a:gd name="T20" fmla="*/ 82 w 203"/>
                <a:gd name="T21" fmla="*/ 48 h 196"/>
                <a:gd name="T22" fmla="*/ 71 w 203"/>
                <a:gd name="T23" fmla="*/ 59 h 196"/>
                <a:gd name="T24" fmla="*/ 64 w 203"/>
                <a:gd name="T25" fmla="*/ 75 h 196"/>
                <a:gd name="T26" fmla="*/ 143 w 203"/>
                <a:gd name="T27" fmla="*/ 75 h 196"/>
                <a:gd name="T28" fmla="*/ 98 w 203"/>
                <a:gd name="T29" fmla="*/ 196 h 196"/>
                <a:gd name="T30" fmla="*/ 75 w 203"/>
                <a:gd name="T31" fmla="*/ 195 h 196"/>
                <a:gd name="T32" fmla="*/ 39 w 203"/>
                <a:gd name="T33" fmla="*/ 185 h 196"/>
                <a:gd name="T34" fmla="*/ 26 w 203"/>
                <a:gd name="T35" fmla="*/ 174 h 196"/>
                <a:gd name="T36" fmla="*/ 13 w 203"/>
                <a:gd name="T37" fmla="*/ 164 h 196"/>
                <a:gd name="T38" fmla="*/ 2 w 203"/>
                <a:gd name="T39" fmla="*/ 136 h 196"/>
                <a:gd name="T40" fmla="*/ 0 w 203"/>
                <a:gd name="T41" fmla="*/ 117 h 196"/>
                <a:gd name="T42" fmla="*/ 2 w 203"/>
                <a:gd name="T43" fmla="*/ 92 h 196"/>
                <a:gd name="T44" fmla="*/ 9 w 203"/>
                <a:gd name="T45" fmla="*/ 71 h 196"/>
                <a:gd name="T46" fmla="*/ 18 w 203"/>
                <a:gd name="T47" fmla="*/ 51 h 196"/>
                <a:gd name="T48" fmla="*/ 32 w 203"/>
                <a:gd name="T49" fmla="*/ 35 h 196"/>
                <a:gd name="T50" fmla="*/ 49 w 203"/>
                <a:gd name="T51" fmla="*/ 20 h 196"/>
                <a:gd name="T52" fmla="*/ 71 w 203"/>
                <a:gd name="T53" fmla="*/ 10 h 196"/>
                <a:gd name="T54" fmla="*/ 94 w 203"/>
                <a:gd name="T55" fmla="*/ 2 h 196"/>
                <a:gd name="T56" fmla="*/ 120 w 203"/>
                <a:gd name="T57" fmla="*/ 0 h 196"/>
                <a:gd name="T58" fmla="*/ 140 w 203"/>
                <a:gd name="T59" fmla="*/ 2 h 196"/>
                <a:gd name="T60" fmla="*/ 170 w 203"/>
                <a:gd name="T61" fmla="*/ 10 h 196"/>
                <a:gd name="T62" fmla="*/ 182 w 203"/>
                <a:gd name="T63" fmla="*/ 18 h 196"/>
                <a:gd name="T64" fmla="*/ 192 w 203"/>
                <a:gd name="T65" fmla="*/ 26 h 196"/>
                <a:gd name="T66" fmla="*/ 202 w 203"/>
                <a:gd name="T67" fmla="*/ 51 h 196"/>
                <a:gd name="T68" fmla="*/ 203 w 203"/>
                <a:gd name="T69" fmla="*/ 66 h 196"/>
                <a:gd name="T70" fmla="*/ 202 w 203"/>
                <a:gd name="T71" fmla="*/ 78 h 196"/>
                <a:gd name="T72" fmla="*/ 200 w 203"/>
                <a:gd name="T73" fmla="*/ 88 h 196"/>
                <a:gd name="T74" fmla="*/ 199 w 203"/>
                <a:gd name="T75" fmla="*/ 100 h 196"/>
                <a:gd name="T76" fmla="*/ 195 w 203"/>
                <a:gd name="T77" fmla="*/ 110 h 196"/>
                <a:gd name="T78" fmla="*/ 58 w 203"/>
                <a:gd name="T79" fmla="*/ 110 h 196"/>
                <a:gd name="T80" fmla="*/ 58 w 203"/>
                <a:gd name="T81" fmla="*/ 111 h 196"/>
                <a:gd name="T82" fmla="*/ 58 w 203"/>
                <a:gd name="T83" fmla="*/ 114 h 196"/>
                <a:gd name="T84" fmla="*/ 59 w 203"/>
                <a:gd name="T85" fmla="*/ 123 h 196"/>
                <a:gd name="T86" fmla="*/ 65 w 203"/>
                <a:gd name="T87" fmla="*/ 137 h 196"/>
                <a:gd name="T88" fmla="*/ 71 w 203"/>
                <a:gd name="T89" fmla="*/ 143 h 196"/>
                <a:gd name="T90" fmla="*/ 87 w 203"/>
                <a:gd name="T91" fmla="*/ 153 h 196"/>
                <a:gd name="T92" fmla="*/ 113 w 203"/>
                <a:gd name="T93" fmla="*/ 154 h 196"/>
                <a:gd name="T94" fmla="*/ 131 w 203"/>
                <a:gd name="T95" fmla="*/ 153 h 196"/>
                <a:gd name="T96" fmla="*/ 149 w 203"/>
                <a:gd name="T97" fmla="*/ 147 h 196"/>
                <a:gd name="T98" fmla="*/ 166 w 203"/>
                <a:gd name="T99" fmla="*/ 141 h 196"/>
                <a:gd name="T100" fmla="*/ 179 w 203"/>
                <a:gd name="T101" fmla="*/ 133 h 196"/>
                <a:gd name="T102" fmla="*/ 186 w 203"/>
                <a:gd name="T103" fmla="*/ 133 h 196"/>
                <a:gd name="T104" fmla="*/ 175 w 203"/>
                <a:gd name="T105" fmla="*/ 180 h 196"/>
                <a:gd name="T106" fmla="*/ 157 w 203"/>
                <a:gd name="T107" fmla="*/ 187 h 196"/>
                <a:gd name="T108" fmla="*/ 139 w 203"/>
                <a:gd name="T109" fmla="*/ 192 h 196"/>
                <a:gd name="T110" fmla="*/ 120 w 203"/>
                <a:gd name="T111" fmla="*/ 195 h 196"/>
                <a:gd name="T112" fmla="*/ 98 w 203"/>
                <a:gd name="T113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3" h="196">
                  <a:moveTo>
                    <a:pt x="143" y="75"/>
                  </a:moveTo>
                  <a:lnTo>
                    <a:pt x="144" y="72"/>
                  </a:lnTo>
                  <a:lnTo>
                    <a:pt x="144" y="69"/>
                  </a:lnTo>
                  <a:lnTo>
                    <a:pt x="144" y="66"/>
                  </a:lnTo>
                  <a:lnTo>
                    <a:pt x="144" y="65"/>
                  </a:lnTo>
                  <a:lnTo>
                    <a:pt x="143" y="52"/>
                  </a:lnTo>
                  <a:lnTo>
                    <a:pt x="136" y="45"/>
                  </a:lnTo>
                  <a:lnTo>
                    <a:pt x="127" y="39"/>
                  </a:lnTo>
                  <a:lnTo>
                    <a:pt x="113" y="38"/>
                  </a:lnTo>
                  <a:lnTo>
                    <a:pt x="95" y="39"/>
                  </a:lnTo>
                  <a:lnTo>
                    <a:pt x="82" y="48"/>
                  </a:lnTo>
                  <a:lnTo>
                    <a:pt x="71" y="59"/>
                  </a:lnTo>
                  <a:lnTo>
                    <a:pt x="64" y="75"/>
                  </a:lnTo>
                  <a:lnTo>
                    <a:pt x="143" y="75"/>
                  </a:lnTo>
                  <a:close/>
                  <a:moveTo>
                    <a:pt x="98" y="196"/>
                  </a:moveTo>
                  <a:lnTo>
                    <a:pt x="75" y="195"/>
                  </a:lnTo>
                  <a:lnTo>
                    <a:pt x="39" y="185"/>
                  </a:lnTo>
                  <a:lnTo>
                    <a:pt x="26" y="174"/>
                  </a:lnTo>
                  <a:lnTo>
                    <a:pt x="13" y="164"/>
                  </a:lnTo>
                  <a:lnTo>
                    <a:pt x="2" y="136"/>
                  </a:lnTo>
                  <a:lnTo>
                    <a:pt x="0" y="117"/>
                  </a:lnTo>
                  <a:lnTo>
                    <a:pt x="2" y="92"/>
                  </a:lnTo>
                  <a:lnTo>
                    <a:pt x="9" y="71"/>
                  </a:lnTo>
                  <a:lnTo>
                    <a:pt x="18" y="51"/>
                  </a:lnTo>
                  <a:lnTo>
                    <a:pt x="32" y="35"/>
                  </a:lnTo>
                  <a:lnTo>
                    <a:pt x="49" y="20"/>
                  </a:lnTo>
                  <a:lnTo>
                    <a:pt x="71" y="10"/>
                  </a:lnTo>
                  <a:lnTo>
                    <a:pt x="94" y="2"/>
                  </a:lnTo>
                  <a:lnTo>
                    <a:pt x="120" y="0"/>
                  </a:lnTo>
                  <a:lnTo>
                    <a:pt x="140" y="2"/>
                  </a:lnTo>
                  <a:lnTo>
                    <a:pt x="170" y="10"/>
                  </a:lnTo>
                  <a:lnTo>
                    <a:pt x="182" y="18"/>
                  </a:lnTo>
                  <a:lnTo>
                    <a:pt x="192" y="26"/>
                  </a:lnTo>
                  <a:lnTo>
                    <a:pt x="202" y="51"/>
                  </a:lnTo>
                  <a:lnTo>
                    <a:pt x="203" y="66"/>
                  </a:lnTo>
                  <a:lnTo>
                    <a:pt x="202" y="78"/>
                  </a:lnTo>
                  <a:lnTo>
                    <a:pt x="200" y="88"/>
                  </a:lnTo>
                  <a:lnTo>
                    <a:pt x="199" y="100"/>
                  </a:lnTo>
                  <a:lnTo>
                    <a:pt x="195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4"/>
                  </a:lnTo>
                  <a:lnTo>
                    <a:pt x="59" y="123"/>
                  </a:lnTo>
                  <a:lnTo>
                    <a:pt x="65" y="137"/>
                  </a:lnTo>
                  <a:lnTo>
                    <a:pt x="71" y="143"/>
                  </a:lnTo>
                  <a:lnTo>
                    <a:pt x="87" y="153"/>
                  </a:lnTo>
                  <a:lnTo>
                    <a:pt x="113" y="154"/>
                  </a:lnTo>
                  <a:lnTo>
                    <a:pt x="131" y="153"/>
                  </a:lnTo>
                  <a:lnTo>
                    <a:pt x="149" y="147"/>
                  </a:lnTo>
                  <a:lnTo>
                    <a:pt x="166" y="141"/>
                  </a:lnTo>
                  <a:lnTo>
                    <a:pt x="179" y="133"/>
                  </a:lnTo>
                  <a:lnTo>
                    <a:pt x="186" y="133"/>
                  </a:lnTo>
                  <a:lnTo>
                    <a:pt x="175" y="180"/>
                  </a:lnTo>
                  <a:lnTo>
                    <a:pt x="157" y="187"/>
                  </a:lnTo>
                  <a:lnTo>
                    <a:pt x="139" y="192"/>
                  </a:lnTo>
                  <a:lnTo>
                    <a:pt x="120" y="195"/>
                  </a:lnTo>
                  <a:lnTo>
                    <a:pt x="98" y="19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2850"/>
            <p:cNvSpPr>
              <a:spLocks noEditPoints="1"/>
            </p:cNvSpPr>
            <p:nvPr/>
          </p:nvSpPr>
          <p:spPr bwMode="auto">
            <a:xfrm>
              <a:off x="3790" y="3207"/>
              <a:ext cx="76" cy="87"/>
            </a:xfrm>
            <a:custGeom>
              <a:avLst/>
              <a:gdLst>
                <a:gd name="T0" fmla="*/ 191 w 228"/>
                <a:gd name="T1" fmla="*/ 168 h 259"/>
                <a:gd name="T2" fmla="*/ 174 w 228"/>
                <a:gd name="T3" fmla="*/ 211 h 259"/>
                <a:gd name="T4" fmla="*/ 146 w 228"/>
                <a:gd name="T5" fmla="*/ 239 h 259"/>
                <a:gd name="T6" fmla="*/ 112 w 228"/>
                <a:gd name="T7" fmla="*/ 254 h 259"/>
                <a:gd name="T8" fmla="*/ 69 w 228"/>
                <a:gd name="T9" fmla="*/ 259 h 259"/>
                <a:gd name="T10" fmla="*/ 30 w 228"/>
                <a:gd name="T11" fmla="*/ 256 h 259"/>
                <a:gd name="T12" fmla="*/ 0 w 228"/>
                <a:gd name="T13" fmla="*/ 250 h 259"/>
                <a:gd name="T14" fmla="*/ 15 w 228"/>
                <a:gd name="T15" fmla="*/ 206 h 259"/>
                <a:gd name="T16" fmla="*/ 43 w 228"/>
                <a:gd name="T17" fmla="*/ 213 h 259"/>
                <a:gd name="T18" fmla="*/ 69 w 228"/>
                <a:gd name="T19" fmla="*/ 217 h 259"/>
                <a:gd name="T20" fmla="*/ 95 w 228"/>
                <a:gd name="T21" fmla="*/ 214 h 259"/>
                <a:gd name="T22" fmla="*/ 113 w 228"/>
                <a:gd name="T23" fmla="*/ 206 h 259"/>
                <a:gd name="T24" fmla="*/ 125 w 228"/>
                <a:gd name="T25" fmla="*/ 191 h 259"/>
                <a:gd name="T26" fmla="*/ 131 w 228"/>
                <a:gd name="T27" fmla="*/ 171 h 259"/>
                <a:gd name="T28" fmla="*/ 119 w 228"/>
                <a:gd name="T29" fmla="*/ 175 h 259"/>
                <a:gd name="T30" fmla="*/ 93 w 228"/>
                <a:gd name="T31" fmla="*/ 185 h 259"/>
                <a:gd name="T32" fmla="*/ 63 w 228"/>
                <a:gd name="T33" fmla="*/ 185 h 259"/>
                <a:gd name="T34" fmla="*/ 30 w 228"/>
                <a:gd name="T35" fmla="*/ 171 h 259"/>
                <a:gd name="T36" fmla="*/ 12 w 228"/>
                <a:gd name="T37" fmla="*/ 138 h 259"/>
                <a:gd name="T38" fmla="*/ 14 w 228"/>
                <a:gd name="T39" fmla="*/ 98 h 259"/>
                <a:gd name="T40" fmla="*/ 43 w 228"/>
                <a:gd name="T41" fmla="*/ 34 h 259"/>
                <a:gd name="T42" fmla="*/ 96 w 228"/>
                <a:gd name="T43" fmla="*/ 1 h 259"/>
                <a:gd name="T44" fmla="*/ 132 w 228"/>
                <a:gd name="T45" fmla="*/ 0 h 259"/>
                <a:gd name="T46" fmla="*/ 158 w 228"/>
                <a:gd name="T47" fmla="*/ 7 h 259"/>
                <a:gd name="T48" fmla="*/ 171 w 228"/>
                <a:gd name="T49" fmla="*/ 4 h 259"/>
                <a:gd name="T50" fmla="*/ 159 w 228"/>
                <a:gd name="T51" fmla="*/ 47 h 259"/>
                <a:gd name="T52" fmla="*/ 146 w 228"/>
                <a:gd name="T53" fmla="*/ 43 h 259"/>
                <a:gd name="T54" fmla="*/ 133 w 228"/>
                <a:gd name="T55" fmla="*/ 41 h 259"/>
                <a:gd name="T56" fmla="*/ 99 w 228"/>
                <a:gd name="T57" fmla="*/ 52 h 259"/>
                <a:gd name="T58" fmla="*/ 83 w 228"/>
                <a:gd name="T59" fmla="*/ 72 h 259"/>
                <a:gd name="T60" fmla="*/ 74 w 228"/>
                <a:gd name="T61" fmla="*/ 112 h 259"/>
                <a:gd name="T62" fmla="*/ 82 w 228"/>
                <a:gd name="T63" fmla="*/ 134 h 259"/>
                <a:gd name="T64" fmla="*/ 106 w 228"/>
                <a:gd name="T65" fmla="*/ 142 h 259"/>
                <a:gd name="T66" fmla="*/ 123 w 228"/>
                <a:gd name="T67" fmla="*/ 139 h 259"/>
                <a:gd name="T68" fmla="*/ 141 w 228"/>
                <a:gd name="T69" fmla="*/ 13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8" h="259">
                  <a:moveTo>
                    <a:pt x="228" y="4"/>
                  </a:moveTo>
                  <a:lnTo>
                    <a:pt x="191" y="168"/>
                  </a:lnTo>
                  <a:lnTo>
                    <a:pt x="184" y="193"/>
                  </a:lnTo>
                  <a:lnTo>
                    <a:pt x="174" y="211"/>
                  </a:lnTo>
                  <a:lnTo>
                    <a:pt x="162" y="227"/>
                  </a:lnTo>
                  <a:lnTo>
                    <a:pt x="146" y="239"/>
                  </a:lnTo>
                  <a:lnTo>
                    <a:pt x="131" y="249"/>
                  </a:lnTo>
                  <a:lnTo>
                    <a:pt x="112" y="254"/>
                  </a:lnTo>
                  <a:lnTo>
                    <a:pt x="92" y="257"/>
                  </a:lnTo>
                  <a:lnTo>
                    <a:pt x="69" y="259"/>
                  </a:lnTo>
                  <a:lnTo>
                    <a:pt x="48" y="257"/>
                  </a:lnTo>
                  <a:lnTo>
                    <a:pt x="30" y="256"/>
                  </a:lnTo>
                  <a:lnTo>
                    <a:pt x="12" y="253"/>
                  </a:lnTo>
                  <a:lnTo>
                    <a:pt x="0" y="250"/>
                  </a:lnTo>
                  <a:lnTo>
                    <a:pt x="8" y="206"/>
                  </a:lnTo>
                  <a:lnTo>
                    <a:pt x="15" y="206"/>
                  </a:lnTo>
                  <a:lnTo>
                    <a:pt x="30" y="210"/>
                  </a:lnTo>
                  <a:lnTo>
                    <a:pt x="43" y="213"/>
                  </a:lnTo>
                  <a:lnTo>
                    <a:pt x="57" y="216"/>
                  </a:lnTo>
                  <a:lnTo>
                    <a:pt x="69" y="217"/>
                  </a:lnTo>
                  <a:lnTo>
                    <a:pt x="83" y="216"/>
                  </a:lnTo>
                  <a:lnTo>
                    <a:pt x="95" y="214"/>
                  </a:lnTo>
                  <a:lnTo>
                    <a:pt x="106" y="210"/>
                  </a:lnTo>
                  <a:lnTo>
                    <a:pt x="113" y="206"/>
                  </a:lnTo>
                  <a:lnTo>
                    <a:pt x="120" y="200"/>
                  </a:lnTo>
                  <a:lnTo>
                    <a:pt x="125" y="191"/>
                  </a:lnTo>
                  <a:lnTo>
                    <a:pt x="128" y="183"/>
                  </a:lnTo>
                  <a:lnTo>
                    <a:pt x="131" y="171"/>
                  </a:lnTo>
                  <a:lnTo>
                    <a:pt x="132" y="167"/>
                  </a:lnTo>
                  <a:lnTo>
                    <a:pt x="119" y="175"/>
                  </a:lnTo>
                  <a:lnTo>
                    <a:pt x="106" y="181"/>
                  </a:lnTo>
                  <a:lnTo>
                    <a:pt x="93" y="185"/>
                  </a:lnTo>
                  <a:lnTo>
                    <a:pt x="79" y="187"/>
                  </a:lnTo>
                  <a:lnTo>
                    <a:pt x="63" y="185"/>
                  </a:lnTo>
                  <a:lnTo>
                    <a:pt x="38" y="178"/>
                  </a:lnTo>
                  <a:lnTo>
                    <a:pt x="30" y="171"/>
                  </a:lnTo>
                  <a:lnTo>
                    <a:pt x="21" y="162"/>
                  </a:lnTo>
                  <a:lnTo>
                    <a:pt x="12" y="138"/>
                  </a:lnTo>
                  <a:lnTo>
                    <a:pt x="12" y="123"/>
                  </a:lnTo>
                  <a:lnTo>
                    <a:pt x="14" y="98"/>
                  </a:lnTo>
                  <a:lnTo>
                    <a:pt x="28" y="53"/>
                  </a:lnTo>
                  <a:lnTo>
                    <a:pt x="43" y="34"/>
                  </a:lnTo>
                  <a:lnTo>
                    <a:pt x="59" y="18"/>
                  </a:lnTo>
                  <a:lnTo>
                    <a:pt x="96" y="1"/>
                  </a:lnTo>
                  <a:lnTo>
                    <a:pt x="118" y="0"/>
                  </a:lnTo>
                  <a:lnTo>
                    <a:pt x="132" y="0"/>
                  </a:lnTo>
                  <a:lnTo>
                    <a:pt x="146" y="3"/>
                  </a:lnTo>
                  <a:lnTo>
                    <a:pt x="158" y="7"/>
                  </a:lnTo>
                  <a:lnTo>
                    <a:pt x="167" y="13"/>
                  </a:lnTo>
                  <a:lnTo>
                    <a:pt x="171" y="4"/>
                  </a:lnTo>
                  <a:lnTo>
                    <a:pt x="228" y="4"/>
                  </a:lnTo>
                  <a:close/>
                  <a:moveTo>
                    <a:pt x="159" y="47"/>
                  </a:moveTo>
                  <a:lnTo>
                    <a:pt x="154" y="46"/>
                  </a:lnTo>
                  <a:lnTo>
                    <a:pt x="146" y="43"/>
                  </a:lnTo>
                  <a:lnTo>
                    <a:pt x="139" y="41"/>
                  </a:lnTo>
                  <a:lnTo>
                    <a:pt x="133" y="41"/>
                  </a:lnTo>
                  <a:lnTo>
                    <a:pt x="120" y="41"/>
                  </a:lnTo>
                  <a:lnTo>
                    <a:pt x="99" y="52"/>
                  </a:lnTo>
                  <a:lnTo>
                    <a:pt x="90" y="62"/>
                  </a:lnTo>
                  <a:lnTo>
                    <a:pt x="83" y="72"/>
                  </a:lnTo>
                  <a:lnTo>
                    <a:pt x="74" y="98"/>
                  </a:lnTo>
                  <a:lnTo>
                    <a:pt x="74" y="112"/>
                  </a:lnTo>
                  <a:lnTo>
                    <a:pt x="76" y="125"/>
                  </a:lnTo>
                  <a:lnTo>
                    <a:pt x="82" y="134"/>
                  </a:lnTo>
                  <a:lnTo>
                    <a:pt x="90" y="141"/>
                  </a:lnTo>
                  <a:lnTo>
                    <a:pt x="106" y="142"/>
                  </a:lnTo>
                  <a:lnTo>
                    <a:pt x="115" y="141"/>
                  </a:lnTo>
                  <a:lnTo>
                    <a:pt x="123" y="139"/>
                  </a:lnTo>
                  <a:lnTo>
                    <a:pt x="132" y="135"/>
                  </a:lnTo>
                  <a:lnTo>
                    <a:pt x="141" y="131"/>
                  </a:lnTo>
                  <a:lnTo>
                    <a:pt x="159" y="4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8" name="Freeform 2851"/>
            <p:cNvSpPr>
              <a:spLocks noEditPoints="1"/>
            </p:cNvSpPr>
            <p:nvPr/>
          </p:nvSpPr>
          <p:spPr bwMode="auto">
            <a:xfrm>
              <a:off x="3870" y="3185"/>
              <a:ext cx="40" cy="85"/>
            </a:xfrm>
            <a:custGeom>
              <a:avLst/>
              <a:gdLst>
                <a:gd name="T0" fmla="*/ 103 w 120"/>
                <a:gd name="T1" fmla="*/ 71 h 255"/>
                <a:gd name="T2" fmla="*/ 59 w 120"/>
                <a:gd name="T3" fmla="*/ 255 h 255"/>
                <a:gd name="T4" fmla="*/ 0 w 120"/>
                <a:gd name="T5" fmla="*/ 255 h 255"/>
                <a:gd name="T6" fmla="*/ 44 w 120"/>
                <a:gd name="T7" fmla="*/ 71 h 255"/>
                <a:gd name="T8" fmla="*/ 103 w 120"/>
                <a:gd name="T9" fmla="*/ 71 h 255"/>
                <a:gd name="T10" fmla="*/ 120 w 120"/>
                <a:gd name="T11" fmla="*/ 0 h 255"/>
                <a:gd name="T12" fmla="*/ 110 w 120"/>
                <a:gd name="T13" fmla="*/ 45 h 255"/>
                <a:gd name="T14" fmla="*/ 48 w 120"/>
                <a:gd name="T15" fmla="*/ 45 h 255"/>
                <a:gd name="T16" fmla="*/ 58 w 120"/>
                <a:gd name="T17" fmla="*/ 0 h 255"/>
                <a:gd name="T18" fmla="*/ 120 w 120"/>
                <a:gd name="T1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255">
                  <a:moveTo>
                    <a:pt x="103" y="71"/>
                  </a:moveTo>
                  <a:lnTo>
                    <a:pt x="59" y="255"/>
                  </a:lnTo>
                  <a:lnTo>
                    <a:pt x="0" y="255"/>
                  </a:lnTo>
                  <a:lnTo>
                    <a:pt x="44" y="71"/>
                  </a:lnTo>
                  <a:lnTo>
                    <a:pt x="103" y="71"/>
                  </a:lnTo>
                  <a:close/>
                  <a:moveTo>
                    <a:pt x="120" y="0"/>
                  </a:moveTo>
                  <a:lnTo>
                    <a:pt x="110" y="45"/>
                  </a:lnTo>
                  <a:lnTo>
                    <a:pt x="48" y="45"/>
                  </a:lnTo>
                  <a:lnTo>
                    <a:pt x="58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9" name="Freeform 2852"/>
            <p:cNvSpPr>
              <a:spLocks/>
            </p:cNvSpPr>
            <p:nvPr/>
          </p:nvSpPr>
          <p:spPr bwMode="auto">
            <a:xfrm>
              <a:off x="3909" y="3207"/>
              <a:ext cx="72" cy="63"/>
            </a:xfrm>
            <a:custGeom>
              <a:avLst/>
              <a:gdLst>
                <a:gd name="T0" fmla="*/ 216 w 216"/>
                <a:gd name="T1" fmla="*/ 46 h 188"/>
                <a:gd name="T2" fmla="*/ 214 w 216"/>
                <a:gd name="T3" fmla="*/ 52 h 188"/>
                <a:gd name="T4" fmla="*/ 214 w 216"/>
                <a:gd name="T5" fmla="*/ 57 h 188"/>
                <a:gd name="T6" fmla="*/ 213 w 216"/>
                <a:gd name="T7" fmla="*/ 63 h 188"/>
                <a:gd name="T8" fmla="*/ 213 w 216"/>
                <a:gd name="T9" fmla="*/ 69 h 188"/>
                <a:gd name="T10" fmla="*/ 184 w 216"/>
                <a:gd name="T11" fmla="*/ 188 h 188"/>
                <a:gd name="T12" fmla="*/ 125 w 216"/>
                <a:gd name="T13" fmla="*/ 188 h 188"/>
                <a:gd name="T14" fmla="*/ 147 w 216"/>
                <a:gd name="T15" fmla="*/ 98 h 188"/>
                <a:gd name="T16" fmla="*/ 148 w 216"/>
                <a:gd name="T17" fmla="*/ 88 h 188"/>
                <a:gd name="T18" fmla="*/ 149 w 216"/>
                <a:gd name="T19" fmla="*/ 80 h 188"/>
                <a:gd name="T20" fmla="*/ 151 w 216"/>
                <a:gd name="T21" fmla="*/ 73 h 188"/>
                <a:gd name="T22" fmla="*/ 151 w 216"/>
                <a:gd name="T23" fmla="*/ 66 h 188"/>
                <a:gd name="T24" fmla="*/ 149 w 216"/>
                <a:gd name="T25" fmla="*/ 57 h 188"/>
                <a:gd name="T26" fmla="*/ 145 w 216"/>
                <a:gd name="T27" fmla="*/ 52 h 188"/>
                <a:gd name="T28" fmla="*/ 138 w 216"/>
                <a:gd name="T29" fmla="*/ 47 h 188"/>
                <a:gd name="T30" fmla="*/ 125 w 216"/>
                <a:gd name="T31" fmla="*/ 46 h 188"/>
                <a:gd name="T32" fmla="*/ 118 w 216"/>
                <a:gd name="T33" fmla="*/ 47 h 188"/>
                <a:gd name="T34" fmla="*/ 109 w 216"/>
                <a:gd name="T35" fmla="*/ 49 h 188"/>
                <a:gd name="T36" fmla="*/ 99 w 216"/>
                <a:gd name="T37" fmla="*/ 53 h 188"/>
                <a:gd name="T38" fmla="*/ 89 w 216"/>
                <a:gd name="T39" fmla="*/ 59 h 188"/>
                <a:gd name="T40" fmla="*/ 59 w 216"/>
                <a:gd name="T41" fmla="*/ 188 h 188"/>
                <a:gd name="T42" fmla="*/ 0 w 216"/>
                <a:gd name="T43" fmla="*/ 188 h 188"/>
                <a:gd name="T44" fmla="*/ 41 w 216"/>
                <a:gd name="T45" fmla="*/ 4 h 188"/>
                <a:gd name="T46" fmla="*/ 100 w 216"/>
                <a:gd name="T47" fmla="*/ 4 h 188"/>
                <a:gd name="T48" fmla="*/ 96 w 216"/>
                <a:gd name="T49" fmla="*/ 26 h 188"/>
                <a:gd name="T50" fmla="*/ 113 w 216"/>
                <a:gd name="T51" fmla="*/ 14 h 188"/>
                <a:gd name="T52" fmla="*/ 129 w 216"/>
                <a:gd name="T53" fmla="*/ 7 h 188"/>
                <a:gd name="T54" fmla="*/ 145 w 216"/>
                <a:gd name="T55" fmla="*/ 1 h 188"/>
                <a:gd name="T56" fmla="*/ 162 w 216"/>
                <a:gd name="T57" fmla="*/ 0 h 188"/>
                <a:gd name="T58" fmla="*/ 174 w 216"/>
                <a:gd name="T59" fmla="*/ 0 h 188"/>
                <a:gd name="T60" fmla="*/ 194 w 216"/>
                <a:gd name="T61" fmla="*/ 5 h 188"/>
                <a:gd name="T62" fmla="*/ 201 w 216"/>
                <a:gd name="T63" fmla="*/ 11 h 188"/>
                <a:gd name="T64" fmla="*/ 207 w 216"/>
                <a:gd name="T65" fmla="*/ 18 h 188"/>
                <a:gd name="T66" fmla="*/ 214 w 216"/>
                <a:gd name="T67" fmla="*/ 36 h 188"/>
                <a:gd name="T68" fmla="*/ 216 w 216"/>
                <a:gd name="T69" fmla="*/ 4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" h="188">
                  <a:moveTo>
                    <a:pt x="216" y="46"/>
                  </a:moveTo>
                  <a:lnTo>
                    <a:pt x="214" y="52"/>
                  </a:lnTo>
                  <a:lnTo>
                    <a:pt x="214" y="57"/>
                  </a:lnTo>
                  <a:lnTo>
                    <a:pt x="213" y="63"/>
                  </a:lnTo>
                  <a:lnTo>
                    <a:pt x="213" y="69"/>
                  </a:lnTo>
                  <a:lnTo>
                    <a:pt x="184" y="188"/>
                  </a:lnTo>
                  <a:lnTo>
                    <a:pt x="125" y="188"/>
                  </a:lnTo>
                  <a:lnTo>
                    <a:pt x="147" y="98"/>
                  </a:lnTo>
                  <a:lnTo>
                    <a:pt x="148" y="88"/>
                  </a:lnTo>
                  <a:lnTo>
                    <a:pt x="149" y="80"/>
                  </a:lnTo>
                  <a:lnTo>
                    <a:pt x="151" y="73"/>
                  </a:lnTo>
                  <a:lnTo>
                    <a:pt x="151" y="66"/>
                  </a:lnTo>
                  <a:lnTo>
                    <a:pt x="149" y="57"/>
                  </a:lnTo>
                  <a:lnTo>
                    <a:pt x="145" y="52"/>
                  </a:lnTo>
                  <a:lnTo>
                    <a:pt x="138" y="47"/>
                  </a:lnTo>
                  <a:lnTo>
                    <a:pt x="125" y="46"/>
                  </a:lnTo>
                  <a:lnTo>
                    <a:pt x="118" y="47"/>
                  </a:lnTo>
                  <a:lnTo>
                    <a:pt x="109" y="49"/>
                  </a:lnTo>
                  <a:lnTo>
                    <a:pt x="99" y="53"/>
                  </a:lnTo>
                  <a:lnTo>
                    <a:pt x="89" y="59"/>
                  </a:lnTo>
                  <a:lnTo>
                    <a:pt x="59" y="188"/>
                  </a:lnTo>
                  <a:lnTo>
                    <a:pt x="0" y="188"/>
                  </a:lnTo>
                  <a:lnTo>
                    <a:pt x="41" y="4"/>
                  </a:lnTo>
                  <a:lnTo>
                    <a:pt x="100" y="4"/>
                  </a:lnTo>
                  <a:lnTo>
                    <a:pt x="96" y="26"/>
                  </a:lnTo>
                  <a:lnTo>
                    <a:pt x="113" y="14"/>
                  </a:lnTo>
                  <a:lnTo>
                    <a:pt x="129" y="7"/>
                  </a:lnTo>
                  <a:lnTo>
                    <a:pt x="145" y="1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94" y="5"/>
                  </a:lnTo>
                  <a:lnTo>
                    <a:pt x="201" y="11"/>
                  </a:lnTo>
                  <a:lnTo>
                    <a:pt x="207" y="18"/>
                  </a:lnTo>
                  <a:lnTo>
                    <a:pt x="214" y="36"/>
                  </a:lnTo>
                  <a:lnTo>
                    <a:pt x="216" y="4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2853"/>
            <p:cNvSpPr>
              <a:spLocks/>
            </p:cNvSpPr>
            <p:nvPr/>
          </p:nvSpPr>
          <p:spPr bwMode="auto">
            <a:xfrm>
              <a:off x="3989" y="3207"/>
              <a:ext cx="72" cy="63"/>
            </a:xfrm>
            <a:custGeom>
              <a:avLst/>
              <a:gdLst>
                <a:gd name="T0" fmla="*/ 216 w 216"/>
                <a:gd name="T1" fmla="*/ 46 h 188"/>
                <a:gd name="T2" fmla="*/ 216 w 216"/>
                <a:gd name="T3" fmla="*/ 52 h 188"/>
                <a:gd name="T4" fmla="*/ 214 w 216"/>
                <a:gd name="T5" fmla="*/ 57 h 188"/>
                <a:gd name="T6" fmla="*/ 214 w 216"/>
                <a:gd name="T7" fmla="*/ 63 h 188"/>
                <a:gd name="T8" fmla="*/ 213 w 216"/>
                <a:gd name="T9" fmla="*/ 69 h 188"/>
                <a:gd name="T10" fmla="*/ 185 w 216"/>
                <a:gd name="T11" fmla="*/ 188 h 188"/>
                <a:gd name="T12" fmla="*/ 125 w 216"/>
                <a:gd name="T13" fmla="*/ 188 h 188"/>
                <a:gd name="T14" fmla="*/ 147 w 216"/>
                <a:gd name="T15" fmla="*/ 98 h 188"/>
                <a:gd name="T16" fmla="*/ 148 w 216"/>
                <a:gd name="T17" fmla="*/ 88 h 188"/>
                <a:gd name="T18" fmla="*/ 149 w 216"/>
                <a:gd name="T19" fmla="*/ 80 h 188"/>
                <a:gd name="T20" fmla="*/ 151 w 216"/>
                <a:gd name="T21" fmla="*/ 73 h 188"/>
                <a:gd name="T22" fmla="*/ 151 w 216"/>
                <a:gd name="T23" fmla="*/ 66 h 188"/>
                <a:gd name="T24" fmla="*/ 151 w 216"/>
                <a:gd name="T25" fmla="*/ 57 h 188"/>
                <a:gd name="T26" fmla="*/ 147 w 216"/>
                <a:gd name="T27" fmla="*/ 52 h 188"/>
                <a:gd name="T28" fmla="*/ 139 w 216"/>
                <a:gd name="T29" fmla="*/ 47 h 188"/>
                <a:gd name="T30" fmla="*/ 126 w 216"/>
                <a:gd name="T31" fmla="*/ 46 h 188"/>
                <a:gd name="T32" fmla="*/ 119 w 216"/>
                <a:gd name="T33" fmla="*/ 47 h 188"/>
                <a:gd name="T34" fmla="*/ 109 w 216"/>
                <a:gd name="T35" fmla="*/ 49 h 188"/>
                <a:gd name="T36" fmla="*/ 101 w 216"/>
                <a:gd name="T37" fmla="*/ 53 h 188"/>
                <a:gd name="T38" fmla="*/ 89 w 216"/>
                <a:gd name="T39" fmla="*/ 59 h 188"/>
                <a:gd name="T40" fmla="*/ 59 w 216"/>
                <a:gd name="T41" fmla="*/ 188 h 188"/>
                <a:gd name="T42" fmla="*/ 0 w 216"/>
                <a:gd name="T43" fmla="*/ 188 h 188"/>
                <a:gd name="T44" fmla="*/ 43 w 216"/>
                <a:gd name="T45" fmla="*/ 4 h 188"/>
                <a:gd name="T46" fmla="*/ 102 w 216"/>
                <a:gd name="T47" fmla="*/ 4 h 188"/>
                <a:gd name="T48" fmla="*/ 96 w 216"/>
                <a:gd name="T49" fmla="*/ 26 h 188"/>
                <a:gd name="T50" fmla="*/ 115 w 216"/>
                <a:gd name="T51" fmla="*/ 14 h 188"/>
                <a:gd name="T52" fmla="*/ 129 w 216"/>
                <a:gd name="T53" fmla="*/ 7 h 188"/>
                <a:gd name="T54" fmla="*/ 145 w 216"/>
                <a:gd name="T55" fmla="*/ 1 h 188"/>
                <a:gd name="T56" fmla="*/ 164 w 216"/>
                <a:gd name="T57" fmla="*/ 0 h 188"/>
                <a:gd name="T58" fmla="*/ 175 w 216"/>
                <a:gd name="T59" fmla="*/ 0 h 188"/>
                <a:gd name="T60" fmla="*/ 194 w 216"/>
                <a:gd name="T61" fmla="*/ 5 h 188"/>
                <a:gd name="T62" fmla="*/ 201 w 216"/>
                <a:gd name="T63" fmla="*/ 11 h 188"/>
                <a:gd name="T64" fmla="*/ 209 w 216"/>
                <a:gd name="T65" fmla="*/ 18 h 188"/>
                <a:gd name="T66" fmla="*/ 214 w 216"/>
                <a:gd name="T67" fmla="*/ 36 h 188"/>
                <a:gd name="T68" fmla="*/ 216 w 216"/>
                <a:gd name="T69" fmla="*/ 4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" h="188">
                  <a:moveTo>
                    <a:pt x="216" y="46"/>
                  </a:moveTo>
                  <a:lnTo>
                    <a:pt x="216" y="52"/>
                  </a:lnTo>
                  <a:lnTo>
                    <a:pt x="214" y="57"/>
                  </a:lnTo>
                  <a:lnTo>
                    <a:pt x="214" y="63"/>
                  </a:lnTo>
                  <a:lnTo>
                    <a:pt x="213" y="69"/>
                  </a:lnTo>
                  <a:lnTo>
                    <a:pt x="185" y="188"/>
                  </a:lnTo>
                  <a:lnTo>
                    <a:pt x="125" y="188"/>
                  </a:lnTo>
                  <a:lnTo>
                    <a:pt x="147" y="98"/>
                  </a:lnTo>
                  <a:lnTo>
                    <a:pt x="148" y="88"/>
                  </a:lnTo>
                  <a:lnTo>
                    <a:pt x="149" y="80"/>
                  </a:lnTo>
                  <a:lnTo>
                    <a:pt x="151" y="73"/>
                  </a:lnTo>
                  <a:lnTo>
                    <a:pt x="151" y="66"/>
                  </a:lnTo>
                  <a:lnTo>
                    <a:pt x="151" y="57"/>
                  </a:lnTo>
                  <a:lnTo>
                    <a:pt x="147" y="52"/>
                  </a:lnTo>
                  <a:lnTo>
                    <a:pt x="139" y="47"/>
                  </a:lnTo>
                  <a:lnTo>
                    <a:pt x="126" y="46"/>
                  </a:lnTo>
                  <a:lnTo>
                    <a:pt x="119" y="47"/>
                  </a:lnTo>
                  <a:lnTo>
                    <a:pt x="109" y="49"/>
                  </a:lnTo>
                  <a:lnTo>
                    <a:pt x="101" y="53"/>
                  </a:lnTo>
                  <a:lnTo>
                    <a:pt x="89" y="59"/>
                  </a:lnTo>
                  <a:lnTo>
                    <a:pt x="59" y="188"/>
                  </a:lnTo>
                  <a:lnTo>
                    <a:pt x="0" y="188"/>
                  </a:lnTo>
                  <a:lnTo>
                    <a:pt x="43" y="4"/>
                  </a:lnTo>
                  <a:lnTo>
                    <a:pt x="102" y="4"/>
                  </a:lnTo>
                  <a:lnTo>
                    <a:pt x="96" y="26"/>
                  </a:lnTo>
                  <a:lnTo>
                    <a:pt x="115" y="14"/>
                  </a:lnTo>
                  <a:lnTo>
                    <a:pt x="129" y="7"/>
                  </a:lnTo>
                  <a:lnTo>
                    <a:pt x="145" y="1"/>
                  </a:lnTo>
                  <a:lnTo>
                    <a:pt x="164" y="0"/>
                  </a:lnTo>
                  <a:lnTo>
                    <a:pt x="175" y="0"/>
                  </a:lnTo>
                  <a:lnTo>
                    <a:pt x="194" y="5"/>
                  </a:lnTo>
                  <a:lnTo>
                    <a:pt x="201" y="11"/>
                  </a:lnTo>
                  <a:lnTo>
                    <a:pt x="209" y="18"/>
                  </a:lnTo>
                  <a:lnTo>
                    <a:pt x="214" y="36"/>
                  </a:lnTo>
                  <a:lnTo>
                    <a:pt x="216" y="4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1" name="Freeform 2854"/>
            <p:cNvSpPr>
              <a:spLocks noEditPoints="1"/>
            </p:cNvSpPr>
            <p:nvPr/>
          </p:nvSpPr>
          <p:spPr bwMode="auto">
            <a:xfrm>
              <a:off x="4068" y="3185"/>
              <a:ext cx="41" cy="85"/>
            </a:xfrm>
            <a:custGeom>
              <a:avLst/>
              <a:gdLst>
                <a:gd name="T0" fmla="*/ 102 w 121"/>
                <a:gd name="T1" fmla="*/ 71 h 255"/>
                <a:gd name="T2" fmla="*/ 60 w 121"/>
                <a:gd name="T3" fmla="*/ 255 h 255"/>
                <a:gd name="T4" fmla="*/ 0 w 121"/>
                <a:gd name="T5" fmla="*/ 255 h 255"/>
                <a:gd name="T6" fmla="*/ 43 w 121"/>
                <a:gd name="T7" fmla="*/ 71 h 255"/>
                <a:gd name="T8" fmla="*/ 102 w 121"/>
                <a:gd name="T9" fmla="*/ 71 h 255"/>
                <a:gd name="T10" fmla="*/ 121 w 121"/>
                <a:gd name="T11" fmla="*/ 0 h 255"/>
                <a:gd name="T12" fmla="*/ 111 w 121"/>
                <a:gd name="T13" fmla="*/ 45 h 255"/>
                <a:gd name="T14" fmla="*/ 47 w 121"/>
                <a:gd name="T15" fmla="*/ 45 h 255"/>
                <a:gd name="T16" fmla="*/ 57 w 121"/>
                <a:gd name="T17" fmla="*/ 0 h 255"/>
                <a:gd name="T18" fmla="*/ 121 w 121"/>
                <a:gd name="T1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255">
                  <a:moveTo>
                    <a:pt x="102" y="71"/>
                  </a:moveTo>
                  <a:lnTo>
                    <a:pt x="60" y="255"/>
                  </a:lnTo>
                  <a:lnTo>
                    <a:pt x="0" y="255"/>
                  </a:lnTo>
                  <a:lnTo>
                    <a:pt x="43" y="71"/>
                  </a:lnTo>
                  <a:lnTo>
                    <a:pt x="102" y="71"/>
                  </a:lnTo>
                  <a:close/>
                  <a:moveTo>
                    <a:pt x="121" y="0"/>
                  </a:moveTo>
                  <a:lnTo>
                    <a:pt x="111" y="45"/>
                  </a:lnTo>
                  <a:lnTo>
                    <a:pt x="47" y="45"/>
                  </a:lnTo>
                  <a:lnTo>
                    <a:pt x="57" y="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2" name="Freeform 2855"/>
            <p:cNvSpPr>
              <a:spLocks/>
            </p:cNvSpPr>
            <p:nvPr/>
          </p:nvSpPr>
          <p:spPr bwMode="auto">
            <a:xfrm>
              <a:off x="4107" y="3207"/>
              <a:ext cx="72" cy="63"/>
            </a:xfrm>
            <a:custGeom>
              <a:avLst/>
              <a:gdLst>
                <a:gd name="T0" fmla="*/ 216 w 216"/>
                <a:gd name="T1" fmla="*/ 46 h 188"/>
                <a:gd name="T2" fmla="*/ 216 w 216"/>
                <a:gd name="T3" fmla="*/ 52 h 188"/>
                <a:gd name="T4" fmla="*/ 215 w 216"/>
                <a:gd name="T5" fmla="*/ 57 h 188"/>
                <a:gd name="T6" fmla="*/ 215 w 216"/>
                <a:gd name="T7" fmla="*/ 63 h 188"/>
                <a:gd name="T8" fmla="*/ 213 w 216"/>
                <a:gd name="T9" fmla="*/ 69 h 188"/>
                <a:gd name="T10" fmla="*/ 186 w 216"/>
                <a:gd name="T11" fmla="*/ 188 h 188"/>
                <a:gd name="T12" fmla="*/ 125 w 216"/>
                <a:gd name="T13" fmla="*/ 188 h 188"/>
                <a:gd name="T14" fmla="*/ 147 w 216"/>
                <a:gd name="T15" fmla="*/ 98 h 188"/>
                <a:gd name="T16" fmla="*/ 148 w 216"/>
                <a:gd name="T17" fmla="*/ 88 h 188"/>
                <a:gd name="T18" fmla="*/ 150 w 216"/>
                <a:gd name="T19" fmla="*/ 80 h 188"/>
                <a:gd name="T20" fmla="*/ 151 w 216"/>
                <a:gd name="T21" fmla="*/ 73 h 188"/>
                <a:gd name="T22" fmla="*/ 151 w 216"/>
                <a:gd name="T23" fmla="*/ 66 h 188"/>
                <a:gd name="T24" fmla="*/ 151 w 216"/>
                <a:gd name="T25" fmla="*/ 57 h 188"/>
                <a:gd name="T26" fmla="*/ 147 w 216"/>
                <a:gd name="T27" fmla="*/ 52 h 188"/>
                <a:gd name="T28" fmla="*/ 140 w 216"/>
                <a:gd name="T29" fmla="*/ 47 h 188"/>
                <a:gd name="T30" fmla="*/ 127 w 216"/>
                <a:gd name="T31" fmla="*/ 46 h 188"/>
                <a:gd name="T32" fmla="*/ 120 w 216"/>
                <a:gd name="T33" fmla="*/ 47 h 188"/>
                <a:gd name="T34" fmla="*/ 111 w 216"/>
                <a:gd name="T35" fmla="*/ 49 h 188"/>
                <a:gd name="T36" fmla="*/ 101 w 216"/>
                <a:gd name="T37" fmla="*/ 53 h 188"/>
                <a:gd name="T38" fmla="*/ 89 w 216"/>
                <a:gd name="T39" fmla="*/ 59 h 188"/>
                <a:gd name="T40" fmla="*/ 59 w 216"/>
                <a:gd name="T41" fmla="*/ 188 h 188"/>
                <a:gd name="T42" fmla="*/ 0 w 216"/>
                <a:gd name="T43" fmla="*/ 188 h 188"/>
                <a:gd name="T44" fmla="*/ 43 w 216"/>
                <a:gd name="T45" fmla="*/ 4 h 188"/>
                <a:gd name="T46" fmla="*/ 102 w 216"/>
                <a:gd name="T47" fmla="*/ 4 h 188"/>
                <a:gd name="T48" fmla="*/ 98 w 216"/>
                <a:gd name="T49" fmla="*/ 26 h 188"/>
                <a:gd name="T50" fmla="*/ 115 w 216"/>
                <a:gd name="T51" fmla="*/ 14 h 188"/>
                <a:gd name="T52" fmla="*/ 131 w 216"/>
                <a:gd name="T53" fmla="*/ 7 h 188"/>
                <a:gd name="T54" fmla="*/ 145 w 216"/>
                <a:gd name="T55" fmla="*/ 1 h 188"/>
                <a:gd name="T56" fmla="*/ 164 w 216"/>
                <a:gd name="T57" fmla="*/ 0 h 188"/>
                <a:gd name="T58" fmla="*/ 176 w 216"/>
                <a:gd name="T59" fmla="*/ 0 h 188"/>
                <a:gd name="T60" fmla="*/ 194 w 216"/>
                <a:gd name="T61" fmla="*/ 5 h 188"/>
                <a:gd name="T62" fmla="*/ 202 w 216"/>
                <a:gd name="T63" fmla="*/ 11 h 188"/>
                <a:gd name="T64" fmla="*/ 209 w 216"/>
                <a:gd name="T65" fmla="*/ 18 h 188"/>
                <a:gd name="T66" fmla="*/ 216 w 216"/>
                <a:gd name="T67" fmla="*/ 36 h 188"/>
                <a:gd name="T68" fmla="*/ 216 w 216"/>
                <a:gd name="T69" fmla="*/ 4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" h="188">
                  <a:moveTo>
                    <a:pt x="216" y="46"/>
                  </a:moveTo>
                  <a:lnTo>
                    <a:pt x="216" y="52"/>
                  </a:lnTo>
                  <a:lnTo>
                    <a:pt x="215" y="57"/>
                  </a:lnTo>
                  <a:lnTo>
                    <a:pt x="215" y="63"/>
                  </a:lnTo>
                  <a:lnTo>
                    <a:pt x="213" y="69"/>
                  </a:lnTo>
                  <a:lnTo>
                    <a:pt x="186" y="188"/>
                  </a:lnTo>
                  <a:lnTo>
                    <a:pt x="125" y="188"/>
                  </a:lnTo>
                  <a:lnTo>
                    <a:pt x="147" y="98"/>
                  </a:lnTo>
                  <a:lnTo>
                    <a:pt x="148" y="88"/>
                  </a:lnTo>
                  <a:lnTo>
                    <a:pt x="150" y="80"/>
                  </a:lnTo>
                  <a:lnTo>
                    <a:pt x="151" y="73"/>
                  </a:lnTo>
                  <a:lnTo>
                    <a:pt x="151" y="66"/>
                  </a:lnTo>
                  <a:lnTo>
                    <a:pt x="151" y="57"/>
                  </a:lnTo>
                  <a:lnTo>
                    <a:pt x="147" y="52"/>
                  </a:lnTo>
                  <a:lnTo>
                    <a:pt x="140" y="47"/>
                  </a:lnTo>
                  <a:lnTo>
                    <a:pt x="127" y="46"/>
                  </a:lnTo>
                  <a:lnTo>
                    <a:pt x="120" y="47"/>
                  </a:lnTo>
                  <a:lnTo>
                    <a:pt x="111" y="49"/>
                  </a:lnTo>
                  <a:lnTo>
                    <a:pt x="101" y="53"/>
                  </a:lnTo>
                  <a:lnTo>
                    <a:pt x="89" y="59"/>
                  </a:lnTo>
                  <a:lnTo>
                    <a:pt x="59" y="188"/>
                  </a:lnTo>
                  <a:lnTo>
                    <a:pt x="0" y="188"/>
                  </a:lnTo>
                  <a:lnTo>
                    <a:pt x="43" y="4"/>
                  </a:lnTo>
                  <a:lnTo>
                    <a:pt x="102" y="4"/>
                  </a:lnTo>
                  <a:lnTo>
                    <a:pt x="98" y="26"/>
                  </a:lnTo>
                  <a:lnTo>
                    <a:pt x="115" y="14"/>
                  </a:lnTo>
                  <a:lnTo>
                    <a:pt x="131" y="7"/>
                  </a:lnTo>
                  <a:lnTo>
                    <a:pt x="145" y="1"/>
                  </a:lnTo>
                  <a:lnTo>
                    <a:pt x="164" y="0"/>
                  </a:lnTo>
                  <a:lnTo>
                    <a:pt x="176" y="0"/>
                  </a:lnTo>
                  <a:lnTo>
                    <a:pt x="194" y="5"/>
                  </a:lnTo>
                  <a:lnTo>
                    <a:pt x="202" y="11"/>
                  </a:lnTo>
                  <a:lnTo>
                    <a:pt x="209" y="18"/>
                  </a:lnTo>
                  <a:lnTo>
                    <a:pt x="216" y="36"/>
                  </a:lnTo>
                  <a:lnTo>
                    <a:pt x="216" y="4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Freeform 2856"/>
            <p:cNvSpPr>
              <a:spLocks noEditPoints="1"/>
            </p:cNvSpPr>
            <p:nvPr/>
          </p:nvSpPr>
          <p:spPr bwMode="auto">
            <a:xfrm>
              <a:off x="4184" y="3207"/>
              <a:ext cx="77" cy="87"/>
            </a:xfrm>
            <a:custGeom>
              <a:avLst/>
              <a:gdLst>
                <a:gd name="T0" fmla="*/ 192 w 229"/>
                <a:gd name="T1" fmla="*/ 168 h 259"/>
                <a:gd name="T2" fmla="*/ 175 w 229"/>
                <a:gd name="T3" fmla="*/ 211 h 259"/>
                <a:gd name="T4" fmla="*/ 147 w 229"/>
                <a:gd name="T5" fmla="*/ 239 h 259"/>
                <a:gd name="T6" fmla="*/ 111 w 229"/>
                <a:gd name="T7" fmla="*/ 254 h 259"/>
                <a:gd name="T8" fmla="*/ 68 w 229"/>
                <a:gd name="T9" fmla="*/ 259 h 259"/>
                <a:gd name="T10" fmla="*/ 31 w 229"/>
                <a:gd name="T11" fmla="*/ 256 h 259"/>
                <a:gd name="T12" fmla="*/ 0 w 229"/>
                <a:gd name="T13" fmla="*/ 250 h 259"/>
                <a:gd name="T14" fmla="*/ 16 w 229"/>
                <a:gd name="T15" fmla="*/ 206 h 259"/>
                <a:gd name="T16" fmla="*/ 43 w 229"/>
                <a:gd name="T17" fmla="*/ 213 h 259"/>
                <a:gd name="T18" fmla="*/ 68 w 229"/>
                <a:gd name="T19" fmla="*/ 217 h 259"/>
                <a:gd name="T20" fmla="*/ 95 w 229"/>
                <a:gd name="T21" fmla="*/ 214 h 259"/>
                <a:gd name="T22" fmla="*/ 114 w 229"/>
                <a:gd name="T23" fmla="*/ 206 h 259"/>
                <a:gd name="T24" fmla="*/ 124 w 229"/>
                <a:gd name="T25" fmla="*/ 191 h 259"/>
                <a:gd name="T26" fmla="*/ 131 w 229"/>
                <a:gd name="T27" fmla="*/ 171 h 259"/>
                <a:gd name="T28" fmla="*/ 120 w 229"/>
                <a:gd name="T29" fmla="*/ 175 h 259"/>
                <a:gd name="T30" fmla="*/ 94 w 229"/>
                <a:gd name="T31" fmla="*/ 185 h 259"/>
                <a:gd name="T32" fmla="*/ 64 w 229"/>
                <a:gd name="T33" fmla="*/ 185 h 259"/>
                <a:gd name="T34" fmla="*/ 31 w 229"/>
                <a:gd name="T35" fmla="*/ 171 h 259"/>
                <a:gd name="T36" fmla="*/ 13 w 229"/>
                <a:gd name="T37" fmla="*/ 138 h 259"/>
                <a:gd name="T38" fmla="*/ 13 w 229"/>
                <a:gd name="T39" fmla="*/ 98 h 259"/>
                <a:gd name="T40" fmla="*/ 43 w 229"/>
                <a:gd name="T41" fmla="*/ 34 h 259"/>
                <a:gd name="T42" fmla="*/ 97 w 229"/>
                <a:gd name="T43" fmla="*/ 1 h 259"/>
                <a:gd name="T44" fmla="*/ 133 w 229"/>
                <a:gd name="T45" fmla="*/ 0 h 259"/>
                <a:gd name="T46" fmla="*/ 159 w 229"/>
                <a:gd name="T47" fmla="*/ 7 h 259"/>
                <a:gd name="T48" fmla="*/ 172 w 229"/>
                <a:gd name="T49" fmla="*/ 4 h 259"/>
                <a:gd name="T50" fmla="*/ 160 w 229"/>
                <a:gd name="T51" fmla="*/ 47 h 259"/>
                <a:gd name="T52" fmla="*/ 147 w 229"/>
                <a:gd name="T53" fmla="*/ 43 h 259"/>
                <a:gd name="T54" fmla="*/ 133 w 229"/>
                <a:gd name="T55" fmla="*/ 41 h 259"/>
                <a:gd name="T56" fmla="*/ 100 w 229"/>
                <a:gd name="T57" fmla="*/ 52 h 259"/>
                <a:gd name="T58" fmla="*/ 84 w 229"/>
                <a:gd name="T59" fmla="*/ 72 h 259"/>
                <a:gd name="T60" fmla="*/ 75 w 229"/>
                <a:gd name="T61" fmla="*/ 112 h 259"/>
                <a:gd name="T62" fmla="*/ 81 w 229"/>
                <a:gd name="T63" fmla="*/ 134 h 259"/>
                <a:gd name="T64" fmla="*/ 107 w 229"/>
                <a:gd name="T65" fmla="*/ 142 h 259"/>
                <a:gd name="T66" fmla="*/ 124 w 229"/>
                <a:gd name="T67" fmla="*/ 139 h 259"/>
                <a:gd name="T68" fmla="*/ 141 w 229"/>
                <a:gd name="T69" fmla="*/ 13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9" h="259">
                  <a:moveTo>
                    <a:pt x="229" y="4"/>
                  </a:moveTo>
                  <a:lnTo>
                    <a:pt x="192" y="168"/>
                  </a:lnTo>
                  <a:lnTo>
                    <a:pt x="185" y="193"/>
                  </a:lnTo>
                  <a:lnTo>
                    <a:pt x="175" y="211"/>
                  </a:lnTo>
                  <a:lnTo>
                    <a:pt x="163" y="227"/>
                  </a:lnTo>
                  <a:lnTo>
                    <a:pt x="147" y="239"/>
                  </a:lnTo>
                  <a:lnTo>
                    <a:pt x="130" y="249"/>
                  </a:lnTo>
                  <a:lnTo>
                    <a:pt x="111" y="254"/>
                  </a:lnTo>
                  <a:lnTo>
                    <a:pt x="91" y="257"/>
                  </a:lnTo>
                  <a:lnTo>
                    <a:pt x="68" y="259"/>
                  </a:lnTo>
                  <a:lnTo>
                    <a:pt x="49" y="257"/>
                  </a:lnTo>
                  <a:lnTo>
                    <a:pt x="31" y="256"/>
                  </a:lnTo>
                  <a:lnTo>
                    <a:pt x="13" y="253"/>
                  </a:lnTo>
                  <a:lnTo>
                    <a:pt x="0" y="250"/>
                  </a:lnTo>
                  <a:lnTo>
                    <a:pt x="9" y="206"/>
                  </a:lnTo>
                  <a:lnTo>
                    <a:pt x="16" y="206"/>
                  </a:lnTo>
                  <a:lnTo>
                    <a:pt x="29" y="210"/>
                  </a:lnTo>
                  <a:lnTo>
                    <a:pt x="43" y="213"/>
                  </a:lnTo>
                  <a:lnTo>
                    <a:pt x="56" y="216"/>
                  </a:lnTo>
                  <a:lnTo>
                    <a:pt x="68" y="217"/>
                  </a:lnTo>
                  <a:lnTo>
                    <a:pt x="84" y="216"/>
                  </a:lnTo>
                  <a:lnTo>
                    <a:pt x="95" y="214"/>
                  </a:lnTo>
                  <a:lnTo>
                    <a:pt x="107" y="210"/>
                  </a:lnTo>
                  <a:lnTo>
                    <a:pt x="114" y="206"/>
                  </a:lnTo>
                  <a:lnTo>
                    <a:pt x="120" y="200"/>
                  </a:lnTo>
                  <a:lnTo>
                    <a:pt x="124" y="191"/>
                  </a:lnTo>
                  <a:lnTo>
                    <a:pt x="128" y="183"/>
                  </a:lnTo>
                  <a:lnTo>
                    <a:pt x="131" y="171"/>
                  </a:lnTo>
                  <a:lnTo>
                    <a:pt x="133" y="167"/>
                  </a:lnTo>
                  <a:lnTo>
                    <a:pt x="120" y="175"/>
                  </a:lnTo>
                  <a:lnTo>
                    <a:pt x="107" y="181"/>
                  </a:lnTo>
                  <a:lnTo>
                    <a:pt x="94" y="185"/>
                  </a:lnTo>
                  <a:lnTo>
                    <a:pt x="78" y="187"/>
                  </a:lnTo>
                  <a:lnTo>
                    <a:pt x="64" y="185"/>
                  </a:lnTo>
                  <a:lnTo>
                    <a:pt x="39" y="178"/>
                  </a:lnTo>
                  <a:lnTo>
                    <a:pt x="31" y="171"/>
                  </a:lnTo>
                  <a:lnTo>
                    <a:pt x="22" y="162"/>
                  </a:lnTo>
                  <a:lnTo>
                    <a:pt x="13" y="138"/>
                  </a:lnTo>
                  <a:lnTo>
                    <a:pt x="12" y="123"/>
                  </a:lnTo>
                  <a:lnTo>
                    <a:pt x="13" y="98"/>
                  </a:lnTo>
                  <a:lnTo>
                    <a:pt x="29" y="53"/>
                  </a:lnTo>
                  <a:lnTo>
                    <a:pt x="43" y="34"/>
                  </a:lnTo>
                  <a:lnTo>
                    <a:pt x="59" y="18"/>
                  </a:lnTo>
                  <a:lnTo>
                    <a:pt x="97" y="1"/>
                  </a:lnTo>
                  <a:lnTo>
                    <a:pt x="117" y="0"/>
                  </a:lnTo>
                  <a:lnTo>
                    <a:pt x="133" y="0"/>
                  </a:lnTo>
                  <a:lnTo>
                    <a:pt x="146" y="3"/>
                  </a:lnTo>
                  <a:lnTo>
                    <a:pt x="159" y="7"/>
                  </a:lnTo>
                  <a:lnTo>
                    <a:pt x="167" y="13"/>
                  </a:lnTo>
                  <a:lnTo>
                    <a:pt x="172" y="4"/>
                  </a:lnTo>
                  <a:lnTo>
                    <a:pt x="229" y="4"/>
                  </a:lnTo>
                  <a:close/>
                  <a:moveTo>
                    <a:pt x="160" y="47"/>
                  </a:moveTo>
                  <a:lnTo>
                    <a:pt x="154" y="46"/>
                  </a:lnTo>
                  <a:lnTo>
                    <a:pt x="147" y="43"/>
                  </a:lnTo>
                  <a:lnTo>
                    <a:pt x="140" y="41"/>
                  </a:lnTo>
                  <a:lnTo>
                    <a:pt x="133" y="41"/>
                  </a:lnTo>
                  <a:lnTo>
                    <a:pt x="120" y="41"/>
                  </a:lnTo>
                  <a:lnTo>
                    <a:pt x="100" y="52"/>
                  </a:lnTo>
                  <a:lnTo>
                    <a:pt x="91" y="62"/>
                  </a:lnTo>
                  <a:lnTo>
                    <a:pt x="84" y="72"/>
                  </a:lnTo>
                  <a:lnTo>
                    <a:pt x="75" y="98"/>
                  </a:lnTo>
                  <a:lnTo>
                    <a:pt x="75" y="112"/>
                  </a:lnTo>
                  <a:lnTo>
                    <a:pt x="75" y="125"/>
                  </a:lnTo>
                  <a:lnTo>
                    <a:pt x="81" y="134"/>
                  </a:lnTo>
                  <a:lnTo>
                    <a:pt x="90" y="141"/>
                  </a:lnTo>
                  <a:lnTo>
                    <a:pt x="107" y="142"/>
                  </a:lnTo>
                  <a:lnTo>
                    <a:pt x="115" y="141"/>
                  </a:lnTo>
                  <a:lnTo>
                    <a:pt x="124" y="139"/>
                  </a:lnTo>
                  <a:lnTo>
                    <a:pt x="133" y="135"/>
                  </a:lnTo>
                  <a:lnTo>
                    <a:pt x="141" y="131"/>
                  </a:lnTo>
                  <a:lnTo>
                    <a:pt x="160" y="4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Freeform 2857"/>
            <p:cNvSpPr>
              <a:spLocks noEditPoints="1"/>
            </p:cNvSpPr>
            <p:nvPr/>
          </p:nvSpPr>
          <p:spPr bwMode="auto">
            <a:xfrm>
              <a:off x="3353" y="3347"/>
              <a:ext cx="70" cy="65"/>
            </a:xfrm>
            <a:custGeom>
              <a:avLst/>
              <a:gdLst>
                <a:gd name="T0" fmla="*/ 208 w 208"/>
                <a:gd name="T1" fmla="*/ 73 h 195"/>
                <a:gd name="T2" fmla="*/ 206 w 208"/>
                <a:gd name="T3" fmla="*/ 99 h 195"/>
                <a:gd name="T4" fmla="*/ 199 w 208"/>
                <a:gd name="T5" fmla="*/ 122 h 195"/>
                <a:gd name="T6" fmla="*/ 189 w 208"/>
                <a:gd name="T7" fmla="*/ 144 h 195"/>
                <a:gd name="T8" fmla="*/ 175 w 208"/>
                <a:gd name="T9" fmla="*/ 161 h 195"/>
                <a:gd name="T10" fmla="*/ 157 w 208"/>
                <a:gd name="T11" fmla="*/ 175 h 195"/>
                <a:gd name="T12" fmla="*/ 137 w 208"/>
                <a:gd name="T13" fmla="*/ 187 h 195"/>
                <a:gd name="T14" fmla="*/ 114 w 208"/>
                <a:gd name="T15" fmla="*/ 194 h 195"/>
                <a:gd name="T16" fmla="*/ 87 w 208"/>
                <a:gd name="T17" fmla="*/ 195 h 195"/>
                <a:gd name="T18" fmla="*/ 67 w 208"/>
                <a:gd name="T19" fmla="*/ 194 h 195"/>
                <a:gd name="T20" fmla="*/ 35 w 208"/>
                <a:gd name="T21" fmla="*/ 185 h 195"/>
                <a:gd name="T22" fmla="*/ 23 w 208"/>
                <a:gd name="T23" fmla="*/ 175 h 195"/>
                <a:gd name="T24" fmla="*/ 13 w 208"/>
                <a:gd name="T25" fmla="*/ 165 h 195"/>
                <a:gd name="T26" fmla="*/ 2 w 208"/>
                <a:gd name="T27" fmla="*/ 138 h 195"/>
                <a:gd name="T28" fmla="*/ 0 w 208"/>
                <a:gd name="T29" fmla="*/ 121 h 195"/>
                <a:gd name="T30" fmla="*/ 2 w 208"/>
                <a:gd name="T31" fmla="*/ 97 h 195"/>
                <a:gd name="T32" fmla="*/ 9 w 208"/>
                <a:gd name="T33" fmla="*/ 74 h 195"/>
                <a:gd name="T34" fmla="*/ 19 w 208"/>
                <a:gd name="T35" fmla="*/ 53 h 195"/>
                <a:gd name="T36" fmla="*/ 34 w 208"/>
                <a:gd name="T37" fmla="*/ 36 h 195"/>
                <a:gd name="T38" fmla="*/ 51 w 208"/>
                <a:gd name="T39" fmla="*/ 20 h 195"/>
                <a:gd name="T40" fmla="*/ 72 w 208"/>
                <a:gd name="T41" fmla="*/ 10 h 195"/>
                <a:gd name="T42" fmla="*/ 95 w 208"/>
                <a:gd name="T43" fmla="*/ 1 h 195"/>
                <a:gd name="T44" fmla="*/ 123 w 208"/>
                <a:gd name="T45" fmla="*/ 0 h 195"/>
                <a:gd name="T46" fmla="*/ 143 w 208"/>
                <a:gd name="T47" fmla="*/ 1 h 195"/>
                <a:gd name="T48" fmla="*/ 175 w 208"/>
                <a:gd name="T49" fmla="*/ 10 h 195"/>
                <a:gd name="T50" fmla="*/ 186 w 208"/>
                <a:gd name="T51" fmla="*/ 20 h 195"/>
                <a:gd name="T52" fmla="*/ 196 w 208"/>
                <a:gd name="T53" fmla="*/ 30 h 195"/>
                <a:gd name="T54" fmla="*/ 208 w 208"/>
                <a:gd name="T55" fmla="*/ 56 h 195"/>
                <a:gd name="T56" fmla="*/ 208 w 208"/>
                <a:gd name="T57" fmla="*/ 73 h 195"/>
                <a:gd name="T58" fmla="*/ 131 w 208"/>
                <a:gd name="T59" fmla="*/ 133 h 195"/>
                <a:gd name="T60" fmla="*/ 139 w 208"/>
                <a:gd name="T61" fmla="*/ 122 h 195"/>
                <a:gd name="T62" fmla="*/ 143 w 208"/>
                <a:gd name="T63" fmla="*/ 108 h 195"/>
                <a:gd name="T64" fmla="*/ 146 w 208"/>
                <a:gd name="T65" fmla="*/ 93 h 195"/>
                <a:gd name="T66" fmla="*/ 146 w 208"/>
                <a:gd name="T67" fmla="*/ 74 h 195"/>
                <a:gd name="T68" fmla="*/ 146 w 208"/>
                <a:gd name="T69" fmla="*/ 60 h 195"/>
                <a:gd name="T70" fmla="*/ 139 w 208"/>
                <a:gd name="T71" fmla="*/ 49 h 195"/>
                <a:gd name="T72" fmla="*/ 130 w 208"/>
                <a:gd name="T73" fmla="*/ 41 h 195"/>
                <a:gd name="T74" fmla="*/ 116 w 208"/>
                <a:gd name="T75" fmla="*/ 40 h 195"/>
                <a:gd name="T76" fmla="*/ 104 w 208"/>
                <a:gd name="T77" fmla="*/ 41 h 195"/>
                <a:gd name="T78" fmla="*/ 94 w 208"/>
                <a:gd name="T79" fmla="*/ 46 h 195"/>
                <a:gd name="T80" fmla="*/ 85 w 208"/>
                <a:gd name="T81" fmla="*/ 53 h 195"/>
                <a:gd name="T82" fmla="*/ 77 w 208"/>
                <a:gd name="T83" fmla="*/ 63 h 195"/>
                <a:gd name="T84" fmla="*/ 71 w 208"/>
                <a:gd name="T85" fmla="*/ 74 h 195"/>
                <a:gd name="T86" fmla="*/ 67 w 208"/>
                <a:gd name="T87" fmla="*/ 89 h 195"/>
                <a:gd name="T88" fmla="*/ 64 w 208"/>
                <a:gd name="T89" fmla="*/ 105 h 195"/>
                <a:gd name="T90" fmla="*/ 62 w 208"/>
                <a:gd name="T91" fmla="*/ 121 h 195"/>
                <a:gd name="T92" fmla="*/ 64 w 208"/>
                <a:gd name="T93" fmla="*/ 138 h 195"/>
                <a:gd name="T94" fmla="*/ 71 w 208"/>
                <a:gd name="T95" fmla="*/ 146 h 195"/>
                <a:gd name="T96" fmla="*/ 81 w 208"/>
                <a:gd name="T97" fmla="*/ 154 h 195"/>
                <a:gd name="T98" fmla="*/ 94 w 208"/>
                <a:gd name="T99" fmla="*/ 155 h 195"/>
                <a:gd name="T100" fmla="*/ 104 w 208"/>
                <a:gd name="T101" fmla="*/ 154 h 195"/>
                <a:gd name="T102" fmla="*/ 114 w 208"/>
                <a:gd name="T103" fmla="*/ 149 h 195"/>
                <a:gd name="T104" fmla="*/ 124 w 208"/>
                <a:gd name="T105" fmla="*/ 142 h 195"/>
                <a:gd name="T106" fmla="*/ 131 w 208"/>
                <a:gd name="T107" fmla="*/ 13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8" h="195">
                  <a:moveTo>
                    <a:pt x="208" y="73"/>
                  </a:moveTo>
                  <a:lnTo>
                    <a:pt x="206" y="99"/>
                  </a:lnTo>
                  <a:lnTo>
                    <a:pt x="199" y="122"/>
                  </a:lnTo>
                  <a:lnTo>
                    <a:pt x="189" y="144"/>
                  </a:lnTo>
                  <a:lnTo>
                    <a:pt x="175" y="161"/>
                  </a:lnTo>
                  <a:lnTo>
                    <a:pt x="157" y="175"/>
                  </a:lnTo>
                  <a:lnTo>
                    <a:pt x="137" y="187"/>
                  </a:lnTo>
                  <a:lnTo>
                    <a:pt x="114" y="194"/>
                  </a:lnTo>
                  <a:lnTo>
                    <a:pt x="87" y="195"/>
                  </a:lnTo>
                  <a:lnTo>
                    <a:pt x="67" y="194"/>
                  </a:lnTo>
                  <a:lnTo>
                    <a:pt x="35" y="185"/>
                  </a:lnTo>
                  <a:lnTo>
                    <a:pt x="23" y="175"/>
                  </a:lnTo>
                  <a:lnTo>
                    <a:pt x="13" y="165"/>
                  </a:lnTo>
                  <a:lnTo>
                    <a:pt x="2" y="138"/>
                  </a:lnTo>
                  <a:lnTo>
                    <a:pt x="0" y="121"/>
                  </a:lnTo>
                  <a:lnTo>
                    <a:pt x="2" y="97"/>
                  </a:lnTo>
                  <a:lnTo>
                    <a:pt x="9" y="74"/>
                  </a:lnTo>
                  <a:lnTo>
                    <a:pt x="19" y="53"/>
                  </a:lnTo>
                  <a:lnTo>
                    <a:pt x="34" y="36"/>
                  </a:lnTo>
                  <a:lnTo>
                    <a:pt x="51" y="20"/>
                  </a:lnTo>
                  <a:lnTo>
                    <a:pt x="72" y="10"/>
                  </a:lnTo>
                  <a:lnTo>
                    <a:pt x="95" y="1"/>
                  </a:lnTo>
                  <a:lnTo>
                    <a:pt x="123" y="0"/>
                  </a:lnTo>
                  <a:lnTo>
                    <a:pt x="143" y="1"/>
                  </a:lnTo>
                  <a:lnTo>
                    <a:pt x="175" y="10"/>
                  </a:lnTo>
                  <a:lnTo>
                    <a:pt x="186" y="20"/>
                  </a:lnTo>
                  <a:lnTo>
                    <a:pt x="196" y="30"/>
                  </a:lnTo>
                  <a:lnTo>
                    <a:pt x="208" y="56"/>
                  </a:lnTo>
                  <a:lnTo>
                    <a:pt x="208" y="73"/>
                  </a:lnTo>
                  <a:close/>
                  <a:moveTo>
                    <a:pt x="131" y="133"/>
                  </a:moveTo>
                  <a:lnTo>
                    <a:pt x="139" y="122"/>
                  </a:lnTo>
                  <a:lnTo>
                    <a:pt x="143" y="108"/>
                  </a:lnTo>
                  <a:lnTo>
                    <a:pt x="146" y="93"/>
                  </a:lnTo>
                  <a:lnTo>
                    <a:pt x="146" y="74"/>
                  </a:lnTo>
                  <a:lnTo>
                    <a:pt x="146" y="60"/>
                  </a:lnTo>
                  <a:lnTo>
                    <a:pt x="139" y="49"/>
                  </a:lnTo>
                  <a:lnTo>
                    <a:pt x="130" y="41"/>
                  </a:lnTo>
                  <a:lnTo>
                    <a:pt x="116" y="40"/>
                  </a:lnTo>
                  <a:lnTo>
                    <a:pt x="104" y="41"/>
                  </a:lnTo>
                  <a:lnTo>
                    <a:pt x="94" y="46"/>
                  </a:lnTo>
                  <a:lnTo>
                    <a:pt x="85" y="53"/>
                  </a:lnTo>
                  <a:lnTo>
                    <a:pt x="77" y="63"/>
                  </a:lnTo>
                  <a:lnTo>
                    <a:pt x="71" y="74"/>
                  </a:lnTo>
                  <a:lnTo>
                    <a:pt x="67" y="89"/>
                  </a:lnTo>
                  <a:lnTo>
                    <a:pt x="64" y="105"/>
                  </a:lnTo>
                  <a:lnTo>
                    <a:pt x="62" y="121"/>
                  </a:lnTo>
                  <a:lnTo>
                    <a:pt x="64" y="138"/>
                  </a:lnTo>
                  <a:lnTo>
                    <a:pt x="71" y="146"/>
                  </a:lnTo>
                  <a:lnTo>
                    <a:pt x="81" y="154"/>
                  </a:lnTo>
                  <a:lnTo>
                    <a:pt x="94" y="155"/>
                  </a:lnTo>
                  <a:lnTo>
                    <a:pt x="104" y="154"/>
                  </a:lnTo>
                  <a:lnTo>
                    <a:pt x="114" y="149"/>
                  </a:lnTo>
                  <a:lnTo>
                    <a:pt x="124" y="142"/>
                  </a:lnTo>
                  <a:lnTo>
                    <a:pt x="131" y="13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Freeform 2858"/>
            <p:cNvSpPr>
              <a:spLocks/>
            </p:cNvSpPr>
            <p:nvPr/>
          </p:nvSpPr>
          <p:spPr bwMode="auto">
            <a:xfrm>
              <a:off x="3430" y="3325"/>
              <a:ext cx="58" cy="85"/>
            </a:xfrm>
            <a:custGeom>
              <a:avLst/>
              <a:gdLst>
                <a:gd name="T0" fmla="*/ 99 w 173"/>
                <a:gd name="T1" fmla="*/ 72 h 257"/>
                <a:gd name="T2" fmla="*/ 145 w 173"/>
                <a:gd name="T3" fmla="*/ 72 h 257"/>
                <a:gd name="T4" fmla="*/ 137 w 173"/>
                <a:gd name="T5" fmla="*/ 111 h 257"/>
                <a:gd name="T6" fmla="*/ 92 w 173"/>
                <a:gd name="T7" fmla="*/ 111 h 257"/>
                <a:gd name="T8" fmla="*/ 59 w 173"/>
                <a:gd name="T9" fmla="*/ 257 h 257"/>
                <a:gd name="T10" fmla="*/ 0 w 173"/>
                <a:gd name="T11" fmla="*/ 257 h 257"/>
                <a:gd name="T12" fmla="*/ 33 w 173"/>
                <a:gd name="T13" fmla="*/ 111 h 257"/>
                <a:gd name="T14" fmla="*/ 7 w 173"/>
                <a:gd name="T15" fmla="*/ 111 h 257"/>
                <a:gd name="T16" fmla="*/ 17 w 173"/>
                <a:gd name="T17" fmla="*/ 72 h 257"/>
                <a:gd name="T18" fmla="*/ 42 w 173"/>
                <a:gd name="T19" fmla="*/ 72 h 257"/>
                <a:gd name="T20" fmla="*/ 43 w 173"/>
                <a:gd name="T21" fmla="*/ 68 h 257"/>
                <a:gd name="T22" fmla="*/ 47 w 173"/>
                <a:gd name="T23" fmla="*/ 52 h 257"/>
                <a:gd name="T24" fmla="*/ 62 w 173"/>
                <a:gd name="T25" fmla="*/ 26 h 257"/>
                <a:gd name="T26" fmla="*/ 70 w 173"/>
                <a:gd name="T27" fmla="*/ 18 h 257"/>
                <a:gd name="T28" fmla="*/ 82 w 173"/>
                <a:gd name="T29" fmla="*/ 9 h 257"/>
                <a:gd name="T30" fmla="*/ 111 w 173"/>
                <a:gd name="T31" fmla="*/ 0 h 257"/>
                <a:gd name="T32" fmla="*/ 129 w 173"/>
                <a:gd name="T33" fmla="*/ 0 h 257"/>
                <a:gd name="T34" fmla="*/ 144 w 173"/>
                <a:gd name="T35" fmla="*/ 0 h 257"/>
                <a:gd name="T36" fmla="*/ 155 w 173"/>
                <a:gd name="T37" fmla="*/ 0 h 257"/>
                <a:gd name="T38" fmla="*/ 165 w 173"/>
                <a:gd name="T39" fmla="*/ 2 h 257"/>
                <a:gd name="T40" fmla="*/ 173 w 173"/>
                <a:gd name="T41" fmla="*/ 3 h 257"/>
                <a:gd name="T42" fmla="*/ 164 w 173"/>
                <a:gd name="T43" fmla="*/ 45 h 257"/>
                <a:gd name="T44" fmla="*/ 160 w 173"/>
                <a:gd name="T45" fmla="*/ 45 h 257"/>
                <a:gd name="T46" fmla="*/ 155 w 173"/>
                <a:gd name="T47" fmla="*/ 44 h 257"/>
                <a:gd name="T48" fmla="*/ 148 w 173"/>
                <a:gd name="T49" fmla="*/ 42 h 257"/>
                <a:gd name="T50" fmla="*/ 141 w 173"/>
                <a:gd name="T51" fmla="*/ 41 h 257"/>
                <a:gd name="T52" fmla="*/ 135 w 173"/>
                <a:gd name="T53" fmla="*/ 41 h 257"/>
                <a:gd name="T54" fmla="*/ 121 w 173"/>
                <a:gd name="T55" fmla="*/ 42 h 257"/>
                <a:gd name="T56" fmla="*/ 112 w 173"/>
                <a:gd name="T57" fmla="*/ 46 h 257"/>
                <a:gd name="T58" fmla="*/ 105 w 173"/>
                <a:gd name="T59" fmla="*/ 55 h 257"/>
                <a:gd name="T60" fmla="*/ 99 w 173"/>
                <a:gd name="T61" fmla="*/ 71 h 257"/>
                <a:gd name="T62" fmla="*/ 99 w 173"/>
                <a:gd name="T63" fmla="*/ 7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3" h="257">
                  <a:moveTo>
                    <a:pt x="99" y="72"/>
                  </a:moveTo>
                  <a:lnTo>
                    <a:pt x="145" y="72"/>
                  </a:lnTo>
                  <a:lnTo>
                    <a:pt x="137" y="111"/>
                  </a:lnTo>
                  <a:lnTo>
                    <a:pt x="92" y="111"/>
                  </a:lnTo>
                  <a:lnTo>
                    <a:pt x="59" y="257"/>
                  </a:lnTo>
                  <a:lnTo>
                    <a:pt x="0" y="257"/>
                  </a:lnTo>
                  <a:lnTo>
                    <a:pt x="33" y="111"/>
                  </a:lnTo>
                  <a:lnTo>
                    <a:pt x="7" y="111"/>
                  </a:lnTo>
                  <a:lnTo>
                    <a:pt x="17" y="72"/>
                  </a:lnTo>
                  <a:lnTo>
                    <a:pt x="42" y="72"/>
                  </a:lnTo>
                  <a:lnTo>
                    <a:pt x="43" y="68"/>
                  </a:lnTo>
                  <a:lnTo>
                    <a:pt x="47" y="52"/>
                  </a:lnTo>
                  <a:lnTo>
                    <a:pt x="62" y="26"/>
                  </a:lnTo>
                  <a:lnTo>
                    <a:pt x="70" y="18"/>
                  </a:lnTo>
                  <a:lnTo>
                    <a:pt x="82" y="9"/>
                  </a:lnTo>
                  <a:lnTo>
                    <a:pt x="111" y="0"/>
                  </a:lnTo>
                  <a:lnTo>
                    <a:pt x="129" y="0"/>
                  </a:lnTo>
                  <a:lnTo>
                    <a:pt x="144" y="0"/>
                  </a:lnTo>
                  <a:lnTo>
                    <a:pt x="155" y="0"/>
                  </a:lnTo>
                  <a:lnTo>
                    <a:pt x="165" y="2"/>
                  </a:lnTo>
                  <a:lnTo>
                    <a:pt x="173" y="3"/>
                  </a:lnTo>
                  <a:lnTo>
                    <a:pt x="164" y="45"/>
                  </a:lnTo>
                  <a:lnTo>
                    <a:pt x="160" y="45"/>
                  </a:lnTo>
                  <a:lnTo>
                    <a:pt x="155" y="44"/>
                  </a:lnTo>
                  <a:lnTo>
                    <a:pt x="148" y="42"/>
                  </a:lnTo>
                  <a:lnTo>
                    <a:pt x="141" y="41"/>
                  </a:lnTo>
                  <a:lnTo>
                    <a:pt x="135" y="41"/>
                  </a:lnTo>
                  <a:lnTo>
                    <a:pt x="121" y="42"/>
                  </a:lnTo>
                  <a:lnTo>
                    <a:pt x="112" y="46"/>
                  </a:lnTo>
                  <a:lnTo>
                    <a:pt x="105" y="55"/>
                  </a:lnTo>
                  <a:lnTo>
                    <a:pt x="99" y="71"/>
                  </a:lnTo>
                  <a:lnTo>
                    <a:pt x="99" y="7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6" name="Freeform 2859"/>
            <p:cNvSpPr>
              <a:spLocks/>
            </p:cNvSpPr>
            <p:nvPr/>
          </p:nvSpPr>
          <p:spPr bwMode="auto">
            <a:xfrm>
              <a:off x="3518" y="3331"/>
              <a:ext cx="50" cy="81"/>
            </a:xfrm>
            <a:custGeom>
              <a:avLst/>
              <a:gdLst>
                <a:gd name="T0" fmla="*/ 59 w 149"/>
                <a:gd name="T1" fmla="*/ 242 h 242"/>
                <a:gd name="T2" fmla="*/ 32 w 149"/>
                <a:gd name="T3" fmla="*/ 239 h 242"/>
                <a:gd name="T4" fmla="*/ 15 w 149"/>
                <a:gd name="T5" fmla="*/ 232 h 242"/>
                <a:gd name="T6" fmla="*/ 9 w 149"/>
                <a:gd name="T7" fmla="*/ 226 h 242"/>
                <a:gd name="T8" fmla="*/ 3 w 149"/>
                <a:gd name="T9" fmla="*/ 210 h 242"/>
                <a:gd name="T10" fmla="*/ 2 w 149"/>
                <a:gd name="T11" fmla="*/ 202 h 242"/>
                <a:gd name="T12" fmla="*/ 2 w 149"/>
                <a:gd name="T13" fmla="*/ 196 h 242"/>
                <a:gd name="T14" fmla="*/ 3 w 149"/>
                <a:gd name="T15" fmla="*/ 192 h 242"/>
                <a:gd name="T16" fmla="*/ 5 w 149"/>
                <a:gd name="T17" fmla="*/ 186 h 242"/>
                <a:gd name="T18" fmla="*/ 5 w 149"/>
                <a:gd name="T19" fmla="*/ 180 h 242"/>
                <a:gd name="T20" fmla="*/ 25 w 149"/>
                <a:gd name="T21" fmla="*/ 92 h 242"/>
                <a:gd name="T22" fmla="*/ 0 w 149"/>
                <a:gd name="T23" fmla="*/ 92 h 242"/>
                <a:gd name="T24" fmla="*/ 10 w 149"/>
                <a:gd name="T25" fmla="*/ 53 h 242"/>
                <a:gd name="T26" fmla="*/ 35 w 149"/>
                <a:gd name="T27" fmla="*/ 53 h 242"/>
                <a:gd name="T28" fmla="*/ 46 w 149"/>
                <a:gd name="T29" fmla="*/ 0 h 242"/>
                <a:gd name="T30" fmla="*/ 106 w 149"/>
                <a:gd name="T31" fmla="*/ 0 h 242"/>
                <a:gd name="T32" fmla="*/ 94 w 149"/>
                <a:gd name="T33" fmla="*/ 53 h 242"/>
                <a:gd name="T34" fmla="*/ 149 w 149"/>
                <a:gd name="T35" fmla="*/ 53 h 242"/>
                <a:gd name="T36" fmla="*/ 140 w 149"/>
                <a:gd name="T37" fmla="*/ 92 h 242"/>
                <a:gd name="T38" fmla="*/ 84 w 149"/>
                <a:gd name="T39" fmla="*/ 92 h 242"/>
                <a:gd name="T40" fmla="*/ 70 w 149"/>
                <a:gd name="T41" fmla="*/ 158 h 242"/>
                <a:gd name="T42" fmla="*/ 68 w 149"/>
                <a:gd name="T43" fmla="*/ 166 h 242"/>
                <a:gd name="T44" fmla="*/ 67 w 149"/>
                <a:gd name="T45" fmla="*/ 173 h 242"/>
                <a:gd name="T46" fmla="*/ 65 w 149"/>
                <a:gd name="T47" fmla="*/ 179 h 242"/>
                <a:gd name="T48" fmla="*/ 65 w 149"/>
                <a:gd name="T49" fmla="*/ 184 h 242"/>
                <a:gd name="T50" fmla="*/ 65 w 149"/>
                <a:gd name="T51" fmla="*/ 193 h 242"/>
                <a:gd name="T52" fmla="*/ 70 w 149"/>
                <a:gd name="T53" fmla="*/ 199 h 242"/>
                <a:gd name="T54" fmla="*/ 77 w 149"/>
                <a:gd name="T55" fmla="*/ 202 h 242"/>
                <a:gd name="T56" fmla="*/ 87 w 149"/>
                <a:gd name="T57" fmla="*/ 202 h 242"/>
                <a:gd name="T58" fmla="*/ 93 w 149"/>
                <a:gd name="T59" fmla="*/ 202 h 242"/>
                <a:gd name="T60" fmla="*/ 100 w 149"/>
                <a:gd name="T61" fmla="*/ 200 h 242"/>
                <a:gd name="T62" fmla="*/ 106 w 149"/>
                <a:gd name="T63" fmla="*/ 199 h 242"/>
                <a:gd name="T64" fmla="*/ 111 w 149"/>
                <a:gd name="T65" fmla="*/ 196 h 242"/>
                <a:gd name="T66" fmla="*/ 116 w 149"/>
                <a:gd name="T67" fmla="*/ 196 h 242"/>
                <a:gd name="T68" fmla="*/ 107 w 149"/>
                <a:gd name="T69" fmla="*/ 236 h 242"/>
                <a:gd name="T70" fmla="*/ 97 w 149"/>
                <a:gd name="T71" fmla="*/ 238 h 242"/>
                <a:gd name="T72" fmla="*/ 85 w 149"/>
                <a:gd name="T73" fmla="*/ 239 h 242"/>
                <a:gd name="T74" fmla="*/ 74 w 149"/>
                <a:gd name="T75" fmla="*/ 240 h 242"/>
                <a:gd name="T76" fmla="*/ 59 w 149"/>
                <a:gd name="T7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9" h="242">
                  <a:moveTo>
                    <a:pt x="59" y="242"/>
                  </a:moveTo>
                  <a:lnTo>
                    <a:pt x="32" y="239"/>
                  </a:lnTo>
                  <a:lnTo>
                    <a:pt x="15" y="232"/>
                  </a:lnTo>
                  <a:lnTo>
                    <a:pt x="9" y="226"/>
                  </a:lnTo>
                  <a:lnTo>
                    <a:pt x="3" y="210"/>
                  </a:lnTo>
                  <a:lnTo>
                    <a:pt x="2" y="202"/>
                  </a:lnTo>
                  <a:lnTo>
                    <a:pt x="2" y="196"/>
                  </a:lnTo>
                  <a:lnTo>
                    <a:pt x="3" y="192"/>
                  </a:lnTo>
                  <a:lnTo>
                    <a:pt x="5" y="186"/>
                  </a:lnTo>
                  <a:lnTo>
                    <a:pt x="5" y="180"/>
                  </a:lnTo>
                  <a:lnTo>
                    <a:pt x="25" y="92"/>
                  </a:lnTo>
                  <a:lnTo>
                    <a:pt x="0" y="92"/>
                  </a:lnTo>
                  <a:lnTo>
                    <a:pt x="10" y="53"/>
                  </a:lnTo>
                  <a:lnTo>
                    <a:pt x="35" y="53"/>
                  </a:lnTo>
                  <a:lnTo>
                    <a:pt x="46" y="0"/>
                  </a:lnTo>
                  <a:lnTo>
                    <a:pt x="106" y="0"/>
                  </a:lnTo>
                  <a:lnTo>
                    <a:pt x="94" y="53"/>
                  </a:lnTo>
                  <a:lnTo>
                    <a:pt x="149" y="53"/>
                  </a:lnTo>
                  <a:lnTo>
                    <a:pt x="140" y="92"/>
                  </a:lnTo>
                  <a:lnTo>
                    <a:pt x="84" y="92"/>
                  </a:lnTo>
                  <a:lnTo>
                    <a:pt x="70" y="158"/>
                  </a:lnTo>
                  <a:lnTo>
                    <a:pt x="68" y="166"/>
                  </a:lnTo>
                  <a:lnTo>
                    <a:pt x="67" y="173"/>
                  </a:lnTo>
                  <a:lnTo>
                    <a:pt x="65" y="179"/>
                  </a:lnTo>
                  <a:lnTo>
                    <a:pt x="65" y="184"/>
                  </a:lnTo>
                  <a:lnTo>
                    <a:pt x="65" y="193"/>
                  </a:lnTo>
                  <a:lnTo>
                    <a:pt x="70" y="199"/>
                  </a:lnTo>
                  <a:lnTo>
                    <a:pt x="77" y="202"/>
                  </a:lnTo>
                  <a:lnTo>
                    <a:pt x="87" y="202"/>
                  </a:lnTo>
                  <a:lnTo>
                    <a:pt x="93" y="202"/>
                  </a:lnTo>
                  <a:lnTo>
                    <a:pt x="100" y="200"/>
                  </a:lnTo>
                  <a:lnTo>
                    <a:pt x="106" y="199"/>
                  </a:lnTo>
                  <a:lnTo>
                    <a:pt x="111" y="196"/>
                  </a:lnTo>
                  <a:lnTo>
                    <a:pt x="116" y="196"/>
                  </a:lnTo>
                  <a:lnTo>
                    <a:pt x="107" y="236"/>
                  </a:lnTo>
                  <a:lnTo>
                    <a:pt x="97" y="238"/>
                  </a:lnTo>
                  <a:lnTo>
                    <a:pt x="85" y="239"/>
                  </a:lnTo>
                  <a:lnTo>
                    <a:pt x="74" y="240"/>
                  </a:lnTo>
                  <a:lnTo>
                    <a:pt x="59" y="2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Freeform 2860"/>
            <p:cNvSpPr>
              <a:spLocks/>
            </p:cNvSpPr>
            <p:nvPr/>
          </p:nvSpPr>
          <p:spPr bwMode="auto">
            <a:xfrm>
              <a:off x="3565" y="3325"/>
              <a:ext cx="72" cy="85"/>
            </a:xfrm>
            <a:custGeom>
              <a:avLst/>
              <a:gdLst>
                <a:gd name="T0" fmla="*/ 216 w 216"/>
                <a:gd name="T1" fmla="*/ 112 h 255"/>
                <a:gd name="T2" fmla="*/ 216 w 216"/>
                <a:gd name="T3" fmla="*/ 116 h 255"/>
                <a:gd name="T4" fmla="*/ 214 w 216"/>
                <a:gd name="T5" fmla="*/ 122 h 255"/>
                <a:gd name="T6" fmla="*/ 214 w 216"/>
                <a:gd name="T7" fmla="*/ 128 h 255"/>
                <a:gd name="T8" fmla="*/ 213 w 216"/>
                <a:gd name="T9" fmla="*/ 135 h 255"/>
                <a:gd name="T10" fmla="*/ 185 w 216"/>
                <a:gd name="T11" fmla="*/ 255 h 255"/>
                <a:gd name="T12" fmla="*/ 125 w 216"/>
                <a:gd name="T13" fmla="*/ 255 h 255"/>
                <a:gd name="T14" fmla="*/ 146 w 216"/>
                <a:gd name="T15" fmla="*/ 164 h 255"/>
                <a:gd name="T16" fmla="*/ 148 w 216"/>
                <a:gd name="T17" fmla="*/ 154 h 255"/>
                <a:gd name="T18" fmla="*/ 149 w 216"/>
                <a:gd name="T19" fmla="*/ 145 h 255"/>
                <a:gd name="T20" fmla="*/ 151 w 216"/>
                <a:gd name="T21" fmla="*/ 138 h 255"/>
                <a:gd name="T22" fmla="*/ 151 w 216"/>
                <a:gd name="T23" fmla="*/ 132 h 255"/>
                <a:gd name="T24" fmla="*/ 151 w 216"/>
                <a:gd name="T25" fmla="*/ 122 h 255"/>
                <a:gd name="T26" fmla="*/ 145 w 216"/>
                <a:gd name="T27" fmla="*/ 116 h 255"/>
                <a:gd name="T28" fmla="*/ 139 w 216"/>
                <a:gd name="T29" fmla="*/ 112 h 255"/>
                <a:gd name="T30" fmla="*/ 126 w 216"/>
                <a:gd name="T31" fmla="*/ 112 h 255"/>
                <a:gd name="T32" fmla="*/ 119 w 216"/>
                <a:gd name="T33" fmla="*/ 112 h 255"/>
                <a:gd name="T34" fmla="*/ 109 w 216"/>
                <a:gd name="T35" fmla="*/ 115 h 255"/>
                <a:gd name="T36" fmla="*/ 100 w 216"/>
                <a:gd name="T37" fmla="*/ 118 h 255"/>
                <a:gd name="T38" fmla="*/ 89 w 216"/>
                <a:gd name="T39" fmla="*/ 124 h 255"/>
                <a:gd name="T40" fmla="*/ 59 w 216"/>
                <a:gd name="T41" fmla="*/ 255 h 255"/>
                <a:gd name="T42" fmla="*/ 0 w 216"/>
                <a:gd name="T43" fmla="*/ 255 h 255"/>
                <a:gd name="T44" fmla="*/ 59 w 216"/>
                <a:gd name="T45" fmla="*/ 0 h 255"/>
                <a:gd name="T46" fmla="*/ 118 w 216"/>
                <a:gd name="T47" fmla="*/ 0 h 255"/>
                <a:gd name="T48" fmla="*/ 97 w 216"/>
                <a:gd name="T49" fmla="*/ 90 h 255"/>
                <a:gd name="T50" fmla="*/ 115 w 216"/>
                <a:gd name="T51" fmla="*/ 79 h 255"/>
                <a:gd name="T52" fmla="*/ 131 w 216"/>
                <a:gd name="T53" fmla="*/ 72 h 255"/>
                <a:gd name="T54" fmla="*/ 145 w 216"/>
                <a:gd name="T55" fmla="*/ 66 h 255"/>
                <a:gd name="T56" fmla="*/ 164 w 216"/>
                <a:gd name="T57" fmla="*/ 66 h 255"/>
                <a:gd name="T58" fmla="*/ 175 w 216"/>
                <a:gd name="T59" fmla="*/ 66 h 255"/>
                <a:gd name="T60" fmla="*/ 194 w 216"/>
                <a:gd name="T61" fmla="*/ 72 h 255"/>
                <a:gd name="T62" fmla="*/ 201 w 216"/>
                <a:gd name="T63" fmla="*/ 78 h 255"/>
                <a:gd name="T64" fmla="*/ 208 w 216"/>
                <a:gd name="T65" fmla="*/ 85 h 255"/>
                <a:gd name="T66" fmla="*/ 216 w 216"/>
                <a:gd name="T67" fmla="*/ 102 h 255"/>
                <a:gd name="T68" fmla="*/ 216 w 216"/>
                <a:gd name="T69" fmla="*/ 112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" h="255">
                  <a:moveTo>
                    <a:pt x="216" y="112"/>
                  </a:moveTo>
                  <a:lnTo>
                    <a:pt x="216" y="116"/>
                  </a:lnTo>
                  <a:lnTo>
                    <a:pt x="214" y="122"/>
                  </a:lnTo>
                  <a:lnTo>
                    <a:pt x="214" y="128"/>
                  </a:lnTo>
                  <a:lnTo>
                    <a:pt x="213" y="135"/>
                  </a:lnTo>
                  <a:lnTo>
                    <a:pt x="185" y="255"/>
                  </a:lnTo>
                  <a:lnTo>
                    <a:pt x="125" y="255"/>
                  </a:lnTo>
                  <a:lnTo>
                    <a:pt x="146" y="164"/>
                  </a:lnTo>
                  <a:lnTo>
                    <a:pt x="148" y="154"/>
                  </a:lnTo>
                  <a:lnTo>
                    <a:pt x="149" y="145"/>
                  </a:lnTo>
                  <a:lnTo>
                    <a:pt x="151" y="138"/>
                  </a:lnTo>
                  <a:lnTo>
                    <a:pt x="151" y="132"/>
                  </a:lnTo>
                  <a:lnTo>
                    <a:pt x="151" y="122"/>
                  </a:lnTo>
                  <a:lnTo>
                    <a:pt x="145" y="116"/>
                  </a:lnTo>
                  <a:lnTo>
                    <a:pt x="139" y="112"/>
                  </a:lnTo>
                  <a:lnTo>
                    <a:pt x="126" y="112"/>
                  </a:lnTo>
                  <a:lnTo>
                    <a:pt x="119" y="112"/>
                  </a:lnTo>
                  <a:lnTo>
                    <a:pt x="109" y="115"/>
                  </a:lnTo>
                  <a:lnTo>
                    <a:pt x="100" y="118"/>
                  </a:lnTo>
                  <a:lnTo>
                    <a:pt x="89" y="124"/>
                  </a:lnTo>
                  <a:lnTo>
                    <a:pt x="59" y="255"/>
                  </a:lnTo>
                  <a:lnTo>
                    <a:pt x="0" y="255"/>
                  </a:lnTo>
                  <a:lnTo>
                    <a:pt x="59" y="0"/>
                  </a:lnTo>
                  <a:lnTo>
                    <a:pt x="118" y="0"/>
                  </a:lnTo>
                  <a:lnTo>
                    <a:pt x="97" y="90"/>
                  </a:lnTo>
                  <a:lnTo>
                    <a:pt x="115" y="79"/>
                  </a:lnTo>
                  <a:lnTo>
                    <a:pt x="131" y="72"/>
                  </a:lnTo>
                  <a:lnTo>
                    <a:pt x="145" y="66"/>
                  </a:lnTo>
                  <a:lnTo>
                    <a:pt x="164" y="66"/>
                  </a:lnTo>
                  <a:lnTo>
                    <a:pt x="175" y="66"/>
                  </a:lnTo>
                  <a:lnTo>
                    <a:pt x="194" y="72"/>
                  </a:lnTo>
                  <a:lnTo>
                    <a:pt x="201" y="78"/>
                  </a:lnTo>
                  <a:lnTo>
                    <a:pt x="208" y="85"/>
                  </a:lnTo>
                  <a:lnTo>
                    <a:pt x="216" y="102"/>
                  </a:lnTo>
                  <a:lnTo>
                    <a:pt x="216" y="11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Freeform 2861"/>
            <p:cNvSpPr>
              <a:spLocks noEditPoints="1"/>
            </p:cNvSpPr>
            <p:nvPr/>
          </p:nvSpPr>
          <p:spPr bwMode="auto">
            <a:xfrm>
              <a:off x="3647" y="3347"/>
              <a:ext cx="67" cy="65"/>
            </a:xfrm>
            <a:custGeom>
              <a:avLst/>
              <a:gdLst>
                <a:gd name="T0" fmla="*/ 144 w 203"/>
                <a:gd name="T1" fmla="*/ 74 h 194"/>
                <a:gd name="T2" fmla="*/ 144 w 203"/>
                <a:gd name="T3" fmla="*/ 72 h 194"/>
                <a:gd name="T4" fmla="*/ 144 w 203"/>
                <a:gd name="T5" fmla="*/ 69 h 194"/>
                <a:gd name="T6" fmla="*/ 146 w 203"/>
                <a:gd name="T7" fmla="*/ 66 h 194"/>
                <a:gd name="T8" fmla="*/ 146 w 203"/>
                <a:gd name="T9" fmla="*/ 63 h 194"/>
                <a:gd name="T10" fmla="*/ 144 w 203"/>
                <a:gd name="T11" fmla="*/ 51 h 194"/>
                <a:gd name="T12" fmla="*/ 137 w 203"/>
                <a:gd name="T13" fmla="*/ 43 h 194"/>
                <a:gd name="T14" fmla="*/ 129 w 203"/>
                <a:gd name="T15" fmla="*/ 37 h 194"/>
                <a:gd name="T16" fmla="*/ 114 w 203"/>
                <a:gd name="T17" fmla="*/ 37 h 194"/>
                <a:gd name="T18" fmla="*/ 97 w 203"/>
                <a:gd name="T19" fmla="*/ 38 h 194"/>
                <a:gd name="T20" fmla="*/ 84 w 203"/>
                <a:gd name="T21" fmla="*/ 47 h 194"/>
                <a:gd name="T22" fmla="*/ 72 w 203"/>
                <a:gd name="T23" fmla="*/ 57 h 194"/>
                <a:gd name="T24" fmla="*/ 65 w 203"/>
                <a:gd name="T25" fmla="*/ 74 h 194"/>
                <a:gd name="T26" fmla="*/ 144 w 203"/>
                <a:gd name="T27" fmla="*/ 74 h 194"/>
                <a:gd name="T28" fmla="*/ 100 w 203"/>
                <a:gd name="T29" fmla="*/ 194 h 194"/>
                <a:gd name="T30" fmla="*/ 77 w 203"/>
                <a:gd name="T31" fmla="*/ 194 h 194"/>
                <a:gd name="T32" fmla="*/ 41 w 203"/>
                <a:gd name="T33" fmla="*/ 184 h 194"/>
                <a:gd name="T34" fmla="*/ 26 w 203"/>
                <a:gd name="T35" fmla="*/ 174 h 194"/>
                <a:gd name="T36" fmla="*/ 15 w 203"/>
                <a:gd name="T37" fmla="*/ 162 h 194"/>
                <a:gd name="T38" fmla="*/ 2 w 203"/>
                <a:gd name="T39" fmla="*/ 133 h 194"/>
                <a:gd name="T40" fmla="*/ 0 w 203"/>
                <a:gd name="T41" fmla="*/ 116 h 194"/>
                <a:gd name="T42" fmla="*/ 2 w 203"/>
                <a:gd name="T43" fmla="*/ 92 h 194"/>
                <a:gd name="T44" fmla="*/ 9 w 203"/>
                <a:gd name="T45" fmla="*/ 70 h 194"/>
                <a:gd name="T46" fmla="*/ 19 w 203"/>
                <a:gd name="T47" fmla="*/ 50 h 194"/>
                <a:gd name="T48" fmla="*/ 33 w 203"/>
                <a:gd name="T49" fmla="*/ 33 h 194"/>
                <a:gd name="T50" fmla="*/ 49 w 203"/>
                <a:gd name="T51" fmla="*/ 18 h 194"/>
                <a:gd name="T52" fmla="*/ 71 w 203"/>
                <a:gd name="T53" fmla="*/ 8 h 194"/>
                <a:gd name="T54" fmla="*/ 94 w 203"/>
                <a:gd name="T55" fmla="*/ 1 h 194"/>
                <a:gd name="T56" fmla="*/ 121 w 203"/>
                <a:gd name="T57" fmla="*/ 0 h 194"/>
                <a:gd name="T58" fmla="*/ 140 w 203"/>
                <a:gd name="T59" fmla="*/ 1 h 194"/>
                <a:gd name="T60" fmla="*/ 172 w 203"/>
                <a:gd name="T61" fmla="*/ 8 h 194"/>
                <a:gd name="T62" fmla="*/ 183 w 203"/>
                <a:gd name="T63" fmla="*/ 17 h 194"/>
                <a:gd name="T64" fmla="*/ 192 w 203"/>
                <a:gd name="T65" fmla="*/ 25 h 194"/>
                <a:gd name="T66" fmla="*/ 203 w 203"/>
                <a:gd name="T67" fmla="*/ 50 h 194"/>
                <a:gd name="T68" fmla="*/ 203 w 203"/>
                <a:gd name="T69" fmla="*/ 66 h 194"/>
                <a:gd name="T70" fmla="*/ 203 w 203"/>
                <a:gd name="T71" fmla="*/ 76 h 194"/>
                <a:gd name="T72" fmla="*/ 202 w 203"/>
                <a:gd name="T73" fmla="*/ 87 h 194"/>
                <a:gd name="T74" fmla="*/ 199 w 203"/>
                <a:gd name="T75" fmla="*/ 97 h 194"/>
                <a:gd name="T76" fmla="*/ 196 w 203"/>
                <a:gd name="T77" fmla="*/ 109 h 194"/>
                <a:gd name="T78" fmla="*/ 59 w 203"/>
                <a:gd name="T79" fmla="*/ 109 h 194"/>
                <a:gd name="T80" fmla="*/ 59 w 203"/>
                <a:gd name="T81" fmla="*/ 110 h 194"/>
                <a:gd name="T82" fmla="*/ 59 w 203"/>
                <a:gd name="T83" fmla="*/ 112 h 194"/>
                <a:gd name="T84" fmla="*/ 59 w 203"/>
                <a:gd name="T85" fmla="*/ 122 h 194"/>
                <a:gd name="T86" fmla="*/ 67 w 203"/>
                <a:gd name="T87" fmla="*/ 136 h 194"/>
                <a:gd name="T88" fmla="*/ 72 w 203"/>
                <a:gd name="T89" fmla="*/ 142 h 194"/>
                <a:gd name="T90" fmla="*/ 88 w 203"/>
                <a:gd name="T91" fmla="*/ 151 h 194"/>
                <a:gd name="T92" fmla="*/ 114 w 203"/>
                <a:gd name="T93" fmla="*/ 154 h 194"/>
                <a:gd name="T94" fmla="*/ 133 w 203"/>
                <a:gd name="T95" fmla="*/ 152 h 194"/>
                <a:gd name="T96" fmla="*/ 150 w 203"/>
                <a:gd name="T97" fmla="*/ 146 h 194"/>
                <a:gd name="T98" fmla="*/ 167 w 203"/>
                <a:gd name="T99" fmla="*/ 139 h 194"/>
                <a:gd name="T100" fmla="*/ 180 w 203"/>
                <a:gd name="T101" fmla="*/ 132 h 194"/>
                <a:gd name="T102" fmla="*/ 186 w 203"/>
                <a:gd name="T103" fmla="*/ 132 h 194"/>
                <a:gd name="T104" fmla="*/ 176 w 203"/>
                <a:gd name="T105" fmla="*/ 180 h 194"/>
                <a:gd name="T106" fmla="*/ 159 w 203"/>
                <a:gd name="T107" fmla="*/ 187 h 194"/>
                <a:gd name="T108" fmla="*/ 140 w 203"/>
                <a:gd name="T109" fmla="*/ 191 h 194"/>
                <a:gd name="T110" fmla="*/ 120 w 203"/>
                <a:gd name="T111" fmla="*/ 194 h 194"/>
                <a:gd name="T112" fmla="*/ 100 w 203"/>
                <a:gd name="T113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3" h="194">
                  <a:moveTo>
                    <a:pt x="144" y="74"/>
                  </a:moveTo>
                  <a:lnTo>
                    <a:pt x="144" y="72"/>
                  </a:lnTo>
                  <a:lnTo>
                    <a:pt x="144" y="69"/>
                  </a:lnTo>
                  <a:lnTo>
                    <a:pt x="146" y="66"/>
                  </a:lnTo>
                  <a:lnTo>
                    <a:pt x="146" y="63"/>
                  </a:lnTo>
                  <a:lnTo>
                    <a:pt x="144" y="51"/>
                  </a:lnTo>
                  <a:lnTo>
                    <a:pt x="137" y="43"/>
                  </a:lnTo>
                  <a:lnTo>
                    <a:pt x="129" y="37"/>
                  </a:lnTo>
                  <a:lnTo>
                    <a:pt x="114" y="37"/>
                  </a:lnTo>
                  <a:lnTo>
                    <a:pt x="97" y="38"/>
                  </a:lnTo>
                  <a:lnTo>
                    <a:pt x="84" y="47"/>
                  </a:lnTo>
                  <a:lnTo>
                    <a:pt x="72" y="57"/>
                  </a:lnTo>
                  <a:lnTo>
                    <a:pt x="65" y="74"/>
                  </a:lnTo>
                  <a:lnTo>
                    <a:pt x="144" y="74"/>
                  </a:lnTo>
                  <a:close/>
                  <a:moveTo>
                    <a:pt x="100" y="194"/>
                  </a:moveTo>
                  <a:lnTo>
                    <a:pt x="77" y="194"/>
                  </a:lnTo>
                  <a:lnTo>
                    <a:pt x="41" y="184"/>
                  </a:lnTo>
                  <a:lnTo>
                    <a:pt x="26" y="174"/>
                  </a:lnTo>
                  <a:lnTo>
                    <a:pt x="15" y="162"/>
                  </a:lnTo>
                  <a:lnTo>
                    <a:pt x="2" y="133"/>
                  </a:lnTo>
                  <a:lnTo>
                    <a:pt x="0" y="116"/>
                  </a:lnTo>
                  <a:lnTo>
                    <a:pt x="2" y="92"/>
                  </a:lnTo>
                  <a:lnTo>
                    <a:pt x="9" y="70"/>
                  </a:lnTo>
                  <a:lnTo>
                    <a:pt x="19" y="50"/>
                  </a:lnTo>
                  <a:lnTo>
                    <a:pt x="33" y="33"/>
                  </a:lnTo>
                  <a:lnTo>
                    <a:pt x="49" y="18"/>
                  </a:lnTo>
                  <a:lnTo>
                    <a:pt x="71" y="8"/>
                  </a:lnTo>
                  <a:lnTo>
                    <a:pt x="94" y="1"/>
                  </a:lnTo>
                  <a:lnTo>
                    <a:pt x="121" y="0"/>
                  </a:lnTo>
                  <a:lnTo>
                    <a:pt x="140" y="1"/>
                  </a:lnTo>
                  <a:lnTo>
                    <a:pt x="172" y="8"/>
                  </a:lnTo>
                  <a:lnTo>
                    <a:pt x="183" y="17"/>
                  </a:lnTo>
                  <a:lnTo>
                    <a:pt x="192" y="25"/>
                  </a:lnTo>
                  <a:lnTo>
                    <a:pt x="203" y="50"/>
                  </a:lnTo>
                  <a:lnTo>
                    <a:pt x="203" y="66"/>
                  </a:lnTo>
                  <a:lnTo>
                    <a:pt x="203" y="76"/>
                  </a:lnTo>
                  <a:lnTo>
                    <a:pt x="202" y="87"/>
                  </a:lnTo>
                  <a:lnTo>
                    <a:pt x="199" y="97"/>
                  </a:lnTo>
                  <a:lnTo>
                    <a:pt x="196" y="109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2"/>
                  </a:lnTo>
                  <a:lnTo>
                    <a:pt x="59" y="122"/>
                  </a:lnTo>
                  <a:lnTo>
                    <a:pt x="67" y="136"/>
                  </a:lnTo>
                  <a:lnTo>
                    <a:pt x="72" y="142"/>
                  </a:lnTo>
                  <a:lnTo>
                    <a:pt x="88" y="151"/>
                  </a:lnTo>
                  <a:lnTo>
                    <a:pt x="114" y="154"/>
                  </a:lnTo>
                  <a:lnTo>
                    <a:pt x="133" y="152"/>
                  </a:lnTo>
                  <a:lnTo>
                    <a:pt x="150" y="146"/>
                  </a:lnTo>
                  <a:lnTo>
                    <a:pt x="167" y="139"/>
                  </a:lnTo>
                  <a:lnTo>
                    <a:pt x="180" y="132"/>
                  </a:lnTo>
                  <a:lnTo>
                    <a:pt x="186" y="132"/>
                  </a:lnTo>
                  <a:lnTo>
                    <a:pt x="176" y="180"/>
                  </a:lnTo>
                  <a:lnTo>
                    <a:pt x="159" y="187"/>
                  </a:lnTo>
                  <a:lnTo>
                    <a:pt x="140" y="191"/>
                  </a:lnTo>
                  <a:lnTo>
                    <a:pt x="120" y="194"/>
                  </a:lnTo>
                  <a:lnTo>
                    <a:pt x="100" y="19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Freeform 2862"/>
            <p:cNvSpPr>
              <a:spLocks noEditPoints="1"/>
            </p:cNvSpPr>
            <p:nvPr/>
          </p:nvSpPr>
          <p:spPr bwMode="auto">
            <a:xfrm>
              <a:off x="3759" y="3325"/>
              <a:ext cx="78" cy="87"/>
            </a:xfrm>
            <a:custGeom>
              <a:avLst/>
              <a:gdLst>
                <a:gd name="T0" fmla="*/ 235 w 235"/>
                <a:gd name="T1" fmla="*/ 0 h 260"/>
                <a:gd name="T2" fmla="*/ 176 w 235"/>
                <a:gd name="T3" fmla="*/ 255 h 260"/>
                <a:gd name="T4" fmla="*/ 116 w 235"/>
                <a:gd name="T5" fmla="*/ 255 h 260"/>
                <a:gd name="T6" fmla="*/ 120 w 235"/>
                <a:gd name="T7" fmla="*/ 236 h 260"/>
                <a:gd name="T8" fmla="*/ 113 w 235"/>
                <a:gd name="T9" fmla="*/ 240 h 260"/>
                <a:gd name="T10" fmla="*/ 105 w 235"/>
                <a:gd name="T11" fmla="*/ 246 h 260"/>
                <a:gd name="T12" fmla="*/ 98 w 235"/>
                <a:gd name="T13" fmla="*/ 249 h 260"/>
                <a:gd name="T14" fmla="*/ 91 w 235"/>
                <a:gd name="T15" fmla="*/ 253 h 260"/>
                <a:gd name="T16" fmla="*/ 84 w 235"/>
                <a:gd name="T17" fmla="*/ 256 h 260"/>
                <a:gd name="T18" fmla="*/ 77 w 235"/>
                <a:gd name="T19" fmla="*/ 257 h 260"/>
                <a:gd name="T20" fmla="*/ 69 w 235"/>
                <a:gd name="T21" fmla="*/ 259 h 260"/>
                <a:gd name="T22" fmla="*/ 59 w 235"/>
                <a:gd name="T23" fmla="*/ 260 h 260"/>
                <a:gd name="T24" fmla="*/ 46 w 235"/>
                <a:gd name="T25" fmla="*/ 259 h 260"/>
                <a:gd name="T26" fmla="*/ 25 w 235"/>
                <a:gd name="T27" fmla="*/ 250 h 260"/>
                <a:gd name="T28" fmla="*/ 16 w 235"/>
                <a:gd name="T29" fmla="*/ 242 h 260"/>
                <a:gd name="T30" fmla="*/ 9 w 235"/>
                <a:gd name="T31" fmla="*/ 233 h 260"/>
                <a:gd name="T32" fmla="*/ 2 w 235"/>
                <a:gd name="T33" fmla="*/ 209 h 260"/>
                <a:gd name="T34" fmla="*/ 0 w 235"/>
                <a:gd name="T35" fmla="*/ 193 h 260"/>
                <a:gd name="T36" fmla="*/ 2 w 235"/>
                <a:gd name="T37" fmla="*/ 167 h 260"/>
                <a:gd name="T38" fmla="*/ 9 w 235"/>
                <a:gd name="T39" fmla="*/ 144 h 260"/>
                <a:gd name="T40" fmla="*/ 19 w 235"/>
                <a:gd name="T41" fmla="*/ 122 h 260"/>
                <a:gd name="T42" fmla="*/ 32 w 235"/>
                <a:gd name="T43" fmla="*/ 103 h 260"/>
                <a:gd name="T44" fmla="*/ 48 w 235"/>
                <a:gd name="T45" fmla="*/ 86 h 260"/>
                <a:gd name="T46" fmla="*/ 67 w 235"/>
                <a:gd name="T47" fmla="*/ 76 h 260"/>
                <a:gd name="T48" fmla="*/ 87 w 235"/>
                <a:gd name="T49" fmla="*/ 67 h 260"/>
                <a:gd name="T50" fmla="*/ 108 w 235"/>
                <a:gd name="T51" fmla="*/ 66 h 260"/>
                <a:gd name="T52" fmla="*/ 123 w 235"/>
                <a:gd name="T53" fmla="*/ 66 h 260"/>
                <a:gd name="T54" fmla="*/ 134 w 235"/>
                <a:gd name="T55" fmla="*/ 69 h 260"/>
                <a:gd name="T56" fmla="*/ 146 w 235"/>
                <a:gd name="T57" fmla="*/ 72 h 260"/>
                <a:gd name="T58" fmla="*/ 157 w 235"/>
                <a:gd name="T59" fmla="*/ 78 h 260"/>
                <a:gd name="T60" fmla="*/ 175 w 235"/>
                <a:gd name="T61" fmla="*/ 0 h 260"/>
                <a:gd name="T62" fmla="*/ 235 w 235"/>
                <a:gd name="T63" fmla="*/ 0 h 260"/>
                <a:gd name="T64" fmla="*/ 149 w 235"/>
                <a:gd name="T65" fmla="*/ 114 h 260"/>
                <a:gd name="T66" fmla="*/ 143 w 235"/>
                <a:gd name="T67" fmla="*/ 111 h 260"/>
                <a:gd name="T68" fmla="*/ 136 w 235"/>
                <a:gd name="T69" fmla="*/ 109 h 260"/>
                <a:gd name="T70" fmla="*/ 129 w 235"/>
                <a:gd name="T71" fmla="*/ 108 h 260"/>
                <a:gd name="T72" fmla="*/ 123 w 235"/>
                <a:gd name="T73" fmla="*/ 108 h 260"/>
                <a:gd name="T74" fmla="*/ 108 w 235"/>
                <a:gd name="T75" fmla="*/ 108 h 260"/>
                <a:gd name="T76" fmla="*/ 97 w 235"/>
                <a:gd name="T77" fmla="*/ 114 h 260"/>
                <a:gd name="T78" fmla="*/ 87 w 235"/>
                <a:gd name="T79" fmla="*/ 121 h 260"/>
                <a:gd name="T80" fmla="*/ 78 w 235"/>
                <a:gd name="T81" fmla="*/ 131 h 260"/>
                <a:gd name="T82" fmla="*/ 71 w 235"/>
                <a:gd name="T83" fmla="*/ 141 h 260"/>
                <a:gd name="T84" fmla="*/ 67 w 235"/>
                <a:gd name="T85" fmla="*/ 155 h 260"/>
                <a:gd name="T86" fmla="*/ 64 w 235"/>
                <a:gd name="T87" fmla="*/ 170 h 260"/>
                <a:gd name="T88" fmla="*/ 62 w 235"/>
                <a:gd name="T89" fmla="*/ 184 h 260"/>
                <a:gd name="T90" fmla="*/ 64 w 235"/>
                <a:gd name="T91" fmla="*/ 200 h 260"/>
                <a:gd name="T92" fmla="*/ 71 w 235"/>
                <a:gd name="T93" fmla="*/ 209 h 260"/>
                <a:gd name="T94" fmla="*/ 80 w 235"/>
                <a:gd name="T95" fmla="*/ 214 h 260"/>
                <a:gd name="T96" fmla="*/ 94 w 235"/>
                <a:gd name="T97" fmla="*/ 216 h 260"/>
                <a:gd name="T98" fmla="*/ 103 w 235"/>
                <a:gd name="T99" fmla="*/ 216 h 260"/>
                <a:gd name="T100" fmla="*/ 111 w 235"/>
                <a:gd name="T101" fmla="*/ 213 h 260"/>
                <a:gd name="T102" fmla="*/ 120 w 235"/>
                <a:gd name="T103" fmla="*/ 209 h 260"/>
                <a:gd name="T104" fmla="*/ 129 w 235"/>
                <a:gd name="T105" fmla="*/ 204 h 260"/>
                <a:gd name="T106" fmla="*/ 149 w 235"/>
                <a:gd name="T107" fmla="*/ 114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5" h="260">
                  <a:moveTo>
                    <a:pt x="235" y="0"/>
                  </a:moveTo>
                  <a:lnTo>
                    <a:pt x="176" y="255"/>
                  </a:lnTo>
                  <a:lnTo>
                    <a:pt x="116" y="255"/>
                  </a:lnTo>
                  <a:lnTo>
                    <a:pt x="120" y="236"/>
                  </a:lnTo>
                  <a:lnTo>
                    <a:pt x="113" y="240"/>
                  </a:lnTo>
                  <a:lnTo>
                    <a:pt x="105" y="246"/>
                  </a:lnTo>
                  <a:lnTo>
                    <a:pt x="98" y="249"/>
                  </a:lnTo>
                  <a:lnTo>
                    <a:pt x="91" y="253"/>
                  </a:lnTo>
                  <a:lnTo>
                    <a:pt x="84" y="256"/>
                  </a:lnTo>
                  <a:lnTo>
                    <a:pt x="77" y="257"/>
                  </a:lnTo>
                  <a:lnTo>
                    <a:pt x="69" y="259"/>
                  </a:lnTo>
                  <a:lnTo>
                    <a:pt x="59" y="260"/>
                  </a:lnTo>
                  <a:lnTo>
                    <a:pt x="46" y="259"/>
                  </a:lnTo>
                  <a:lnTo>
                    <a:pt x="25" y="250"/>
                  </a:lnTo>
                  <a:lnTo>
                    <a:pt x="16" y="242"/>
                  </a:lnTo>
                  <a:lnTo>
                    <a:pt x="9" y="233"/>
                  </a:lnTo>
                  <a:lnTo>
                    <a:pt x="2" y="209"/>
                  </a:lnTo>
                  <a:lnTo>
                    <a:pt x="0" y="193"/>
                  </a:lnTo>
                  <a:lnTo>
                    <a:pt x="2" y="167"/>
                  </a:lnTo>
                  <a:lnTo>
                    <a:pt x="9" y="144"/>
                  </a:lnTo>
                  <a:lnTo>
                    <a:pt x="19" y="122"/>
                  </a:lnTo>
                  <a:lnTo>
                    <a:pt x="32" y="103"/>
                  </a:lnTo>
                  <a:lnTo>
                    <a:pt x="48" y="86"/>
                  </a:lnTo>
                  <a:lnTo>
                    <a:pt x="67" y="76"/>
                  </a:lnTo>
                  <a:lnTo>
                    <a:pt x="87" y="67"/>
                  </a:lnTo>
                  <a:lnTo>
                    <a:pt x="108" y="66"/>
                  </a:lnTo>
                  <a:lnTo>
                    <a:pt x="123" y="66"/>
                  </a:lnTo>
                  <a:lnTo>
                    <a:pt x="134" y="69"/>
                  </a:lnTo>
                  <a:lnTo>
                    <a:pt x="146" y="72"/>
                  </a:lnTo>
                  <a:lnTo>
                    <a:pt x="157" y="78"/>
                  </a:lnTo>
                  <a:lnTo>
                    <a:pt x="175" y="0"/>
                  </a:lnTo>
                  <a:lnTo>
                    <a:pt x="235" y="0"/>
                  </a:lnTo>
                  <a:close/>
                  <a:moveTo>
                    <a:pt x="149" y="114"/>
                  </a:moveTo>
                  <a:lnTo>
                    <a:pt x="143" y="111"/>
                  </a:lnTo>
                  <a:lnTo>
                    <a:pt x="136" y="109"/>
                  </a:lnTo>
                  <a:lnTo>
                    <a:pt x="129" y="108"/>
                  </a:lnTo>
                  <a:lnTo>
                    <a:pt x="123" y="108"/>
                  </a:lnTo>
                  <a:lnTo>
                    <a:pt x="108" y="108"/>
                  </a:lnTo>
                  <a:lnTo>
                    <a:pt x="97" y="114"/>
                  </a:lnTo>
                  <a:lnTo>
                    <a:pt x="87" y="121"/>
                  </a:lnTo>
                  <a:lnTo>
                    <a:pt x="78" y="131"/>
                  </a:lnTo>
                  <a:lnTo>
                    <a:pt x="71" y="141"/>
                  </a:lnTo>
                  <a:lnTo>
                    <a:pt x="67" y="155"/>
                  </a:lnTo>
                  <a:lnTo>
                    <a:pt x="64" y="170"/>
                  </a:lnTo>
                  <a:lnTo>
                    <a:pt x="62" y="184"/>
                  </a:lnTo>
                  <a:lnTo>
                    <a:pt x="64" y="200"/>
                  </a:lnTo>
                  <a:lnTo>
                    <a:pt x="71" y="209"/>
                  </a:lnTo>
                  <a:lnTo>
                    <a:pt x="80" y="214"/>
                  </a:lnTo>
                  <a:lnTo>
                    <a:pt x="94" y="216"/>
                  </a:lnTo>
                  <a:lnTo>
                    <a:pt x="103" y="216"/>
                  </a:lnTo>
                  <a:lnTo>
                    <a:pt x="111" y="213"/>
                  </a:lnTo>
                  <a:lnTo>
                    <a:pt x="120" y="209"/>
                  </a:lnTo>
                  <a:lnTo>
                    <a:pt x="129" y="204"/>
                  </a:lnTo>
                  <a:lnTo>
                    <a:pt x="149" y="11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0" name="Freeform 2863"/>
            <p:cNvSpPr>
              <a:spLocks noEditPoints="1"/>
            </p:cNvSpPr>
            <p:nvPr/>
          </p:nvSpPr>
          <p:spPr bwMode="auto">
            <a:xfrm>
              <a:off x="3836" y="3325"/>
              <a:ext cx="40" cy="85"/>
            </a:xfrm>
            <a:custGeom>
              <a:avLst/>
              <a:gdLst>
                <a:gd name="T0" fmla="*/ 102 w 121"/>
                <a:gd name="T1" fmla="*/ 70 h 255"/>
                <a:gd name="T2" fmla="*/ 59 w 121"/>
                <a:gd name="T3" fmla="*/ 255 h 255"/>
                <a:gd name="T4" fmla="*/ 0 w 121"/>
                <a:gd name="T5" fmla="*/ 255 h 255"/>
                <a:gd name="T6" fmla="*/ 43 w 121"/>
                <a:gd name="T7" fmla="*/ 70 h 255"/>
                <a:gd name="T8" fmla="*/ 102 w 121"/>
                <a:gd name="T9" fmla="*/ 70 h 255"/>
                <a:gd name="T10" fmla="*/ 121 w 121"/>
                <a:gd name="T11" fmla="*/ 0 h 255"/>
                <a:gd name="T12" fmla="*/ 109 w 121"/>
                <a:gd name="T13" fmla="*/ 44 h 255"/>
                <a:gd name="T14" fmla="*/ 47 w 121"/>
                <a:gd name="T15" fmla="*/ 44 h 255"/>
                <a:gd name="T16" fmla="*/ 57 w 121"/>
                <a:gd name="T17" fmla="*/ 0 h 255"/>
                <a:gd name="T18" fmla="*/ 121 w 121"/>
                <a:gd name="T1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255">
                  <a:moveTo>
                    <a:pt x="102" y="70"/>
                  </a:moveTo>
                  <a:lnTo>
                    <a:pt x="59" y="255"/>
                  </a:lnTo>
                  <a:lnTo>
                    <a:pt x="0" y="255"/>
                  </a:lnTo>
                  <a:lnTo>
                    <a:pt x="43" y="70"/>
                  </a:lnTo>
                  <a:lnTo>
                    <a:pt x="102" y="70"/>
                  </a:lnTo>
                  <a:close/>
                  <a:moveTo>
                    <a:pt x="121" y="0"/>
                  </a:moveTo>
                  <a:lnTo>
                    <a:pt x="109" y="44"/>
                  </a:lnTo>
                  <a:lnTo>
                    <a:pt x="47" y="44"/>
                  </a:lnTo>
                  <a:lnTo>
                    <a:pt x="57" y="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1" name="Freeform 2864"/>
            <p:cNvSpPr>
              <a:spLocks noEditPoints="1"/>
            </p:cNvSpPr>
            <p:nvPr/>
          </p:nvSpPr>
          <p:spPr bwMode="auto">
            <a:xfrm>
              <a:off x="3872" y="3347"/>
              <a:ext cx="76" cy="86"/>
            </a:xfrm>
            <a:custGeom>
              <a:avLst/>
              <a:gdLst>
                <a:gd name="T0" fmla="*/ 191 w 229"/>
                <a:gd name="T1" fmla="*/ 167 h 258"/>
                <a:gd name="T2" fmla="*/ 174 w 229"/>
                <a:gd name="T3" fmla="*/ 212 h 258"/>
                <a:gd name="T4" fmla="*/ 148 w 229"/>
                <a:gd name="T5" fmla="*/ 239 h 258"/>
                <a:gd name="T6" fmla="*/ 112 w 229"/>
                <a:gd name="T7" fmla="*/ 253 h 258"/>
                <a:gd name="T8" fmla="*/ 69 w 229"/>
                <a:gd name="T9" fmla="*/ 258 h 258"/>
                <a:gd name="T10" fmla="*/ 30 w 229"/>
                <a:gd name="T11" fmla="*/ 255 h 258"/>
                <a:gd name="T12" fmla="*/ 0 w 229"/>
                <a:gd name="T13" fmla="*/ 250 h 258"/>
                <a:gd name="T14" fmla="*/ 16 w 229"/>
                <a:gd name="T15" fmla="*/ 204 h 258"/>
                <a:gd name="T16" fmla="*/ 44 w 229"/>
                <a:gd name="T17" fmla="*/ 213 h 258"/>
                <a:gd name="T18" fmla="*/ 69 w 229"/>
                <a:gd name="T19" fmla="*/ 216 h 258"/>
                <a:gd name="T20" fmla="*/ 96 w 229"/>
                <a:gd name="T21" fmla="*/ 213 h 258"/>
                <a:gd name="T22" fmla="*/ 114 w 229"/>
                <a:gd name="T23" fmla="*/ 206 h 258"/>
                <a:gd name="T24" fmla="*/ 125 w 229"/>
                <a:gd name="T25" fmla="*/ 191 h 258"/>
                <a:gd name="T26" fmla="*/ 132 w 229"/>
                <a:gd name="T27" fmla="*/ 170 h 258"/>
                <a:gd name="T28" fmla="*/ 119 w 229"/>
                <a:gd name="T29" fmla="*/ 176 h 258"/>
                <a:gd name="T30" fmla="*/ 93 w 229"/>
                <a:gd name="T31" fmla="*/ 186 h 258"/>
                <a:gd name="T32" fmla="*/ 63 w 229"/>
                <a:gd name="T33" fmla="*/ 186 h 258"/>
                <a:gd name="T34" fmla="*/ 30 w 229"/>
                <a:gd name="T35" fmla="*/ 170 h 258"/>
                <a:gd name="T36" fmla="*/ 13 w 229"/>
                <a:gd name="T37" fmla="*/ 138 h 258"/>
                <a:gd name="T38" fmla="*/ 14 w 229"/>
                <a:gd name="T39" fmla="*/ 96 h 258"/>
                <a:gd name="T40" fmla="*/ 43 w 229"/>
                <a:gd name="T41" fmla="*/ 35 h 258"/>
                <a:gd name="T42" fmla="*/ 96 w 229"/>
                <a:gd name="T43" fmla="*/ 1 h 258"/>
                <a:gd name="T44" fmla="*/ 134 w 229"/>
                <a:gd name="T45" fmla="*/ 0 h 258"/>
                <a:gd name="T46" fmla="*/ 158 w 229"/>
                <a:gd name="T47" fmla="*/ 7 h 258"/>
                <a:gd name="T48" fmla="*/ 171 w 229"/>
                <a:gd name="T49" fmla="*/ 4 h 258"/>
                <a:gd name="T50" fmla="*/ 160 w 229"/>
                <a:gd name="T51" fmla="*/ 48 h 258"/>
                <a:gd name="T52" fmla="*/ 147 w 229"/>
                <a:gd name="T53" fmla="*/ 43 h 258"/>
                <a:gd name="T54" fmla="*/ 134 w 229"/>
                <a:gd name="T55" fmla="*/ 42 h 258"/>
                <a:gd name="T56" fmla="*/ 99 w 229"/>
                <a:gd name="T57" fmla="*/ 52 h 258"/>
                <a:gd name="T58" fmla="*/ 83 w 229"/>
                <a:gd name="T59" fmla="*/ 72 h 258"/>
                <a:gd name="T60" fmla="*/ 75 w 229"/>
                <a:gd name="T61" fmla="*/ 112 h 258"/>
                <a:gd name="T62" fmla="*/ 82 w 229"/>
                <a:gd name="T63" fmla="*/ 134 h 258"/>
                <a:gd name="T64" fmla="*/ 106 w 229"/>
                <a:gd name="T65" fmla="*/ 143 h 258"/>
                <a:gd name="T66" fmla="*/ 124 w 229"/>
                <a:gd name="T67" fmla="*/ 138 h 258"/>
                <a:gd name="T68" fmla="*/ 141 w 229"/>
                <a:gd name="T69" fmla="*/ 13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9" h="258">
                  <a:moveTo>
                    <a:pt x="229" y="4"/>
                  </a:moveTo>
                  <a:lnTo>
                    <a:pt x="191" y="167"/>
                  </a:lnTo>
                  <a:lnTo>
                    <a:pt x="186" y="193"/>
                  </a:lnTo>
                  <a:lnTo>
                    <a:pt x="174" y="212"/>
                  </a:lnTo>
                  <a:lnTo>
                    <a:pt x="163" y="227"/>
                  </a:lnTo>
                  <a:lnTo>
                    <a:pt x="148" y="239"/>
                  </a:lnTo>
                  <a:lnTo>
                    <a:pt x="131" y="249"/>
                  </a:lnTo>
                  <a:lnTo>
                    <a:pt x="112" y="253"/>
                  </a:lnTo>
                  <a:lnTo>
                    <a:pt x="92" y="258"/>
                  </a:lnTo>
                  <a:lnTo>
                    <a:pt x="69" y="258"/>
                  </a:lnTo>
                  <a:lnTo>
                    <a:pt x="49" y="258"/>
                  </a:lnTo>
                  <a:lnTo>
                    <a:pt x="30" y="255"/>
                  </a:lnTo>
                  <a:lnTo>
                    <a:pt x="13" y="253"/>
                  </a:lnTo>
                  <a:lnTo>
                    <a:pt x="0" y="250"/>
                  </a:lnTo>
                  <a:lnTo>
                    <a:pt x="8" y="204"/>
                  </a:lnTo>
                  <a:lnTo>
                    <a:pt x="16" y="204"/>
                  </a:lnTo>
                  <a:lnTo>
                    <a:pt x="30" y="210"/>
                  </a:lnTo>
                  <a:lnTo>
                    <a:pt x="44" y="213"/>
                  </a:lnTo>
                  <a:lnTo>
                    <a:pt x="57" y="216"/>
                  </a:lnTo>
                  <a:lnTo>
                    <a:pt x="69" y="216"/>
                  </a:lnTo>
                  <a:lnTo>
                    <a:pt x="83" y="216"/>
                  </a:lnTo>
                  <a:lnTo>
                    <a:pt x="96" y="213"/>
                  </a:lnTo>
                  <a:lnTo>
                    <a:pt x="106" y="210"/>
                  </a:lnTo>
                  <a:lnTo>
                    <a:pt x="114" y="206"/>
                  </a:lnTo>
                  <a:lnTo>
                    <a:pt x="121" y="199"/>
                  </a:lnTo>
                  <a:lnTo>
                    <a:pt x="125" y="191"/>
                  </a:lnTo>
                  <a:lnTo>
                    <a:pt x="129" y="181"/>
                  </a:lnTo>
                  <a:lnTo>
                    <a:pt x="132" y="170"/>
                  </a:lnTo>
                  <a:lnTo>
                    <a:pt x="132" y="167"/>
                  </a:lnTo>
                  <a:lnTo>
                    <a:pt x="119" y="176"/>
                  </a:lnTo>
                  <a:lnTo>
                    <a:pt x="108" y="181"/>
                  </a:lnTo>
                  <a:lnTo>
                    <a:pt x="93" y="186"/>
                  </a:lnTo>
                  <a:lnTo>
                    <a:pt x="79" y="186"/>
                  </a:lnTo>
                  <a:lnTo>
                    <a:pt x="63" y="186"/>
                  </a:lnTo>
                  <a:lnTo>
                    <a:pt x="39" y="177"/>
                  </a:lnTo>
                  <a:lnTo>
                    <a:pt x="30" y="170"/>
                  </a:lnTo>
                  <a:lnTo>
                    <a:pt x="21" y="161"/>
                  </a:lnTo>
                  <a:lnTo>
                    <a:pt x="13" y="138"/>
                  </a:lnTo>
                  <a:lnTo>
                    <a:pt x="13" y="124"/>
                  </a:lnTo>
                  <a:lnTo>
                    <a:pt x="14" y="96"/>
                  </a:lnTo>
                  <a:lnTo>
                    <a:pt x="29" y="52"/>
                  </a:lnTo>
                  <a:lnTo>
                    <a:pt x="43" y="35"/>
                  </a:lnTo>
                  <a:lnTo>
                    <a:pt x="59" y="19"/>
                  </a:lnTo>
                  <a:lnTo>
                    <a:pt x="96" y="1"/>
                  </a:lnTo>
                  <a:lnTo>
                    <a:pt x="118" y="0"/>
                  </a:lnTo>
                  <a:lnTo>
                    <a:pt x="134" y="0"/>
                  </a:lnTo>
                  <a:lnTo>
                    <a:pt x="147" y="3"/>
                  </a:lnTo>
                  <a:lnTo>
                    <a:pt x="158" y="7"/>
                  </a:lnTo>
                  <a:lnTo>
                    <a:pt x="167" y="13"/>
                  </a:lnTo>
                  <a:lnTo>
                    <a:pt x="171" y="4"/>
                  </a:lnTo>
                  <a:lnTo>
                    <a:pt x="229" y="4"/>
                  </a:lnTo>
                  <a:close/>
                  <a:moveTo>
                    <a:pt x="160" y="48"/>
                  </a:moveTo>
                  <a:lnTo>
                    <a:pt x="154" y="45"/>
                  </a:lnTo>
                  <a:lnTo>
                    <a:pt x="147" y="43"/>
                  </a:lnTo>
                  <a:lnTo>
                    <a:pt x="139" y="42"/>
                  </a:lnTo>
                  <a:lnTo>
                    <a:pt x="134" y="42"/>
                  </a:lnTo>
                  <a:lnTo>
                    <a:pt x="121" y="42"/>
                  </a:lnTo>
                  <a:lnTo>
                    <a:pt x="99" y="52"/>
                  </a:lnTo>
                  <a:lnTo>
                    <a:pt x="90" y="60"/>
                  </a:lnTo>
                  <a:lnTo>
                    <a:pt x="83" y="72"/>
                  </a:lnTo>
                  <a:lnTo>
                    <a:pt x="76" y="96"/>
                  </a:lnTo>
                  <a:lnTo>
                    <a:pt x="75" y="112"/>
                  </a:lnTo>
                  <a:lnTo>
                    <a:pt x="76" y="125"/>
                  </a:lnTo>
                  <a:lnTo>
                    <a:pt x="82" y="134"/>
                  </a:lnTo>
                  <a:lnTo>
                    <a:pt x="90" y="141"/>
                  </a:lnTo>
                  <a:lnTo>
                    <a:pt x="106" y="143"/>
                  </a:lnTo>
                  <a:lnTo>
                    <a:pt x="115" y="141"/>
                  </a:lnTo>
                  <a:lnTo>
                    <a:pt x="124" y="138"/>
                  </a:lnTo>
                  <a:lnTo>
                    <a:pt x="132" y="135"/>
                  </a:lnTo>
                  <a:lnTo>
                    <a:pt x="141" y="131"/>
                  </a:lnTo>
                  <a:lnTo>
                    <a:pt x="160" y="4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2" name="Freeform 2865"/>
            <p:cNvSpPr>
              <a:spLocks noEditPoints="1"/>
            </p:cNvSpPr>
            <p:nvPr/>
          </p:nvSpPr>
          <p:spPr bwMode="auto">
            <a:xfrm>
              <a:off x="3953" y="3325"/>
              <a:ext cx="39" cy="85"/>
            </a:xfrm>
            <a:custGeom>
              <a:avLst/>
              <a:gdLst>
                <a:gd name="T0" fmla="*/ 102 w 119"/>
                <a:gd name="T1" fmla="*/ 70 h 255"/>
                <a:gd name="T2" fmla="*/ 59 w 119"/>
                <a:gd name="T3" fmla="*/ 255 h 255"/>
                <a:gd name="T4" fmla="*/ 0 w 119"/>
                <a:gd name="T5" fmla="*/ 255 h 255"/>
                <a:gd name="T6" fmla="*/ 43 w 119"/>
                <a:gd name="T7" fmla="*/ 70 h 255"/>
                <a:gd name="T8" fmla="*/ 102 w 119"/>
                <a:gd name="T9" fmla="*/ 70 h 255"/>
                <a:gd name="T10" fmla="*/ 119 w 119"/>
                <a:gd name="T11" fmla="*/ 0 h 255"/>
                <a:gd name="T12" fmla="*/ 109 w 119"/>
                <a:gd name="T13" fmla="*/ 44 h 255"/>
                <a:gd name="T14" fmla="*/ 47 w 119"/>
                <a:gd name="T15" fmla="*/ 44 h 255"/>
                <a:gd name="T16" fmla="*/ 57 w 119"/>
                <a:gd name="T17" fmla="*/ 0 h 255"/>
                <a:gd name="T18" fmla="*/ 119 w 119"/>
                <a:gd name="T1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255">
                  <a:moveTo>
                    <a:pt x="102" y="70"/>
                  </a:moveTo>
                  <a:lnTo>
                    <a:pt x="59" y="255"/>
                  </a:lnTo>
                  <a:lnTo>
                    <a:pt x="0" y="255"/>
                  </a:lnTo>
                  <a:lnTo>
                    <a:pt x="43" y="70"/>
                  </a:lnTo>
                  <a:lnTo>
                    <a:pt x="102" y="70"/>
                  </a:lnTo>
                  <a:close/>
                  <a:moveTo>
                    <a:pt x="119" y="0"/>
                  </a:moveTo>
                  <a:lnTo>
                    <a:pt x="109" y="44"/>
                  </a:lnTo>
                  <a:lnTo>
                    <a:pt x="47" y="44"/>
                  </a:lnTo>
                  <a:lnTo>
                    <a:pt x="57" y="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3" name="Freeform 2866"/>
            <p:cNvSpPr>
              <a:spLocks/>
            </p:cNvSpPr>
            <p:nvPr/>
          </p:nvSpPr>
          <p:spPr bwMode="auto">
            <a:xfrm>
              <a:off x="3995" y="3331"/>
              <a:ext cx="49" cy="81"/>
            </a:xfrm>
            <a:custGeom>
              <a:avLst/>
              <a:gdLst>
                <a:gd name="T0" fmla="*/ 59 w 149"/>
                <a:gd name="T1" fmla="*/ 242 h 242"/>
                <a:gd name="T2" fmla="*/ 32 w 149"/>
                <a:gd name="T3" fmla="*/ 239 h 242"/>
                <a:gd name="T4" fmla="*/ 15 w 149"/>
                <a:gd name="T5" fmla="*/ 232 h 242"/>
                <a:gd name="T6" fmla="*/ 9 w 149"/>
                <a:gd name="T7" fmla="*/ 226 h 242"/>
                <a:gd name="T8" fmla="*/ 3 w 149"/>
                <a:gd name="T9" fmla="*/ 210 h 242"/>
                <a:gd name="T10" fmla="*/ 2 w 149"/>
                <a:gd name="T11" fmla="*/ 202 h 242"/>
                <a:gd name="T12" fmla="*/ 2 w 149"/>
                <a:gd name="T13" fmla="*/ 196 h 242"/>
                <a:gd name="T14" fmla="*/ 3 w 149"/>
                <a:gd name="T15" fmla="*/ 192 h 242"/>
                <a:gd name="T16" fmla="*/ 5 w 149"/>
                <a:gd name="T17" fmla="*/ 186 h 242"/>
                <a:gd name="T18" fmla="*/ 5 w 149"/>
                <a:gd name="T19" fmla="*/ 180 h 242"/>
                <a:gd name="T20" fmla="*/ 25 w 149"/>
                <a:gd name="T21" fmla="*/ 92 h 242"/>
                <a:gd name="T22" fmla="*/ 0 w 149"/>
                <a:gd name="T23" fmla="*/ 92 h 242"/>
                <a:gd name="T24" fmla="*/ 11 w 149"/>
                <a:gd name="T25" fmla="*/ 53 h 242"/>
                <a:gd name="T26" fmla="*/ 35 w 149"/>
                <a:gd name="T27" fmla="*/ 53 h 242"/>
                <a:gd name="T28" fmla="*/ 47 w 149"/>
                <a:gd name="T29" fmla="*/ 0 h 242"/>
                <a:gd name="T30" fmla="*/ 106 w 149"/>
                <a:gd name="T31" fmla="*/ 0 h 242"/>
                <a:gd name="T32" fmla="*/ 94 w 149"/>
                <a:gd name="T33" fmla="*/ 53 h 242"/>
                <a:gd name="T34" fmla="*/ 149 w 149"/>
                <a:gd name="T35" fmla="*/ 53 h 242"/>
                <a:gd name="T36" fmla="*/ 140 w 149"/>
                <a:gd name="T37" fmla="*/ 92 h 242"/>
                <a:gd name="T38" fmla="*/ 84 w 149"/>
                <a:gd name="T39" fmla="*/ 92 h 242"/>
                <a:gd name="T40" fmla="*/ 70 w 149"/>
                <a:gd name="T41" fmla="*/ 158 h 242"/>
                <a:gd name="T42" fmla="*/ 68 w 149"/>
                <a:gd name="T43" fmla="*/ 166 h 242"/>
                <a:gd name="T44" fmla="*/ 67 w 149"/>
                <a:gd name="T45" fmla="*/ 173 h 242"/>
                <a:gd name="T46" fmla="*/ 65 w 149"/>
                <a:gd name="T47" fmla="*/ 179 h 242"/>
                <a:gd name="T48" fmla="*/ 65 w 149"/>
                <a:gd name="T49" fmla="*/ 184 h 242"/>
                <a:gd name="T50" fmla="*/ 65 w 149"/>
                <a:gd name="T51" fmla="*/ 193 h 242"/>
                <a:gd name="T52" fmla="*/ 70 w 149"/>
                <a:gd name="T53" fmla="*/ 199 h 242"/>
                <a:gd name="T54" fmla="*/ 77 w 149"/>
                <a:gd name="T55" fmla="*/ 202 h 242"/>
                <a:gd name="T56" fmla="*/ 87 w 149"/>
                <a:gd name="T57" fmla="*/ 202 h 242"/>
                <a:gd name="T58" fmla="*/ 93 w 149"/>
                <a:gd name="T59" fmla="*/ 202 h 242"/>
                <a:gd name="T60" fmla="*/ 100 w 149"/>
                <a:gd name="T61" fmla="*/ 200 h 242"/>
                <a:gd name="T62" fmla="*/ 106 w 149"/>
                <a:gd name="T63" fmla="*/ 199 h 242"/>
                <a:gd name="T64" fmla="*/ 111 w 149"/>
                <a:gd name="T65" fmla="*/ 196 h 242"/>
                <a:gd name="T66" fmla="*/ 116 w 149"/>
                <a:gd name="T67" fmla="*/ 196 h 242"/>
                <a:gd name="T68" fmla="*/ 107 w 149"/>
                <a:gd name="T69" fmla="*/ 236 h 242"/>
                <a:gd name="T70" fmla="*/ 97 w 149"/>
                <a:gd name="T71" fmla="*/ 238 h 242"/>
                <a:gd name="T72" fmla="*/ 85 w 149"/>
                <a:gd name="T73" fmla="*/ 239 h 242"/>
                <a:gd name="T74" fmla="*/ 74 w 149"/>
                <a:gd name="T75" fmla="*/ 240 h 242"/>
                <a:gd name="T76" fmla="*/ 59 w 149"/>
                <a:gd name="T7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9" h="242">
                  <a:moveTo>
                    <a:pt x="59" y="242"/>
                  </a:moveTo>
                  <a:lnTo>
                    <a:pt x="32" y="239"/>
                  </a:lnTo>
                  <a:lnTo>
                    <a:pt x="15" y="232"/>
                  </a:lnTo>
                  <a:lnTo>
                    <a:pt x="9" y="226"/>
                  </a:lnTo>
                  <a:lnTo>
                    <a:pt x="3" y="210"/>
                  </a:lnTo>
                  <a:lnTo>
                    <a:pt x="2" y="202"/>
                  </a:lnTo>
                  <a:lnTo>
                    <a:pt x="2" y="196"/>
                  </a:lnTo>
                  <a:lnTo>
                    <a:pt x="3" y="192"/>
                  </a:lnTo>
                  <a:lnTo>
                    <a:pt x="5" y="186"/>
                  </a:lnTo>
                  <a:lnTo>
                    <a:pt x="5" y="180"/>
                  </a:lnTo>
                  <a:lnTo>
                    <a:pt x="25" y="92"/>
                  </a:lnTo>
                  <a:lnTo>
                    <a:pt x="0" y="92"/>
                  </a:lnTo>
                  <a:lnTo>
                    <a:pt x="11" y="53"/>
                  </a:lnTo>
                  <a:lnTo>
                    <a:pt x="35" y="53"/>
                  </a:lnTo>
                  <a:lnTo>
                    <a:pt x="47" y="0"/>
                  </a:lnTo>
                  <a:lnTo>
                    <a:pt x="106" y="0"/>
                  </a:lnTo>
                  <a:lnTo>
                    <a:pt x="94" y="53"/>
                  </a:lnTo>
                  <a:lnTo>
                    <a:pt x="149" y="53"/>
                  </a:lnTo>
                  <a:lnTo>
                    <a:pt x="140" y="92"/>
                  </a:lnTo>
                  <a:lnTo>
                    <a:pt x="84" y="92"/>
                  </a:lnTo>
                  <a:lnTo>
                    <a:pt x="70" y="158"/>
                  </a:lnTo>
                  <a:lnTo>
                    <a:pt x="68" y="166"/>
                  </a:lnTo>
                  <a:lnTo>
                    <a:pt x="67" y="173"/>
                  </a:lnTo>
                  <a:lnTo>
                    <a:pt x="65" y="179"/>
                  </a:lnTo>
                  <a:lnTo>
                    <a:pt x="65" y="184"/>
                  </a:lnTo>
                  <a:lnTo>
                    <a:pt x="65" y="193"/>
                  </a:lnTo>
                  <a:lnTo>
                    <a:pt x="70" y="199"/>
                  </a:lnTo>
                  <a:lnTo>
                    <a:pt x="77" y="202"/>
                  </a:lnTo>
                  <a:lnTo>
                    <a:pt x="87" y="202"/>
                  </a:lnTo>
                  <a:lnTo>
                    <a:pt x="93" y="202"/>
                  </a:lnTo>
                  <a:lnTo>
                    <a:pt x="100" y="200"/>
                  </a:lnTo>
                  <a:lnTo>
                    <a:pt x="106" y="199"/>
                  </a:lnTo>
                  <a:lnTo>
                    <a:pt x="111" y="196"/>
                  </a:lnTo>
                  <a:lnTo>
                    <a:pt x="116" y="196"/>
                  </a:lnTo>
                  <a:lnTo>
                    <a:pt x="107" y="236"/>
                  </a:lnTo>
                  <a:lnTo>
                    <a:pt x="97" y="238"/>
                  </a:lnTo>
                  <a:lnTo>
                    <a:pt x="85" y="239"/>
                  </a:lnTo>
                  <a:lnTo>
                    <a:pt x="74" y="240"/>
                  </a:lnTo>
                  <a:lnTo>
                    <a:pt x="59" y="2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Freeform 2867"/>
            <p:cNvSpPr>
              <a:spLocks noEditPoints="1"/>
            </p:cNvSpPr>
            <p:nvPr/>
          </p:nvSpPr>
          <p:spPr bwMode="auto">
            <a:xfrm>
              <a:off x="4041" y="3347"/>
              <a:ext cx="68" cy="65"/>
            </a:xfrm>
            <a:custGeom>
              <a:avLst/>
              <a:gdLst>
                <a:gd name="T0" fmla="*/ 119 w 204"/>
                <a:gd name="T1" fmla="*/ 105 h 194"/>
                <a:gd name="T2" fmla="*/ 92 w 204"/>
                <a:gd name="T3" fmla="*/ 108 h 194"/>
                <a:gd name="T4" fmla="*/ 72 w 204"/>
                <a:gd name="T5" fmla="*/ 115 h 194"/>
                <a:gd name="T6" fmla="*/ 62 w 204"/>
                <a:gd name="T7" fmla="*/ 129 h 194"/>
                <a:gd name="T8" fmla="*/ 62 w 204"/>
                <a:gd name="T9" fmla="*/ 148 h 194"/>
                <a:gd name="T10" fmla="*/ 76 w 204"/>
                <a:gd name="T11" fmla="*/ 155 h 194"/>
                <a:gd name="T12" fmla="*/ 98 w 204"/>
                <a:gd name="T13" fmla="*/ 155 h 194"/>
                <a:gd name="T14" fmla="*/ 116 w 204"/>
                <a:gd name="T15" fmla="*/ 148 h 194"/>
                <a:gd name="T16" fmla="*/ 134 w 204"/>
                <a:gd name="T17" fmla="*/ 103 h 194"/>
                <a:gd name="T18" fmla="*/ 113 w 204"/>
                <a:gd name="T19" fmla="*/ 174 h 194"/>
                <a:gd name="T20" fmla="*/ 98 w 204"/>
                <a:gd name="T21" fmla="*/ 184 h 194"/>
                <a:gd name="T22" fmla="*/ 82 w 204"/>
                <a:gd name="T23" fmla="*/ 190 h 194"/>
                <a:gd name="T24" fmla="*/ 64 w 204"/>
                <a:gd name="T25" fmla="*/ 194 h 194"/>
                <a:gd name="T26" fmla="*/ 40 w 204"/>
                <a:gd name="T27" fmla="*/ 194 h 194"/>
                <a:gd name="T28" fmla="*/ 14 w 204"/>
                <a:gd name="T29" fmla="*/ 182 h 194"/>
                <a:gd name="T30" fmla="*/ 0 w 204"/>
                <a:gd name="T31" fmla="*/ 158 h 194"/>
                <a:gd name="T32" fmla="*/ 1 w 204"/>
                <a:gd name="T33" fmla="*/ 128 h 194"/>
                <a:gd name="T34" fmla="*/ 21 w 204"/>
                <a:gd name="T35" fmla="*/ 97 h 194"/>
                <a:gd name="T36" fmla="*/ 60 w 204"/>
                <a:gd name="T37" fmla="*/ 79 h 194"/>
                <a:gd name="T38" fmla="*/ 112 w 204"/>
                <a:gd name="T39" fmla="*/ 72 h 194"/>
                <a:gd name="T40" fmla="*/ 142 w 204"/>
                <a:gd name="T41" fmla="*/ 67 h 194"/>
                <a:gd name="T42" fmla="*/ 144 w 204"/>
                <a:gd name="T43" fmla="*/ 63 h 194"/>
                <a:gd name="T44" fmla="*/ 142 w 204"/>
                <a:gd name="T45" fmla="*/ 50 h 194"/>
                <a:gd name="T46" fmla="*/ 121 w 204"/>
                <a:gd name="T47" fmla="*/ 41 h 194"/>
                <a:gd name="T48" fmla="*/ 86 w 204"/>
                <a:gd name="T49" fmla="*/ 41 h 194"/>
                <a:gd name="T50" fmla="*/ 52 w 204"/>
                <a:gd name="T51" fmla="*/ 50 h 194"/>
                <a:gd name="T52" fmla="*/ 36 w 204"/>
                <a:gd name="T53" fmla="*/ 53 h 194"/>
                <a:gd name="T54" fmla="*/ 57 w 204"/>
                <a:gd name="T55" fmla="*/ 7 h 194"/>
                <a:gd name="T56" fmla="*/ 99 w 204"/>
                <a:gd name="T57" fmla="*/ 1 h 194"/>
                <a:gd name="T58" fmla="*/ 141 w 204"/>
                <a:gd name="T59" fmla="*/ 1 h 194"/>
                <a:gd name="T60" fmla="*/ 184 w 204"/>
                <a:gd name="T61" fmla="*/ 11 h 194"/>
                <a:gd name="T62" fmla="*/ 203 w 204"/>
                <a:gd name="T63" fmla="*/ 36 h 194"/>
                <a:gd name="T64" fmla="*/ 204 w 204"/>
                <a:gd name="T65" fmla="*/ 50 h 194"/>
                <a:gd name="T66" fmla="*/ 203 w 204"/>
                <a:gd name="T67" fmla="*/ 60 h 194"/>
                <a:gd name="T68" fmla="*/ 173 w 204"/>
                <a:gd name="T69" fmla="*/ 190 h 194"/>
                <a:gd name="T70" fmla="*/ 119 w 204"/>
                <a:gd name="T71" fmla="*/ 16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4" h="194">
                  <a:moveTo>
                    <a:pt x="134" y="103"/>
                  </a:moveTo>
                  <a:lnTo>
                    <a:pt x="119" y="105"/>
                  </a:lnTo>
                  <a:lnTo>
                    <a:pt x="105" y="106"/>
                  </a:lnTo>
                  <a:lnTo>
                    <a:pt x="92" y="108"/>
                  </a:lnTo>
                  <a:lnTo>
                    <a:pt x="82" y="110"/>
                  </a:lnTo>
                  <a:lnTo>
                    <a:pt x="72" y="115"/>
                  </a:lnTo>
                  <a:lnTo>
                    <a:pt x="66" y="121"/>
                  </a:lnTo>
                  <a:lnTo>
                    <a:pt x="62" y="129"/>
                  </a:lnTo>
                  <a:lnTo>
                    <a:pt x="60" y="139"/>
                  </a:lnTo>
                  <a:lnTo>
                    <a:pt x="62" y="148"/>
                  </a:lnTo>
                  <a:lnTo>
                    <a:pt x="67" y="152"/>
                  </a:lnTo>
                  <a:lnTo>
                    <a:pt x="76" y="155"/>
                  </a:lnTo>
                  <a:lnTo>
                    <a:pt x="88" y="156"/>
                  </a:lnTo>
                  <a:lnTo>
                    <a:pt x="98" y="155"/>
                  </a:lnTo>
                  <a:lnTo>
                    <a:pt x="106" y="152"/>
                  </a:lnTo>
                  <a:lnTo>
                    <a:pt x="116" y="148"/>
                  </a:lnTo>
                  <a:lnTo>
                    <a:pt x="125" y="142"/>
                  </a:lnTo>
                  <a:lnTo>
                    <a:pt x="134" y="103"/>
                  </a:lnTo>
                  <a:close/>
                  <a:moveTo>
                    <a:pt x="119" y="169"/>
                  </a:moveTo>
                  <a:lnTo>
                    <a:pt x="113" y="174"/>
                  </a:lnTo>
                  <a:lnTo>
                    <a:pt x="105" y="178"/>
                  </a:lnTo>
                  <a:lnTo>
                    <a:pt x="98" y="184"/>
                  </a:lnTo>
                  <a:lnTo>
                    <a:pt x="90" y="187"/>
                  </a:lnTo>
                  <a:lnTo>
                    <a:pt x="82" y="190"/>
                  </a:lnTo>
                  <a:lnTo>
                    <a:pt x="73" y="192"/>
                  </a:lnTo>
                  <a:lnTo>
                    <a:pt x="64" y="194"/>
                  </a:lnTo>
                  <a:lnTo>
                    <a:pt x="52" y="194"/>
                  </a:lnTo>
                  <a:lnTo>
                    <a:pt x="40" y="194"/>
                  </a:lnTo>
                  <a:lnTo>
                    <a:pt x="21" y="188"/>
                  </a:lnTo>
                  <a:lnTo>
                    <a:pt x="14" y="182"/>
                  </a:lnTo>
                  <a:lnTo>
                    <a:pt x="7" y="175"/>
                  </a:lnTo>
                  <a:lnTo>
                    <a:pt x="0" y="158"/>
                  </a:lnTo>
                  <a:lnTo>
                    <a:pt x="0" y="148"/>
                  </a:lnTo>
                  <a:lnTo>
                    <a:pt x="1" y="128"/>
                  </a:lnTo>
                  <a:lnTo>
                    <a:pt x="10" y="112"/>
                  </a:lnTo>
                  <a:lnTo>
                    <a:pt x="21" y="97"/>
                  </a:lnTo>
                  <a:lnTo>
                    <a:pt x="40" y="87"/>
                  </a:lnTo>
                  <a:lnTo>
                    <a:pt x="60" y="79"/>
                  </a:lnTo>
                  <a:lnTo>
                    <a:pt x="86" y="74"/>
                  </a:lnTo>
                  <a:lnTo>
                    <a:pt x="112" y="72"/>
                  </a:lnTo>
                  <a:lnTo>
                    <a:pt x="142" y="69"/>
                  </a:lnTo>
                  <a:lnTo>
                    <a:pt x="142" y="67"/>
                  </a:lnTo>
                  <a:lnTo>
                    <a:pt x="144" y="66"/>
                  </a:lnTo>
                  <a:lnTo>
                    <a:pt x="144" y="63"/>
                  </a:lnTo>
                  <a:lnTo>
                    <a:pt x="144" y="61"/>
                  </a:lnTo>
                  <a:lnTo>
                    <a:pt x="142" y="50"/>
                  </a:lnTo>
                  <a:lnTo>
                    <a:pt x="132" y="44"/>
                  </a:lnTo>
                  <a:lnTo>
                    <a:pt x="121" y="41"/>
                  </a:lnTo>
                  <a:lnTo>
                    <a:pt x="100" y="40"/>
                  </a:lnTo>
                  <a:lnTo>
                    <a:pt x="86" y="41"/>
                  </a:lnTo>
                  <a:lnTo>
                    <a:pt x="69" y="44"/>
                  </a:lnTo>
                  <a:lnTo>
                    <a:pt x="52" y="50"/>
                  </a:lnTo>
                  <a:lnTo>
                    <a:pt x="41" y="53"/>
                  </a:lnTo>
                  <a:lnTo>
                    <a:pt x="36" y="53"/>
                  </a:lnTo>
                  <a:lnTo>
                    <a:pt x="46" y="10"/>
                  </a:lnTo>
                  <a:lnTo>
                    <a:pt x="57" y="7"/>
                  </a:lnTo>
                  <a:lnTo>
                    <a:pt x="77" y="4"/>
                  </a:lnTo>
                  <a:lnTo>
                    <a:pt x="99" y="1"/>
                  </a:lnTo>
                  <a:lnTo>
                    <a:pt x="121" y="0"/>
                  </a:lnTo>
                  <a:lnTo>
                    <a:pt x="141" y="1"/>
                  </a:lnTo>
                  <a:lnTo>
                    <a:pt x="173" y="7"/>
                  </a:lnTo>
                  <a:lnTo>
                    <a:pt x="184" y="11"/>
                  </a:lnTo>
                  <a:lnTo>
                    <a:pt x="193" y="18"/>
                  </a:lnTo>
                  <a:lnTo>
                    <a:pt x="203" y="36"/>
                  </a:lnTo>
                  <a:lnTo>
                    <a:pt x="204" y="47"/>
                  </a:lnTo>
                  <a:lnTo>
                    <a:pt x="204" y="50"/>
                  </a:lnTo>
                  <a:lnTo>
                    <a:pt x="203" y="56"/>
                  </a:lnTo>
                  <a:lnTo>
                    <a:pt x="203" y="60"/>
                  </a:lnTo>
                  <a:lnTo>
                    <a:pt x="201" y="64"/>
                  </a:lnTo>
                  <a:lnTo>
                    <a:pt x="173" y="190"/>
                  </a:lnTo>
                  <a:lnTo>
                    <a:pt x="115" y="190"/>
                  </a:lnTo>
                  <a:lnTo>
                    <a:pt x="119" y="16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Freeform 2868"/>
            <p:cNvSpPr>
              <a:spLocks/>
            </p:cNvSpPr>
            <p:nvPr/>
          </p:nvSpPr>
          <p:spPr bwMode="auto">
            <a:xfrm>
              <a:off x="4117" y="3325"/>
              <a:ext cx="39" cy="85"/>
            </a:xfrm>
            <a:custGeom>
              <a:avLst/>
              <a:gdLst>
                <a:gd name="T0" fmla="*/ 118 w 118"/>
                <a:gd name="T1" fmla="*/ 0 h 255"/>
                <a:gd name="T2" fmla="*/ 59 w 118"/>
                <a:gd name="T3" fmla="*/ 255 h 255"/>
                <a:gd name="T4" fmla="*/ 0 w 118"/>
                <a:gd name="T5" fmla="*/ 255 h 255"/>
                <a:gd name="T6" fmla="*/ 59 w 118"/>
                <a:gd name="T7" fmla="*/ 0 h 255"/>
                <a:gd name="T8" fmla="*/ 118 w 118"/>
                <a:gd name="T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255">
                  <a:moveTo>
                    <a:pt x="118" y="0"/>
                  </a:moveTo>
                  <a:lnTo>
                    <a:pt x="59" y="255"/>
                  </a:lnTo>
                  <a:lnTo>
                    <a:pt x="0" y="255"/>
                  </a:lnTo>
                  <a:lnTo>
                    <a:pt x="59" y="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6" name="Freeform 2869"/>
            <p:cNvSpPr>
              <a:spLocks noEditPoints="1"/>
            </p:cNvSpPr>
            <p:nvPr/>
          </p:nvSpPr>
          <p:spPr bwMode="auto">
            <a:xfrm>
              <a:off x="4192" y="3347"/>
              <a:ext cx="68" cy="65"/>
            </a:xfrm>
            <a:custGeom>
              <a:avLst/>
              <a:gdLst>
                <a:gd name="T0" fmla="*/ 120 w 205"/>
                <a:gd name="T1" fmla="*/ 105 h 194"/>
                <a:gd name="T2" fmla="*/ 92 w 205"/>
                <a:gd name="T3" fmla="*/ 108 h 194"/>
                <a:gd name="T4" fmla="*/ 74 w 205"/>
                <a:gd name="T5" fmla="*/ 115 h 194"/>
                <a:gd name="T6" fmla="*/ 62 w 205"/>
                <a:gd name="T7" fmla="*/ 129 h 194"/>
                <a:gd name="T8" fmla="*/ 64 w 205"/>
                <a:gd name="T9" fmla="*/ 148 h 194"/>
                <a:gd name="T10" fmla="*/ 77 w 205"/>
                <a:gd name="T11" fmla="*/ 155 h 194"/>
                <a:gd name="T12" fmla="*/ 98 w 205"/>
                <a:gd name="T13" fmla="*/ 155 h 194"/>
                <a:gd name="T14" fmla="*/ 117 w 205"/>
                <a:gd name="T15" fmla="*/ 148 h 194"/>
                <a:gd name="T16" fmla="*/ 136 w 205"/>
                <a:gd name="T17" fmla="*/ 103 h 194"/>
                <a:gd name="T18" fmla="*/ 114 w 205"/>
                <a:gd name="T19" fmla="*/ 174 h 194"/>
                <a:gd name="T20" fmla="*/ 98 w 205"/>
                <a:gd name="T21" fmla="*/ 184 h 194"/>
                <a:gd name="T22" fmla="*/ 82 w 205"/>
                <a:gd name="T23" fmla="*/ 190 h 194"/>
                <a:gd name="T24" fmla="*/ 65 w 205"/>
                <a:gd name="T25" fmla="*/ 194 h 194"/>
                <a:gd name="T26" fmla="*/ 41 w 205"/>
                <a:gd name="T27" fmla="*/ 194 h 194"/>
                <a:gd name="T28" fmla="*/ 15 w 205"/>
                <a:gd name="T29" fmla="*/ 182 h 194"/>
                <a:gd name="T30" fmla="*/ 0 w 205"/>
                <a:gd name="T31" fmla="*/ 158 h 194"/>
                <a:gd name="T32" fmla="*/ 2 w 205"/>
                <a:gd name="T33" fmla="*/ 128 h 194"/>
                <a:gd name="T34" fmla="*/ 22 w 205"/>
                <a:gd name="T35" fmla="*/ 97 h 194"/>
                <a:gd name="T36" fmla="*/ 62 w 205"/>
                <a:gd name="T37" fmla="*/ 79 h 194"/>
                <a:gd name="T38" fmla="*/ 114 w 205"/>
                <a:gd name="T39" fmla="*/ 72 h 194"/>
                <a:gd name="T40" fmla="*/ 144 w 205"/>
                <a:gd name="T41" fmla="*/ 67 h 194"/>
                <a:gd name="T42" fmla="*/ 144 w 205"/>
                <a:gd name="T43" fmla="*/ 63 h 194"/>
                <a:gd name="T44" fmla="*/ 143 w 205"/>
                <a:gd name="T45" fmla="*/ 50 h 194"/>
                <a:gd name="T46" fmla="*/ 121 w 205"/>
                <a:gd name="T47" fmla="*/ 41 h 194"/>
                <a:gd name="T48" fmla="*/ 87 w 205"/>
                <a:gd name="T49" fmla="*/ 41 h 194"/>
                <a:gd name="T50" fmla="*/ 54 w 205"/>
                <a:gd name="T51" fmla="*/ 50 h 194"/>
                <a:gd name="T52" fmla="*/ 38 w 205"/>
                <a:gd name="T53" fmla="*/ 53 h 194"/>
                <a:gd name="T54" fmla="*/ 58 w 205"/>
                <a:gd name="T55" fmla="*/ 7 h 194"/>
                <a:gd name="T56" fmla="*/ 100 w 205"/>
                <a:gd name="T57" fmla="*/ 1 h 194"/>
                <a:gd name="T58" fmla="*/ 141 w 205"/>
                <a:gd name="T59" fmla="*/ 1 h 194"/>
                <a:gd name="T60" fmla="*/ 185 w 205"/>
                <a:gd name="T61" fmla="*/ 11 h 194"/>
                <a:gd name="T62" fmla="*/ 205 w 205"/>
                <a:gd name="T63" fmla="*/ 36 h 194"/>
                <a:gd name="T64" fmla="*/ 205 w 205"/>
                <a:gd name="T65" fmla="*/ 50 h 194"/>
                <a:gd name="T66" fmla="*/ 203 w 205"/>
                <a:gd name="T67" fmla="*/ 60 h 194"/>
                <a:gd name="T68" fmla="*/ 175 w 205"/>
                <a:gd name="T69" fmla="*/ 190 h 194"/>
                <a:gd name="T70" fmla="*/ 120 w 205"/>
                <a:gd name="T71" fmla="*/ 16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5" h="194">
                  <a:moveTo>
                    <a:pt x="136" y="103"/>
                  </a:moveTo>
                  <a:lnTo>
                    <a:pt x="120" y="105"/>
                  </a:lnTo>
                  <a:lnTo>
                    <a:pt x="105" y="106"/>
                  </a:lnTo>
                  <a:lnTo>
                    <a:pt x="92" y="108"/>
                  </a:lnTo>
                  <a:lnTo>
                    <a:pt x="82" y="110"/>
                  </a:lnTo>
                  <a:lnTo>
                    <a:pt x="74" y="115"/>
                  </a:lnTo>
                  <a:lnTo>
                    <a:pt x="67" y="121"/>
                  </a:lnTo>
                  <a:lnTo>
                    <a:pt x="62" y="129"/>
                  </a:lnTo>
                  <a:lnTo>
                    <a:pt x="62" y="139"/>
                  </a:lnTo>
                  <a:lnTo>
                    <a:pt x="64" y="148"/>
                  </a:lnTo>
                  <a:lnTo>
                    <a:pt x="69" y="152"/>
                  </a:lnTo>
                  <a:lnTo>
                    <a:pt x="77" y="155"/>
                  </a:lnTo>
                  <a:lnTo>
                    <a:pt x="90" y="156"/>
                  </a:lnTo>
                  <a:lnTo>
                    <a:pt x="98" y="155"/>
                  </a:lnTo>
                  <a:lnTo>
                    <a:pt x="108" y="152"/>
                  </a:lnTo>
                  <a:lnTo>
                    <a:pt x="117" y="148"/>
                  </a:lnTo>
                  <a:lnTo>
                    <a:pt x="127" y="142"/>
                  </a:lnTo>
                  <a:lnTo>
                    <a:pt x="136" y="103"/>
                  </a:lnTo>
                  <a:close/>
                  <a:moveTo>
                    <a:pt x="120" y="169"/>
                  </a:moveTo>
                  <a:lnTo>
                    <a:pt x="114" y="174"/>
                  </a:lnTo>
                  <a:lnTo>
                    <a:pt x="107" y="178"/>
                  </a:lnTo>
                  <a:lnTo>
                    <a:pt x="98" y="184"/>
                  </a:lnTo>
                  <a:lnTo>
                    <a:pt x="92" y="187"/>
                  </a:lnTo>
                  <a:lnTo>
                    <a:pt x="82" y="190"/>
                  </a:lnTo>
                  <a:lnTo>
                    <a:pt x="75" y="192"/>
                  </a:lnTo>
                  <a:lnTo>
                    <a:pt x="65" y="194"/>
                  </a:lnTo>
                  <a:lnTo>
                    <a:pt x="52" y="194"/>
                  </a:lnTo>
                  <a:lnTo>
                    <a:pt x="41" y="194"/>
                  </a:lnTo>
                  <a:lnTo>
                    <a:pt x="22" y="188"/>
                  </a:lnTo>
                  <a:lnTo>
                    <a:pt x="15" y="182"/>
                  </a:lnTo>
                  <a:lnTo>
                    <a:pt x="8" y="175"/>
                  </a:lnTo>
                  <a:lnTo>
                    <a:pt x="0" y="158"/>
                  </a:lnTo>
                  <a:lnTo>
                    <a:pt x="0" y="148"/>
                  </a:lnTo>
                  <a:lnTo>
                    <a:pt x="2" y="128"/>
                  </a:lnTo>
                  <a:lnTo>
                    <a:pt x="10" y="112"/>
                  </a:lnTo>
                  <a:lnTo>
                    <a:pt x="22" y="97"/>
                  </a:lnTo>
                  <a:lnTo>
                    <a:pt x="41" y="87"/>
                  </a:lnTo>
                  <a:lnTo>
                    <a:pt x="62" y="79"/>
                  </a:lnTo>
                  <a:lnTo>
                    <a:pt x="87" y="74"/>
                  </a:lnTo>
                  <a:lnTo>
                    <a:pt x="114" y="72"/>
                  </a:lnTo>
                  <a:lnTo>
                    <a:pt x="144" y="69"/>
                  </a:lnTo>
                  <a:lnTo>
                    <a:pt x="144" y="67"/>
                  </a:lnTo>
                  <a:lnTo>
                    <a:pt x="144" y="66"/>
                  </a:lnTo>
                  <a:lnTo>
                    <a:pt x="144" y="63"/>
                  </a:lnTo>
                  <a:lnTo>
                    <a:pt x="144" y="61"/>
                  </a:lnTo>
                  <a:lnTo>
                    <a:pt x="143" y="50"/>
                  </a:lnTo>
                  <a:lnTo>
                    <a:pt x="134" y="44"/>
                  </a:lnTo>
                  <a:lnTo>
                    <a:pt x="121" y="41"/>
                  </a:lnTo>
                  <a:lnTo>
                    <a:pt x="101" y="40"/>
                  </a:lnTo>
                  <a:lnTo>
                    <a:pt x="87" y="41"/>
                  </a:lnTo>
                  <a:lnTo>
                    <a:pt x="69" y="44"/>
                  </a:lnTo>
                  <a:lnTo>
                    <a:pt x="54" y="50"/>
                  </a:lnTo>
                  <a:lnTo>
                    <a:pt x="44" y="53"/>
                  </a:lnTo>
                  <a:lnTo>
                    <a:pt x="38" y="53"/>
                  </a:lnTo>
                  <a:lnTo>
                    <a:pt x="46" y="10"/>
                  </a:lnTo>
                  <a:lnTo>
                    <a:pt x="58" y="7"/>
                  </a:lnTo>
                  <a:lnTo>
                    <a:pt x="78" y="4"/>
                  </a:lnTo>
                  <a:lnTo>
                    <a:pt x="100" y="1"/>
                  </a:lnTo>
                  <a:lnTo>
                    <a:pt x="121" y="0"/>
                  </a:lnTo>
                  <a:lnTo>
                    <a:pt x="141" y="1"/>
                  </a:lnTo>
                  <a:lnTo>
                    <a:pt x="173" y="7"/>
                  </a:lnTo>
                  <a:lnTo>
                    <a:pt x="185" y="11"/>
                  </a:lnTo>
                  <a:lnTo>
                    <a:pt x="195" y="18"/>
                  </a:lnTo>
                  <a:lnTo>
                    <a:pt x="205" y="36"/>
                  </a:lnTo>
                  <a:lnTo>
                    <a:pt x="205" y="47"/>
                  </a:lnTo>
                  <a:lnTo>
                    <a:pt x="205" y="50"/>
                  </a:lnTo>
                  <a:lnTo>
                    <a:pt x="205" y="56"/>
                  </a:lnTo>
                  <a:lnTo>
                    <a:pt x="203" y="60"/>
                  </a:lnTo>
                  <a:lnTo>
                    <a:pt x="203" y="64"/>
                  </a:lnTo>
                  <a:lnTo>
                    <a:pt x="175" y="190"/>
                  </a:lnTo>
                  <a:lnTo>
                    <a:pt x="116" y="190"/>
                  </a:lnTo>
                  <a:lnTo>
                    <a:pt x="120" y="16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7" name="Freeform 2870"/>
            <p:cNvSpPr>
              <a:spLocks noEditPoints="1"/>
            </p:cNvSpPr>
            <p:nvPr/>
          </p:nvSpPr>
          <p:spPr bwMode="auto">
            <a:xfrm>
              <a:off x="4266" y="3347"/>
              <a:ext cx="76" cy="86"/>
            </a:xfrm>
            <a:custGeom>
              <a:avLst/>
              <a:gdLst>
                <a:gd name="T0" fmla="*/ 193 w 229"/>
                <a:gd name="T1" fmla="*/ 167 h 258"/>
                <a:gd name="T2" fmla="*/ 175 w 229"/>
                <a:gd name="T3" fmla="*/ 212 h 258"/>
                <a:gd name="T4" fmla="*/ 148 w 229"/>
                <a:gd name="T5" fmla="*/ 239 h 258"/>
                <a:gd name="T6" fmla="*/ 112 w 229"/>
                <a:gd name="T7" fmla="*/ 253 h 258"/>
                <a:gd name="T8" fmla="*/ 69 w 229"/>
                <a:gd name="T9" fmla="*/ 258 h 258"/>
                <a:gd name="T10" fmla="*/ 31 w 229"/>
                <a:gd name="T11" fmla="*/ 255 h 258"/>
                <a:gd name="T12" fmla="*/ 0 w 229"/>
                <a:gd name="T13" fmla="*/ 250 h 258"/>
                <a:gd name="T14" fmla="*/ 17 w 229"/>
                <a:gd name="T15" fmla="*/ 204 h 258"/>
                <a:gd name="T16" fmla="*/ 44 w 229"/>
                <a:gd name="T17" fmla="*/ 213 h 258"/>
                <a:gd name="T18" fmla="*/ 69 w 229"/>
                <a:gd name="T19" fmla="*/ 216 h 258"/>
                <a:gd name="T20" fmla="*/ 96 w 229"/>
                <a:gd name="T21" fmla="*/ 213 h 258"/>
                <a:gd name="T22" fmla="*/ 113 w 229"/>
                <a:gd name="T23" fmla="*/ 206 h 258"/>
                <a:gd name="T24" fmla="*/ 125 w 229"/>
                <a:gd name="T25" fmla="*/ 191 h 258"/>
                <a:gd name="T26" fmla="*/ 132 w 229"/>
                <a:gd name="T27" fmla="*/ 170 h 258"/>
                <a:gd name="T28" fmla="*/ 121 w 229"/>
                <a:gd name="T29" fmla="*/ 176 h 258"/>
                <a:gd name="T30" fmla="*/ 95 w 229"/>
                <a:gd name="T31" fmla="*/ 186 h 258"/>
                <a:gd name="T32" fmla="*/ 64 w 229"/>
                <a:gd name="T33" fmla="*/ 186 h 258"/>
                <a:gd name="T34" fmla="*/ 30 w 229"/>
                <a:gd name="T35" fmla="*/ 170 h 258"/>
                <a:gd name="T36" fmla="*/ 14 w 229"/>
                <a:gd name="T37" fmla="*/ 138 h 258"/>
                <a:gd name="T38" fmla="*/ 14 w 229"/>
                <a:gd name="T39" fmla="*/ 96 h 258"/>
                <a:gd name="T40" fmla="*/ 44 w 229"/>
                <a:gd name="T41" fmla="*/ 35 h 258"/>
                <a:gd name="T42" fmla="*/ 96 w 229"/>
                <a:gd name="T43" fmla="*/ 1 h 258"/>
                <a:gd name="T44" fmla="*/ 134 w 229"/>
                <a:gd name="T45" fmla="*/ 0 h 258"/>
                <a:gd name="T46" fmla="*/ 158 w 229"/>
                <a:gd name="T47" fmla="*/ 7 h 258"/>
                <a:gd name="T48" fmla="*/ 171 w 229"/>
                <a:gd name="T49" fmla="*/ 4 h 258"/>
                <a:gd name="T50" fmla="*/ 160 w 229"/>
                <a:gd name="T51" fmla="*/ 48 h 258"/>
                <a:gd name="T52" fmla="*/ 148 w 229"/>
                <a:gd name="T53" fmla="*/ 43 h 258"/>
                <a:gd name="T54" fmla="*/ 134 w 229"/>
                <a:gd name="T55" fmla="*/ 42 h 258"/>
                <a:gd name="T56" fmla="*/ 99 w 229"/>
                <a:gd name="T57" fmla="*/ 52 h 258"/>
                <a:gd name="T58" fmla="*/ 83 w 229"/>
                <a:gd name="T59" fmla="*/ 72 h 258"/>
                <a:gd name="T60" fmla="*/ 75 w 229"/>
                <a:gd name="T61" fmla="*/ 112 h 258"/>
                <a:gd name="T62" fmla="*/ 82 w 229"/>
                <a:gd name="T63" fmla="*/ 134 h 258"/>
                <a:gd name="T64" fmla="*/ 106 w 229"/>
                <a:gd name="T65" fmla="*/ 143 h 258"/>
                <a:gd name="T66" fmla="*/ 125 w 229"/>
                <a:gd name="T67" fmla="*/ 138 h 258"/>
                <a:gd name="T68" fmla="*/ 141 w 229"/>
                <a:gd name="T69" fmla="*/ 13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9" h="258">
                  <a:moveTo>
                    <a:pt x="229" y="4"/>
                  </a:moveTo>
                  <a:lnTo>
                    <a:pt x="193" y="167"/>
                  </a:lnTo>
                  <a:lnTo>
                    <a:pt x="185" y="193"/>
                  </a:lnTo>
                  <a:lnTo>
                    <a:pt x="175" y="212"/>
                  </a:lnTo>
                  <a:lnTo>
                    <a:pt x="162" y="227"/>
                  </a:lnTo>
                  <a:lnTo>
                    <a:pt x="148" y="239"/>
                  </a:lnTo>
                  <a:lnTo>
                    <a:pt x="131" y="249"/>
                  </a:lnTo>
                  <a:lnTo>
                    <a:pt x="112" y="253"/>
                  </a:lnTo>
                  <a:lnTo>
                    <a:pt x="92" y="258"/>
                  </a:lnTo>
                  <a:lnTo>
                    <a:pt x="69" y="258"/>
                  </a:lnTo>
                  <a:lnTo>
                    <a:pt x="50" y="258"/>
                  </a:lnTo>
                  <a:lnTo>
                    <a:pt x="31" y="255"/>
                  </a:lnTo>
                  <a:lnTo>
                    <a:pt x="14" y="253"/>
                  </a:lnTo>
                  <a:lnTo>
                    <a:pt x="0" y="250"/>
                  </a:lnTo>
                  <a:lnTo>
                    <a:pt x="10" y="204"/>
                  </a:lnTo>
                  <a:lnTo>
                    <a:pt x="17" y="204"/>
                  </a:lnTo>
                  <a:lnTo>
                    <a:pt x="30" y="210"/>
                  </a:lnTo>
                  <a:lnTo>
                    <a:pt x="44" y="213"/>
                  </a:lnTo>
                  <a:lnTo>
                    <a:pt x="57" y="216"/>
                  </a:lnTo>
                  <a:lnTo>
                    <a:pt x="69" y="216"/>
                  </a:lnTo>
                  <a:lnTo>
                    <a:pt x="83" y="216"/>
                  </a:lnTo>
                  <a:lnTo>
                    <a:pt x="96" y="213"/>
                  </a:lnTo>
                  <a:lnTo>
                    <a:pt x="106" y="210"/>
                  </a:lnTo>
                  <a:lnTo>
                    <a:pt x="113" y="206"/>
                  </a:lnTo>
                  <a:lnTo>
                    <a:pt x="121" y="199"/>
                  </a:lnTo>
                  <a:lnTo>
                    <a:pt x="125" y="191"/>
                  </a:lnTo>
                  <a:lnTo>
                    <a:pt x="129" y="181"/>
                  </a:lnTo>
                  <a:lnTo>
                    <a:pt x="132" y="170"/>
                  </a:lnTo>
                  <a:lnTo>
                    <a:pt x="132" y="167"/>
                  </a:lnTo>
                  <a:lnTo>
                    <a:pt x="121" y="176"/>
                  </a:lnTo>
                  <a:lnTo>
                    <a:pt x="108" y="181"/>
                  </a:lnTo>
                  <a:lnTo>
                    <a:pt x="95" y="186"/>
                  </a:lnTo>
                  <a:lnTo>
                    <a:pt x="79" y="186"/>
                  </a:lnTo>
                  <a:lnTo>
                    <a:pt x="64" y="186"/>
                  </a:lnTo>
                  <a:lnTo>
                    <a:pt x="40" y="177"/>
                  </a:lnTo>
                  <a:lnTo>
                    <a:pt x="30" y="170"/>
                  </a:lnTo>
                  <a:lnTo>
                    <a:pt x="23" y="161"/>
                  </a:lnTo>
                  <a:lnTo>
                    <a:pt x="14" y="138"/>
                  </a:lnTo>
                  <a:lnTo>
                    <a:pt x="13" y="124"/>
                  </a:lnTo>
                  <a:lnTo>
                    <a:pt x="14" y="96"/>
                  </a:lnTo>
                  <a:lnTo>
                    <a:pt x="30" y="52"/>
                  </a:lnTo>
                  <a:lnTo>
                    <a:pt x="44" y="35"/>
                  </a:lnTo>
                  <a:lnTo>
                    <a:pt x="60" y="19"/>
                  </a:lnTo>
                  <a:lnTo>
                    <a:pt x="96" y="1"/>
                  </a:lnTo>
                  <a:lnTo>
                    <a:pt x="118" y="0"/>
                  </a:lnTo>
                  <a:lnTo>
                    <a:pt x="134" y="0"/>
                  </a:lnTo>
                  <a:lnTo>
                    <a:pt x="147" y="3"/>
                  </a:lnTo>
                  <a:lnTo>
                    <a:pt x="158" y="7"/>
                  </a:lnTo>
                  <a:lnTo>
                    <a:pt x="168" y="13"/>
                  </a:lnTo>
                  <a:lnTo>
                    <a:pt x="171" y="4"/>
                  </a:lnTo>
                  <a:lnTo>
                    <a:pt x="229" y="4"/>
                  </a:lnTo>
                  <a:close/>
                  <a:moveTo>
                    <a:pt x="160" y="48"/>
                  </a:moveTo>
                  <a:lnTo>
                    <a:pt x="155" y="45"/>
                  </a:lnTo>
                  <a:lnTo>
                    <a:pt x="148" y="43"/>
                  </a:lnTo>
                  <a:lnTo>
                    <a:pt x="139" y="42"/>
                  </a:lnTo>
                  <a:lnTo>
                    <a:pt x="134" y="42"/>
                  </a:lnTo>
                  <a:lnTo>
                    <a:pt x="121" y="42"/>
                  </a:lnTo>
                  <a:lnTo>
                    <a:pt x="99" y="52"/>
                  </a:lnTo>
                  <a:lnTo>
                    <a:pt x="92" y="60"/>
                  </a:lnTo>
                  <a:lnTo>
                    <a:pt x="83" y="72"/>
                  </a:lnTo>
                  <a:lnTo>
                    <a:pt x="76" y="96"/>
                  </a:lnTo>
                  <a:lnTo>
                    <a:pt x="75" y="112"/>
                  </a:lnTo>
                  <a:lnTo>
                    <a:pt x="76" y="125"/>
                  </a:lnTo>
                  <a:lnTo>
                    <a:pt x="82" y="134"/>
                  </a:lnTo>
                  <a:lnTo>
                    <a:pt x="90" y="141"/>
                  </a:lnTo>
                  <a:lnTo>
                    <a:pt x="106" y="143"/>
                  </a:lnTo>
                  <a:lnTo>
                    <a:pt x="115" y="141"/>
                  </a:lnTo>
                  <a:lnTo>
                    <a:pt x="125" y="138"/>
                  </a:lnTo>
                  <a:lnTo>
                    <a:pt x="134" y="135"/>
                  </a:lnTo>
                  <a:lnTo>
                    <a:pt x="141" y="131"/>
                  </a:lnTo>
                  <a:lnTo>
                    <a:pt x="160" y="4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8" name="Freeform 2871"/>
            <p:cNvSpPr>
              <a:spLocks noEditPoints="1"/>
            </p:cNvSpPr>
            <p:nvPr/>
          </p:nvSpPr>
          <p:spPr bwMode="auto">
            <a:xfrm>
              <a:off x="4348" y="3347"/>
              <a:ext cx="68" cy="65"/>
            </a:xfrm>
            <a:custGeom>
              <a:avLst/>
              <a:gdLst>
                <a:gd name="T0" fmla="*/ 144 w 203"/>
                <a:gd name="T1" fmla="*/ 74 h 194"/>
                <a:gd name="T2" fmla="*/ 144 w 203"/>
                <a:gd name="T3" fmla="*/ 72 h 194"/>
                <a:gd name="T4" fmla="*/ 144 w 203"/>
                <a:gd name="T5" fmla="*/ 69 h 194"/>
                <a:gd name="T6" fmla="*/ 146 w 203"/>
                <a:gd name="T7" fmla="*/ 66 h 194"/>
                <a:gd name="T8" fmla="*/ 146 w 203"/>
                <a:gd name="T9" fmla="*/ 63 h 194"/>
                <a:gd name="T10" fmla="*/ 144 w 203"/>
                <a:gd name="T11" fmla="*/ 51 h 194"/>
                <a:gd name="T12" fmla="*/ 137 w 203"/>
                <a:gd name="T13" fmla="*/ 43 h 194"/>
                <a:gd name="T14" fmla="*/ 129 w 203"/>
                <a:gd name="T15" fmla="*/ 37 h 194"/>
                <a:gd name="T16" fmla="*/ 114 w 203"/>
                <a:gd name="T17" fmla="*/ 37 h 194"/>
                <a:gd name="T18" fmla="*/ 97 w 203"/>
                <a:gd name="T19" fmla="*/ 38 h 194"/>
                <a:gd name="T20" fmla="*/ 84 w 203"/>
                <a:gd name="T21" fmla="*/ 47 h 194"/>
                <a:gd name="T22" fmla="*/ 72 w 203"/>
                <a:gd name="T23" fmla="*/ 57 h 194"/>
                <a:gd name="T24" fmla="*/ 65 w 203"/>
                <a:gd name="T25" fmla="*/ 74 h 194"/>
                <a:gd name="T26" fmla="*/ 144 w 203"/>
                <a:gd name="T27" fmla="*/ 74 h 194"/>
                <a:gd name="T28" fmla="*/ 100 w 203"/>
                <a:gd name="T29" fmla="*/ 194 h 194"/>
                <a:gd name="T30" fmla="*/ 77 w 203"/>
                <a:gd name="T31" fmla="*/ 194 h 194"/>
                <a:gd name="T32" fmla="*/ 41 w 203"/>
                <a:gd name="T33" fmla="*/ 184 h 194"/>
                <a:gd name="T34" fmla="*/ 26 w 203"/>
                <a:gd name="T35" fmla="*/ 174 h 194"/>
                <a:gd name="T36" fmla="*/ 15 w 203"/>
                <a:gd name="T37" fmla="*/ 162 h 194"/>
                <a:gd name="T38" fmla="*/ 2 w 203"/>
                <a:gd name="T39" fmla="*/ 133 h 194"/>
                <a:gd name="T40" fmla="*/ 0 w 203"/>
                <a:gd name="T41" fmla="*/ 116 h 194"/>
                <a:gd name="T42" fmla="*/ 2 w 203"/>
                <a:gd name="T43" fmla="*/ 92 h 194"/>
                <a:gd name="T44" fmla="*/ 9 w 203"/>
                <a:gd name="T45" fmla="*/ 70 h 194"/>
                <a:gd name="T46" fmla="*/ 19 w 203"/>
                <a:gd name="T47" fmla="*/ 50 h 194"/>
                <a:gd name="T48" fmla="*/ 33 w 203"/>
                <a:gd name="T49" fmla="*/ 33 h 194"/>
                <a:gd name="T50" fmla="*/ 49 w 203"/>
                <a:gd name="T51" fmla="*/ 18 h 194"/>
                <a:gd name="T52" fmla="*/ 71 w 203"/>
                <a:gd name="T53" fmla="*/ 8 h 194"/>
                <a:gd name="T54" fmla="*/ 94 w 203"/>
                <a:gd name="T55" fmla="*/ 1 h 194"/>
                <a:gd name="T56" fmla="*/ 121 w 203"/>
                <a:gd name="T57" fmla="*/ 0 h 194"/>
                <a:gd name="T58" fmla="*/ 140 w 203"/>
                <a:gd name="T59" fmla="*/ 1 h 194"/>
                <a:gd name="T60" fmla="*/ 172 w 203"/>
                <a:gd name="T61" fmla="*/ 8 h 194"/>
                <a:gd name="T62" fmla="*/ 183 w 203"/>
                <a:gd name="T63" fmla="*/ 17 h 194"/>
                <a:gd name="T64" fmla="*/ 192 w 203"/>
                <a:gd name="T65" fmla="*/ 25 h 194"/>
                <a:gd name="T66" fmla="*/ 203 w 203"/>
                <a:gd name="T67" fmla="*/ 50 h 194"/>
                <a:gd name="T68" fmla="*/ 203 w 203"/>
                <a:gd name="T69" fmla="*/ 66 h 194"/>
                <a:gd name="T70" fmla="*/ 203 w 203"/>
                <a:gd name="T71" fmla="*/ 76 h 194"/>
                <a:gd name="T72" fmla="*/ 202 w 203"/>
                <a:gd name="T73" fmla="*/ 87 h 194"/>
                <a:gd name="T74" fmla="*/ 199 w 203"/>
                <a:gd name="T75" fmla="*/ 97 h 194"/>
                <a:gd name="T76" fmla="*/ 196 w 203"/>
                <a:gd name="T77" fmla="*/ 109 h 194"/>
                <a:gd name="T78" fmla="*/ 59 w 203"/>
                <a:gd name="T79" fmla="*/ 109 h 194"/>
                <a:gd name="T80" fmla="*/ 59 w 203"/>
                <a:gd name="T81" fmla="*/ 110 h 194"/>
                <a:gd name="T82" fmla="*/ 59 w 203"/>
                <a:gd name="T83" fmla="*/ 112 h 194"/>
                <a:gd name="T84" fmla="*/ 59 w 203"/>
                <a:gd name="T85" fmla="*/ 122 h 194"/>
                <a:gd name="T86" fmla="*/ 67 w 203"/>
                <a:gd name="T87" fmla="*/ 136 h 194"/>
                <a:gd name="T88" fmla="*/ 72 w 203"/>
                <a:gd name="T89" fmla="*/ 142 h 194"/>
                <a:gd name="T90" fmla="*/ 88 w 203"/>
                <a:gd name="T91" fmla="*/ 151 h 194"/>
                <a:gd name="T92" fmla="*/ 114 w 203"/>
                <a:gd name="T93" fmla="*/ 154 h 194"/>
                <a:gd name="T94" fmla="*/ 133 w 203"/>
                <a:gd name="T95" fmla="*/ 152 h 194"/>
                <a:gd name="T96" fmla="*/ 150 w 203"/>
                <a:gd name="T97" fmla="*/ 146 h 194"/>
                <a:gd name="T98" fmla="*/ 167 w 203"/>
                <a:gd name="T99" fmla="*/ 139 h 194"/>
                <a:gd name="T100" fmla="*/ 180 w 203"/>
                <a:gd name="T101" fmla="*/ 132 h 194"/>
                <a:gd name="T102" fmla="*/ 188 w 203"/>
                <a:gd name="T103" fmla="*/ 132 h 194"/>
                <a:gd name="T104" fmla="*/ 176 w 203"/>
                <a:gd name="T105" fmla="*/ 180 h 194"/>
                <a:gd name="T106" fmla="*/ 159 w 203"/>
                <a:gd name="T107" fmla="*/ 187 h 194"/>
                <a:gd name="T108" fmla="*/ 140 w 203"/>
                <a:gd name="T109" fmla="*/ 191 h 194"/>
                <a:gd name="T110" fmla="*/ 120 w 203"/>
                <a:gd name="T111" fmla="*/ 194 h 194"/>
                <a:gd name="T112" fmla="*/ 100 w 203"/>
                <a:gd name="T113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3" h="194">
                  <a:moveTo>
                    <a:pt x="144" y="74"/>
                  </a:moveTo>
                  <a:lnTo>
                    <a:pt x="144" y="72"/>
                  </a:lnTo>
                  <a:lnTo>
                    <a:pt x="144" y="69"/>
                  </a:lnTo>
                  <a:lnTo>
                    <a:pt x="146" y="66"/>
                  </a:lnTo>
                  <a:lnTo>
                    <a:pt x="146" y="63"/>
                  </a:lnTo>
                  <a:lnTo>
                    <a:pt x="144" y="51"/>
                  </a:lnTo>
                  <a:lnTo>
                    <a:pt x="137" y="43"/>
                  </a:lnTo>
                  <a:lnTo>
                    <a:pt x="129" y="37"/>
                  </a:lnTo>
                  <a:lnTo>
                    <a:pt x="114" y="37"/>
                  </a:lnTo>
                  <a:lnTo>
                    <a:pt x="97" y="38"/>
                  </a:lnTo>
                  <a:lnTo>
                    <a:pt x="84" y="47"/>
                  </a:lnTo>
                  <a:lnTo>
                    <a:pt x="72" y="57"/>
                  </a:lnTo>
                  <a:lnTo>
                    <a:pt x="65" y="74"/>
                  </a:lnTo>
                  <a:lnTo>
                    <a:pt x="144" y="74"/>
                  </a:lnTo>
                  <a:close/>
                  <a:moveTo>
                    <a:pt x="100" y="194"/>
                  </a:moveTo>
                  <a:lnTo>
                    <a:pt x="77" y="194"/>
                  </a:lnTo>
                  <a:lnTo>
                    <a:pt x="41" y="184"/>
                  </a:lnTo>
                  <a:lnTo>
                    <a:pt x="26" y="174"/>
                  </a:lnTo>
                  <a:lnTo>
                    <a:pt x="15" y="162"/>
                  </a:lnTo>
                  <a:lnTo>
                    <a:pt x="2" y="133"/>
                  </a:lnTo>
                  <a:lnTo>
                    <a:pt x="0" y="116"/>
                  </a:lnTo>
                  <a:lnTo>
                    <a:pt x="2" y="92"/>
                  </a:lnTo>
                  <a:lnTo>
                    <a:pt x="9" y="70"/>
                  </a:lnTo>
                  <a:lnTo>
                    <a:pt x="19" y="50"/>
                  </a:lnTo>
                  <a:lnTo>
                    <a:pt x="33" y="33"/>
                  </a:lnTo>
                  <a:lnTo>
                    <a:pt x="49" y="18"/>
                  </a:lnTo>
                  <a:lnTo>
                    <a:pt x="71" y="8"/>
                  </a:lnTo>
                  <a:lnTo>
                    <a:pt x="94" y="1"/>
                  </a:lnTo>
                  <a:lnTo>
                    <a:pt x="121" y="0"/>
                  </a:lnTo>
                  <a:lnTo>
                    <a:pt x="140" y="1"/>
                  </a:lnTo>
                  <a:lnTo>
                    <a:pt x="172" y="8"/>
                  </a:lnTo>
                  <a:lnTo>
                    <a:pt x="183" y="17"/>
                  </a:lnTo>
                  <a:lnTo>
                    <a:pt x="192" y="25"/>
                  </a:lnTo>
                  <a:lnTo>
                    <a:pt x="203" y="50"/>
                  </a:lnTo>
                  <a:lnTo>
                    <a:pt x="203" y="66"/>
                  </a:lnTo>
                  <a:lnTo>
                    <a:pt x="203" y="76"/>
                  </a:lnTo>
                  <a:lnTo>
                    <a:pt x="202" y="87"/>
                  </a:lnTo>
                  <a:lnTo>
                    <a:pt x="199" y="97"/>
                  </a:lnTo>
                  <a:lnTo>
                    <a:pt x="196" y="109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2"/>
                  </a:lnTo>
                  <a:lnTo>
                    <a:pt x="59" y="122"/>
                  </a:lnTo>
                  <a:lnTo>
                    <a:pt x="67" y="136"/>
                  </a:lnTo>
                  <a:lnTo>
                    <a:pt x="72" y="142"/>
                  </a:lnTo>
                  <a:lnTo>
                    <a:pt x="88" y="151"/>
                  </a:lnTo>
                  <a:lnTo>
                    <a:pt x="114" y="154"/>
                  </a:lnTo>
                  <a:lnTo>
                    <a:pt x="133" y="152"/>
                  </a:lnTo>
                  <a:lnTo>
                    <a:pt x="150" y="146"/>
                  </a:lnTo>
                  <a:lnTo>
                    <a:pt x="167" y="139"/>
                  </a:lnTo>
                  <a:lnTo>
                    <a:pt x="180" y="132"/>
                  </a:lnTo>
                  <a:lnTo>
                    <a:pt x="188" y="132"/>
                  </a:lnTo>
                  <a:lnTo>
                    <a:pt x="176" y="180"/>
                  </a:lnTo>
                  <a:lnTo>
                    <a:pt x="159" y="187"/>
                  </a:lnTo>
                  <a:lnTo>
                    <a:pt x="140" y="191"/>
                  </a:lnTo>
                  <a:lnTo>
                    <a:pt x="120" y="194"/>
                  </a:lnTo>
                  <a:lnTo>
                    <a:pt x="100" y="19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9" name="Freeform 2872"/>
            <p:cNvSpPr>
              <a:spLocks noEditPoints="1"/>
            </p:cNvSpPr>
            <p:nvPr/>
          </p:nvSpPr>
          <p:spPr bwMode="auto">
            <a:xfrm>
              <a:off x="4435" y="3325"/>
              <a:ext cx="52" cy="32"/>
            </a:xfrm>
            <a:custGeom>
              <a:avLst/>
              <a:gdLst>
                <a:gd name="T0" fmla="*/ 156 w 156"/>
                <a:gd name="T1" fmla="*/ 0 h 96"/>
                <a:gd name="T2" fmla="*/ 124 w 156"/>
                <a:gd name="T3" fmla="*/ 96 h 96"/>
                <a:gd name="T4" fmla="*/ 86 w 156"/>
                <a:gd name="T5" fmla="*/ 96 h 96"/>
                <a:gd name="T6" fmla="*/ 99 w 156"/>
                <a:gd name="T7" fmla="*/ 0 h 96"/>
                <a:gd name="T8" fmla="*/ 156 w 156"/>
                <a:gd name="T9" fmla="*/ 0 h 96"/>
                <a:gd name="T10" fmla="*/ 69 w 156"/>
                <a:gd name="T11" fmla="*/ 0 h 96"/>
                <a:gd name="T12" fmla="*/ 37 w 156"/>
                <a:gd name="T13" fmla="*/ 96 h 96"/>
                <a:gd name="T14" fmla="*/ 0 w 156"/>
                <a:gd name="T15" fmla="*/ 96 h 96"/>
                <a:gd name="T16" fmla="*/ 13 w 156"/>
                <a:gd name="T17" fmla="*/ 0 h 96"/>
                <a:gd name="T18" fmla="*/ 69 w 156"/>
                <a:gd name="T1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96">
                  <a:moveTo>
                    <a:pt x="156" y="0"/>
                  </a:moveTo>
                  <a:lnTo>
                    <a:pt x="124" y="96"/>
                  </a:lnTo>
                  <a:lnTo>
                    <a:pt x="86" y="96"/>
                  </a:lnTo>
                  <a:lnTo>
                    <a:pt x="99" y="0"/>
                  </a:lnTo>
                  <a:lnTo>
                    <a:pt x="156" y="0"/>
                  </a:lnTo>
                  <a:close/>
                  <a:moveTo>
                    <a:pt x="69" y="0"/>
                  </a:moveTo>
                  <a:lnTo>
                    <a:pt x="37" y="96"/>
                  </a:lnTo>
                  <a:lnTo>
                    <a:pt x="0" y="96"/>
                  </a:lnTo>
                  <a:lnTo>
                    <a:pt x="13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0" name="Freeform 2873"/>
            <p:cNvSpPr>
              <a:spLocks noEditPoints="1"/>
            </p:cNvSpPr>
            <p:nvPr/>
          </p:nvSpPr>
          <p:spPr bwMode="auto">
            <a:xfrm>
              <a:off x="4627" y="3846"/>
              <a:ext cx="66" cy="85"/>
            </a:xfrm>
            <a:custGeom>
              <a:avLst/>
              <a:gdLst>
                <a:gd name="T0" fmla="*/ 197 w 199"/>
                <a:gd name="T1" fmla="*/ 143 h 253"/>
                <a:gd name="T2" fmla="*/ 182 w 199"/>
                <a:gd name="T3" fmla="*/ 194 h 253"/>
                <a:gd name="T4" fmla="*/ 148 w 199"/>
                <a:gd name="T5" fmla="*/ 232 h 253"/>
                <a:gd name="T6" fmla="*/ 97 w 199"/>
                <a:gd name="T7" fmla="*/ 252 h 253"/>
                <a:gd name="T8" fmla="*/ 52 w 199"/>
                <a:gd name="T9" fmla="*/ 253 h 253"/>
                <a:gd name="T10" fmla="*/ 26 w 199"/>
                <a:gd name="T11" fmla="*/ 251 h 253"/>
                <a:gd name="T12" fmla="*/ 19 w 199"/>
                <a:gd name="T13" fmla="*/ 202 h 253"/>
                <a:gd name="T14" fmla="*/ 32 w 199"/>
                <a:gd name="T15" fmla="*/ 203 h 253"/>
                <a:gd name="T16" fmla="*/ 50 w 199"/>
                <a:gd name="T17" fmla="*/ 209 h 253"/>
                <a:gd name="T18" fmla="*/ 78 w 199"/>
                <a:gd name="T19" fmla="*/ 209 h 253"/>
                <a:gd name="T20" fmla="*/ 102 w 199"/>
                <a:gd name="T21" fmla="*/ 202 h 253"/>
                <a:gd name="T22" fmla="*/ 120 w 199"/>
                <a:gd name="T23" fmla="*/ 187 h 253"/>
                <a:gd name="T24" fmla="*/ 133 w 199"/>
                <a:gd name="T25" fmla="*/ 166 h 253"/>
                <a:gd name="T26" fmla="*/ 121 w 199"/>
                <a:gd name="T27" fmla="*/ 158 h 253"/>
                <a:gd name="T28" fmla="*/ 95 w 199"/>
                <a:gd name="T29" fmla="*/ 167 h 253"/>
                <a:gd name="T30" fmla="*/ 65 w 199"/>
                <a:gd name="T31" fmla="*/ 167 h 253"/>
                <a:gd name="T32" fmla="*/ 40 w 199"/>
                <a:gd name="T33" fmla="*/ 160 h 253"/>
                <a:gd name="T34" fmla="*/ 16 w 199"/>
                <a:gd name="T35" fmla="*/ 143 h 253"/>
                <a:gd name="T36" fmla="*/ 0 w 199"/>
                <a:gd name="T37" fmla="*/ 111 h 253"/>
                <a:gd name="T38" fmla="*/ 0 w 199"/>
                <a:gd name="T39" fmla="*/ 69 h 253"/>
                <a:gd name="T40" fmla="*/ 26 w 199"/>
                <a:gd name="T41" fmla="*/ 25 h 253"/>
                <a:gd name="T42" fmla="*/ 76 w 199"/>
                <a:gd name="T43" fmla="*/ 0 h 253"/>
                <a:gd name="T44" fmla="*/ 120 w 199"/>
                <a:gd name="T45" fmla="*/ 0 h 253"/>
                <a:gd name="T46" fmla="*/ 156 w 199"/>
                <a:gd name="T47" fmla="*/ 13 h 253"/>
                <a:gd name="T48" fmla="*/ 183 w 199"/>
                <a:gd name="T49" fmla="*/ 39 h 253"/>
                <a:gd name="T50" fmla="*/ 197 w 199"/>
                <a:gd name="T51" fmla="*/ 84 h 253"/>
                <a:gd name="T52" fmla="*/ 137 w 199"/>
                <a:gd name="T53" fmla="*/ 104 h 253"/>
                <a:gd name="T54" fmla="*/ 133 w 199"/>
                <a:gd name="T55" fmla="*/ 71 h 253"/>
                <a:gd name="T56" fmla="*/ 122 w 199"/>
                <a:gd name="T57" fmla="*/ 50 h 253"/>
                <a:gd name="T58" fmla="*/ 111 w 199"/>
                <a:gd name="T59" fmla="*/ 43 h 253"/>
                <a:gd name="T60" fmla="*/ 98 w 199"/>
                <a:gd name="T61" fmla="*/ 40 h 253"/>
                <a:gd name="T62" fmla="*/ 85 w 199"/>
                <a:gd name="T63" fmla="*/ 43 h 253"/>
                <a:gd name="T64" fmla="*/ 75 w 199"/>
                <a:gd name="T65" fmla="*/ 50 h 253"/>
                <a:gd name="T66" fmla="*/ 66 w 199"/>
                <a:gd name="T67" fmla="*/ 65 h 253"/>
                <a:gd name="T68" fmla="*/ 63 w 199"/>
                <a:gd name="T69" fmla="*/ 85 h 253"/>
                <a:gd name="T70" fmla="*/ 66 w 199"/>
                <a:gd name="T71" fmla="*/ 104 h 253"/>
                <a:gd name="T72" fmla="*/ 76 w 199"/>
                <a:gd name="T73" fmla="*/ 117 h 253"/>
                <a:gd name="T74" fmla="*/ 89 w 199"/>
                <a:gd name="T75" fmla="*/ 122 h 253"/>
                <a:gd name="T76" fmla="*/ 107 w 199"/>
                <a:gd name="T77" fmla="*/ 125 h 253"/>
                <a:gd name="T78" fmla="*/ 122 w 199"/>
                <a:gd name="T79" fmla="*/ 122 h 253"/>
                <a:gd name="T80" fmla="*/ 135 w 199"/>
                <a:gd name="T81" fmla="*/ 120 h 253"/>
                <a:gd name="T82" fmla="*/ 135 w 199"/>
                <a:gd name="T83" fmla="*/ 114 h 253"/>
                <a:gd name="T84" fmla="*/ 137 w 199"/>
                <a:gd name="T85" fmla="*/ 10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9" h="253">
                  <a:moveTo>
                    <a:pt x="199" y="112"/>
                  </a:moveTo>
                  <a:lnTo>
                    <a:pt x="197" y="143"/>
                  </a:lnTo>
                  <a:lnTo>
                    <a:pt x="192" y="170"/>
                  </a:lnTo>
                  <a:lnTo>
                    <a:pt x="182" y="194"/>
                  </a:lnTo>
                  <a:lnTo>
                    <a:pt x="167" y="215"/>
                  </a:lnTo>
                  <a:lnTo>
                    <a:pt x="148" y="232"/>
                  </a:lnTo>
                  <a:lnTo>
                    <a:pt x="124" y="243"/>
                  </a:lnTo>
                  <a:lnTo>
                    <a:pt x="97" y="252"/>
                  </a:lnTo>
                  <a:lnTo>
                    <a:pt x="65" y="253"/>
                  </a:lnTo>
                  <a:lnTo>
                    <a:pt x="52" y="253"/>
                  </a:lnTo>
                  <a:lnTo>
                    <a:pt x="38" y="252"/>
                  </a:lnTo>
                  <a:lnTo>
                    <a:pt x="26" y="251"/>
                  </a:lnTo>
                  <a:lnTo>
                    <a:pt x="19" y="249"/>
                  </a:lnTo>
                  <a:lnTo>
                    <a:pt x="19" y="202"/>
                  </a:lnTo>
                  <a:lnTo>
                    <a:pt x="26" y="202"/>
                  </a:lnTo>
                  <a:lnTo>
                    <a:pt x="32" y="203"/>
                  </a:lnTo>
                  <a:lnTo>
                    <a:pt x="40" y="206"/>
                  </a:lnTo>
                  <a:lnTo>
                    <a:pt x="50" y="209"/>
                  </a:lnTo>
                  <a:lnTo>
                    <a:pt x="65" y="209"/>
                  </a:lnTo>
                  <a:lnTo>
                    <a:pt x="78" y="209"/>
                  </a:lnTo>
                  <a:lnTo>
                    <a:pt x="89" y="206"/>
                  </a:lnTo>
                  <a:lnTo>
                    <a:pt x="102" y="202"/>
                  </a:lnTo>
                  <a:lnTo>
                    <a:pt x="111" y="196"/>
                  </a:lnTo>
                  <a:lnTo>
                    <a:pt x="120" y="187"/>
                  </a:lnTo>
                  <a:lnTo>
                    <a:pt x="127" y="177"/>
                  </a:lnTo>
                  <a:lnTo>
                    <a:pt x="133" y="166"/>
                  </a:lnTo>
                  <a:lnTo>
                    <a:pt x="135" y="150"/>
                  </a:lnTo>
                  <a:lnTo>
                    <a:pt x="121" y="158"/>
                  </a:lnTo>
                  <a:lnTo>
                    <a:pt x="110" y="163"/>
                  </a:lnTo>
                  <a:lnTo>
                    <a:pt x="95" y="167"/>
                  </a:lnTo>
                  <a:lnTo>
                    <a:pt x="78" y="167"/>
                  </a:lnTo>
                  <a:lnTo>
                    <a:pt x="65" y="167"/>
                  </a:lnTo>
                  <a:lnTo>
                    <a:pt x="52" y="164"/>
                  </a:lnTo>
                  <a:lnTo>
                    <a:pt x="40" y="160"/>
                  </a:lnTo>
                  <a:lnTo>
                    <a:pt x="29" y="154"/>
                  </a:lnTo>
                  <a:lnTo>
                    <a:pt x="16" y="143"/>
                  </a:lnTo>
                  <a:lnTo>
                    <a:pt x="7" y="128"/>
                  </a:lnTo>
                  <a:lnTo>
                    <a:pt x="0" y="111"/>
                  </a:lnTo>
                  <a:lnTo>
                    <a:pt x="0" y="88"/>
                  </a:lnTo>
                  <a:lnTo>
                    <a:pt x="0" y="69"/>
                  </a:lnTo>
                  <a:lnTo>
                    <a:pt x="14" y="38"/>
                  </a:lnTo>
                  <a:lnTo>
                    <a:pt x="26" y="25"/>
                  </a:lnTo>
                  <a:lnTo>
                    <a:pt x="40" y="13"/>
                  </a:lnTo>
                  <a:lnTo>
                    <a:pt x="76" y="0"/>
                  </a:lnTo>
                  <a:lnTo>
                    <a:pt x="98" y="0"/>
                  </a:lnTo>
                  <a:lnTo>
                    <a:pt x="120" y="0"/>
                  </a:lnTo>
                  <a:lnTo>
                    <a:pt x="138" y="6"/>
                  </a:lnTo>
                  <a:lnTo>
                    <a:pt x="156" y="13"/>
                  </a:lnTo>
                  <a:lnTo>
                    <a:pt x="169" y="23"/>
                  </a:lnTo>
                  <a:lnTo>
                    <a:pt x="183" y="39"/>
                  </a:lnTo>
                  <a:lnTo>
                    <a:pt x="192" y="59"/>
                  </a:lnTo>
                  <a:lnTo>
                    <a:pt x="197" y="84"/>
                  </a:lnTo>
                  <a:lnTo>
                    <a:pt x="199" y="112"/>
                  </a:lnTo>
                  <a:close/>
                  <a:moveTo>
                    <a:pt x="137" y="104"/>
                  </a:moveTo>
                  <a:lnTo>
                    <a:pt x="135" y="85"/>
                  </a:lnTo>
                  <a:lnTo>
                    <a:pt x="133" y="71"/>
                  </a:lnTo>
                  <a:lnTo>
                    <a:pt x="128" y="59"/>
                  </a:lnTo>
                  <a:lnTo>
                    <a:pt x="122" y="50"/>
                  </a:lnTo>
                  <a:lnTo>
                    <a:pt x="117" y="46"/>
                  </a:lnTo>
                  <a:lnTo>
                    <a:pt x="111" y="43"/>
                  </a:lnTo>
                  <a:lnTo>
                    <a:pt x="105" y="42"/>
                  </a:lnTo>
                  <a:lnTo>
                    <a:pt x="98" y="40"/>
                  </a:lnTo>
                  <a:lnTo>
                    <a:pt x="91" y="42"/>
                  </a:lnTo>
                  <a:lnTo>
                    <a:pt x="85" y="43"/>
                  </a:lnTo>
                  <a:lnTo>
                    <a:pt x="79" y="46"/>
                  </a:lnTo>
                  <a:lnTo>
                    <a:pt x="75" y="50"/>
                  </a:lnTo>
                  <a:lnTo>
                    <a:pt x="69" y="56"/>
                  </a:lnTo>
                  <a:lnTo>
                    <a:pt x="66" y="65"/>
                  </a:lnTo>
                  <a:lnTo>
                    <a:pt x="63" y="74"/>
                  </a:lnTo>
                  <a:lnTo>
                    <a:pt x="63" y="85"/>
                  </a:lnTo>
                  <a:lnTo>
                    <a:pt x="63" y="97"/>
                  </a:lnTo>
                  <a:lnTo>
                    <a:pt x="66" y="104"/>
                  </a:lnTo>
                  <a:lnTo>
                    <a:pt x="71" y="111"/>
                  </a:lnTo>
                  <a:lnTo>
                    <a:pt x="76" y="117"/>
                  </a:lnTo>
                  <a:lnTo>
                    <a:pt x="82" y="121"/>
                  </a:lnTo>
                  <a:lnTo>
                    <a:pt x="89" y="122"/>
                  </a:lnTo>
                  <a:lnTo>
                    <a:pt x="98" y="124"/>
                  </a:lnTo>
                  <a:lnTo>
                    <a:pt x="107" y="125"/>
                  </a:lnTo>
                  <a:lnTo>
                    <a:pt x="114" y="124"/>
                  </a:lnTo>
                  <a:lnTo>
                    <a:pt x="122" y="122"/>
                  </a:lnTo>
                  <a:lnTo>
                    <a:pt x="131" y="121"/>
                  </a:lnTo>
                  <a:lnTo>
                    <a:pt x="135" y="120"/>
                  </a:lnTo>
                  <a:lnTo>
                    <a:pt x="135" y="117"/>
                  </a:lnTo>
                  <a:lnTo>
                    <a:pt x="135" y="114"/>
                  </a:lnTo>
                  <a:lnTo>
                    <a:pt x="137" y="110"/>
                  </a:lnTo>
                  <a:lnTo>
                    <a:pt x="137" y="104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1" name="Freeform 2874"/>
            <p:cNvSpPr>
              <a:spLocks noEditPoints="1"/>
            </p:cNvSpPr>
            <p:nvPr/>
          </p:nvSpPr>
          <p:spPr bwMode="auto">
            <a:xfrm>
              <a:off x="4705" y="3848"/>
              <a:ext cx="71" cy="81"/>
            </a:xfrm>
            <a:custGeom>
              <a:avLst/>
              <a:gdLst>
                <a:gd name="T0" fmla="*/ 212 w 212"/>
                <a:gd name="T1" fmla="*/ 189 h 245"/>
                <a:gd name="T2" fmla="*/ 178 w 212"/>
                <a:gd name="T3" fmla="*/ 189 h 245"/>
                <a:gd name="T4" fmla="*/ 178 w 212"/>
                <a:gd name="T5" fmla="*/ 245 h 245"/>
                <a:gd name="T6" fmla="*/ 118 w 212"/>
                <a:gd name="T7" fmla="*/ 245 h 245"/>
                <a:gd name="T8" fmla="*/ 118 w 212"/>
                <a:gd name="T9" fmla="*/ 189 h 245"/>
                <a:gd name="T10" fmla="*/ 0 w 212"/>
                <a:gd name="T11" fmla="*/ 189 h 245"/>
                <a:gd name="T12" fmla="*/ 0 w 212"/>
                <a:gd name="T13" fmla="*/ 141 h 245"/>
                <a:gd name="T14" fmla="*/ 115 w 212"/>
                <a:gd name="T15" fmla="*/ 0 h 245"/>
                <a:gd name="T16" fmla="*/ 178 w 212"/>
                <a:gd name="T17" fmla="*/ 0 h 245"/>
                <a:gd name="T18" fmla="*/ 178 w 212"/>
                <a:gd name="T19" fmla="*/ 144 h 245"/>
                <a:gd name="T20" fmla="*/ 212 w 212"/>
                <a:gd name="T21" fmla="*/ 144 h 245"/>
                <a:gd name="T22" fmla="*/ 212 w 212"/>
                <a:gd name="T23" fmla="*/ 189 h 245"/>
                <a:gd name="T24" fmla="*/ 118 w 212"/>
                <a:gd name="T25" fmla="*/ 144 h 245"/>
                <a:gd name="T26" fmla="*/ 118 w 212"/>
                <a:gd name="T27" fmla="*/ 55 h 245"/>
                <a:gd name="T28" fmla="*/ 47 w 212"/>
                <a:gd name="T29" fmla="*/ 144 h 245"/>
                <a:gd name="T30" fmla="*/ 118 w 212"/>
                <a:gd name="T31" fmla="*/ 14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" h="245">
                  <a:moveTo>
                    <a:pt x="212" y="189"/>
                  </a:moveTo>
                  <a:lnTo>
                    <a:pt x="178" y="189"/>
                  </a:lnTo>
                  <a:lnTo>
                    <a:pt x="178" y="245"/>
                  </a:lnTo>
                  <a:lnTo>
                    <a:pt x="118" y="245"/>
                  </a:lnTo>
                  <a:lnTo>
                    <a:pt x="118" y="189"/>
                  </a:lnTo>
                  <a:lnTo>
                    <a:pt x="0" y="189"/>
                  </a:lnTo>
                  <a:lnTo>
                    <a:pt x="0" y="141"/>
                  </a:lnTo>
                  <a:lnTo>
                    <a:pt x="115" y="0"/>
                  </a:lnTo>
                  <a:lnTo>
                    <a:pt x="178" y="0"/>
                  </a:lnTo>
                  <a:lnTo>
                    <a:pt x="178" y="144"/>
                  </a:lnTo>
                  <a:lnTo>
                    <a:pt x="212" y="144"/>
                  </a:lnTo>
                  <a:lnTo>
                    <a:pt x="212" y="189"/>
                  </a:lnTo>
                  <a:close/>
                  <a:moveTo>
                    <a:pt x="118" y="144"/>
                  </a:moveTo>
                  <a:lnTo>
                    <a:pt x="118" y="55"/>
                  </a:lnTo>
                  <a:lnTo>
                    <a:pt x="47" y="144"/>
                  </a:lnTo>
                  <a:lnTo>
                    <a:pt x="118" y="144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2" name="Freeform 2875"/>
            <p:cNvSpPr>
              <a:spLocks noEditPoints="1"/>
            </p:cNvSpPr>
            <p:nvPr/>
          </p:nvSpPr>
          <p:spPr bwMode="auto">
            <a:xfrm>
              <a:off x="4826" y="3846"/>
              <a:ext cx="127" cy="85"/>
            </a:xfrm>
            <a:custGeom>
              <a:avLst/>
              <a:gdLst>
                <a:gd name="T0" fmla="*/ 148 w 381"/>
                <a:gd name="T1" fmla="*/ 98 h 253"/>
                <a:gd name="T2" fmla="*/ 131 w 381"/>
                <a:gd name="T3" fmla="*/ 140 h 253"/>
                <a:gd name="T4" fmla="*/ 92 w 381"/>
                <a:gd name="T5" fmla="*/ 158 h 253"/>
                <a:gd name="T6" fmla="*/ 57 w 381"/>
                <a:gd name="T7" fmla="*/ 158 h 253"/>
                <a:gd name="T8" fmla="*/ 18 w 381"/>
                <a:gd name="T9" fmla="*/ 140 h 253"/>
                <a:gd name="T10" fmla="*/ 1 w 381"/>
                <a:gd name="T11" fmla="*/ 98 h 253"/>
                <a:gd name="T12" fmla="*/ 1 w 381"/>
                <a:gd name="T13" fmla="*/ 61 h 253"/>
                <a:gd name="T14" fmla="*/ 20 w 381"/>
                <a:gd name="T15" fmla="*/ 19 h 253"/>
                <a:gd name="T16" fmla="*/ 57 w 381"/>
                <a:gd name="T17" fmla="*/ 0 h 253"/>
                <a:gd name="T18" fmla="*/ 93 w 381"/>
                <a:gd name="T19" fmla="*/ 0 h 253"/>
                <a:gd name="T20" fmla="*/ 131 w 381"/>
                <a:gd name="T21" fmla="*/ 19 h 253"/>
                <a:gd name="T22" fmla="*/ 148 w 381"/>
                <a:gd name="T23" fmla="*/ 59 h 253"/>
                <a:gd name="T24" fmla="*/ 278 w 381"/>
                <a:gd name="T25" fmla="*/ 4 h 253"/>
                <a:gd name="T26" fmla="*/ 105 w 381"/>
                <a:gd name="T27" fmla="*/ 249 h 253"/>
                <a:gd name="T28" fmla="*/ 278 w 381"/>
                <a:gd name="T29" fmla="*/ 4 h 253"/>
                <a:gd name="T30" fmla="*/ 380 w 381"/>
                <a:gd name="T31" fmla="*/ 193 h 253"/>
                <a:gd name="T32" fmla="*/ 363 w 381"/>
                <a:gd name="T33" fmla="*/ 235 h 253"/>
                <a:gd name="T34" fmla="*/ 324 w 381"/>
                <a:gd name="T35" fmla="*/ 253 h 253"/>
                <a:gd name="T36" fmla="*/ 289 w 381"/>
                <a:gd name="T37" fmla="*/ 253 h 253"/>
                <a:gd name="T38" fmla="*/ 250 w 381"/>
                <a:gd name="T39" fmla="*/ 233 h 253"/>
                <a:gd name="T40" fmla="*/ 233 w 381"/>
                <a:gd name="T41" fmla="*/ 193 h 253"/>
                <a:gd name="T42" fmla="*/ 233 w 381"/>
                <a:gd name="T43" fmla="*/ 154 h 253"/>
                <a:gd name="T44" fmla="*/ 252 w 381"/>
                <a:gd name="T45" fmla="*/ 114 h 253"/>
                <a:gd name="T46" fmla="*/ 289 w 381"/>
                <a:gd name="T47" fmla="*/ 95 h 253"/>
                <a:gd name="T48" fmla="*/ 325 w 381"/>
                <a:gd name="T49" fmla="*/ 95 h 253"/>
                <a:gd name="T50" fmla="*/ 363 w 381"/>
                <a:gd name="T51" fmla="*/ 114 h 253"/>
                <a:gd name="T52" fmla="*/ 380 w 381"/>
                <a:gd name="T53" fmla="*/ 154 h 253"/>
                <a:gd name="T54" fmla="*/ 101 w 381"/>
                <a:gd name="T55" fmla="*/ 79 h 253"/>
                <a:gd name="T56" fmla="*/ 95 w 381"/>
                <a:gd name="T57" fmla="*/ 43 h 253"/>
                <a:gd name="T58" fmla="*/ 75 w 381"/>
                <a:gd name="T59" fmla="*/ 35 h 253"/>
                <a:gd name="T60" fmla="*/ 54 w 381"/>
                <a:gd name="T61" fmla="*/ 43 h 253"/>
                <a:gd name="T62" fmla="*/ 49 w 381"/>
                <a:gd name="T63" fmla="*/ 79 h 253"/>
                <a:gd name="T64" fmla="*/ 54 w 381"/>
                <a:gd name="T65" fmla="*/ 115 h 253"/>
                <a:gd name="T66" fmla="*/ 75 w 381"/>
                <a:gd name="T67" fmla="*/ 124 h 253"/>
                <a:gd name="T68" fmla="*/ 95 w 381"/>
                <a:gd name="T69" fmla="*/ 115 h 253"/>
                <a:gd name="T70" fmla="*/ 101 w 381"/>
                <a:gd name="T71" fmla="*/ 79 h 253"/>
                <a:gd name="T72" fmla="*/ 331 w 381"/>
                <a:gd name="T73" fmla="*/ 151 h 253"/>
                <a:gd name="T74" fmla="*/ 319 w 381"/>
                <a:gd name="T75" fmla="*/ 131 h 253"/>
                <a:gd name="T76" fmla="*/ 294 w 381"/>
                <a:gd name="T77" fmla="*/ 131 h 253"/>
                <a:gd name="T78" fmla="*/ 282 w 381"/>
                <a:gd name="T79" fmla="*/ 151 h 253"/>
                <a:gd name="T80" fmla="*/ 282 w 381"/>
                <a:gd name="T81" fmla="*/ 197 h 253"/>
                <a:gd name="T82" fmla="*/ 294 w 381"/>
                <a:gd name="T83" fmla="*/ 217 h 253"/>
                <a:gd name="T84" fmla="*/ 319 w 381"/>
                <a:gd name="T85" fmla="*/ 217 h 253"/>
                <a:gd name="T86" fmla="*/ 331 w 381"/>
                <a:gd name="T87" fmla="*/ 19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1" h="253">
                  <a:moveTo>
                    <a:pt x="149" y="79"/>
                  </a:moveTo>
                  <a:lnTo>
                    <a:pt x="148" y="98"/>
                  </a:lnTo>
                  <a:lnTo>
                    <a:pt x="139" y="128"/>
                  </a:lnTo>
                  <a:lnTo>
                    <a:pt x="131" y="140"/>
                  </a:lnTo>
                  <a:lnTo>
                    <a:pt x="121" y="148"/>
                  </a:lnTo>
                  <a:lnTo>
                    <a:pt x="92" y="158"/>
                  </a:lnTo>
                  <a:lnTo>
                    <a:pt x="75" y="158"/>
                  </a:lnTo>
                  <a:lnTo>
                    <a:pt x="57" y="158"/>
                  </a:lnTo>
                  <a:lnTo>
                    <a:pt x="30" y="148"/>
                  </a:lnTo>
                  <a:lnTo>
                    <a:pt x="18" y="140"/>
                  </a:lnTo>
                  <a:lnTo>
                    <a:pt x="11" y="128"/>
                  </a:lnTo>
                  <a:lnTo>
                    <a:pt x="1" y="98"/>
                  </a:lnTo>
                  <a:lnTo>
                    <a:pt x="0" y="79"/>
                  </a:lnTo>
                  <a:lnTo>
                    <a:pt x="1" y="61"/>
                  </a:lnTo>
                  <a:lnTo>
                    <a:pt x="11" y="30"/>
                  </a:lnTo>
                  <a:lnTo>
                    <a:pt x="20" y="19"/>
                  </a:lnTo>
                  <a:lnTo>
                    <a:pt x="30" y="10"/>
                  </a:lnTo>
                  <a:lnTo>
                    <a:pt x="57" y="0"/>
                  </a:lnTo>
                  <a:lnTo>
                    <a:pt x="75" y="0"/>
                  </a:lnTo>
                  <a:lnTo>
                    <a:pt x="93" y="0"/>
                  </a:lnTo>
                  <a:lnTo>
                    <a:pt x="121" y="10"/>
                  </a:lnTo>
                  <a:lnTo>
                    <a:pt x="131" y="19"/>
                  </a:lnTo>
                  <a:lnTo>
                    <a:pt x="139" y="30"/>
                  </a:lnTo>
                  <a:lnTo>
                    <a:pt x="148" y="59"/>
                  </a:lnTo>
                  <a:lnTo>
                    <a:pt x="149" y="79"/>
                  </a:lnTo>
                  <a:close/>
                  <a:moveTo>
                    <a:pt x="278" y="4"/>
                  </a:moveTo>
                  <a:lnTo>
                    <a:pt x="149" y="249"/>
                  </a:lnTo>
                  <a:lnTo>
                    <a:pt x="105" y="249"/>
                  </a:lnTo>
                  <a:lnTo>
                    <a:pt x="233" y="4"/>
                  </a:lnTo>
                  <a:lnTo>
                    <a:pt x="278" y="4"/>
                  </a:lnTo>
                  <a:close/>
                  <a:moveTo>
                    <a:pt x="381" y="173"/>
                  </a:moveTo>
                  <a:lnTo>
                    <a:pt x="380" y="193"/>
                  </a:lnTo>
                  <a:lnTo>
                    <a:pt x="371" y="223"/>
                  </a:lnTo>
                  <a:lnTo>
                    <a:pt x="363" y="235"/>
                  </a:lnTo>
                  <a:lnTo>
                    <a:pt x="353" y="243"/>
                  </a:lnTo>
                  <a:lnTo>
                    <a:pt x="324" y="253"/>
                  </a:lnTo>
                  <a:lnTo>
                    <a:pt x="306" y="253"/>
                  </a:lnTo>
                  <a:lnTo>
                    <a:pt x="289" y="253"/>
                  </a:lnTo>
                  <a:lnTo>
                    <a:pt x="262" y="243"/>
                  </a:lnTo>
                  <a:lnTo>
                    <a:pt x="250" y="233"/>
                  </a:lnTo>
                  <a:lnTo>
                    <a:pt x="243" y="223"/>
                  </a:lnTo>
                  <a:lnTo>
                    <a:pt x="233" y="193"/>
                  </a:lnTo>
                  <a:lnTo>
                    <a:pt x="232" y="174"/>
                  </a:lnTo>
                  <a:lnTo>
                    <a:pt x="233" y="154"/>
                  </a:lnTo>
                  <a:lnTo>
                    <a:pt x="243" y="125"/>
                  </a:lnTo>
                  <a:lnTo>
                    <a:pt x="252" y="114"/>
                  </a:lnTo>
                  <a:lnTo>
                    <a:pt x="262" y="105"/>
                  </a:lnTo>
                  <a:lnTo>
                    <a:pt x="289" y="95"/>
                  </a:lnTo>
                  <a:lnTo>
                    <a:pt x="306" y="95"/>
                  </a:lnTo>
                  <a:lnTo>
                    <a:pt x="325" y="95"/>
                  </a:lnTo>
                  <a:lnTo>
                    <a:pt x="353" y="105"/>
                  </a:lnTo>
                  <a:lnTo>
                    <a:pt x="363" y="114"/>
                  </a:lnTo>
                  <a:lnTo>
                    <a:pt x="371" y="125"/>
                  </a:lnTo>
                  <a:lnTo>
                    <a:pt x="380" y="154"/>
                  </a:lnTo>
                  <a:lnTo>
                    <a:pt x="381" y="173"/>
                  </a:lnTo>
                  <a:close/>
                  <a:moveTo>
                    <a:pt x="101" y="79"/>
                  </a:moveTo>
                  <a:lnTo>
                    <a:pt x="99" y="56"/>
                  </a:lnTo>
                  <a:lnTo>
                    <a:pt x="95" y="43"/>
                  </a:lnTo>
                  <a:lnTo>
                    <a:pt x="88" y="36"/>
                  </a:lnTo>
                  <a:lnTo>
                    <a:pt x="75" y="35"/>
                  </a:lnTo>
                  <a:lnTo>
                    <a:pt x="62" y="36"/>
                  </a:lnTo>
                  <a:lnTo>
                    <a:pt x="54" y="43"/>
                  </a:lnTo>
                  <a:lnTo>
                    <a:pt x="50" y="56"/>
                  </a:lnTo>
                  <a:lnTo>
                    <a:pt x="49" y="79"/>
                  </a:lnTo>
                  <a:lnTo>
                    <a:pt x="50" y="102"/>
                  </a:lnTo>
                  <a:lnTo>
                    <a:pt x="54" y="115"/>
                  </a:lnTo>
                  <a:lnTo>
                    <a:pt x="62" y="122"/>
                  </a:lnTo>
                  <a:lnTo>
                    <a:pt x="75" y="124"/>
                  </a:lnTo>
                  <a:lnTo>
                    <a:pt x="88" y="122"/>
                  </a:lnTo>
                  <a:lnTo>
                    <a:pt x="95" y="115"/>
                  </a:lnTo>
                  <a:lnTo>
                    <a:pt x="99" y="102"/>
                  </a:lnTo>
                  <a:lnTo>
                    <a:pt x="101" y="79"/>
                  </a:lnTo>
                  <a:close/>
                  <a:moveTo>
                    <a:pt x="332" y="174"/>
                  </a:moveTo>
                  <a:lnTo>
                    <a:pt x="331" y="151"/>
                  </a:lnTo>
                  <a:lnTo>
                    <a:pt x="327" y="138"/>
                  </a:lnTo>
                  <a:lnTo>
                    <a:pt x="319" y="131"/>
                  </a:lnTo>
                  <a:lnTo>
                    <a:pt x="306" y="130"/>
                  </a:lnTo>
                  <a:lnTo>
                    <a:pt x="294" y="131"/>
                  </a:lnTo>
                  <a:lnTo>
                    <a:pt x="286" y="138"/>
                  </a:lnTo>
                  <a:lnTo>
                    <a:pt x="282" y="151"/>
                  </a:lnTo>
                  <a:lnTo>
                    <a:pt x="281" y="174"/>
                  </a:lnTo>
                  <a:lnTo>
                    <a:pt x="282" y="197"/>
                  </a:lnTo>
                  <a:lnTo>
                    <a:pt x="286" y="210"/>
                  </a:lnTo>
                  <a:lnTo>
                    <a:pt x="294" y="217"/>
                  </a:lnTo>
                  <a:lnTo>
                    <a:pt x="306" y="219"/>
                  </a:lnTo>
                  <a:lnTo>
                    <a:pt x="319" y="217"/>
                  </a:lnTo>
                  <a:lnTo>
                    <a:pt x="327" y="210"/>
                  </a:lnTo>
                  <a:lnTo>
                    <a:pt x="331" y="197"/>
                  </a:lnTo>
                  <a:lnTo>
                    <a:pt x="332" y="174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3" name="Line 2876"/>
            <p:cNvSpPr>
              <a:spLocks noChangeShapeType="1"/>
            </p:cNvSpPr>
            <p:nvPr/>
          </p:nvSpPr>
          <p:spPr bwMode="auto">
            <a:xfrm flipV="1">
              <a:off x="2445" y="1696"/>
              <a:ext cx="0" cy="253"/>
            </a:xfrm>
            <a:prstGeom prst="line">
              <a:avLst/>
            </a:prstGeom>
            <a:noFill/>
            <a:ln w="2063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4" name="Rectangle 2877"/>
            <p:cNvSpPr>
              <a:spLocks noChangeArrowheads="1"/>
            </p:cNvSpPr>
            <p:nvPr/>
          </p:nvSpPr>
          <p:spPr bwMode="auto">
            <a:xfrm>
              <a:off x="4966" y="1451"/>
              <a:ext cx="22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5" name="Freeform 2878"/>
            <p:cNvSpPr>
              <a:spLocks noEditPoints="1"/>
            </p:cNvSpPr>
            <p:nvPr/>
          </p:nvSpPr>
          <p:spPr bwMode="auto">
            <a:xfrm>
              <a:off x="5026" y="1425"/>
              <a:ext cx="44" cy="52"/>
            </a:xfrm>
            <a:custGeom>
              <a:avLst/>
              <a:gdLst>
                <a:gd name="T0" fmla="*/ 132 w 132"/>
                <a:gd name="T1" fmla="*/ 79 h 157"/>
                <a:gd name="T2" fmla="*/ 131 w 132"/>
                <a:gd name="T3" fmla="*/ 99 h 157"/>
                <a:gd name="T4" fmla="*/ 122 w 132"/>
                <a:gd name="T5" fmla="*/ 117 h 157"/>
                <a:gd name="T6" fmla="*/ 112 w 132"/>
                <a:gd name="T7" fmla="*/ 134 h 157"/>
                <a:gd name="T8" fmla="*/ 98 w 132"/>
                <a:gd name="T9" fmla="*/ 144 h 157"/>
                <a:gd name="T10" fmla="*/ 86 w 132"/>
                <a:gd name="T11" fmla="*/ 150 h 157"/>
                <a:gd name="T12" fmla="*/ 73 w 132"/>
                <a:gd name="T13" fmla="*/ 154 h 157"/>
                <a:gd name="T14" fmla="*/ 59 w 132"/>
                <a:gd name="T15" fmla="*/ 157 h 157"/>
                <a:gd name="T16" fmla="*/ 39 w 132"/>
                <a:gd name="T17" fmla="*/ 157 h 157"/>
                <a:gd name="T18" fmla="*/ 0 w 132"/>
                <a:gd name="T19" fmla="*/ 157 h 157"/>
                <a:gd name="T20" fmla="*/ 0 w 132"/>
                <a:gd name="T21" fmla="*/ 0 h 157"/>
                <a:gd name="T22" fmla="*/ 39 w 132"/>
                <a:gd name="T23" fmla="*/ 0 h 157"/>
                <a:gd name="T24" fmla="*/ 60 w 132"/>
                <a:gd name="T25" fmla="*/ 0 h 157"/>
                <a:gd name="T26" fmla="*/ 75 w 132"/>
                <a:gd name="T27" fmla="*/ 3 h 157"/>
                <a:gd name="T28" fmla="*/ 88 w 132"/>
                <a:gd name="T29" fmla="*/ 7 h 157"/>
                <a:gd name="T30" fmla="*/ 98 w 132"/>
                <a:gd name="T31" fmla="*/ 13 h 157"/>
                <a:gd name="T32" fmla="*/ 112 w 132"/>
                <a:gd name="T33" fmla="*/ 23 h 157"/>
                <a:gd name="T34" fmla="*/ 122 w 132"/>
                <a:gd name="T35" fmla="*/ 39 h 157"/>
                <a:gd name="T36" fmla="*/ 131 w 132"/>
                <a:gd name="T37" fmla="*/ 56 h 157"/>
                <a:gd name="T38" fmla="*/ 132 w 132"/>
                <a:gd name="T39" fmla="*/ 79 h 157"/>
                <a:gd name="T40" fmla="*/ 109 w 132"/>
                <a:gd name="T41" fmla="*/ 78 h 157"/>
                <a:gd name="T42" fmla="*/ 109 w 132"/>
                <a:gd name="T43" fmla="*/ 60 h 157"/>
                <a:gd name="T44" fmla="*/ 104 w 132"/>
                <a:gd name="T45" fmla="*/ 47 h 157"/>
                <a:gd name="T46" fmla="*/ 96 w 132"/>
                <a:gd name="T47" fmla="*/ 36 h 157"/>
                <a:gd name="T48" fmla="*/ 85 w 132"/>
                <a:gd name="T49" fmla="*/ 27 h 157"/>
                <a:gd name="T50" fmla="*/ 75 w 132"/>
                <a:gd name="T51" fmla="*/ 23 h 157"/>
                <a:gd name="T52" fmla="*/ 65 w 132"/>
                <a:gd name="T53" fmla="*/ 20 h 157"/>
                <a:gd name="T54" fmla="*/ 53 w 132"/>
                <a:gd name="T55" fmla="*/ 19 h 157"/>
                <a:gd name="T56" fmla="*/ 40 w 132"/>
                <a:gd name="T57" fmla="*/ 17 h 157"/>
                <a:gd name="T58" fmla="*/ 20 w 132"/>
                <a:gd name="T59" fmla="*/ 17 h 157"/>
                <a:gd name="T60" fmla="*/ 20 w 132"/>
                <a:gd name="T61" fmla="*/ 138 h 157"/>
                <a:gd name="T62" fmla="*/ 40 w 132"/>
                <a:gd name="T63" fmla="*/ 138 h 157"/>
                <a:gd name="T64" fmla="*/ 55 w 132"/>
                <a:gd name="T65" fmla="*/ 138 h 157"/>
                <a:gd name="T66" fmla="*/ 66 w 132"/>
                <a:gd name="T67" fmla="*/ 137 h 157"/>
                <a:gd name="T68" fmla="*/ 76 w 132"/>
                <a:gd name="T69" fmla="*/ 134 h 157"/>
                <a:gd name="T70" fmla="*/ 86 w 132"/>
                <a:gd name="T71" fmla="*/ 128 h 157"/>
                <a:gd name="T72" fmla="*/ 98 w 132"/>
                <a:gd name="T73" fmla="*/ 119 h 157"/>
                <a:gd name="T74" fmla="*/ 104 w 132"/>
                <a:gd name="T75" fmla="*/ 109 h 157"/>
                <a:gd name="T76" fmla="*/ 109 w 132"/>
                <a:gd name="T77" fmla="*/ 95 h 157"/>
                <a:gd name="T78" fmla="*/ 109 w 132"/>
                <a:gd name="T79" fmla="*/ 7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57">
                  <a:moveTo>
                    <a:pt x="132" y="79"/>
                  </a:moveTo>
                  <a:lnTo>
                    <a:pt x="131" y="99"/>
                  </a:lnTo>
                  <a:lnTo>
                    <a:pt x="122" y="117"/>
                  </a:lnTo>
                  <a:lnTo>
                    <a:pt x="112" y="134"/>
                  </a:lnTo>
                  <a:lnTo>
                    <a:pt x="98" y="144"/>
                  </a:lnTo>
                  <a:lnTo>
                    <a:pt x="86" y="150"/>
                  </a:lnTo>
                  <a:lnTo>
                    <a:pt x="73" y="154"/>
                  </a:lnTo>
                  <a:lnTo>
                    <a:pt x="59" y="157"/>
                  </a:lnTo>
                  <a:lnTo>
                    <a:pt x="39" y="157"/>
                  </a:lnTo>
                  <a:lnTo>
                    <a:pt x="0" y="157"/>
                  </a:lnTo>
                  <a:lnTo>
                    <a:pt x="0" y="0"/>
                  </a:lnTo>
                  <a:lnTo>
                    <a:pt x="39" y="0"/>
                  </a:lnTo>
                  <a:lnTo>
                    <a:pt x="60" y="0"/>
                  </a:lnTo>
                  <a:lnTo>
                    <a:pt x="75" y="3"/>
                  </a:lnTo>
                  <a:lnTo>
                    <a:pt x="88" y="7"/>
                  </a:lnTo>
                  <a:lnTo>
                    <a:pt x="98" y="13"/>
                  </a:lnTo>
                  <a:lnTo>
                    <a:pt x="112" y="23"/>
                  </a:lnTo>
                  <a:lnTo>
                    <a:pt x="122" y="39"/>
                  </a:lnTo>
                  <a:lnTo>
                    <a:pt x="131" y="56"/>
                  </a:lnTo>
                  <a:lnTo>
                    <a:pt x="132" y="79"/>
                  </a:lnTo>
                  <a:close/>
                  <a:moveTo>
                    <a:pt x="109" y="78"/>
                  </a:moveTo>
                  <a:lnTo>
                    <a:pt x="109" y="60"/>
                  </a:lnTo>
                  <a:lnTo>
                    <a:pt x="104" y="47"/>
                  </a:lnTo>
                  <a:lnTo>
                    <a:pt x="96" y="36"/>
                  </a:lnTo>
                  <a:lnTo>
                    <a:pt x="85" y="27"/>
                  </a:lnTo>
                  <a:lnTo>
                    <a:pt x="75" y="23"/>
                  </a:lnTo>
                  <a:lnTo>
                    <a:pt x="65" y="20"/>
                  </a:lnTo>
                  <a:lnTo>
                    <a:pt x="53" y="19"/>
                  </a:lnTo>
                  <a:lnTo>
                    <a:pt x="40" y="17"/>
                  </a:lnTo>
                  <a:lnTo>
                    <a:pt x="20" y="17"/>
                  </a:lnTo>
                  <a:lnTo>
                    <a:pt x="20" y="138"/>
                  </a:lnTo>
                  <a:lnTo>
                    <a:pt x="40" y="138"/>
                  </a:lnTo>
                  <a:lnTo>
                    <a:pt x="55" y="138"/>
                  </a:lnTo>
                  <a:lnTo>
                    <a:pt x="66" y="137"/>
                  </a:lnTo>
                  <a:lnTo>
                    <a:pt x="76" y="134"/>
                  </a:lnTo>
                  <a:lnTo>
                    <a:pt x="86" y="128"/>
                  </a:lnTo>
                  <a:lnTo>
                    <a:pt x="98" y="119"/>
                  </a:lnTo>
                  <a:lnTo>
                    <a:pt x="104" y="109"/>
                  </a:lnTo>
                  <a:lnTo>
                    <a:pt x="109" y="95"/>
                  </a:lnTo>
                  <a:lnTo>
                    <a:pt x="109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6" name="Freeform 2879"/>
            <p:cNvSpPr>
              <a:spLocks noEditPoints="1"/>
            </p:cNvSpPr>
            <p:nvPr/>
          </p:nvSpPr>
          <p:spPr bwMode="auto">
            <a:xfrm>
              <a:off x="5080" y="1424"/>
              <a:ext cx="8" cy="53"/>
            </a:xfrm>
            <a:custGeom>
              <a:avLst/>
              <a:gdLst>
                <a:gd name="T0" fmla="*/ 23 w 23"/>
                <a:gd name="T1" fmla="*/ 20 h 158"/>
                <a:gd name="T2" fmla="*/ 0 w 23"/>
                <a:gd name="T3" fmla="*/ 20 h 158"/>
                <a:gd name="T4" fmla="*/ 0 w 23"/>
                <a:gd name="T5" fmla="*/ 0 h 158"/>
                <a:gd name="T6" fmla="*/ 23 w 23"/>
                <a:gd name="T7" fmla="*/ 0 h 158"/>
                <a:gd name="T8" fmla="*/ 23 w 23"/>
                <a:gd name="T9" fmla="*/ 20 h 158"/>
                <a:gd name="T10" fmla="*/ 21 w 23"/>
                <a:gd name="T11" fmla="*/ 158 h 158"/>
                <a:gd name="T12" fmla="*/ 1 w 23"/>
                <a:gd name="T13" fmla="*/ 158 h 158"/>
                <a:gd name="T14" fmla="*/ 1 w 23"/>
                <a:gd name="T15" fmla="*/ 40 h 158"/>
                <a:gd name="T16" fmla="*/ 21 w 23"/>
                <a:gd name="T17" fmla="*/ 40 h 158"/>
                <a:gd name="T18" fmla="*/ 21 w 23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58">
                  <a:moveTo>
                    <a:pt x="23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20"/>
                  </a:lnTo>
                  <a:close/>
                  <a:moveTo>
                    <a:pt x="21" y="158"/>
                  </a:moveTo>
                  <a:lnTo>
                    <a:pt x="1" y="158"/>
                  </a:lnTo>
                  <a:lnTo>
                    <a:pt x="1" y="40"/>
                  </a:lnTo>
                  <a:lnTo>
                    <a:pt x="21" y="40"/>
                  </a:lnTo>
                  <a:lnTo>
                    <a:pt x="21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7" name="Freeform 2880"/>
            <p:cNvSpPr>
              <a:spLocks noEditPoints="1"/>
            </p:cNvSpPr>
            <p:nvPr/>
          </p:nvSpPr>
          <p:spPr bwMode="auto">
            <a:xfrm>
              <a:off x="5097" y="1437"/>
              <a:ext cx="35" cy="55"/>
            </a:xfrm>
            <a:custGeom>
              <a:avLst/>
              <a:gdLst>
                <a:gd name="T0" fmla="*/ 104 w 104"/>
                <a:gd name="T1" fmla="*/ 122 h 166"/>
                <a:gd name="T2" fmla="*/ 91 w 104"/>
                <a:gd name="T3" fmla="*/ 151 h 166"/>
                <a:gd name="T4" fmla="*/ 62 w 104"/>
                <a:gd name="T5" fmla="*/ 166 h 166"/>
                <a:gd name="T6" fmla="*/ 39 w 104"/>
                <a:gd name="T7" fmla="*/ 166 h 166"/>
                <a:gd name="T8" fmla="*/ 22 w 104"/>
                <a:gd name="T9" fmla="*/ 163 h 166"/>
                <a:gd name="T10" fmla="*/ 13 w 104"/>
                <a:gd name="T11" fmla="*/ 140 h 166"/>
                <a:gd name="T12" fmla="*/ 21 w 104"/>
                <a:gd name="T13" fmla="*/ 142 h 166"/>
                <a:gd name="T14" fmla="*/ 41 w 104"/>
                <a:gd name="T15" fmla="*/ 147 h 166"/>
                <a:gd name="T16" fmla="*/ 59 w 104"/>
                <a:gd name="T17" fmla="*/ 147 h 166"/>
                <a:gd name="T18" fmla="*/ 74 w 104"/>
                <a:gd name="T19" fmla="*/ 142 h 166"/>
                <a:gd name="T20" fmla="*/ 81 w 104"/>
                <a:gd name="T21" fmla="*/ 134 h 166"/>
                <a:gd name="T22" fmla="*/ 84 w 104"/>
                <a:gd name="T23" fmla="*/ 122 h 166"/>
                <a:gd name="T24" fmla="*/ 84 w 104"/>
                <a:gd name="T25" fmla="*/ 105 h 166"/>
                <a:gd name="T26" fmla="*/ 68 w 104"/>
                <a:gd name="T27" fmla="*/ 115 h 166"/>
                <a:gd name="T28" fmla="*/ 46 w 104"/>
                <a:gd name="T29" fmla="*/ 119 h 166"/>
                <a:gd name="T30" fmla="*/ 19 w 104"/>
                <a:gd name="T31" fmla="*/ 111 h 166"/>
                <a:gd name="T32" fmla="*/ 8 w 104"/>
                <a:gd name="T33" fmla="*/ 95 h 166"/>
                <a:gd name="T34" fmla="*/ 0 w 104"/>
                <a:gd name="T35" fmla="*/ 60 h 166"/>
                <a:gd name="T36" fmla="*/ 5 w 104"/>
                <a:gd name="T37" fmla="*/ 35 h 166"/>
                <a:gd name="T38" fmla="*/ 16 w 104"/>
                <a:gd name="T39" fmla="*/ 16 h 166"/>
                <a:gd name="T40" fmla="*/ 34 w 104"/>
                <a:gd name="T41" fmla="*/ 4 h 166"/>
                <a:gd name="T42" fmla="*/ 52 w 104"/>
                <a:gd name="T43" fmla="*/ 0 h 166"/>
                <a:gd name="T44" fmla="*/ 70 w 104"/>
                <a:gd name="T45" fmla="*/ 1 h 166"/>
                <a:gd name="T46" fmla="*/ 84 w 104"/>
                <a:gd name="T47" fmla="*/ 9 h 166"/>
                <a:gd name="T48" fmla="*/ 104 w 104"/>
                <a:gd name="T49" fmla="*/ 3 h 166"/>
                <a:gd name="T50" fmla="*/ 84 w 104"/>
                <a:gd name="T51" fmla="*/ 88 h 166"/>
                <a:gd name="T52" fmla="*/ 77 w 104"/>
                <a:gd name="T53" fmla="*/ 22 h 166"/>
                <a:gd name="T54" fmla="*/ 64 w 104"/>
                <a:gd name="T55" fmla="*/ 17 h 166"/>
                <a:gd name="T56" fmla="*/ 41 w 104"/>
                <a:gd name="T57" fmla="*/ 19 h 166"/>
                <a:gd name="T58" fmla="*/ 23 w 104"/>
                <a:gd name="T59" fmla="*/ 42 h 166"/>
                <a:gd name="T60" fmla="*/ 22 w 104"/>
                <a:gd name="T61" fmla="*/ 79 h 166"/>
                <a:gd name="T62" fmla="*/ 36 w 104"/>
                <a:gd name="T63" fmla="*/ 99 h 166"/>
                <a:gd name="T64" fmla="*/ 59 w 104"/>
                <a:gd name="T65" fmla="*/ 101 h 166"/>
                <a:gd name="T66" fmla="*/ 77 w 104"/>
                <a:gd name="T67" fmla="*/ 9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4" h="166">
                  <a:moveTo>
                    <a:pt x="104" y="108"/>
                  </a:moveTo>
                  <a:lnTo>
                    <a:pt x="104" y="122"/>
                  </a:lnTo>
                  <a:lnTo>
                    <a:pt x="97" y="144"/>
                  </a:lnTo>
                  <a:lnTo>
                    <a:pt x="91" y="151"/>
                  </a:lnTo>
                  <a:lnTo>
                    <a:pt x="84" y="158"/>
                  </a:lnTo>
                  <a:lnTo>
                    <a:pt x="62" y="166"/>
                  </a:lnTo>
                  <a:lnTo>
                    <a:pt x="49" y="166"/>
                  </a:lnTo>
                  <a:lnTo>
                    <a:pt x="39" y="166"/>
                  </a:lnTo>
                  <a:lnTo>
                    <a:pt x="31" y="164"/>
                  </a:lnTo>
                  <a:lnTo>
                    <a:pt x="22" y="163"/>
                  </a:lnTo>
                  <a:lnTo>
                    <a:pt x="13" y="160"/>
                  </a:lnTo>
                  <a:lnTo>
                    <a:pt x="13" y="140"/>
                  </a:lnTo>
                  <a:lnTo>
                    <a:pt x="15" y="140"/>
                  </a:lnTo>
                  <a:lnTo>
                    <a:pt x="21" y="142"/>
                  </a:lnTo>
                  <a:lnTo>
                    <a:pt x="29" y="145"/>
                  </a:lnTo>
                  <a:lnTo>
                    <a:pt x="41" y="147"/>
                  </a:lnTo>
                  <a:lnTo>
                    <a:pt x="51" y="148"/>
                  </a:lnTo>
                  <a:lnTo>
                    <a:pt x="59" y="147"/>
                  </a:lnTo>
                  <a:lnTo>
                    <a:pt x="68" y="145"/>
                  </a:lnTo>
                  <a:lnTo>
                    <a:pt x="74" y="142"/>
                  </a:lnTo>
                  <a:lnTo>
                    <a:pt x="78" y="138"/>
                  </a:lnTo>
                  <a:lnTo>
                    <a:pt x="81" y="134"/>
                  </a:lnTo>
                  <a:lnTo>
                    <a:pt x="82" y="128"/>
                  </a:lnTo>
                  <a:lnTo>
                    <a:pt x="84" y="122"/>
                  </a:lnTo>
                  <a:lnTo>
                    <a:pt x="84" y="115"/>
                  </a:lnTo>
                  <a:lnTo>
                    <a:pt x="84" y="105"/>
                  </a:lnTo>
                  <a:lnTo>
                    <a:pt x="75" y="111"/>
                  </a:lnTo>
                  <a:lnTo>
                    <a:pt x="68" y="115"/>
                  </a:lnTo>
                  <a:lnTo>
                    <a:pt x="58" y="118"/>
                  </a:lnTo>
                  <a:lnTo>
                    <a:pt x="46" y="119"/>
                  </a:lnTo>
                  <a:lnTo>
                    <a:pt x="36" y="118"/>
                  </a:lnTo>
                  <a:lnTo>
                    <a:pt x="19" y="111"/>
                  </a:lnTo>
                  <a:lnTo>
                    <a:pt x="13" y="104"/>
                  </a:lnTo>
                  <a:lnTo>
                    <a:pt x="8" y="95"/>
                  </a:lnTo>
                  <a:lnTo>
                    <a:pt x="2" y="75"/>
                  </a:lnTo>
                  <a:lnTo>
                    <a:pt x="0" y="60"/>
                  </a:lnTo>
                  <a:lnTo>
                    <a:pt x="2" y="46"/>
                  </a:lnTo>
                  <a:lnTo>
                    <a:pt x="5" y="35"/>
                  </a:lnTo>
                  <a:lnTo>
                    <a:pt x="10" y="24"/>
                  </a:lnTo>
                  <a:lnTo>
                    <a:pt x="16" y="16"/>
                  </a:lnTo>
                  <a:lnTo>
                    <a:pt x="23" y="9"/>
                  </a:lnTo>
                  <a:lnTo>
                    <a:pt x="34" y="4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70" y="1"/>
                  </a:lnTo>
                  <a:lnTo>
                    <a:pt x="77" y="4"/>
                  </a:lnTo>
                  <a:lnTo>
                    <a:pt x="84" y="9"/>
                  </a:lnTo>
                  <a:lnTo>
                    <a:pt x="85" y="3"/>
                  </a:lnTo>
                  <a:lnTo>
                    <a:pt x="104" y="3"/>
                  </a:lnTo>
                  <a:lnTo>
                    <a:pt x="104" y="108"/>
                  </a:lnTo>
                  <a:close/>
                  <a:moveTo>
                    <a:pt x="84" y="88"/>
                  </a:moveTo>
                  <a:lnTo>
                    <a:pt x="84" y="24"/>
                  </a:lnTo>
                  <a:lnTo>
                    <a:pt x="77" y="22"/>
                  </a:lnTo>
                  <a:lnTo>
                    <a:pt x="70" y="19"/>
                  </a:lnTo>
                  <a:lnTo>
                    <a:pt x="64" y="17"/>
                  </a:lnTo>
                  <a:lnTo>
                    <a:pt x="57" y="17"/>
                  </a:lnTo>
                  <a:lnTo>
                    <a:pt x="41" y="19"/>
                  </a:lnTo>
                  <a:lnTo>
                    <a:pt x="31" y="29"/>
                  </a:lnTo>
                  <a:lnTo>
                    <a:pt x="23" y="42"/>
                  </a:lnTo>
                  <a:lnTo>
                    <a:pt x="21" y="60"/>
                  </a:lnTo>
                  <a:lnTo>
                    <a:pt x="22" y="79"/>
                  </a:lnTo>
                  <a:lnTo>
                    <a:pt x="28" y="91"/>
                  </a:lnTo>
                  <a:lnTo>
                    <a:pt x="36" y="99"/>
                  </a:lnTo>
                  <a:lnTo>
                    <a:pt x="51" y="101"/>
                  </a:lnTo>
                  <a:lnTo>
                    <a:pt x="59" y="101"/>
                  </a:lnTo>
                  <a:lnTo>
                    <a:pt x="68" y="98"/>
                  </a:lnTo>
                  <a:lnTo>
                    <a:pt x="77" y="94"/>
                  </a:lnTo>
                  <a:lnTo>
                    <a:pt x="84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8" name="Freeform 2881"/>
            <p:cNvSpPr>
              <a:spLocks noEditPoints="1"/>
            </p:cNvSpPr>
            <p:nvPr/>
          </p:nvSpPr>
          <p:spPr bwMode="auto">
            <a:xfrm>
              <a:off x="5145" y="1424"/>
              <a:ext cx="7" cy="53"/>
            </a:xfrm>
            <a:custGeom>
              <a:avLst/>
              <a:gdLst>
                <a:gd name="T0" fmla="*/ 22 w 22"/>
                <a:gd name="T1" fmla="*/ 20 h 158"/>
                <a:gd name="T2" fmla="*/ 0 w 22"/>
                <a:gd name="T3" fmla="*/ 20 h 158"/>
                <a:gd name="T4" fmla="*/ 0 w 22"/>
                <a:gd name="T5" fmla="*/ 0 h 158"/>
                <a:gd name="T6" fmla="*/ 22 w 22"/>
                <a:gd name="T7" fmla="*/ 0 h 158"/>
                <a:gd name="T8" fmla="*/ 22 w 22"/>
                <a:gd name="T9" fmla="*/ 20 h 158"/>
                <a:gd name="T10" fmla="*/ 20 w 22"/>
                <a:gd name="T11" fmla="*/ 158 h 158"/>
                <a:gd name="T12" fmla="*/ 0 w 22"/>
                <a:gd name="T13" fmla="*/ 158 h 158"/>
                <a:gd name="T14" fmla="*/ 0 w 22"/>
                <a:gd name="T15" fmla="*/ 40 h 158"/>
                <a:gd name="T16" fmla="*/ 20 w 22"/>
                <a:gd name="T17" fmla="*/ 40 h 158"/>
                <a:gd name="T18" fmla="*/ 20 w 22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58">
                  <a:moveTo>
                    <a:pt x="22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0"/>
                  </a:lnTo>
                  <a:close/>
                  <a:moveTo>
                    <a:pt x="20" y="158"/>
                  </a:moveTo>
                  <a:lnTo>
                    <a:pt x="0" y="158"/>
                  </a:lnTo>
                  <a:lnTo>
                    <a:pt x="0" y="40"/>
                  </a:lnTo>
                  <a:lnTo>
                    <a:pt x="20" y="40"/>
                  </a:lnTo>
                  <a:lnTo>
                    <a:pt x="20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9" name="Freeform 2882"/>
            <p:cNvSpPr>
              <a:spLocks/>
            </p:cNvSpPr>
            <p:nvPr/>
          </p:nvSpPr>
          <p:spPr bwMode="auto">
            <a:xfrm>
              <a:off x="5160" y="1427"/>
              <a:ext cx="25" cy="51"/>
            </a:xfrm>
            <a:custGeom>
              <a:avLst/>
              <a:gdLst>
                <a:gd name="T0" fmla="*/ 75 w 75"/>
                <a:gd name="T1" fmla="*/ 149 h 154"/>
                <a:gd name="T2" fmla="*/ 69 w 75"/>
                <a:gd name="T3" fmla="*/ 151 h 154"/>
                <a:gd name="T4" fmla="*/ 62 w 75"/>
                <a:gd name="T5" fmla="*/ 152 h 154"/>
                <a:gd name="T6" fmla="*/ 56 w 75"/>
                <a:gd name="T7" fmla="*/ 152 h 154"/>
                <a:gd name="T8" fmla="*/ 50 w 75"/>
                <a:gd name="T9" fmla="*/ 154 h 154"/>
                <a:gd name="T10" fmla="*/ 33 w 75"/>
                <a:gd name="T11" fmla="*/ 151 h 154"/>
                <a:gd name="T12" fmla="*/ 23 w 75"/>
                <a:gd name="T13" fmla="*/ 144 h 154"/>
                <a:gd name="T14" fmla="*/ 14 w 75"/>
                <a:gd name="T15" fmla="*/ 132 h 154"/>
                <a:gd name="T16" fmla="*/ 13 w 75"/>
                <a:gd name="T17" fmla="*/ 112 h 154"/>
                <a:gd name="T18" fmla="*/ 13 w 75"/>
                <a:gd name="T19" fmla="*/ 50 h 154"/>
                <a:gd name="T20" fmla="*/ 0 w 75"/>
                <a:gd name="T21" fmla="*/ 50 h 154"/>
                <a:gd name="T22" fmla="*/ 0 w 75"/>
                <a:gd name="T23" fmla="*/ 33 h 154"/>
                <a:gd name="T24" fmla="*/ 13 w 75"/>
                <a:gd name="T25" fmla="*/ 33 h 154"/>
                <a:gd name="T26" fmla="*/ 13 w 75"/>
                <a:gd name="T27" fmla="*/ 0 h 154"/>
                <a:gd name="T28" fmla="*/ 33 w 75"/>
                <a:gd name="T29" fmla="*/ 0 h 154"/>
                <a:gd name="T30" fmla="*/ 33 w 75"/>
                <a:gd name="T31" fmla="*/ 33 h 154"/>
                <a:gd name="T32" fmla="*/ 75 w 75"/>
                <a:gd name="T33" fmla="*/ 33 h 154"/>
                <a:gd name="T34" fmla="*/ 75 w 75"/>
                <a:gd name="T35" fmla="*/ 50 h 154"/>
                <a:gd name="T36" fmla="*/ 33 w 75"/>
                <a:gd name="T37" fmla="*/ 50 h 154"/>
                <a:gd name="T38" fmla="*/ 33 w 75"/>
                <a:gd name="T39" fmla="*/ 103 h 154"/>
                <a:gd name="T40" fmla="*/ 33 w 75"/>
                <a:gd name="T41" fmla="*/ 112 h 154"/>
                <a:gd name="T42" fmla="*/ 33 w 75"/>
                <a:gd name="T43" fmla="*/ 118 h 154"/>
                <a:gd name="T44" fmla="*/ 35 w 75"/>
                <a:gd name="T45" fmla="*/ 124 h 154"/>
                <a:gd name="T46" fmla="*/ 36 w 75"/>
                <a:gd name="T47" fmla="*/ 128 h 154"/>
                <a:gd name="T48" fmla="*/ 39 w 75"/>
                <a:gd name="T49" fmla="*/ 131 h 154"/>
                <a:gd name="T50" fmla="*/ 43 w 75"/>
                <a:gd name="T51" fmla="*/ 134 h 154"/>
                <a:gd name="T52" fmla="*/ 48 w 75"/>
                <a:gd name="T53" fmla="*/ 135 h 154"/>
                <a:gd name="T54" fmla="*/ 55 w 75"/>
                <a:gd name="T55" fmla="*/ 135 h 154"/>
                <a:gd name="T56" fmla="*/ 61 w 75"/>
                <a:gd name="T57" fmla="*/ 135 h 154"/>
                <a:gd name="T58" fmla="*/ 66 w 75"/>
                <a:gd name="T59" fmla="*/ 134 h 154"/>
                <a:gd name="T60" fmla="*/ 71 w 75"/>
                <a:gd name="T61" fmla="*/ 134 h 154"/>
                <a:gd name="T62" fmla="*/ 73 w 75"/>
                <a:gd name="T63" fmla="*/ 132 h 154"/>
                <a:gd name="T64" fmla="*/ 75 w 75"/>
                <a:gd name="T65" fmla="*/ 132 h 154"/>
                <a:gd name="T66" fmla="*/ 75 w 75"/>
                <a:gd name="T67" fmla="*/ 14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5" h="154">
                  <a:moveTo>
                    <a:pt x="75" y="149"/>
                  </a:moveTo>
                  <a:lnTo>
                    <a:pt x="69" y="151"/>
                  </a:lnTo>
                  <a:lnTo>
                    <a:pt x="62" y="152"/>
                  </a:lnTo>
                  <a:lnTo>
                    <a:pt x="56" y="152"/>
                  </a:lnTo>
                  <a:lnTo>
                    <a:pt x="50" y="154"/>
                  </a:lnTo>
                  <a:lnTo>
                    <a:pt x="33" y="151"/>
                  </a:lnTo>
                  <a:lnTo>
                    <a:pt x="23" y="144"/>
                  </a:lnTo>
                  <a:lnTo>
                    <a:pt x="14" y="132"/>
                  </a:lnTo>
                  <a:lnTo>
                    <a:pt x="13" y="112"/>
                  </a:lnTo>
                  <a:lnTo>
                    <a:pt x="13" y="50"/>
                  </a:lnTo>
                  <a:lnTo>
                    <a:pt x="0" y="50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0"/>
                  </a:lnTo>
                  <a:lnTo>
                    <a:pt x="33" y="0"/>
                  </a:lnTo>
                  <a:lnTo>
                    <a:pt x="33" y="33"/>
                  </a:lnTo>
                  <a:lnTo>
                    <a:pt x="75" y="33"/>
                  </a:lnTo>
                  <a:lnTo>
                    <a:pt x="75" y="50"/>
                  </a:lnTo>
                  <a:lnTo>
                    <a:pt x="33" y="50"/>
                  </a:lnTo>
                  <a:lnTo>
                    <a:pt x="33" y="103"/>
                  </a:lnTo>
                  <a:lnTo>
                    <a:pt x="33" y="112"/>
                  </a:lnTo>
                  <a:lnTo>
                    <a:pt x="33" y="118"/>
                  </a:lnTo>
                  <a:lnTo>
                    <a:pt x="35" y="124"/>
                  </a:lnTo>
                  <a:lnTo>
                    <a:pt x="36" y="128"/>
                  </a:lnTo>
                  <a:lnTo>
                    <a:pt x="39" y="131"/>
                  </a:lnTo>
                  <a:lnTo>
                    <a:pt x="43" y="134"/>
                  </a:lnTo>
                  <a:lnTo>
                    <a:pt x="48" y="135"/>
                  </a:lnTo>
                  <a:lnTo>
                    <a:pt x="55" y="135"/>
                  </a:lnTo>
                  <a:lnTo>
                    <a:pt x="61" y="135"/>
                  </a:lnTo>
                  <a:lnTo>
                    <a:pt x="66" y="134"/>
                  </a:lnTo>
                  <a:lnTo>
                    <a:pt x="71" y="134"/>
                  </a:lnTo>
                  <a:lnTo>
                    <a:pt x="73" y="132"/>
                  </a:lnTo>
                  <a:lnTo>
                    <a:pt x="75" y="132"/>
                  </a:lnTo>
                  <a:lnTo>
                    <a:pt x="75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0" name="Freeform 2883"/>
            <p:cNvSpPr>
              <a:spLocks noEditPoints="1"/>
            </p:cNvSpPr>
            <p:nvPr/>
          </p:nvSpPr>
          <p:spPr bwMode="auto">
            <a:xfrm>
              <a:off x="5190" y="1437"/>
              <a:ext cx="34" cy="41"/>
            </a:xfrm>
            <a:custGeom>
              <a:avLst/>
              <a:gdLst>
                <a:gd name="T0" fmla="*/ 81 w 101"/>
                <a:gd name="T1" fmla="*/ 121 h 124"/>
                <a:gd name="T2" fmla="*/ 78 w 101"/>
                <a:gd name="T3" fmla="*/ 111 h 124"/>
                <a:gd name="T4" fmla="*/ 69 w 101"/>
                <a:gd name="T5" fmla="*/ 117 h 124"/>
                <a:gd name="T6" fmla="*/ 59 w 101"/>
                <a:gd name="T7" fmla="*/ 121 h 124"/>
                <a:gd name="T8" fmla="*/ 46 w 101"/>
                <a:gd name="T9" fmla="*/ 124 h 124"/>
                <a:gd name="T10" fmla="*/ 23 w 101"/>
                <a:gd name="T11" fmla="*/ 122 h 124"/>
                <a:gd name="T12" fmla="*/ 3 w 101"/>
                <a:gd name="T13" fmla="*/ 102 h 124"/>
                <a:gd name="T14" fmla="*/ 2 w 101"/>
                <a:gd name="T15" fmla="*/ 73 h 124"/>
                <a:gd name="T16" fmla="*/ 13 w 101"/>
                <a:gd name="T17" fmla="*/ 58 h 124"/>
                <a:gd name="T18" fmla="*/ 35 w 101"/>
                <a:gd name="T19" fmla="*/ 47 h 124"/>
                <a:gd name="T20" fmla="*/ 64 w 101"/>
                <a:gd name="T21" fmla="*/ 45 h 124"/>
                <a:gd name="T22" fmla="*/ 81 w 101"/>
                <a:gd name="T23" fmla="*/ 40 h 124"/>
                <a:gd name="T24" fmla="*/ 78 w 101"/>
                <a:gd name="T25" fmla="*/ 29 h 124"/>
                <a:gd name="T26" fmla="*/ 72 w 101"/>
                <a:gd name="T27" fmla="*/ 22 h 124"/>
                <a:gd name="T28" fmla="*/ 62 w 101"/>
                <a:gd name="T29" fmla="*/ 19 h 124"/>
                <a:gd name="T30" fmla="*/ 49 w 101"/>
                <a:gd name="T31" fmla="*/ 17 h 124"/>
                <a:gd name="T32" fmla="*/ 32 w 101"/>
                <a:gd name="T33" fmla="*/ 20 h 124"/>
                <a:gd name="T34" fmla="*/ 12 w 101"/>
                <a:gd name="T35" fmla="*/ 26 h 124"/>
                <a:gd name="T36" fmla="*/ 12 w 101"/>
                <a:gd name="T37" fmla="*/ 6 h 124"/>
                <a:gd name="T38" fmla="*/ 28 w 101"/>
                <a:gd name="T39" fmla="*/ 1 h 124"/>
                <a:gd name="T40" fmla="*/ 49 w 101"/>
                <a:gd name="T41" fmla="*/ 0 h 124"/>
                <a:gd name="T42" fmla="*/ 71 w 101"/>
                <a:gd name="T43" fmla="*/ 3 h 124"/>
                <a:gd name="T44" fmla="*/ 87 w 101"/>
                <a:gd name="T45" fmla="*/ 9 h 124"/>
                <a:gd name="T46" fmla="*/ 97 w 101"/>
                <a:gd name="T47" fmla="*/ 22 h 124"/>
                <a:gd name="T48" fmla="*/ 101 w 101"/>
                <a:gd name="T49" fmla="*/ 40 h 124"/>
                <a:gd name="T50" fmla="*/ 81 w 101"/>
                <a:gd name="T51" fmla="*/ 92 h 124"/>
                <a:gd name="T52" fmla="*/ 71 w 101"/>
                <a:gd name="T53" fmla="*/ 59 h 124"/>
                <a:gd name="T54" fmla="*/ 48 w 101"/>
                <a:gd name="T55" fmla="*/ 62 h 124"/>
                <a:gd name="T56" fmla="*/ 32 w 101"/>
                <a:gd name="T57" fmla="*/ 66 h 124"/>
                <a:gd name="T58" fmla="*/ 22 w 101"/>
                <a:gd name="T59" fmla="*/ 76 h 124"/>
                <a:gd name="T60" fmla="*/ 22 w 101"/>
                <a:gd name="T61" fmla="*/ 95 h 124"/>
                <a:gd name="T62" fmla="*/ 35 w 101"/>
                <a:gd name="T63" fmla="*/ 105 h 124"/>
                <a:gd name="T64" fmla="*/ 57 w 101"/>
                <a:gd name="T65" fmla="*/ 105 h 124"/>
                <a:gd name="T66" fmla="*/ 74 w 101"/>
                <a:gd name="T67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4">
                  <a:moveTo>
                    <a:pt x="101" y="121"/>
                  </a:moveTo>
                  <a:lnTo>
                    <a:pt x="81" y="121"/>
                  </a:lnTo>
                  <a:lnTo>
                    <a:pt x="81" y="108"/>
                  </a:lnTo>
                  <a:lnTo>
                    <a:pt x="78" y="111"/>
                  </a:lnTo>
                  <a:lnTo>
                    <a:pt x="74" y="114"/>
                  </a:lnTo>
                  <a:lnTo>
                    <a:pt x="69" y="117"/>
                  </a:lnTo>
                  <a:lnTo>
                    <a:pt x="65" y="118"/>
                  </a:lnTo>
                  <a:lnTo>
                    <a:pt x="59" y="121"/>
                  </a:lnTo>
                  <a:lnTo>
                    <a:pt x="54" y="122"/>
                  </a:lnTo>
                  <a:lnTo>
                    <a:pt x="46" y="124"/>
                  </a:lnTo>
                  <a:lnTo>
                    <a:pt x="39" y="124"/>
                  </a:lnTo>
                  <a:lnTo>
                    <a:pt x="23" y="122"/>
                  </a:lnTo>
                  <a:lnTo>
                    <a:pt x="12" y="114"/>
                  </a:lnTo>
                  <a:lnTo>
                    <a:pt x="3" y="102"/>
                  </a:lnTo>
                  <a:lnTo>
                    <a:pt x="0" y="86"/>
                  </a:lnTo>
                  <a:lnTo>
                    <a:pt x="2" y="73"/>
                  </a:lnTo>
                  <a:lnTo>
                    <a:pt x="6" y="65"/>
                  </a:lnTo>
                  <a:lnTo>
                    <a:pt x="13" y="58"/>
                  </a:lnTo>
                  <a:lnTo>
                    <a:pt x="23" y="52"/>
                  </a:lnTo>
                  <a:lnTo>
                    <a:pt x="35" y="47"/>
                  </a:lnTo>
                  <a:lnTo>
                    <a:pt x="49" y="46"/>
                  </a:lnTo>
                  <a:lnTo>
                    <a:pt x="64" y="45"/>
                  </a:lnTo>
                  <a:lnTo>
                    <a:pt x="81" y="43"/>
                  </a:lnTo>
                  <a:lnTo>
                    <a:pt x="81" y="40"/>
                  </a:lnTo>
                  <a:lnTo>
                    <a:pt x="81" y="33"/>
                  </a:lnTo>
                  <a:lnTo>
                    <a:pt x="78" y="29"/>
                  </a:lnTo>
                  <a:lnTo>
                    <a:pt x="77" y="24"/>
                  </a:lnTo>
                  <a:lnTo>
                    <a:pt x="72" y="22"/>
                  </a:lnTo>
                  <a:lnTo>
                    <a:pt x="68" y="20"/>
                  </a:lnTo>
                  <a:lnTo>
                    <a:pt x="62" y="19"/>
                  </a:lnTo>
                  <a:lnTo>
                    <a:pt x="57" y="17"/>
                  </a:lnTo>
                  <a:lnTo>
                    <a:pt x="49" y="17"/>
                  </a:lnTo>
                  <a:lnTo>
                    <a:pt x="41" y="19"/>
                  </a:lnTo>
                  <a:lnTo>
                    <a:pt x="32" y="20"/>
                  </a:lnTo>
                  <a:lnTo>
                    <a:pt x="22" y="22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6"/>
                  </a:lnTo>
                  <a:lnTo>
                    <a:pt x="18" y="4"/>
                  </a:lnTo>
                  <a:lnTo>
                    <a:pt x="28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3"/>
                  </a:lnTo>
                  <a:lnTo>
                    <a:pt x="80" y="4"/>
                  </a:lnTo>
                  <a:lnTo>
                    <a:pt x="87" y="9"/>
                  </a:lnTo>
                  <a:lnTo>
                    <a:pt x="94" y="14"/>
                  </a:lnTo>
                  <a:lnTo>
                    <a:pt x="97" y="22"/>
                  </a:lnTo>
                  <a:lnTo>
                    <a:pt x="100" y="30"/>
                  </a:lnTo>
                  <a:lnTo>
                    <a:pt x="101" y="40"/>
                  </a:lnTo>
                  <a:lnTo>
                    <a:pt x="101" y="121"/>
                  </a:lnTo>
                  <a:close/>
                  <a:moveTo>
                    <a:pt x="81" y="92"/>
                  </a:moveTo>
                  <a:lnTo>
                    <a:pt x="81" y="59"/>
                  </a:lnTo>
                  <a:lnTo>
                    <a:pt x="71" y="59"/>
                  </a:lnTo>
                  <a:lnTo>
                    <a:pt x="59" y="60"/>
                  </a:lnTo>
                  <a:lnTo>
                    <a:pt x="48" y="62"/>
                  </a:lnTo>
                  <a:lnTo>
                    <a:pt x="41" y="63"/>
                  </a:lnTo>
                  <a:lnTo>
                    <a:pt x="32" y="66"/>
                  </a:lnTo>
                  <a:lnTo>
                    <a:pt x="26" y="72"/>
                  </a:lnTo>
                  <a:lnTo>
                    <a:pt x="22" y="76"/>
                  </a:lnTo>
                  <a:lnTo>
                    <a:pt x="20" y="85"/>
                  </a:lnTo>
                  <a:lnTo>
                    <a:pt x="22" y="95"/>
                  </a:lnTo>
                  <a:lnTo>
                    <a:pt x="28" y="101"/>
                  </a:lnTo>
                  <a:lnTo>
                    <a:pt x="35" y="105"/>
                  </a:lnTo>
                  <a:lnTo>
                    <a:pt x="46" y="105"/>
                  </a:lnTo>
                  <a:lnTo>
                    <a:pt x="57" y="105"/>
                  </a:lnTo>
                  <a:lnTo>
                    <a:pt x="65" y="102"/>
                  </a:lnTo>
                  <a:lnTo>
                    <a:pt x="74" y="98"/>
                  </a:lnTo>
                  <a:lnTo>
                    <a:pt x="81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1" name="Rectangle 2884"/>
            <p:cNvSpPr>
              <a:spLocks noChangeArrowheads="1"/>
            </p:cNvSpPr>
            <p:nvPr/>
          </p:nvSpPr>
          <p:spPr bwMode="auto">
            <a:xfrm>
              <a:off x="5237" y="1422"/>
              <a:ext cx="6" cy="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2" name="Freeform 2885"/>
            <p:cNvSpPr>
              <a:spLocks/>
            </p:cNvSpPr>
            <p:nvPr/>
          </p:nvSpPr>
          <p:spPr bwMode="auto">
            <a:xfrm>
              <a:off x="5277" y="1427"/>
              <a:ext cx="24" cy="51"/>
            </a:xfrm>
            <a:custGeom>
              <a:avLst/>
              <a:gdLst>
                <a:gd name="T0" fmla="*/ 73 w 73"/>
                <a:gd name="T1" fmla="*/ 149 h 154"/>
                <a:gd name="T2" fmla="*/ 68 w 73"/>
                <a:gd name="T3" fmla="*/ 151 h 154"/>
                <a:gd name="T4" fmla="*/ 62 w 73"/>
                <a:gd name="T5" fmla="*/ 152 h 154"/>
                <a:gd name="T6" fmla="*/ 56 w 73"/>
                <a:gd name="T7" fmla="*/ 152 h 154"/>
                <a:gd name="T8" fmla="*/ 50 w 73"/>
                <a:gd name="T9" fmla="*/ 154 h 154"/>
                <a:gd name="T10" fmla="*/ 33 w 73"/>
                <a:gd name="T11" fmla="*/ 151 h 154"/>
                <a:gd name="T12" fmla="*/ 23 w 73"/>
                <a:gd name="T13" fmla="*/ 144 h 154"/>
                <a:gd name="T14" fmla="*/ 14 w 73"/>
                <a:gd name="T15" fmla="*/ 132 h 154"/>
                <a:gd name="T16" fmla="*/ 13 w 73"/>
                <a:gd name="T17" fmla="*/ 112 h 154"/>
                <a:gd name="T18" fmla="*/ 13 w 73"/>
                <a:gd name="T19" fmla="*/ 50 h 154"/>
                <a:gd name="T20" fmla="*/ 0 w 73"/>
                <a:gd name="T21" fmla="*/ 50 h 154"/>
                <a:gd name="T22" fmla="*/ 0 w 73"/>
                <a:gd name="T23" fmla="*/ 33 h 154"/>
                <a:gd name="T24" fmla="*/ 13 w 73"/>
                <a:gd name="T25" fmla="*/ 33 h 154"/>
                <a:gd name="T26" fmla="*/ 13 w 73"/>
                <a:gd name="T27" fmla="*/ 0 h 154"/>
                <a:gd name="T28" fmla="*/ 33 w 73"/>
                <a:gd name="T29" fmla="*/ 0 h 154"/>
                <a:gd name="T30" fmla="*/ 33 w 73"/>
                <a:gd name="T31" fmla="*/ 33 h 154"/>
                <a:gd name="T32" fmla="*/ 73 w 73"/>
                <a:gd name="T33" fmla="*/ 33 h 154"/>
                <a:gd name="T34" fmla="*/ 73 w 73"/>
                <a:gd name="T35" fmla="*/ 50 h 154"/>
                <a:gd name="T36" fmla="*/ 33 w 73"/>
                <a:gd name="T37" fmla="*/ 50 h 154"/>
                <a:gd name="T38" fmla="*/ 33 w 73"/>
                <a:gd name="T39" fmla="*/ 103 h 154"/>
                <a:gd name="T40" fmla="*/ 33 w 73"/>
                <a:gd name="T41" fmla="*/ 112 h 154"/>
                <a:gd name="T42" fmla="*/ 33 w 73"/>
                <a:gd name="T43" fmla="*/ 118 h 154"/>
                <a:gd name="T44" fmla="*/ 35 w 73"/>
                <a:gd name="T45" fmla="*/ 124 h 154"/>
                <a:gd name="T46" fmla="*/ 36 w 73"/>
                <a:gd name="T47" fmla="*/ 128 h 154"/>
                <a:gd name="T48" fmla="*/ 39 w 73"/>
                <a:gd name="T49" fmla="*/ 131 h 154"/>
                <a:gd name="T50" fmla="*/ 43 w 73"/>
                <a:gd name="T51" fmla="*/ 134 h 154"/>
                <a:gd name="T52" fmla="*/ 48 w 73"/>
                <a:gd name="T53" fmla="*/ 135 h 154"/>
                <a:gd name="T54" fmla="*/ 55 w 73"/>
                <a:gd name="T55" fmla="*/ 135 h 154"/>
                <a:gd name="T56" fmla="*/ 60 w 73"/>
                <a:gd name="T57" fmla="*/ 135 h 154"/>
                <a:gd name="T58" fmla="*/ 65 w 73"/>
                <a:gd name="T59" fmla="*/ 134 h 154"/>
                <a:gd name="T60" fmla="*/ 71 w 73"/>
                <a:gd name="T61" fmla="*/ 134 h 154"/>
                <a:gd name="T62" fmla="*/ 73 w 73"/>
                <a:gd name="T63" fmla="*/ 132 h 154"/>
                <a:gd name="T64" fmla="*/ 73 w 73"/>
                <a:gd name="T65" fmla="*/ 132 h 154"/>
                <a:gd name="T66" fmla="*/ 73 w 73"/>
                <a:gd name="T67" fmla="*/ 14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3" h="154">
                  <a:moveTo>
                    <a:pt x="73" y="149"/>
                  </a:moveTo>
                  <a:lnTo>
                    <a:pt x="68" y="151"/>
                  </a:lnTo>
                  <a:lnTo>
                    <a:pt x="62" y="152"/>
                  </a:lnTo>
                  <a:lnTo>
                    <a:pt x="56" y="152"/>
                  </a:lnTo>
                  <a:lnTo>
                    <a:pt x="50" y="154"/>
                  </a:lnTo>
                  <a:lnTo>
                    <a:pt x="33" y="151"/>
                  </a:lnTo>
                  <a:lnTo>
                    <a:pt x="23" y="144"/>
                  </a:lnTo>
                  <a:lnTo>
                    <a:pt x="14" y="132"/>
                  </a:lnTo>
                  <a:lnTo>
                    <a:pt x="13" y="112"/>
                  </a:lnTo>
                  <a:lnTo>
                    <a:pt x="13" y="50"/>
                  </a:lnTo>
                  <a:lnTo>
                    <a:pt x="0" y="50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0"/>
                  </a:lnTo>
                  <a:lnTo>
                    <a:pt x="33" y="0"/>
                  </a:lnTo>
                  <a:lnTo>
                    <a:pt x="33" y="33"/>
                  </a:lnTo>
                  <a:lnTo>
                    <a:pt x="73" y="33"/>
                  </a:lnTo>
                  <a:lnTo>
                    <a:pt x="73" y="50"/>
                  </a:lnTo>
                  <a:lnTo>
                    <a:pt x="33" y="50"/>
                  </a:lnTo>
                  <a:lnTo>
                    <a:pt x="33" y="103"/>
                  </a:lnTo>
                  <a:lnTo>
                    <a:pt x="33" y="112"/>
                  </a:lnTo>
                  <a:lnTo>
                    <a:pt x="33" y="118"/>
                  </a:lnTo>
                  <a:lnTo>
                    <a:pt x="35" y="124"/>
                  </a:lnTo>
                  <a:lnTo>
                    <a:pt x="36" y="128"/>
                  </a:lnTo>
                  <a:lnTo>
                    <a:pt x="39" y="131"/>
                  </a:lnTo>
                  <a:lnTo>
                    <a:pt x="43" y="134"/>
                  </a:lnTo>
                  <a:lnTo>
                    <a:pt x="48" y="135"/>
                  </a:lnTo>
                  <a:lnTo>
                    <a:pt x="55" y="135"/>
                  </a:lnTo>
                  <a:lnTo>
                    <a:pt x="60" y="135"/>
                  </a:lnTo>
                  <a:lnTo>
                    <a:pt x="65" y="134"/>
                  </a:lnTo>
                  <a:lnTo>
                    <a:pt x="71" y="134"/>
                  </a:lnTo>
                  <a:lnTo>
                    <a:pt x="73" y="132"/>
                  </a:lnTo>
                  <a:lnTo>
                    <a:pt x="73" y="132"/>
                  </a:lnTo>
                  <a:lnTo>
                    <a:pt x="73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3" name="Freeform 2886"/>
            <p:cNvSpPr>
              <a:spLocks noEditPoints="1"/>
            </p:cNvSpPr>
            <p:nvPr/>
          </p:nvSpPr>
          <p:spPr bwMode="auto">
            <a:xfrm>
              <a:off x="5307" y="1437"/>
              <a:ext cx="33" cy="41"/>
            </a:xfrm>
            <a:custGeom>
              <a:avLst/>
              <a:gdLst>
                <a:gd name="T0" fmla="*/ 81 w 101"/>
                <a:gd name="T1" fmla="*/ 121 h 124"/>
                <a:gd name="T2" fmla="*/ 78 w 101"/>
                <a:gd name="T3" fmla="*/ 111 h 124"/>
                <a:gd name="T4" fmla="*/ 69 w 101"/>
                <a:gd name="T5" fmla="*/ 117 h 124"/>
                <a:gd name="T6" fmla="*/ 59 w 101"/>
                <a:gd name="T7" fmla="*/ 121 h 124"/>
                <a:gd name="T8" fmla="*/ 46 w 101"/>
                <a:gd name="T9" fmla="*/ 124 h 124"/>
                <a:gd name="T10" fmla="*/ 23 w 101"/>
                <a:gd name="T11" fmla="*/ 122 h 124"/>
                <a:gd name="T12" fmla="*/ 2 w 101"/>
                <a:gd name="T13" fmla="*/ 102 h 124"/>
                <a:gd name="T14" fmla="*/ 2 w 101"/>
                <a:gd name="T15" fmla="*/ 73 h 124"/>
                <a:gd name="T16" fmla="*/ 13 w 101"/>
                <a:gd name="T17" fmla="*/ 58 h 124"/>
                <a:gd name="T18" fmla="*/ 35 w 101"/>
                <a:gd name="T19" fmla="*/ 47 h 124"/>
                <a:gd name="T20" fmla="*/ 64 w 101"/>
                <a:gd name="T21" fmla="*/ 45 h 124"/>
                <a:gd name="T22" fmla="*/ 81 w 101"/>
                <a:gd name="T23" fmla="*/ 40 h 124"/>
                <a:gd name="T24" fmla="*/ 78 w 101"/>
                <a:gd name="T25" fmla="*/ 29 h 124"/>
                <a:gd name="T26" fmla="*/ 72 w 101"/>
                <a:gd name="T27" fmla="*/ 22 h 124"/>
                <a:gd name="T28" fmla="*/ 62 w 101"/>
                <a:gd name="T29" fmla="*/ 19 h 124"/>
                <a:gd name="T30" fmla="*/ 49 w 101"/>
                <a:gd name="T31" fmla="*/ 17 h 124"/>
                <a:gd name="T32" fmla="*/ 32 w 101"/>
                <a:gd name="T33" fmla="*/ 20 h 124"/>
                <a:gd name="T34" fmla="*/ 12 w 101"/>
                <a:gd name="T35" fmla="*/ 26 h 124"/>
                <a:gd name="T36" fmla="*/ 10 w 101"/>
                <a:gd name="T37" fmla="*/ 6 h 124"/>
                <a:gd name="T38" fmla="*/ 28 w 101"/>
                <a:gd name="T39" fmla="*/ 1 h 124"/>
                <a:gd name="T40" fmla="*/ 49 w 101"/>
                <a:gd name="T41" fmla="*/ 0 h 124"/>
                <a:gd name="T42" fmla="*/ 71 w 101"/>
                <a:gd name="T43" fmla="*/ 3 h 124"/>
                <a:gd name="T44" fmla="*/ 87 w 101"/>
                <a:gd name="T45" fmla="*/ 9 h 124"/>
                <a:gd name="T46" fmla="*/ 97 w 101"/>
                <a:gd name="T47" fmla="*/ 22 h 124"/>
                <a:gd name="T48" fmla="*/ 101 w 101"/>
                <a:gd name="T49" fmla="*/ 40 h 124"/>
                <a:gd name="T50" fmla="*/ 81 w 101"/>
                <a:gd name="T51" fmla="*/ 92 h 124"/>
                <a:gd name="T52" fmla="*/ 71 w 101"/>
                <a:gd name="T53" fmla="*/ 59 h 124"/>
                <a:gd name="T54" fmla="*/ 48 w 101"/>
                <a:gd name="T55" fmla="*/ 62 h 124"/>
                <a:gd name="T56" fmla="*/ 32 w 101"/>
                <a:gd name="T57" fmla="*/ 66 h 124"/>
                <a:gd name="T58" fmla="*/ 22 w 101"/>
                <a:gd name="T59" fmla="*/ 76 h 124"/>
                <a:gd name="T60" fmla="*/ 22 w 101"/>
                <a:gd name="T61" fmla="*/ 95 h 124"/>
                <a:gd name="T62" fmla="*/ 35 w 101"/>
                <a:gd name="T63" fmla="*/ 105 h 124"/>
                <a:gd name="T64" fmla="*/ 56 w 101"/>
                <a:gd name="T65" fmla="*/ 105 h 124"/>
                <a:gd name="T66" fmla="*/ 74 w 101"/>
                <a:gd name="T67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4">
                  <a:moveTo>
                    <a:pt x="101" y="121"/>
                  </a:moveTo>
                  <a:lnTo>
                    <a:pt x="81" y="121"/>
                  </a:lnTo>
                  <a:lnTo>
                    <a:pt x="81" y="108"/>
                  </a:lnTo>
                  <a:lnTo>
                    <a:pt x="78" y="111"/>
                  </a:lnTo>
                  <a:lnTo>
                    <a:pt x="74" y="114"/>
                  </a:lnTo>
                  <a:lnTo>
                    <a:pt x="69" y="117"/>
                  </a:lnTo>
                  <a:lnTo>
                    <a:pt x="65" y="118"/>
                  </a:lnTo>
                  <a:lnTo>
                    <a:pt x="59" y="121"/>
                  </a:lnTo>
                  <a:lnTo>
                    <a:pt x="54" y="122"/>
                  </a:lnTo>
                  <a:lnTo>
                    <a:pt x="46" y="124"/>
                  </a:lnTo>
                  <a:lnTo>
                    <a:pt x="39" y="124"/>
                  </a:lnTo>
                  <a:lnTo>
                    <a:pt x="23" y="122"/>
                  </a:lnTo>
                  <a:lnTo>
                    <a:pt x="12" y="114"/>
                  </a:lnTo>
                  <a:lnTo>
                    <a:pt x="2" y="102"/>
                  </a:lnTo>
                  <a:lnTo>
                    <a:pt x="0" y="86"/>
                  </a:lnTo>
                  <a:lnTo>
                    <a:pt x="2" y="73"/>
                  </a:lnTo>
                  <a:lnTo>
                    <a:pt x="6" y="65"/>
                  </a:lnTo>
                  <a:lnTo>
                    <a:pt x="13" y="58"/>
                  </a:lnTo>
                  <a:lnTo>
                    <a:pt x="23" y="52"/>
                  </a:lnTo>
                  <a:lnTo>
                    <a:pt x="35" y="47"/>
                  </a:lnTo>
                  <a:lnTo>
                    <a:pt x="48" y="46"/>
                  </a:lnTo>
                  <a:lnTo>
                    <a:pt x="64" y="45"/>
                  </a:lnTo>
                  <a:lnTo>
                    <a:pt x="81" y="43"/>
                  </a:lnTo>
                  <a:lnTo>
                    <a:pt x="81" y="40"/>
                  </a:lnTo>
                  <a:lnTo>
                    <a:pt x="81" y="33"/>
                  </a:lnTo>
                  <a:lnTo>
                    <a:pt x="78" y="29"/>
                  </a:lnTo>
                  <a:lnTo>
                    <a:pt x="75" y="24"/>
                  </a:lnTo>
                  <a:lnTo>
                    <a:pt x="72" y="22"/>
                  </a:lnTo>
                  <a:lnTo>
                    <a:pt x="67" y="20"/>
                  </a:lnTo>
                  <a:lnTo>
                    <a:pt x="62" y="19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1" y="19"/>
                  </a:lnTo>
                  <a:lnTo>
                    <a:pt x="32" y="20"/>
                  </a:lnTo>
                  <a:lnTo>
                    <a:pt x="22" y="22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6"/>
                  </a:lnTo>
                  <a:lnTo>
                    <a:pt x="18" y="4"/>
                  </a:lnTo>
                  <a:lnTo>
                    <a:pt x="28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3"/>
                  </a:lnTo>
                  <a:lnTo>
                    <a:pt x="79" y="4"/>
                  </a:lnTo>
                  <a:lnTo>
                    <a:pt x="87" y="9"/>
                  </a:lnTo>
                  <a:lnTo>
                    <a:pt x="92" y="14"/>
                  </a:lnTo>
                  <a:lnTo>
                    <a:pt x="97" y="22"/>
                  </a:lnTo>
                  <a:lnTo>
                    <a:pt x="100" y="30"/>
                  </a:lnTo>
                  <a:lnTo>
                    <a:pt x="101" y="40"/>
                  </a:lnTo>
                  <a:lnTo>
                    <a:pt x="101" y="121"/>
                  </a:lnTo>
                  <a:close/>
                  <a:moveTo>
                    <a:pt x="81" y="92"/>
                  </a:moveTo>
                  <a:lnTo>
                    <a:pt x="81" y="59"/>
                  </a:lnTo>
                  <a:lnTo>
                    <a:pt x="71" y="59"/>
                  </a:lnTo>
                  <a:lnTo>
                    <a:pt x="59" y="60"/>
                  </a:lnTo>
                  <a:lnTo>
                    <a:pt x="48" y="62"/>
                  </a:lnTo>
                  <a:lnTo>
                    <a:pt x="41" y="63"/>
                  </a:lnTo>
                  <a:lnTo>
                    <a:pt x="32" y="66"/>
                  </a:lnTo>
                  <a:lnTo>
                    <a:pt x="26" y="72"/>
                  </a:lnTo>
                  <a:lnTo>
                    <a:pt x="22" y="76"/>
                  </a:lnTo>
                  <a:lnTo>
                    <a:pt x="20" y="85"/>
                  </a:lnTo>
                  <a:lnTo>
                    <a:pt x="22" y="95"/>
                  </a:lnTo>
                  <a:lnTo>
                    <a:pt x="28" y="101"/>
                  </a:lnTo>
                  <a:lnTo>
                    <a:pt x="35" y="105"/>
                  </a:lnTo>
                  <a:lnTo>
                    <a:pt x="46" y="105"/>
                  </a:lnTo>
                  <a:lnTo>
                    <a:pt x="56" y="105"/>
                  </a:lnTo>
                  <a:lnTo>
                    <a:pt x="65" y="102"/>
                  </a:lnTo>
                  <a:lnTo>
                    <a:pt x="74" y="98"/>
                  </a:lnTo>
                  <a:lnTo>
                    <a:pt x="81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4" name="Freeform 2887"/>
            <p:cNvSpPr>
              <a:spLocks noEditPoints="1"/>
            </p:cNvSpPr>
            <p:nvPr/>
          </p:nvSpPr>
          <p:spPr bwMode="auto">
            <a:xfrm>
              <a:off x="5353" y="1437"/>
              <a:ext cx="34" cy="54"/>
            </a:xfrm>
            <a:custGeom>
              <a:avLst/>
              <a:gdLst>
                <a:gd name="T0" fmla="*/ 103 w 103"/>
                <a:gd name="T1" fmla="*/ 60 h 164"/>
                <a:gd name="T2" fmla="*/ 103 w 103"/>
                <a:gd name="T3" fmla="*/ 75 h 164"/>
                <a:gd name="T4" fmla="*/ 99 w 103"/>
                <a:gd name="T5" fmla="*/ 86 h 164"/>
                <a:gd name="T6" fmla="*/ 95 w 103"/>
                <a:gd name="T7" fmla="*/ 98 h 164"/>
                <a:gd name="T8" fmla="*/ 87 w 103"/>
                <a:gd name="T9" fmla="*/ 106 h 164"/>
                <a:gd name="T10" fmla="*/ 80 w 103"/>
                <a:gd name="T11" fmla="*/ 114 h 164"/>
                <a:gd name="T12" fmla="*/ 72 w 103"/>
                <a:gd name="T13" fmla="*/ 119 h 164"/>
                <a:gd name="T14" fmla="*/ 61 w 103"/>
                <a:gd name="T15" fmla="*/ 122 h 164"/>
                <a:gd name="T16" fmla="*/ 51 w 103"/>
                <a:gd name="T17" fmla="*/ 124 h 164"/>
                <a:gd name="T18" fmla="*/ 43 w 103"/>
                <a:gd name="T19" fmla="*/ 122 h 164"/>
                <a:gd name="T20" fmla="*/ 36 w 103"/>
                <a:gd name="T21" fmla="*/ 121 h 164"/>
                <a:gd name="T22" fmla="*/ 27 w 103"/>
                <a:gd name="T23" fmla="*/ 118 h 164"/>
                <a:gd name="T24" fmla="*/ 20 w 103"/>
                <a:gd name="T25" fmla="*/ 115 h 164"/>
                <a:gd name="T26" fmla="*/ 20 w 103"/>
                <a:gd name="T27" fmla="*/ 164 h 164"/>
                <a:gd name="T28" fmla="*/ 0 w 103"/>
                <a:gd name="T29" fmla="*/ 164 h 164"/>
                <a:gd name="T30" fmla="*/ 0 w 103"/>
                <a:gd name="T31" fmla="*/ 3 h 164"/>
                <a:gd name="T32" fmla="*/ 20 w 103"/>
                <a:gd name="T33" fmla="*/ 3 h 164"/>
                <a:gd name="T34" fmla="*/ 20 w 103"/>
                <a:gd name="T35" fmla="*/ 16 h 164"/>
                <a:gd name="T36" fmla="*/ 28 w 103"/>
                <a:gd name="T37" fmla="*/ 9 h 164"/>
                <a:gd name="T38" fmla="*/ 37 w 103"/>
                <a:gd name="T39" fmla="*/ 4 h 164"/>
                <a:gd name="T40" fmla="*/ 47 w 103"/>
                <a:gd name="T41" fmla="*/ 0 h 164"/>
                <a:gd name="T42" fmla="*/ 59 w 103"/>
                <a:gd name="T43" fmla="*/ 0 h 164"/>
                <a:gd name="T44" fmla="*/ 69 w 103"/>
                <a:gd name="T45" fmla="*/ 0 h 164"/>
                <a:gd name="T46" fmla="*/ 86 w 103"/>
                <a:gd name="T47" fmla="*/ 9 h 164"/>
                <a:gd name="T48" fmla="*/ 92 w 103"/>
                <a:gd name="T49" fmla="*/ 16 h 164"/>
                <a:gd name="T50" fmla="*/ 97 w 103"/>
                <a:gd name="T51" fmla="*/ 24 h 164"/>
                <a:gd name="T52" fmla="*/ 103 w 103"/>
                <a:gd name="T53" fmla="*/ 46 h 164"/>
                <a:gd name="T54" fmla="*/ 103 w 103"/>
                <a:gd name="T55" fmla="*/ 60 h 164"/>
                <a:gd name="T56" fmla="*/ 83 w 103"/>
                <a:gd name="T57" fmla="*/ 60 h 164"/>
                <a:gd name="T58" fmla="*/ 82 w 103"/>
                <a:gd name="T59" fmla="*/ 42 h 164"/>
                <a:gd name="T60" fmla="*/ 76 w 103"/>
                <a:gd name="T61" fmla="*/ 29 h 164"/>
                <a:gd name="T62" fmla="*/ 67 w 103"/>
                <a:gd name="T63" fmla="*/ 20 h 164"/>
                <a:gd name="T64" fmla="*/ 54 w 103"/>
                <a:gd name="T65" fmla="*/ 19 h 164"/>
                <a:gd name="T66" fmla="*/ 46 w 103"/>
                <a:gd name="T67" fmla="*/ 19 h 164"/>
                <a:gd name="T68" fmla="*/ 37 w 103"/>
                <a:gd name="T69" fmla="*/ 23 h 164"/>
                <a:gd name="T70" fmla="*/ 28 w 103"/>
                <a:gd name="T71" fmla="*/ 26 h 164"/>
                <a:gd name="T72" fmla="*/ 20 w 103"/>
                <a:gd name="T73" fmla="*/ 32 h 164"/>
                <a:gd name="T74" fmla="*/ 20 w 103"/>
                <a:gd name="T75" fmla="*/ 99 h 164"/>
                <a:gd name="T76" fmla="*/ 28 w 103"/>
                <a:gd name="T77" fmla="*/ 102 h 164"/>
                <a:gd name="T78" fmla="*/ 34 w 103"/>
                <a:gd name="T79" fmla="*/ 104 h 164"/>
                <a:gd name="T80" fmla="*/ 41 w 103"/>
                <a:gd name="T81" fmla="*/ 105 h 164"/>
                <a:gd name="T82" fmla="*/ 49 w 103"/>
                <a:gd name="T83" fmla="*/ 105 h 164"/>
                <a:gd name="T84" fmla="*/ 63 w 103"/>
                <a:gd name="T85" fmla="*/ 104 h 164"/>
                <a:gd name="T86" fmla="*/ 74 w 103"/>
                <a:gd name="T87" fmla="*/ 94 h 164"/>
                <a:gd name="T88" fmla="*/ 82 w 103"/>
                <a:gd name="T89" fmla="*/ 81 h 164"/>
                <a:gd name="T90" fmla="*/ 83 w 103"/>
                <a:gd name="T91" fmla="*/ 6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" h="164">
                  <a:moveTo>
                    <a:pt x="103" y="60"/>
                  </a:moveTo>
                  <a:lnTo>
                    <a:pt x="103" y="75"/>
                  </a:lnTo>
                  <a:lnTo>
                    <a:pt x="99" y="86"/>
                  </a:lnTo>
                  <a:lnTo>
                    <a:pt x="95" y="98"/>
                  </a:lnTo>
                  <a:lnTo>
                    <a:pt x="87" y="106"/>
                  </a:lnTo>
                  <a:lnTo>
                    <a:pt x="80" y="114"/>
                  </a:lnTo>
                  <a:lnTo>
                    <a:pt x="72" y="119"/>
                  </a:lnTo>
                  <a:lnTo>
                    <a:pt x="61" y="122"/>
                  </a:lnTo>
                  <a:lnTo>
                    <a:pt x="51" y="124"/>
                  </a:lnTo>
                  <a:lnTo>
                    <a:pt x="43" y="122"/>
                  </a:lnTo>
                  <a:lnTo>
                    <a:pt x="36" y="121"/>
                  </a:lnTo>
                  <a:lnTo>
                    <a:pt x="27" y="118"/>
                  </a:lnTo>
                  <a:lnTo>
                    <a:pt x="20" y="115"/>
                  </a:lnTo>
                  <a:lnTo>
                    <a:pt x="20" y="164"/>
                  </a:lnTo>
                  <a:lnTo>
                    <a:pt x="0" y="164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8" y="9"/>
                  </a:lnTo>
                  <a:lnTo>
                    <a:pt x="37" y="4"/>
                  </a:lnTo>
                  <a:lnTo>
                    <a:pt x="47" y="0"/>
                  </a:lnTo>
                  <a:lnTo>
                    <a:pt x="59" y="0"/>
                  </a:lnTo>
                  <a:lnTo>
                    <a:pt x="69" y="0"/>
                  </a:lnTo>
                  <a:lnTo>
                    <a:pt x="86" y="9"/>
                  </a:lnTo>
                  <a:lnTo>
                    <a:pt x="92" y="16"/>
                  </a:lnTo>
                  <a:lnTo>
                    <a:pt x="97" y="24"/>
                  </a:lnTo>
                  <a:lnTo>
                    <a:pt x="103" y="46"/>
                  </a:lnTo>
                  <a:lnTo>
                    <a:pt x="103" y="60"/>
                  </a:lnTo>
                  <a:close/>
                  <a:moveTo>
                    <a:pt x="83" y="60"/>
                  </a:moveTo>
                  <a:lnTo>
                    <a:pt x="82" y="42"/>
                  </a:lnTo>
                  <a:lnTo>
                    <a:pt x="76" y="29"/>
                  </a:lnTo>
                  <a:lnTo>
                    <a:pt x="67" y="20"/>
                  </a:lnTo>
                  <a:lnTo>
                    <a:pt x="54" y="19"/>
                  </a:lnTo>
                  <a:lnTo>
                    <a:pt x="46" y="19"/>
                  </a:lnTo>
                  <a:lnTo>
                    <a:pt x="37" y="23"/>
                  </a:lnTo>
                  <a:lnTo>
                    <a:pt x="28" y="26"/>
                  </a:lnTo>
                  <a:lnTo>
                    <a:pt x="20" y="32"/>
                  </a:lnTo>
                  <a:lnTo>
                    <a:pt x="20" y="99"/>
                  </a:lnTo>
                  <a:lnTo>
                    <a:pt x="28" y="102"/>
                  </a:lnTo>
                  <a:lnTo>
                    <a:pt x="34" y="104"/>
                  </a:lnTo>
                  <a:lnTo>
                    <a:pt x="41" y="105"/>
                  </a:lnTo>
                  <a:lnTo>
                    <a:pt x="49" y="105"/>
                  </a:lnTo>
                  <a:lnTo>
                    <a:pt x="63" y="104"/>
                  </a:lnTo>
                  <a:lnTo>
                    <a:pt x="74" y="94"/>
                  </a:lnTo>
                  <a:lnTo>
                    <a:pt x="82" y="81"/>
                  </a:lnTo>
                  <a:lnTo>
                    <a:pt x="83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5" name="Freeform 2888"/>
            <p:cNvSpPr>
              <a:spLocks noEditPoints="1"/>
            </p:cNvSpPr>
            <p:nvPr/>
          </p:nvSpPr>
          <p:spPr bwMode="auto">
            <a:xfrm>
              <a:off x="5395" y="1437"/>
              <a:ext cx="36" cy="41"/>
            </a:xfrm>
            <a:custGeom>
              <a:avLst/>
              <a:gdLst>
                <a:gd name="T0" fmla="*/ 107 w 107"/>
                <a:gd name="T1" fmla="*/ 63 h 124"/>
                <a:gd name="T2" fmla="*/ 20 w 107"/>
                <a:gd name="T3" fmla="*/ 63 h 124"/>
                <a:gd name="T4" fmla="*/ 20 w 107"/>
                <a:gd name="T5" fmla="*/ 75 h 124"/>
                <a:gd name="T6" fmla="*/ 23 w 107"/>
                <a:gd name="T7" fmla="*/ 83 h 124"/>
                <a:gd name="T8" fmla="*/ 28 w 107"/>
                <a:gd name="T9" fmla="*/ 91 h 124"/>
                <a:gd name="T10" fmla="*/ 32 w 107"/>
                <a:gd name="T11" fmla="*/ 96 h 124"/>
                <a:gd name="T12" fmla="*/ 39 w 107"/>
                <a:gd name="T13" fmla="*/ 101 h 124"/>
                <a:gd name="T14" fmla="*/ 45 w 107"/>
                <a:gd name="T15" fmla="*/ 104 h 124"/>
                <a:gd name="T16" fmla="*/ 54 w 107"/>
                <a:gd name="T17" fmla="*/ 106 h 124"/>
                <a:gd name="T18" fmla="*/ 62 w 107"/>
                <a:gd name="T19" fmla="*/ 106 h 124"/>
                <a:gd name="T20" fmla="*/ 74 w 107"/>
                <a:gd name="T21" fmla="*/ 105 h 124"/>
                <a:gd name="T22" fmla="*/ 87 w 107"/>
                <a:gd name="T23" fmla="*/ 102 h 124"/>
                <a:gd name="T24" fmla="*/ 98 w 107"/>
                <a:gd name="T25" fmla="*/ 96 h 124"/>
                <a:gd name="T26" fmla="*/ 104 w 107"/>
                <a:gd name="T27" fmla="*/ 92 h 124"/>
                <a:gd name="T28" fmla="*/ 105 w 107"/>
                <a:gd name="T29" fmla="*/ 92 h 124"/>
                <a:gd name="T30" fmla="*/ 105 w 107"/>
                <a:gd name="T31" fmla="*/ 114 h 124"/>
                <a:gd name="T32" fmla="*/ 95 w 107"/>
                <a:gd name="T33" fmla="*/ 118 h 124"/>
                <a:gd name="T34" fmla="*/ 84 w 107"/>
                <a:gd name="T35" fmla="*/ 121 h 124"/>
                <a:gd name="T36" fmla="*/ 74 w 107"/>
                <a:gd name="T37" fmla="*/ 124 h 124"/>
                <a:gd name="T38" fmla="*/ 62 w 107"/>
                <a:gd name="T39" fmla="*/ 124 h 124"/>
                <a:gd name="T40" fmla="*/ 48 w 107"/>
                <a:gd name="T41" fmla="*/ 122 h 124"/>
                <a:gd name="T42" fmla="*/ 26 w 107"/>
                <a:gd name="T43" fmla="*/ 115 h 124"/>
                <a:gd name="T44" fmla="*/ 16 w 107"/>
                <a:gd name="T45" fmla="*/ 108 h 124"/>
                <a:gd name="T46" fmla="*/ 9 w 107"/>
                <a:gd name="T47" fmla="*/ 99 h 124"/>
                <a:gd name="T48" fmla="*/ 0 w 107"/>
                <a:gd name="T49" fmla="*/ 76 h 124"/>
                <a:gd name="T50" fmla="*/ 0 w 107"/>
                <a:gd name="T51" fmla="*/ 62 h 124"/>
                <a:gd name="T52" fmla="*/ 0 w 107"/>
                <a:gd name="T53" fmla="*/ 49 h 124"/>
                <a:gd name="T54" fmla="*/ 9 w 107"/>
                <a:gd name="T55" fmla="*/ 26 h 124"/>
                <a:gd name="T56" fmla="*/ 16 w 107"/>
                <a:gd name="T57" fmla="*/ 17 h 124"/>
                <a:gd name="T58" fmla="*/ 25 w 107"/>
                <a:gd name="T59" fmla="*/ 9 h 124"/>
                <a:gd name="T60" fmla="*/ 45 w 107"/>
                <a:gd name="T61" fmla="*/ 0 h 124"/>
                <a:gd name="T62" fmla="*/ 58 w 107"/>
                <a:gd name="T63" fmla="*/ 0 h 124"/>
                <a:gd name="T64" fmla="*/ 69 w 107"/>
                <a:gd name="T65" fmla="*/ 0 h 124"/>
                <a:gd name="T66" fmla="*/ 87 w 107"/>
                <a:gd name="T67" fmla="*/ 7 h 124"/>
                <a:gd name="T68" fmla="*/ 94 w 107"/>
                <a:gd name="T69" fmla="*/ 14 h 124"/>
                <a:gd name="T70" fmla="*/ 100 w 107"/>
                <a:gd name="T71" fmla="*/ 22 h 124"/>
                <a:gd name="T72" fmla="*/ 107 w 107"/>
                <a:gd name="T73" fmla="*/ 40 h 124"/>
                <a:gd name="T74" fmla="*/ 107 w 107"/>
                <a:gd name="T75" fmla="*/ 53 h 124"/>
                <a:gd name="T76" fmla="*/ 107 w 107"/>
                <a:gd name="T77" fmla="*/ 63 h 124"/>
                <a:gd name="T78" fmla="*/ 88 w 107"/>
                <a:gd name="T79" fmla="*/ 49 h 124"/>
                <a:gd name="T80" fmla="*/ 87 w 107"/>
                <a:gd name="T81" fmla="*/ 35 h 124"/>
                <a:gd name="T82" fmla="*/ 79 w 107"/>
                <a:gd name="T83" fmla="*/ 24 h 124"/>
                <a:gd name="T84" fmla="*/ 71 w 107"/>
                <a:gd name="T85" fmla="*/ 17 h 124"/>
                <a:gd name="T86" fmla="*/ 56 w 107"/>
                <a:gd name="T87" fmla="*/ 16 h 124"/>
                <a:gd name="T88" fmla="*/ 42 w 107"/>
                <a:gd name="T89" fmla="*/ 17 h 124"/>
                <a:gd name="T90" fmla="*/ 31 w 107"/>
                <a:gd name="T91" fmla="*/ 26 h 124"/>
                <a:gd name="T92" fmla="*/ 23 w 107"/>
                <a:gd name="T93" fmla="*/ 36 h 124"/>
                <a:gd name="T94" fmla="*/ 20 w 107"/>
                <a:gd name="T95" fmla="*/ 49 h 124"/>
                <a:gd name="T96" fmla="*/ 88 w 107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" h="124">
                  <a:moveTo>
                    <a:pt x="107" y="63"/>
                  </a:moveTo>
                  <a:lnTo>
                    <a:pt x="20" y="63"/>
                  </a:lnTo>
                  <a:lnTo>
                    <a:pt x="20" y="75"/>
                  </a:lnTo>
                  <a:lnTo>
                    <a:pt x="23" y="83"/>
                  </a:lnTo>
                  <a:lnTo>
                    <a:pt x="28" y="91"/>
                  </a:lnTo>
                  <a:lnTo>
                    <a:pt x="32" y="96"/>
                  </a:lnTo>
                  <a:lnTo>
                    <a:pt x="39" y="101"/>
                  </a:lnTo>
                  <a:lnTo>
                    <a:pt x="45" y="104"/>
                  </a:lnTo>
                  <a:lnTo>
                    <a:pt x="54" y="106"/>
                  </a:lnTo>
                  <a:lnTo>
                    <a:pt x="62" y="106"/>
                  </a:lnTo>
                  <a:lnTo>
                    <a:pt x="74" y="105"/>
                  </a:lnTo>
                  <a:lnTo>
                    <a:pt x="87" y="102"/>
                  </a:lnTo>
                  <a:lnTo>
                    <a:pt x="98" y="96"/>
                  </a:lnTo>
                  <a:lnTo>
                    <a:pt x="104" y="92"/>
                  </a:lnTo>
                  <a:lnTo>
                    <a:pt x="105" y="92"/>
                  </a:lnTo>
                  <a:lnTo>
                    <a:pt x="105" y="114"/>
                  </a:lnTo>
                  <a:lnTo>
                    <a:pt x="95" y="118"/>
                  </a:lnTo>
                  <a:lnTo>
                    <a:pt x="84" y="121"/>
                  </a:lnTo>
                  <a:lnTo>
                    <a:pt x="74" y="124"/>
                  </a:lnTo>
                  <a:lnTo>
                    <a:pt x="62" y="124"/>
                  </a:lnTo>
                  <a:lnTo>
                    <a:pt x="48" y="122"/>
                  </a:lnTo>
                  <a:lnTo>
                    <a:pt x="26" y="115"/>
                  </a:lnTo>
                  <a:lnTo>
                    <a:pt x="16" y="108"/>
                  </a:lnTo>
                  <a:lnTo>
                    <a:pt x="9" y="99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9" y="26"/>
                  </a:lnTo>
                  <a:lnTo>
                    <a:pt x="16" y="17"/>
                  </a:lnTo>
                  <a:lnTo>
                    <a:pt x="25" y="9"/>
                  </a:lnTo>
                  <a:lnTo>
                    <a:pt x="45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87" y="7"/>
                  </a:lnTo>
                  <a:lnTo>
                    <a:pt x="94" y="14"/>
                  </a:lnTo>
                  <a:lnTo>
                    <a:pt x="100" y="22"/>
                  </a:lnTo>
                  <a:lnTo>
                    <a:pt x="107" y="40"/>
                  </a:lnTo>
                  <a:lnTo>
                    <a:pt x="107" y="53"/>
                  </a:lnTo>
                  <a:lnTo>
                    <a:pt x="107" y="63"/>
                  </a:lnTo>
                  <a:close/>
                  <a:moveTo>
                    <a:pt x="88" y="49"/>
                  </a:moveTo>
                  <a:lnTo>
                    <a:pt x="87" y="35"/>
                  </a:lnTo>
                  <a:lnTo>
                    <a:pt x="79" y="24"/>
                  </a:lnTo>
                  <a:lnTo>
                    <a:pt x="71" y="17"/>
                  </a:lnTo>
                  <a:lnTo>
                    <a:pt x="56" y="16"/>
                  </a:lnTo>
                  <a:lnTo>
                    <a:pt x="42" y="17"/>
                  </a:lnTo>
                  <a:lnTo>
                    <a:pt x="31" y="26"/>
                  </a:lnTo>
                  <a:lnTo>
                    <a:pt x="23" y="36"/>
                  </a:lnTo>
                  <a:lnTo>
                    <a:pt x="20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6" name="Freeform 2889"/>
            <p:cNvSpPr>
              <a:spLocks noEditPoints="1"/>
            </p:cNvSpPr>
            <p:nvPr/>
          </p:nvSpPr>
          <p:spPr bwMode="auto">
            <a:xfrm>
              <a:off x="5446" y="1438"/>
              <a:ext cx="9" cy="39"/>
            </a:xfrm>
            <a:custGeom>
              <a:avLst/>
              <a:gdLst>
                <a:gd name="T0" fmla="*/ 25 w 25"/>
                <a:gd name="T1" fmla="*/ 30 h 118"/>
                <a:gd name="T2" fmla="*/ 0 w 25"/>
                <a:gd name="T3" fmla="*/ 30 h 118"/>
                <a:gd name="T4" fmla="*/ 0 w 25"/>
                <a:gd name="T5" fmla="*/ 0 h 118"/>
                <a:gd name="T6" fmla="*/ 25 w 25"/>
                <a:gd name="T7" fmla="*/ 0 h 118"/>
                <a:gd name="T8" fmla="*/ 25 w 25"/>
                <a:gd name="T9" fmla="*/ 30 h 118"/>
                <a:gd name="T10" fmla="*/ 25 w 25"/>
                <a:gd name="T11" fmla="*/ 118 h 118"/>
                <a:gd name="T12" fmla="*/ 0 w 25"/>
                <a:gd name="T13" fmla="*/ 118 h 118"/>
                <a:gd name="T14" fmla="*/ 0 w 25"/>
                <a:gd name="T15" fmla="*/ 88 h 118"/>
                <a:gd name="T16" fmla="*/ 25 w 25"/>
                <a:gd name="T17" fmla="*/ 88 h 118"/>
                <a:gd name="T18" fmla="*/ 25 w 25"/>
                <a:gd name="T1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18">
                  <a:moveTo>
                    <a:pt x="25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30"/>
                  </a:lnTo>
                  <a:close/>
                  <a:moveTo>
                    <a:pt x="25" y="118"/>
                  </a:moveTo>
                  <a:lnTo>
                    <a:pt x="0" y="118"/>
                  </a:lnTo>
                  <a:lnTo>
                    <a:pt x="0" y="88"/>
                  </a:lnTo>
                  <a:lnTo>
                    <a:pt x="25" y="88"/>
                  </a:lnTo>
                  <a:lnTo>
                    <a:pt x="25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7" name="Freeform 2890"/>
            <p:cNvSpPr>
              <a:spLocks/>
            </p:cNvSpPr>
            <p:nvPr/>
          </p:nvSpPr>
          <p:spPr bwMode="auto">
            <a:xfrm>
              <a:off x="5502" y="1425"/>
              <a:ext cx="28" cy="52"/>
            </a:xfrm>
            <a:custGeom>
              <a:avLst/>
              <a:gdLst>
                <a:gd name="T0" fmla="*/ 85 w 85"/>
                <a:gd name="T1" fmla="*/ 157 h 157"/>
                <a:gd name="T2" fmla="*/ 0 w 85"/>
                <a:gd name="T3" fmla="*/ 157 h 157"/>
                <a:gd name="T4" fmla="*/ 0 w 85"/>
                <a:gd name="T5" fmla="*/ 141 h 157"/>
                <a:gd name="T6" fmla="*/ 34 w 85"/>
                <a:gd name="T7" fmla="*/ 141 h 157"/>
                <a:gd name="T8" fmla="*/ 34 w 85"/>
                <a:gd name="T9" fmla="*/ 36 h 157"/>
                <a:gd name="T10" fmla="*/ 0 w 85"/>
                <a:gd name="T11" fmla="*/ 36 h 157"/>
                <a:gd name="T12" fmla="*/ 0 w 85"/>
                <a:gd name="T13" fmla="*/ 22 h 157"/>
                <a:gd name="T14" fmla="*/ 8 w 85"/>
                <a:gd name="T15" fmla="*/ 22 h 157"/>
                <a:gd name="T16" fmla="*/ 15 w 85"/>
                <a:gd name="T17" fmla="*/ 20 h 157"/>
                <a:gd name="T18" fmla="*/ 22 w 85"/>
                <a:gd name="T19" fmla="*/ 19 h 157"/>
                <a:gd name="T20" fmla="*/ 26 w 85"/>
                <a:gd name="T21" fmla="*/ 17 h 157"/>
                <a:gd name="T22" fmla="*/ 31 w 85"/>
                <a:gd name="T23" fmla="*/ 14 h 157"/>
                <a:gd name="T24" fmla="*/ 34 w 85"/>
                <a:gd name="T25" fmla="*/ 10 h 157"/>
                <a:gd name="T26" fmla="*/ 36 w 85"/>
                <a:gd name="T27" fmla="*/ 6 h 157"/>
                <a:gd name="T28" fmla="*/ 36 w 85"/>
                <a:gd name="T29" fmla="*/ 0 h 157"/>
                <a:gd name="T30" fmla="*/ 54 w 85"/>
                <a:gd name="T31" fmla="*/ 0 h 157"/>
                <a:gd name="T32" fmla="*/ 54 w 85"/>
                <a:gd name="T33" fmla="*/ 141 h 157"/>
                <a:gd name="T34" fmla="*/ 85 w 85"/>
                <a:gd name="T35" fmla="*/ 141 h 157"/>
                <a:gd name="T36" fmla="*/ 85 w 85"/>
                <a:gd name="T37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57">
                  <a:moveTo>
                    <a:pt x="85" y="157"/>
                  </a:moveTo>
                  <a:lnTo>
                    <a:pt x="0" y="157"/>
                  </a:lnTo>
                  <a:lnTo>
                    <a:pt x="0" y="141"/>
                  </a:lnTo>
                  <a:lnTo>
                    <a:pt x="34" y="141"/>
                  </a:lnTo>
                  <a:lnTo>
                    <a:pt x="34" y="36"/>
                  </a:lnTo>
                  <a:lnTo>
                    <a:pt x="0" y="36"/>
                  </a:lnTo>
                  <a:lnTo>
                    <a:pt x="0" y="22"/>
                  </a:lnTo>
                  <a:lnTo>
                    <a:pt x="8" y="22"/>
                  </a:lnTo>
                  <a:lnTo>
                    <a:pt x="15" y="20"/>
                  </a:lnTo>
                  <a:lnTo>
                    <a:pt x="22" y="19"/>
                  </a:lnTo>
                  <a:lnTo>
                    <a:pt x="26" y="17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54" y="0"/>
                  </a:lnTo>
                  <a:lnTo>
                    <a:pt x="54" y="141"/>
                  </a:lnTo>
                  <a:lnTo>
                    <a:pt x="85" y="141"/>
                  </a:lnTo>
                  <a:lnTo>
                    <a:pt x="85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8" name="Freeform 2891"/>
            <p:cNvSpPr>
              <a:spLocks/>
            </p:cNvSpPr>
            <p:nvPr/>
          </p:nvSpPr>
          <p:spPr bwMode="auto">
            <a:xfrm>
              <a:off x="5548" y="1425"/>
              <a:ext cx="28" cy="52"/>
            </a:xfrm>
            <a:custGeom>
              <a:avLst/>
              <a:gdLst>
                <a:gd name="T0" fmla="*/ 85 w 85"/>
                <a:gd name="T1" fmla="*/ 157 h 157"/>
                <a:gd name="T2" fmla="*/ 0 w 85"/>
                <a:gd name="T3" fmla="*/ 157 h 157"/>
                <a:gd name="T4" fmla="*/ 0 w 85"/>
                <a:gd name="T5" fmla="*/ 141 h 157"/>
                <a:gd name="T6" fmla="*/ 33 w 85"/>
                <a:gd name="T7" fmla="*/ 141 h 157"/>
                <a:gd name="T8" fmla="*/ 33 w 85"/>
                <a:gd name="T9" fmla="*/ 36 h 157"/>
                <a:gd name="T10" fmla="*/ 0 w 85"/>
                <a:gd name="T11" fmla="*/ 36 h 157"/>
                <a:gd name="T12" fmla="*/ 0 w 85"/>
                <a:gd name="T13" fmla="*/ 22 h 157"/>
                <a:gd name="T14" fmla="*/ 7 w 85"/>
                <a:gd name="T15" fmla="*/ 22 h 157"/>
                <a:gd name="T16" fmla="*/ 15 w 85"/>
                <a:gd name="T17" fmla="*/ 20 h 157"/>
                <a:gd name="T18" fmla="*/ 22 w 85"/>
                <a:gd name="T19" fmla="*/ 19 h 157"/>
                <a:gd name="T20" fmla="*/ 26 w 85"/>
                <a:gd name="T21" fmla="*/ 17 h 157"/>
                <a:gd name="T22" fmla="*/ 30 w 85"/>
                <a:gd name="T23" fmla="*/ 14 h 157"/>
                <a:gd name="T24" fmla="*/ 35 w 85"/>
                <a:gd name="T25" fmla="*/ 10 h 157"/>
                <a:gd name="T26" fmla="*/ 36 w 85"/>
                <a:gd name="T27" fmla="*/ 6 h 157"/>
                <a:gd name="T28" fmla="*/ 38 w 85"/>
                <a:gd name="T29" fmla="*/ 0 h 157"/>
                <a:gd name="T30" fmla="*/ 54 w 85"/>
                <a:gd name="T31" fmla="*/ 0 h 157"/>
                <a:gd name="T32" fmla="*/ 54 w 85"/>
                <a:gd name="T33" fmla="*/ 141 h 157"/>
                <a:gd name="T34" fmla="*/ 85 w 85"/>
                <a:gd name="T35" fmla="*/ 141 h 157"/>
                <a:gd name="T36" fmla="*/ 85 w 85"/>
                <a:gd name="T37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57">
                  <a:moveTo>
                    <a:pt x="85" y="157"/>
                  </a:moveTo>
                  <a:lnTo>
                    <a:pt x="0" y="157"/>
                  </a:lnTo>
                  <a:lnTo>
                    <a:pt x="0" y="141"/>
                  </a:lnTo>
                  <a:lnTo>
                    <a:pt x="33" y="141"/>
                  </a:lnTo>
                  <a:lnTo>
                    <a:pt x="33" y="36"/>
                  </a:lnTo>
                  <a:lnTo>
                    <a:pt x="0" y="36"/>
                  </a:lnTo>
                  <a:lnTo>
                    <a:pt x="0" y="22"/>
                  </a:lnTo>
                  <a:lnTo>
                    <a:pt x="7" y="22"/>
                  </a:lnTo>
                  <a:lnTo>
                    <a:pt x="15" y="20"/>
                  </a:lnTo>
                  <a:lnTo>
                    <a:pt x="22" y="19"/>
                  </a:lnTo>
                  <a:lnTo>
                    <a:pt x="26" y="17"/>
                  </a:lnTo>
                  <a:lnTo>
                    <a:pt x="30" y="14"/>
                  </a:lnTo>
                  <a:lnTo>
                    <a:pt x="35" y="10"/>
                  </a:lnTo>
                  <a:lnTo>
                    <a:pt x="36" y="6"/>
                  </a:lnTo>
                  <a:lnTo>
                    <a:pt x="38" y="0"/>
                  </a:lnTo>
                  <a:lnTo>
                    <a:pt x="54" y="0"/>
                  </a:lnTo>
                  <a:lnTo>
                    <a:pt x="54" y="141"/>
                  </a:lnTo>
                  <a:lnTo>
                    <a:pt x="85" y="141"/>
                  </a:lnTo>
                  <a:lnTo>
                    <a:pt x="85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9" name="Rectangle 2892"/>
            <p:cNvSpPr>
              <a:spLocks noChangeArrowheads="1"/>
            </p:cNvSpPr>
            <p:nvPr/>
          </p:nvSpPr>
          <p:spPr bwMode="auto">
            <a:xfrm>
              <a:off x="5593" y="1467"/>
              <a:ext cx="9" cy="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0" name="Freeform 2893"/>
            <p:cNvSpPr>
              <a:spLocks noEditPoints="1"/>
            </p:cNvSpPr>
            <p:nvPr/>
          </p:nvSpPr>
          <p:spPr bwMode="auto">
            <a:xfrm>
              <a:off x="5614" y="1423"/>
              <a:ext cx="38" cy="55"/>
            </a:xfrm>
            <a:custGeom>
              <a:avLst/>
              <a:gdLst>
                <a:gd name="T0" fmla="*/ 111 w 113"/>
                <a:gd name="T1" fmla="*/ 126 h 164"/>
                <a:gd name="T2" fmla="*/ 95 w 113"/>
                <a:gd name="T3" fmla="*/ 151 h 164"/>
                <a:gd name="T4" fmla="*/ 68 w 113"/>
                <a:gd name="T5" fmla="*/ 164 h 164"/>
                <a:gd name="T6" fmla="*/ 44 w 113"/>
                <a:gd name="T7" fmla="*/ 164 h 164"/>
                <a:gd name="T8" fmla="*/ 15 w 113"/>
                <a:gd name="T9" fmla="*/ 151 h 164"/>
                <a:gd name="T10" fmla="*/ 0 w 113"/>
                <a:gd name="T11" fmla="*/ 128 h 164"/>
                <a:gd name="T12" fmla="*/ 2 w 113"/>
                <a:gd name="T13" fmla="*/ 105 h 164"/>
                <a:gd name="T14" fmla="*/ 16 w 113"/>
                <a:gd name="T15" fmla="*/ 85 h 164"/>
                <a:gd name="T16" fmla="*/ 29 w 113"/>
                <a:gd name="T17" fmla="*/ 76 h 164"/>
                <a:gd name="T18" fmla="*/ 10 w 113"/>
                <a:gd name="T19" fmla="*/ 62 h 164"/>
                <a:gd name="T20" fmla="*/ 5 w 113"/>
                <a:gd name="T21" fmla="*/ 41 h 164"/>
                <a:gd name="T22" fmla="*/ 12 w 113"/>
                <a:gd name="T23" fmla="*/ 18 h 164"/>
                <a:gd name="T24" fmla="*/ 35 w 113"/>
                <a:gd name="T25" fmla="*/ 3 h 164"/>
                <a:gd name="T26" fmla="*/ 78 w 113"/>
                <a:gd name="T27" fmla="*/ 3 h 164"/>
                <a:gd name="T28" fmla="*/ 100 w 113"/>
                <a:gd name="T29" fmla="*/ 17 h 164"/>
                <a:gd name="T30" fmla="*/ 108 w 113"/>
                <a:gd name="T31" fmla="*/ 40 h 164"/>
                <a:gd name="T32" fmla="*/ 101 w 113"/>
                <a:gd name="T33" fmla="*/ 62 h 164"/>
                <a:gd name="T34" fmla="*/ 81 w 113"/>
                <a:gd name="T35" fmla="*/ 77 h 164"/>
                <a:gd name="T36" fmla="*/ 95 w 113"/>
                <a:gd name="T37" fmla="*/ 85 h 164"/>
                <a:gd name="T38" fmla="*/ 111 w 113"/>
                <a:gd name="T39" fmla="*/ 103 h 164"/>
                <a:gd name="T40" fmla="*/ 87 w 113"/>
                <a:gd name="T41" fmla="*/ 40 h 164"/>
                <a:gd name="T42" fmla="*/ 78 w 113"/>
                <a:gd name="T43" fmla="*/ 23 h 164"/>
                <a:gd name="T44" fmla="*/ 57 w 113"/>
                <a:gd name="T45" fmla="*/ 15 h 164"/>
                <a:gd name="T46" fmla="*/ 35 w 113"/>
                <a:gd name="T47" fmla="*/ 23 h 164"/>
                <a:gd name="T48" fmla="*/ 26 w 113"/>
                <a:gd name="T49" fmla="*/ 39 h 164"/>
                <a:gd name="T50" fmla="*/ 31 w 113"/>
                <a:gd name="T51" fmla="*/ 53 h 164"/>
                <a:gd name="T52" fmla="*/ 44 w 113"/>
                <a:gd name="T53" fmla="*/ 62 h 164"/>
                <a:gd name="T54" fmla="*/ 54 w 113"/>
                <a:gd name="T55" fmla="*/ 67 h 164"/>
                <a:gd name="T56" fmla="*/ 68 w 113"/>
                <a:gd name="T57" fmla="*/ 72 h 164"/>
                <a:gd name="T58" fmla="*/ 82 w 113"/>
                <a:gd name="T59" fmla="*/ 57 h 164"/>
                <a:gd name="T60" fmla="*/ 87 w 113"/>
                <a:gd name="T61" fmla="*/ 40 h 164"/>
                <a:gd name="T62" fmla="*/ 90 w 113"/>
                <a:gd name="T63" fmla="*/ 110 h 164"/>
                <a:gd name="T64" fmla="*/ 81 w 113"/>
                <a:gd name="T65" fmla="*/ 98 h 164"/>
                <a:gd name="T66" fmla="*/ 64 w 113"/>
                <a:gd name="T67" fmla="*/ 89 h 164"/>
                <a:gd name="T68" fmla="*/ 52 w 113"/>
                <a:gd name="T69" fmla="*/ 85 h 164"/>
                <a:gd name="T70" fmla="*/ 34 w 113"/>
                <a:gd name="T71" fmla="*/ 87 h 164"/>
                <a:gd name="T72" fmla="*/ 22 w 113"/>
                <a:gd name="T73" fmla="*/ 105 h 164"/>
                <a:gd name="T74" fmla="*/ 23 w 113"/>
                <a:gd name="T75" fmla="*/ 129 h 164"/>
                <a:gd name="T76" fmla="*/ 42 w 113"/>
                <a:gd name="T77" fmla="*/ 146 h 164"/>
                <a:gd name="T78" fmla="*/ 71 w 113"/>
                <a:gd name="T79" fmla="*/ 148 h 164"/>
                <a:gd name="T80" fmla="*/ 88 w 113"/>
                <a:gd name="T81" fmla="*/ 13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3" h="164">
                  <a:moveTo>
                    <a:pt x="113" y="118"/>
                  </a:moveTo>
                  <a:lnTo>
                    <a:pt x="111" y="126"/>
                  </a:lnTo>
                  <a:lnTo>
                    <a:pt x="104" y="144"/>
                  </a:lnTo>
                  <a:lnTo>
                    <a:pt x="95" y="151"/>
                  </a:lnTo>
                  <a:lnTo>
                    <a:pt x="88" y="157"/>
                  </a:lnTo>
                  <a:lnTo>
                    <a:pt x="68" y="164"/>
                  </a:lnTo>
                  <a:lnTo>
                    <a:pt x="57" y="164"/>
                  </a:lnTo>
                  <a:lnTo>
                    <a:pt x="44" y="164"/>
                  </a:lnTo>
                  <a:lnTo>
                    <a:pt x="23" y="157"/>
                  </a:lnTo>
                  <a:lnTo>
                    <a:pt x="15" y="151"/>
                  </a:lnTo>
                  <a:lnTo>
                    <a:pt x="9" y="144"/>
                  </a:lnTo>
                  <a:lnTo>
                    <a:pt x="0" y="128"/>
                  </a:lnTo>
                  <a:lnTo>
                    <a:pt x="0" y="118"/>
                  </a:lnTo>
                  <a:lnTo>
                    <a:pt x="2" y="105"/>
                  </a:lnTo>
                  <a:lnTo>
                    <a:pt x="8" y="93"/>
                  </a:lnTo>
                  <a:lnTo>
                    <a:pt x="16" y="85"/>
                  </a:lnTo>
                  <a:lnTo>
                    <a:pt x="29" y="77"/>
                  </a:lnTo>
                  <a:lnTo>
                    <a:pt x="29" y="76"/>
                  </a:lnTo>
                  <a:lnTo>
                    <a:pt x="18" y="69"/>
                  </a:lnTo>
                  <a:lnTo>
                    <a:pt x="10" y="62"/>
                  </a:lnTo>
                  <a:lnTo>
                    <a:pt x="6" y="53"/>
                  </a:lnTo>
                  <a:lnTo>
                    <a:pt x="5" y="41"/>
                  </a:lnTo>
                  <a:lnTo>
                    <a:pt x="5" y="33"/>
                  </a:lnTo>
                  <a:lnTo>
                    <a:pt x="12" y="18"/>
                  </a:lnTo>
                  <a:lnTo>
                    <a:pt x="19" y="13"/>
                  </a:lnTo>
                  <a:lnTo>
                    <a:pt x="35" y="3"/>
                  </a:lnTo>
                  <a:lnTo>
                    <a:pt x="57" y="0"/>
                  </a:lnTo>
                  <a:lnTo>
                    <a:pt x="78" y="3"/>
                  </a:lnTo>
                  <a:lnTo>
                    <a:pt x="94" y="11"/>
                  </a:lnTo>
                  <a:lnTo>
                    <a:pt x="100" y="17"/>
                  </a:lnTo>
                  <a:lnTo>
                    <a:pt x="107" y="31"/>
                  </a:lnTo>
                  <a:lnTo>
                    <a:pt x="108" y="40"/>
                  </a:lnTo>
                  <a:lnTo>
                    <a:pt x="107" y="50"/>
                  </a:lnTo>
                  <a:lnTo>
                    <a:pt x="101" y="62"/>
                  </a:lnTo>
                  <a:lnTo>
                    <a:pt x="94" y="70"/>
                  </a:lnTo>
                  <a:lnTo>
                    <a:pt x="81" y="77"/>
                  </a:lnTo>
                  <a:lnTo>
                    <a:pt x="81" y="77"/>
                  </a:lnTo>
                  <a:lnTo>
                    <a:pt x="95" y="85"/>
                  </a:lnTo>
                  <a:lnTo>
                    <a:pt x="104" y="93"/>
                  </a:lnTo>
                  <a:lnTo>
                    <a:pt x="111" y="103"/>
                  </a:lnTo>
                  <a:lnTo>
                    <a:pt x="113" y="118"/>
                  </a:lnTo>
                  <a:close/>
                  <a:moveTo>
                    <a:pt x="87" y="40"/>
                  </a:moveTo>
                  <a:lnTo>
                    <a:pt x="85" y="30"/>
                  </a:lnTo>
                  <a:lnTo>
                    <a:pt x="78" y="23"/>
                  </a:lnTo>
                  <a:lnTo>
                    <a:pt x="70" y="17"/>
                  </a:lnTo>
                  <a:lnTo>
                    <a:pt x="57" y="15"/>
                  </a:lnTo>
                  <a:lnTo>
                    <a:pt x="44" y="17"/>
                  </a:lnTo>
                  <a:lnTo>
                    <a:pt x="35" y="23"/>
                  </a:lnTo>
                  <a:lnTo>
                    <a:pt x="28" y="28"/>
                  </a:lnTo>
                  <a:lnTo>
                    <a:pt x="26" y="39"/>
                  </a:lnTo>
                  <a:lnTo>
                    <a:pt x="26" y="46"/>
                  </a:lnTo>
                  <a:lnTo>
                    <a:pt x="31" y="53"/>
                  </a:lnTo>
                  <a:lnTo>
                    <a:pt x="35" y="57"/>
                  </a:lnTo>
                  <a:lnTo>
                    <a:pt x="44" y="62"/>
                  </a:lnTo>
                  <a:lnTo>
                    <a:pt x="48" y="64"/>
                  </a:lnTo>
                  <a:lnTo>
                    <a:pt x="54" y="67"/>
                  </a:lnTo>
                  <a:lnTo>
                    <a:pt x="61" y="70"/>
                  </a:lnTo>
                  <a:lnTo>
                    <a:pt x="68" y="72"/>
                  </a:lnTo>
                  <a:lnTo>
                    <a:pt x="78" y="64"/>
                  </a:lnTo>
                  <a:lnTo>
                    <a:pt x="82" y="57"/>
                  </a:lnTo>
                  <a:lnTo>
                    <a:pt x="87" y="50"/>
                  </a:lnTo>
                  <a:lnTo>
                    <a:pt x="87" y="40"/>
                  </a:lnTo>
                  <a:close/>
                  <a:moveTo>
                    <a:pt x="90" y="119"/>
                  </a:moveTo>
                  <a:lnTo>
                    <a:pt x="90" y="110"/>
                  </a:lnTo>
                  <a:lnTo>
                    <a:pt x="85" y="103"/>
                  </a:lnTo>
                  <a:lnTo>
                    <a:pt x="81" y="98"/>
                  </a:lnTo>
                  <a:lnTo>
                    <a:pt x="70" y="92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52" y="85"/>
                  </a:lnTo>
                  <a:lnTo>
                    <a:pt x="42" y="82"/>
                  </a:lnTo>
                  <a:lnTo>
                    <a:pt x="34" y="87"/>
                  </a:lnTo>
                  <a:lnTo>
                    <a:pt x="28" y="96"/>
                  </a:lnTo>
                  <a:lnTo>
                    <a:pt x="22" y="105"/>
                  </a:lnTo>
                  <a:lnTo>
                    <a:pt x="22" y="116"/>
                  </a:lnTo>
                  <a:lnTo>
                    <a:pt x="23" y="129"/>
                  </a:lnTo>
                  <a:lnTo>
                    <a:pt x="32" y="139"/>
                  </a:lnTo>
                  <a:lnTo>
                    <a:pt x="42" y="146"/>
                  </a:lnTo>
                  <a:lnTo>
                    <a:pt x="57" y="149"/>
                  </a:lnTo>
                  <a:lnTo>
                    <a:pt x="71" y="148"/>
                  </a:lnTo>
                  <a:lnTo>
                    <a:pt x="81" y="141"/>
                  </a:lnTo>
                  <a:lnTo>
                    <a:pt x="88" y="132"/>
                  </a:lnTo>
                  <a:lnTo>
                    <a:pt x="90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1" name="Freeform 2894"/>
            <p:cNvSpPr>
              <a:spLocks noEditPoints="1"/>
            </p:cNvSpPr>
            <p:nvPr/>
          </p:nvSpPr>
          <p:spPr bwMode="auto">
            <a:xfrm>
              <a:off x="5662" y="1424"/>
              <a:ext cx="66" cy="54"/>
            </a:xfrm>
            <a:custGeom>
              <a:avLst/>
              <a:gdLst>
                <a:gd name="T0" fmla="*/ 74 w 200"/>
                <a:gd name="T1" fmla="*/ 68 h 163"/>
                <a:gd name="T2" fmla="*/ 54 w 200"/>
                <a:gd name="T3" fmla="*/ 91 h 163"/>
                <a:gd name="T4" fmla="*/ 20 w 200"/>
                <a:gd name="T5" fmla="*/ 91 h 163"/>
                <a:gd name="T6" fmla="*/ 1 w 200"/>
                <a:gd name="T7" fmla="*/ 68 h 163"/>
                <a:gd name="T8" fmla="*/ 1 w 200"/>
                <a:gd name="T9" fmla="*/ 25 h 163"/>
                <a:gd name="T10" fmla="*/ 20 w 200"/>
                <a:gd name="T11" fmla="*/ 2 h 163"/>
                <a:gd name="T12" fmla="*/ 56 w 200"/>
                <a:gd name="T13" fmla="*/ 2 h 163"/>
                <a:gd name="T14" fmla="*/ 74 w 200"/>
                <a:gd name="T15" fmla="*/ 25 h 163"/>
                <a:gd name="T16" fmla="*/ 149 w 200"/>
                <a:gd name="T17" fmla="*/ 3 h 163"/>
                <a:gd name="T18" fmla="*/ 50 w 200"/>
                <a:gd name="T19" fmla="*/ 160 h 163"/>
                <a:gd name="T20" fmla="*/ 149 w 200"/>
                <a:gd name="T21" fmla="*/ 3 h 163"/>
                <a:gd name="T22" fmla="*/ 198 w 200"/>
                <a:gd name="T23" fmla="*/ 138 h 163"/>
                <a:gd name="T24" fmla="*/ 178 w 200"/>
                <a:gd name="T25" fmla="*/ 161 h 163"/>
                <a:gd name="T26" fmla="*/ 144 w 200"/>
                <a:gd name="T27" fmla="*/ 161 h 163"/>
                <a:gd name="T28" fmla="*/ 123 w 200"/>
                <a:gd name="T29" fmla="*/ 138 h 163"/>
                <a:gd name="T30" fmla="*/ 123 w 200"/>
                <a:gd name="T31" fmla="*/ 95 h 163"/>
                <a:gd name="T32" fmla="*/ 144 w 200"/>
                <a:gd name="T33" fmla="*/ 72 h 163"/>
                <a:gd name="T34" fmla="*/ 178 w 200"/>
                <a:gd name="T35" fmla="*/ 72 h 163"/>
                <a:gd name="T36" fmla="*/ 198 w 200"/>
                <a:gd name="T37" fmla="*/ 95 h 163"/>
                <a:gd name="T38" fmla="*/ 57 w 200"/>
                <a:gd name="T39" fmla="*/ 46 h 163"/>
                <a:gd name="T40" fmla="*/ 53 w 200"/>
                <a:gd name="T41" fmla="*/ 22 h 163"/>
                <a:gd name="T42" fmla="*/ 37 w 200"/>
                <a:gd name="T43" fmla="*/ 14 h 163"/>
                <a:gd name="T44" fmla="*/ 23 w 200"/>
                <a:gd name="T45" fmla="*/ 22 h 163"/>
                <a:gd name="T46" fmla="*/ 18 w 200"/>
                <a:gd name="T47" fmla="*/ 46 h 163"/>
                <a:gd name="T48" fmla="*/ 23 w 200"/>
                <a:gd name="T49" fmla="*/ 72 h 163"/>
                <a:gd name="T50" fmla="*/ 37 w 200"/>
                <a:gd name="T51" fmla="*/ 79 h 163"/>
                <a:gd name="T52" fmla="*/ 53 w 200"/>
                <a:gd name="T53" fmla="*/ 72 h 163"/>
                <a:gd name="T54" fmla="*/ 57 w 200"/>
                <a:gd name="T55" fmla="*/ 46 h 163"/>
                <a:gd name="T56" fmla="*/ 181 w 200"/>
                <a:gd name="T57" fmla="*/ 99 h 163"/>
                <a:gd name="T58" fmla="*/ 171 w 200"/>
                <a:gd name="T59" fmla="*/ 85 h 163"/>
                <a:gd name="T60" fmla="*/ 151 w 200"/>
                <a:gd name="T61" fmla="*/ 85 h 163"/>
                <a:gd name="T62" fmla="*/ 142 w 200"/>
                <a:gd name="T63" fmla="*/ 99 h 163"/>
                <a:gd name="T64" fmla="*/ 142 w 200"/>
                <a:gd name="T65" fmla="*/ 133 h 163"/>
                <a:gd name="T66" fmla="*/ 151 w 200"/>
                <a:gd name="T67" fmla="*/ 147 h 163"/>
                <a:gd name="T68" fmla="*/ 171 w 200"/>
                <a:gd name="T69" fmla="*/ 147 h 163"/>
                <a:gd name="T70" fmla="*/ 181 w 200"/>
                <a:gd name="T71" fmla="*/ 13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" h="163">
                  <a:moveTo>
                    <a:pt x="76" y="46"/>
                  </a:moveTo>
                  <a:lnTo>
                    <a:pt x="74" y="68"/>
                  </a:lnTo>
                  <a:lnTo>
                    <a:pt x="66" y="82"/>
                  </a:lnTo>
                  <a:lnTo>
                    <a:pt x="54" y="91"/>
                  </a:lnTo>
                  <a:lnTo>
                    <a:pt x="37" y="92"/>
                  </a:lnTo>
                  <a:lnTo>
                    <a:pt x="20" y="91"/>
                  </a:lnTo>
                  <a:lnTo>
                    <a:pt x="8" y="82"/>
                  </a:lnTo>
                  <a:lnTo>
                    <a:pt x="1" y="68"/>
                  </a:lnTo>
                  <a:lnTo>
                    <a:pt x="0" y="46"/>
                  </a:lnTo>
                  <a:lnTo>
                    <a:pt x="1" y="25"/>
                  </a:lnTo>
                  <a:lnTo>
                    <a:pt x="8" y="12"/>
                  </a:lnTo>
                  <a:lnTo>
                    <a:pt x="20" y="2"/>
                  </a:lnTo>
                  <a:lnTo>
                    <a:pt x="37" y="0"/>
                  </a:lnTo>
                  <a:lnTo>
                    <a:pt x="56" y="2"/>
                  </a:lnTo>
                  <a:lnTo>
                    <a:pt x="67" y="12"/>
                  </a:lnTo>
                  <a:lnTo>
                    <a:pt x="74" y="25"/>
                  </a:lnTo>
                  <a:lnTo>
                    <a:pt x="76" y="46"/>
                  </a:lnTo>
                  <a:close/>
                  <a:moveTo>
                    <a:pt x="149" y="3"/>
                  </a:moveTo>
                  <a:lnTo>
                    <a:pt x="67" y="160"/>
                  </a:lnTo>
                  <a:lnTo>
                    <a:pt x="50" y="160"/>
                  </a:lnTo>
                  <a:lnTo>
                    <a:pt x="132" y="3"/>
                  </a:lnTo>
                  <a:lnTo>
                    <a:pt x="149" y="3"/>
                  </a:lnTo>
                  <a:close/>
                  <a:moveTo>
                    <a:pt x="200" y="117"/>
                  </a:moveTo>
                  <a:lnTo>
                    <a:pt x="198" y="138"/>
                  </a:lnTo>
                  <a:lnTo>
                    <a:pt x="190" y="151"/>
                  </a:lnTo>
                  <a:lnTo>
                    <a:pt x="178" y="161"/>
                  </a:lnTo>
                  <a:lnTo>
                    <a:pt x="161" y="163"/>
                  </a:lnTo>
                  <a:lnTo>
                    <a:pt x="144" y="161"/>
                  </a:lnTo>
                  <a:lnTo>
                    <a:pt x="132" y="151"/>
                  </a:lnTo>
                  <a:lnTo>
                    <a:pt x="123" y="138"/>
                  </a:lnTo>
                  <a:lnTo>
                    <a:pt x="122" y="117"/>
                  </a:lnTo>
                  <a:lnTo>
                    <a:pt x="123" y="95"/>
                  </a:lnTo>
                  <a:lnTo>
                    <a:pt x="132" y="81"/>
                  </a:lnTo>
                  <a:lnTo>
                    <a:pt x="144" y="72"/>
                  </a:lnTo>
                  <a:lnTo>
                    <a:pt x="161" y="69"/>
                  </a:lnTo>
                  <a:lnTo>
                    <a:pt x="178" y="72"/>
                  </a:lnTo>
                  <a:lnTo>
                    <a:pt x="190" y="81"/>
                  </a:lnTo>
                  <a:lnTo>
                    <a:pt x="198" y="95"/>
                  </a:lnTo>
                  <a:lnTo>
                    <a:pt x="200" y="117"/>
                  </a:lnTo>
                  <a:close/>
                  <a:moveTo>
                    <a:pt x="57" y="46"/>
                  </a:moveTo>
                  <a:lnTo>
                    <a:pt x="57" y="30"/>
                  </a:lnTo>
                  <a:lnTo>
                    <a:pt x="53" y="22"/>
                  </a:lnTo>
                  <a:lnTo>
                    <a:pt x="47" y="14"/>
                  </a:lnTo>
                  <a:lnTo>
                    <a:pt x="37" y="14"/>
                  </a:lnTo>
                  <a:lnTo>
                    <a:pt x="28" y="14"/>
                  </a:lnTo>
                  <a:lnTo>
                    <a:pt x="23" y="22"/>
                  </a:lnTo>
                  <a:lnTo>
                    <a:pt x="18" y="30"/>
                  </a:lnTo>
                  <a:lnTo>
                    <a:pt x="18" y="46"/>
                  </a:lnTo>
                  <a:lnTo>
                    <a:pt x="18" y="63"/>
                  </a:lnTo>
                  <a:lnTo>
                    <a:pt x="23" y="72"/>
                  </a:lnTo>
                  <a:lnTo>
                    <a:pt x="28" y="78"/>
                  </a:lnTo>
                  <a:lnTo>
                    <a:pt x="37" y="79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7" y="63"/>
                  </a:lnTo>
                  <a:lnTo>
                    <a:pt x="57" y="46"/>
                  </a:lnTo>
                  <a:close/>
                  <a:moveTo>
                    <a:pt x="181" y="117"/>
                  </a:moveTo>
                  <a:lnTo>
                    <a:pt x="181" y="99"/>
                  </a:lnTo>
                  <a:lnTo>
                    <a:pt x="177" y="91"/>
                  </a:lnTo>
                  <a:lnTo>
                    <a:pt x="171" y="85"/>
                  </a:lnTo>
                  <a:lnTo>
                    <a:pt x="161" y="84"/>
                  </a:lnTo>
                  <a:lnTo>
                    <a:pt x="151" y="85"/>
                  </a:lnTo>
                  <a:lnTo>
                    <a:pt x="146" y="91"/>
                  </a:lnTo>
                  <a:lnTo>
                    <a:pt x="142" y="99"/>
                  </a:lnTo>
                  <a:lnTo>
                    <a:pt x="141" y="117"/>
                  </a:lnTo>
                  <a:lnTo>
                    <a:pt x="142" y="133"/>
                  </a:lnTo>
                  <a:lnTo>
                    <a:pt x="146" y="141"/>
                  </a:lnTo>
                  <a:lnTo>
                    <a:pt x="151" y="147"/>
                  </a:lnTo>
                  <a:lnTo>
                    <a:pt x="161" y="148"/>
                  </a:lnTo>
                  <a:lnTo>
                    <a:pt x="171" y="147"/>
                  </a:lnTo>
                  <a:lnTo>
                    <a:pt x="177" y="141"/>
                  </a:lnTo>
                  <a:lnTo>
                    <a:pt x="181" y="133"/>
                  </a:lnTo>
                  <a:lnTo>
                    <a:pt x="181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2" name="Rectangle 2895"/>
            <p:cNvSpPr>
              <a:spLocks noChangeArrowheads="1"/>
            </p:cNvSpPr>
            <p:nvPr/>
          </p:nvSpPr>
          <p:spPr bwMode="auto">
            <a:xfrm>
              <a:off x="4954" y="1117"/>
              <a:ext cx="22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3" name="Freeform 2896"/>
            <p:cNvSpPr>
              <a:spLocks/>
            </p:cNvSpPr>
            <p:nvPr/>
          </p:nvSpPr>
          <p:spPr bwMode="auto">
            <a:xfrm>
              <a:off x="5011" y="1090"/>
              <a:ext cx="43" cy="54"/>
            </a:xfrm>
            <a:custGeom>
              <a:avLst/>
              <a:gdLst>
                <a:gd name="T0" fmla="*/ 131 w 131"/>
                <a:gd name="T1" fmla="*/ 148 h 163"/>
                <a:gd name="T2" fmla="*/ 125 w 131"/>
                <a:gd name="T3" fmla="*/ 151 h 163"/>
                <a:gd name="T4" fmla="*/ 119 w 131"/>
                <a:gd name="T5" fmla="*/ 153 h 163"/>
                <a:gd name="T6" fmla="*/ 115 w 131"/>
                <a:gd name="T7" fmla="*/ 156 h 163"/>
                <a:gd name="T8" fmla="*/ 108 w 131"/>
                <a:gd name="T9" fmla="*/ 157 h 163"/>
                <a:gd name="T10" fmla="*/ 101 w 131"/>
                <a:gd name="T11" fmla="*/ 160 h 163"/>
                <a:gd name="T12" fmla="*/ 93 w 131"/>
                <a:gd name="T13" fmla="*/ 161 h 163"/>
                <a:gd name="T14" fmla="*/ 86 w 131"/>
                <a:gd name="T15" fmla="*/ 163 h 163"/>
                <a:gd name="T16" fmla="*/ 77 w 131"/>
                <a:gd name="T17" fmla="*/ 163 h 163"/>
                <a:gd name="T18" fmla="*/ 60 w 131"/>
                <a:gd name="T19" fmla="*/ 161 h 163"/>
                <a:gd name="T20" fmla="*/ 46 w 131"/>
                <a:gd name="T21" fmla="*/ 159 h 163"/>
                <a:gd name="T22" fmla="*/ 33 w 131"/>
                <a:gd name="T23" fmla="*/ 153 h 163"/>
                <a:gd name="T24" fmla="*/ 21 w 131"/>
                <a:gd name="T25" fmla="*/ 143 h 163"/>
                <a:gd name="T26" fmla="*/ 13 w 131"/>
                <a:gd name="T27" fmla="*/ 131 h 163"/>
                <a:gd name="T28" fmla="*/ 5 w 131"/>
                <a:gd name="T29" fmla="*/ 117 h 163"/>
                <a:gd name="T30" fmla="*/ 1 w 131"/>
                <a:gd name="T31" fmla="*/ 101 h 163"/>
                <a:gd name="T32" fmla="*/ 0 w 131"/>
                <a:gd name="T33" fmla="*/ 81 h 163"/>
                <a:gd name="T34" fmla="*/ 1 w 131"/>
                <a:gd name="T35" fmla="*/ 62 h 163"/>
                <a:gd name="T36" fmla="*/ 5 w 131"/>
                <a:gd name="T37" fmla="*/ 46 h 163"/>
                <a:gd name="T38" fmla="*/ 11 w 131"/>
                <a:gd name="T39" fmla="*/ 32 h 163"/>
                <a:gd name="T40" fmla="*/ 21 w 131"/>
                <a:gd name="T41" fmla="*/ 20 h 163"/>
                <a:gd name="T42" fmla="*/ 31 w 131"/>
                <a:gd name="T43" fmla="*/ 12 h 163"/>
                <a:gd name="T44" fmla="*/ 46 w 131"/>
                <a:gd name="T45" fmla="*/ 6 h 163"/>
                <a:gd name="T46" fmla="*/ 60 w 131"/>
                <a:gd name="T47" fmla="*/ 0 h 163"/>
                <a:gd name="T48" fmla="*/ 77 w 131"/>
                <a:gd name="T49" fmla="*/ 0 h 163"/>
                <a:gd name="T50" fmla="*/ 89 w 131"/>
                <a:gd name="T51" fmla="*/ 0 h 163"/>
                <a:gd name="T52" fmla="*/ 102 w 131"/>
                <a:gd name="T53" fmla="*/ 3 h 163"/>
                <a:gd name="T54" fmla="*/ 115 w 131"/>
                <a:gd name="T55" fmla="*/ 7 h 163"/>
                <a:gd name="T56" fmla="*/ 131 w 131"/>
                <a:gd name="T57" fmla="*/ 13 h 163"/>
                <a:gd name="T58" fmla="*/ 131 w 131"/>
                <a:gd name="T59" fmla="*/ 39 h 163"/>
                <a:gd name="T60" fmla="*/ 129 w 131"/>
                <a:gd name="T61" fmla="*/ 39 h 163"/>
                <a:gd name="T62" fmla="*/ 116 w 131"/>
                <a:gd name="T63" fmla="*/ 29 h 163"/>
                <a:gd name="T64" fmla="*/ 103 w 131"/>
                <a:gd name="T65" fmla="*/ 23 h 163"/>
                <a:gd name="T66" fmla="*/ 90 w 131"/>
                <a:gd name="T67" fmla="*/ 19 h 163"/>
                <a:gd name="T68" fmla="*/ 76 w 131"/>
                <a:gd name="T69" fmla="*/ 17 h 163"/>
                <a:gd name="T70" fmla="*/ 65 w 131"/>
                <a:gd name="T71" fmla="*/ 19 h 163"/>
                <a:gd name="T72" fmla="*/ 54 w 131"/>
                <a:gd name="T73" fmla="*/ 22 h 163"/>
                <a:gd name="T74" fmla="*/ 44 w 131"/>
                <a:gd name="T75" fmla="*/ 26 h 163"/>
                <a:gd name="T76" fmla="*/ 37 w 131"/>
                <a:gd name="T77" fmla="*/ 33 h 163"/>
                <a:gd name="T78" fmla="*/ 30 w 131"/>
                <a:gd name="T79" fmla="*/ 42 h 163"/>
                <a:gd name="T80" fmla="*/ 26 w 131"/>
                <a:gd name="T81" fmla="*/ 53 h 163"/>
                <a:gd name="T82" fmla="*/ 23 w 131"/>
                <a:gd name="T83" fmla="*/ 66 h 163"/>
                <a:gd name="T84" fmla="*/ 21 w 131"/>
                <a:gd name="T85" fmla="*/ 81 h 163"/>
                <a:gd name="T86" fmla="*/ 23 w 131"/>
                <a:gd name="T87" fmla="*/ 97 h 163"/>
                <a:gd name="T88" fmla="*/ 26 w 131"/>
                <a:gd name="T89" fmla="*/ 110 h 163"/>
                <a:gd name="T90" fmla="*/ 31 w 131"/>
                <a:gd name="T91" fmla="*/ 121 h 163"/>
                <a:gd name="T92" fmla="*/ 37 w 131"/>
                <a:gd name="T93" fmla="*/ 130 h 163"/>
                <a:gd name="T94" fmla="*/ 46 w 131"/>
                <a:gd name="T95" fmla="*/ 137 h 163"/>
                <a:gd name="T96" fmla="*/ 54 w 131"/>
                <a:gd name="T97" fmla="*/ 141 h 163"/>
                <a:gd name="T98" fmla="*/ 65 w 131"/>
                <a:gd name="T99" fmla="*/ 144 h 163"/>
                <a:gd name="T100" fmla="*/ 76 w 131"/>
                <a:gd name="T101" fmla="*/ 144 h 163"/>
                <a:gd name="T102" fmla="*/ 90 w 131"/>
                <a:gd name="T103" fmla="*/ 144 h 163"/>
                <a:gd name="T104" fmla="*/ 103 w 131"/>
                <a:gd name="T105" fmla="*/ 140 h 163"/>
                <a:gd name="T106" fmla="*/ 116 w 131"/>
                <a:gd name="T107" fmla="*/ 134 h 163"/>
                <a:gd name="T108" fmla="*/ 129 w 131"/>
                <a:gd name="T109" fmla="*/ 124 h 163"/>
                <a:gd name="T110" fmla="*/ 131 w 131"/>
                <a:gd name="T111" fmla="*/ 124 h 163"/>
                <a:gd name="T112" fmla="*/ 131 w 131"/>
                <a:gd name="T113" fmla="*/ 14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1" h="163">
                  <a:moveTo>
                    <a:pt x="131" y="148"/>
                  </a:moveTo>
                  <a:lnTo>
                    <a:pt x="125" y="151"/>
                  </a:lnTo>
                  <a:lnTo>
                    <a:pt x="119" y="153"/>
                  </a:lnTo>
                  <a:lnTo>
                    <a:pt x="115" y="156"/>
                  </a:lnTo>
                  <a:lnTo>
                    <a:pt x="108" y="157"/>
                  </a:lnTo>
                  <a:lnTo>
                    <a:pt x="101" y="160"/>
                  </a:lnTo>
                  <a:lnTo>
                    <a:pt x="93" y="161"/>
                  </a:lnTo>
                  <a:lnTo>
                    <a:pt x="86" y="163"/>
                  </a:lnTo>
                  <a:lnTo>
                    <a:pt x="77" y="163"/>
                  </a:lnTo>
                  <a:lnTo>
                    <a:pt x="60" y="161"/>
                  </a:lnTo>
                  <a:lnTo>
                    <a:pt x="46" y="159"/>
                  </a:lnTo>
                  <a:lnTo>
                    <a:pt x="33" y="153"/>
                  </a:lnTo>
                  <a:lnTo>
                    <a:pt x="21" y="143"/>
                  </a:lnTo>
                  <a:lnTo>
                    <a:pt x="13" y="131"/>
                  </a:lnTo>
                  <a:lnTo>
                    <a:pt x="5" y="117"/>
                  </a:lnTo>
                  <a:lnTo>
                    <a:pt x="1" y="101"/>
                  </a:lnTo>
                  <a:lnTo>
                    <a:pt x="0" y="81"/>
                  </a:lnTo>
                  <a:lnTo>
                    <a:pt x="1" y="62"/>
                  </a:lnTo>
                  <a:lnTo>
                    <a:pt x="5" y="46"/>
                  </a:lnTo>
                  <a:lnTo>
                    <a:pt x="11" y="32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6" y="6"/>
                  </a:lnTo>
                  <a:lnTo>
                    <a:pt x="60" y="0"/>
                  </a:lnTo>
                  <a:lnTo>
                    <a:pt x="77" y="0"/>
                  </a:lnTo>
                  <a:lnTo>
                    <a:pt x="89" y="0"/>
                  </a:lnTo>
                  <a:lnTo>
                    <a:pt x="102" y="3"/>
                  </a:lnTo>
                  <a:lnTo>
                    <a:pt x="115" y="7"/>
                  </a:lnTo>
                  <a:lnTo>
                    <a:pt x="131" y="13"/>
                  </a:lnTo>
                  <a:lnTo>
                    <a:pt x="131" y="39"/>
                  </a:lnTo>
                  <a:lnTo>
                    <a:pt x="129" y="39"/>
                  </a:lnTo>
                  <a:lnTo>
                    <a:pt x="116" y="29"/>
                  </a:lnTo>
                  <a:lnTo>
                    <a:pt x="103" y="23"/>
                  </a:lnTo>
                  <a:lnTo>
                    <a:pt x="90" y="19"/>
                  </a:lnTo>
                  <a:lnTo>
                    <a:pt x="76" y="17"/>
                  </a:lnTo>
                  <a:lnTo>
                    <a:pt x="65" y="19"/>
                  </a:lnTo>
                  <a:lnTo>
                    <a:pt x="54" y="22"/>
                  </a:lnTo>
                  <a:lnTo>
                    <a:pt x="44" y="26"/>
                  </a:lnTo>
                  <a:lnTo>
                    <a:pt x="37" y="33"/>
                  </a:lnTo>
                  <a:lnTo>
                    <a:pt x="30" y="42"/>
                  </a:lnTo>
                  <a:lnTo>
                    <a:pt x="26" y="53"/>
                  </a:lnTo>
                  <a:lnTo>
                    <a:pt x="23" y="66"/>
                  </a:lnTo>
                  <a:lnTo>
                    <a:pt x="21" y="81"/>
                  </a:lnTo>
                  <a:lnTo>
                    <a:pt x="23" y="97"/>
                  </a:lnTo>
                  <a:lnTo>
                    <a:pt x="26" y="110"/>
                  </a:lnTo>
                  <a:lnTo>
                    <a:pt x="31" y="121"/>
                  </a:lnTo>
                  <a:lnTo>
                    <a:pt x="37" y="130"/>
                  </a:lnTo>
                  <a:lnTo>
                    <a:pt x="46" y="137"/>
                  </a:lnTo>
                  <a:lnTo>
                    <a:pt x="54" y="141"/>
                  </a:lnTo>
                  <a:lnTo>
                    <a:pt x="65" y="144"/>
                  </a:lnTo>
                  <a:lnTo>
                    <a:pt x="76" y="144"/>
                  </a:lnTo>
                  <a:lnTo>
                    <a:pt x="90" y="144"/>
                  </a:lnTo>
                  <a:lnTo>
                    <a:pt x="103" y="140"/>
                  </a:lnTo>
                  <a:lnTo>
                    <a:pt x="116" y="134"/>
                  </a:lnTo>
                  <a:lnTo>
                    <a:pt x="129" y="124"/>
                  </a:lnTo>
                  <a:lnTo>
                    <a:pt x="131" y="124"/>
                  </a:lnTo>
                  <a:lnTo>
                    <a:pt x="131" y="1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4" name="Freeform 2897"/>
            <p:cNvSpPr>
              <a:spLocks noEditPoints="1"/>
            </p:cNvSpPr>
            <p:nvPr/>
          </p:nvSpPr>
          <p:spPr bwMode="auto">
            <a:xfrm>
              <a:off x="5061" y="1103"/>
              <a:ext cx="36" cy="41"/>
            </a:xfrm>
            <a:custGeom>
              <a:avLst/>
              <a:gdLst>
                <a:gd name="T0" fmla="*/ 109 w 109"/>
                <a:gd name="T1" fmla="*/ 62 h 124"/>
                <a:gd name="T2" fmla="*/ 108 w 109"/>
                <a:gd name="T3" fmla="*/ 76 h 124"/>
                <a:gd name="T4" fmla="*/ 100 w 109"/>
                <a:gd name="T5" fmla="*/ 98 h 124"/>
                <a:gd name="T6" fmla="*/ 95 w 109"/>
                <a:gd name="T7" fmla="*/ 108 h 124"/>
                <a:gd name="T8" fmla="*/ 86 w 109"/>
                <a:gd name="T9" fmla="*/ 115 h 124"/>
                <a:gd name="T10" fmla="*/ 67 w 109"/>
                <a:gd name="T11" fmla="*/ 124 h 124"/>
                <a:gd name="T12" fmla="*/ 54 w 109"/>
                <a:gd name="T13" fmla="*/ 124 h 124"/>
                <a:gd name="T14" fmla="*/ 43 w 109"/>
                <a:gd name="T15" fmla="*/ 124 h 124"/>
                <a:gd name="T16" fmla="*/ 23 w 109"/>
                <a:gd name="T17" fmla="*/ 115 h 124"/>
                <a:gd name="T18" fmla="*/ 15 w 109"/>
                <a:gd name="T19" fmla="*/ 108 h 124"/>
                <a:gd name="T20" fmla="*/ 8 w 109"/>
                <a:gd name="T21" fmla="*/ 98 h 124"/>
                <a:gd name="T22" fmla="*/ 1 w 109"/>
                <a:gd name="T23" fmla="*/ 76 h 124"/>
                <a:gd name="T24" fmla="*/ 0 w 109"/>
                <a:gd name="T25" fmla="*/ 62 h 124"/>
                <a:gd name="T26" fmla="*/ 1 w 109"/>
                <a:gd name="T27" fmla="*/ 48 h 124"/>
                <a:gd name="T28" fmla="*/ 8 w 109"/>
                <a:gd name="T29" fmla="*/ 26 h 124"/>
                <a:gd name="T30" fmla="*/ 15 w 109"/>
                <a:gd name="T31" fmla="*/ 16 h 124"/>
                <a:gd name="T32" fmla="*/ 23 w 109"/>
                <a:gd name="T33" fmla="*/ 9 h 124"/>
                <a:gd name="T34" fmla="*/ 43 w 109"/>
                <a:gd name="T35" fmla="*/ 0 h 124"/>
                <a:gd name="T36" fmla="*/ 54 w 109"/>
                <a:gd name="T37" fmla="*/ 0 h 124"/>
                <a:gd name="T38" fmla="*/ 67 w 109"/>
                <a:gd name="T39" fmla="*/ 0 h 124"/>
                <a:gd name="T40" fmla="*/ 86 w 109"/>
                <a:gd name="T41" fmla="*/ 9 h 124"/>
                <a:gd name="T42" fmla="*/ 95 w 109"/>
                <a:gd name="T43" fmla="*/ 16 h 124"/>
                <a:gd name="T44" fmla="*/ 100 w 109"/>
                <a:gd name="T45" fmla="*/ 26 h 124"/>
                <a:gd name="T46" fmla="*/ 108 w 109"/>
                <a:gd name="T47" fmla="*/ 48 h 124"/>
                <a:gd name="T48" fmla="*/ 109 w 109"/>
                <a:gd name="T49" fmla="*/ 62 h 124"/>
                <a:gd name="T50" fmla="*/ 89 w 109"/>
                <a:gd name="T51" fmla="*/ 62 h 124"/>
                <a:gd name="T52" fmla="*/ 87 w 109"/>
                <a:gd name="T53" fmla="*/ 40 h 124"/>
                <a:gd name="T54" fmla="*/ 79 w 109"/>
                <a:gd name="T55" fmla="*/ 27 h 124"/>
                <a:gd name="T56" fmla="*/ 69 w 109"/>
                <a:gd name="T57" fmla="*/ 19 h 124"/>
                <a:gd name="T58" fmla="*/ 54 w 109"/>
                <a:gd name="T59" fmla="*/ 17 h 124"/>
                <a:gd name="T60" fmla="*/ 40 w 109"/>
                <a:gd name="T61" fmla="*/ 19 h 124"/>
                <a:gd name="T62" fmla="*/ 30 w 109"/>
                <a:gd name="T63" fmla="*/ 27 h 124"/>
                <a:gd name="T64" fmla="*/ 23 w 109"/>
                <a:gd name="T65" fmla="*/ 40 h 124"/>
                <a:gd name="T66" fmla="*/ 21 w 109"/>
                <a:gd name="T67" fmla="*/ 62 h 124"/>
                <a:gd name="T68" fmla="*/ 23 w 109"/>
                <a:gd name="T69" fmla="*/ 82 h 124"/>
                <a:gd name="T70" fmla="*/ 30 w 109"/>
                <a:gd name="T71" fmla="*/ 95 h 124"/>
                <a:gd name="T72" fmla="*/ 40 w 109"/>
                <a:gd name="T73" fmla="*/ 105 h 124"/>
                <a:gd name="T74" fmla="*/ 54 w 109"/>
                <a:gd name="T75" fmla="*/ 107 h 124"/>
                <a:gd name="T76" fmla="*/ 69 w 109"/>
                <a:gd name="T77" fmla="*/ 105 h 124"/>
                <a:gd name="T78" fmla="*/ 79 w 109"/>
                <a:gd name="T79" fmla="*/ 95 h 124"/>
                <a:gd name="T80" fmla="*/ 87 w 109"/>
                <a:gd name="T81" fmla="*/ 82 h 124"/>
                <a:gd name="T82" fmla="*/ 89 w 109"/>
                <a:gd name="T83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124">
                  <a:moveTo>
                    <a:pt x="109" y="62"/>
                  </a:moveTo>
                  <a:lnTo>
                    <a:pt x="108" y="76"/>
                  </a:lnTo>
                  <a:lnTo>
                    <a:pt x="100" y="98"/>
                  </a:lnTo>
                  <a:lnTo>
                    <a:pt x="95" y="108"/>
                  </a:lnTo>
                  <a:lnTo>
                    <a:pt x="86" y="115"/>
                  </a:lnTo>
                  <a:lnTo>
                    <a:pt x="67" y="124"/>
                  </a:lnTo>
                  <a:lnTo>
                    <a:pt x="54" y="124"/>
                  </a:lnTo>
                  <a:lnTo>
                    <a:pt x="43" y="124"/>
                  </a:lnTo>
                  <a:lnTo>
                    <a:pt x="23" y="115"/>
                  </a:lnTo>
                  <a:lnTo>
                    <a:pt x="15" y="108"/>
                  </a:lnTo>
                  <a:lnTo>
                    <a:pt x="8" y="98"/>
                  </a:lnTo>
                  <a:lnTo>
                    <a:pt x="1" y="76"/>
                  </a:lnTo>
                  <a:lnTo>
                    <a:pt x="0" y="62"/>
                  </a:lnTo>
                  <a:lnTo>
                    <a:pt x="1" y="48"/>
                  </a:lnTo>
                  <a:lnTo>
                    <a:pt x="8" y="26"/>
                  </a:lnTo>
                  <a:lnTo>
                    <a:pt x="15" y="16"/>
                  </a:lnTo>
                  <a:lnTo>
                    <a:pt x="23" y="9"/>
                  </a:lnTo>
                  <a:lnTo>
                    <a:pt x="43" y="0"/>
                  </a:lnTo>
                  <a:lnTo>
                    <a:pt x="54" y="0"/>
                  </a:lnTo>
                  <a:lnTo>
                    <a:pt x="67" y="0"/>
                  </a:lnTo>
                  <a:lnTo>
                    <a:pt x="86" y="9"/>
                  </a:lnTo>
                  <a:lnTo>
                    <a:pt x="95" y="16"/>
                  </a:lnTo>
                  <a:lnTo>
                    <a:pt x="100" y="26"/>
                  </a:lnTo>
                  <a:lnTo>
                    <a:pt x="108" y="48"/>
                  </a:lnTo>
                  <a:lnTo>
                    <a:pt x="109" y="62"/>
                  </a:lnTo>
                  <a:close/>
                  <a:moveTo>
                    <a:pt x="89" y="62"/>
                  </a:moveTo>
                  <a:lnTo>
                    <a:pt x="87" y="40"/>
                  </a:lnTo>
                  <a:lnTo>
                    <a:pt x="79" y="27"/>
                  </a:lnTo>
                  <a:lnTo>
                    <a:pt x="69" y="19"/>
                  </a:lnTo>
                  <a:lnTo>
                    <a:pt x="54" y="17"/>
                  </a:lnTo>
                  <a:lnTo>
                    <a:pt x="40" y="19"/>
                  </a:lnTo>
                  <a:lnTo>
                    <a:pt x="30" y="27"/>
                  </a:lnTo>
                  <a:lnTo>
                    <a:pt x="23" y="40"/>
                  </a:lnTo>
                  <a:lnTo>
                    <a:pt x="21" y="62"/>
                  </a:lnTo>
                  <a:lnTo>
                    <a:pt x="23" y="82"/>
                  </a:lnTo>
                  <a:lnTo>
                    <a:pt x="30" y="95"/>
                  </a:lnTo>
                  <a:lnTo>
                    <a:pt x="40" y="105"/>
                  </a:lnTo>
                  <a:lnTo>
                    <a:pt x="54" y="107"/>
                  </a:lnTo>
                  <a:lnTo>
                    <a:pt x="69" y="105"/>
                  </a:lnTo>
                  <a:lnTo>
                    <a:pt x="79" y="95"/>
                  </a:lnTo>
                  <a:lnTo>
                    <a:pt x="87" y="82"/>
                  </a:lnTo>
                  <a:lnTo>
                    <a:pt x="89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5" name="Freeform 2898"/>
            <p:cNvSpPr>
              <a:spLocks/>
            </p:cNvSpPr>
            <p:nvPr/>
          </p:nvSpPr>
          <p:spPr bwMode="auto">
            <a:xfrm>
              <a:off x="5107" y="1103"/>
              <a:ext cx="58" cy="40"/>
            </a:xfrm>
            <a:custGeom>
              <a:avLst/>
              <a:gdLst>
                <a:gd name="T0" fmla="*/ 173 w 173"/>
                <a:gd name="T1" fmla="*/ 121 h 121"/>
                <a:gd name="T2" fmla="*/ 153 w 173"/>
                <a:gd name="T3" fmla="*/ 121 h 121"/>
                <a:gd name="T4" fmla="*/ 153 w 173"/>
                <a:gd name="T5" fmla="*/ 53 h 121"/>
                <a:gd name="T6" fmla="*/ 153 w 173"/>
                <a:gd name="T7" fmla="*/ 46 h 121"/>
                <a:gd name="T8" fmla="*/ 151 w 173"/>
                <a:gd name="T9" fmla="*/ 39 h 121"/>
                <a:gd name="T10" fmla="*/ 151 w 173"/>
                <a:gd name="T11" fmla="*/ 33 h 121"/>
                <a:gd name="T12" fmla="*/ 149 w 173"/>
                <a:gd name="T13" fmla="*/ 27 h 121"/>
                <a:gd name="T14" fmla="*/ 147 w 173"/>
                <a:gd name="T15" fmla="*/ 23 h 121"/>
                <a:gd name="T16" fmla="*/ 143 w 173"/>
                <a:gd name="T17" fmla="*/ 22 h 121"/>
                <a:gd name="T18" fmla="*/ 137 w 173"/>
                <a:gd name="T19" fmla="*/ 19 h 121"/>
                <a:gd name="T20" fmla="*/ 130 w 173"/>
                <a:gd name="T21" fmla="*/ 19 h 121"/>
                <a:gd name="T22" fmla="*/ 121 w 173"/>
                <a:gd name="T23" fmla="*/ 19 h 121"/>
                <a:gd name="T24" fmla="*/ 113 w 173"/>
                <a:gd name="T25" fmla="*/ 23 h 121"/>
                <a:gd name="T26" fmla="*/ 104 w 173"/>
                <a:gd name="T27" fmla="*/ 27 h 121"/>
                <a:gd name="T28" fmla="*/ 95 w 173"/>
                <a:gd name="T29" fmla="*/ 33 h 121"/>
                <a:gd name="T30" fmla="*/ 97 w 173"/>
                <a:gd name="T31" fmla="*/ 36 h 121"/>
                <a:gd name="T32" fmla="*/ 97 w 173"/>
                <a:gd name="T33" fmla="*/ 39 h 121"/>
                <a:gd name="T34" fmla="*/ 97 w 173"/>
                <a:gd name="T35" fmla="*/ 42 h 121"/>
                <a:gd name="T36" fmla="*/ 97 w 173"/>
                <a:gd name="T37" fmla="*/ 46 h 121"/>
                <a:gd name="T38" fmla="*/ 97 w 173"/>
                <a:gd name="T39" fmla="*/ 121 h 121"/>
                <a:gd name="T40" fmla="*/ 77 w 173"/>
                <a:gd name="T41" fmla="*/ 121 h 121"/>
                <a:gd name="T42" fmla="*/ 77 w 173"/>
                <a:gd name="T43" fmla="*/ 53 h 121"/>
                <a:gd name="T44" fmla="*/ 77 w 173"/>
                <a:gd name="T45" fmla="*/ 46 h 121"/>
                <a:gd name="T46" fmla="*/ 77 w 173"/>
                <a:gd name="T47" fmla="*/ 39 h 121"/>
                <a:gd name="T48" fmla="*/ 75 w 173"/>
                <a:gd name="T49" fmla="*/ 32 h 121"/>
                <a:gd name="T50" fmla="*/ 74 w 173"/>
                <a:gd name="T51" fmla="*/ 27 h 121"/>
                <a:gd name="T52" fmla="*/ 71 w 173"/>
                <a:gd name="T53" fmla="*/ 23 h 121"/>
                <a:gd name="T54" fmla="*/ 66 w 173"/>
                <a:gd name="T55" fmla="*/ 22 h 121"/>
                <a:gd name="T56" fmla="*/ 61 w 173"/>
                <a:gd name="T57" fmla="*/ 19 h 121"/>
                <a:gd name="T58" fmla="*/ 53 w 173"/>
                <a:gd name="T59" fmla="*/ 19 h 121"/>
                <a:gd name="T60" fmla="*/ 45 w 173"/>
                <a:gd name="T61" fmla="*/ 19 h 121"/>
                <a:gd name="T62" fmla="*/ 36 w 173"/>
                <a:gd name="T63" fmla="*/ 23 h 121"/>
                <a:gd name="T64" fmla="*/ 29 w 173"/>
                <a:gd name="T65" fmla="*/ 27 h 121"/>
                <a:gd name="T66" fmla="*/ 20 w 173"/>
                <a:gd name="T67" fmla="*/ 33 h 121"/>
                <a:gd name="T68" fmla="*/ 20 w 173"/>
                <a:gd name="T69" fmla="*/ 121 h 121"/>
                <a:gd name="T70" fmla="*/ 0 w 173"/>
                <a:gd name="T71" fmla="*/ 121 h 121"/>
                <a:gd name="T72" fmla="*/ 0 w 173"/>
                <a:gd name="T73" fmla="*/ 3 h 121"/>
                <a:gd name="T74" fmla="*/ 20 w 173"/>
                <a:gd name="T75" fmla="*/ 3 h 121"/>
                <a:gd name="T76" fmla="*/ 20 w 173"/>
                <a:gd name="T77" fmla="*/ 16 h 121"/>
                <a:gd name="T78" fmla="*/ 30 w 173"/>
                <a:gd name="T79" fmla="*/ 9 h 121"/>
                <a:gd name="T80" fmla="*/ 39 w 173"/>
                <a:gd name="T81" fmla="*/ 4 h 121"/>
                <a:gd name="T82" fmla="*/ 48 w 173"/>
                <a:gd name="T83" fmla="*/ 0 h 121"/>
                <a:gd name="T84" fmla="*/ 59 w 173"/>
                <a:gd name="T85" fmla="*/ 0 h 121"/>
                <a:gd name="T86" fmla="*/ 71 w 173"/>
                <a:gd name="T87" fmla="*/ 0 h 121"/>
                <a:gd name="T88" fmla="*/ 79 w 173"/>
                <a:gd name="T89" fmla="*/ 4 h 121"/>
                <a:gd name="T90" fmla="*/ 87 w 173"/>
                <a:gd name="T91" fmla="*/ 10 h 121"/>
                <a:gd name="T92" fmla="*/ 91 w 173"/>
                <a:gd name="T93" fmla="*/ 19 h 121"/>
                <a:gd name="T94" fmla="*/ 104 w 173"/>
                <a:gd name="T95" fmla="*/ 10 h 121"/>
                <a:gd name="T96" fmla="*/ 114 w 173"/>
                <a:gd name="T97" fmla="*/ 4 h 121"/>
                <a:gd name="T98" fmla="*/ 124 w 173"/>
                <a:gd name="T99" fmla="*/ 0 h 121"/>
                <a:gd name="T100" fmla="*/ 134 w 173"/>
                <a:gd name="T101" fmla="*/ 0 h 121"/>
                <a:gd name="T102" fmla="*/ 144 w 173"/>
                <a:gd name="T103" fmla="*/ 0 h 121"/>
                <a:gd name="T104" fmla="*/ 159 w 173"/>
                <a:gd name="T105" fmla="*/ 6 h 121"/>
                <a:gd name="T106" fmla="*/ 163 w 173"/>
                <a:gd name="T107" fmla="*/ 12 h 121"/>
                <a:gd name="T108" fmla="*/ 172 w 173"/>
                <a:gd name="T109" fmla="*/ 25 h 121"/>
                <a:gd name="T110" fmla="*/ 173 w 173"/>
                <a:gd name="T111" fmla="*/ 45 h 121"/>
                <a:gd name="T112" fmla="*/ 173 w 173"/>
                <a:gd name="T11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3" h="121">
                  <a:moveTo>
                    <a:pt x="173" y="121"/>
                  </a:moveTo>
                  <a:lnTo>
                    <a:pt x="153" y="121"/>
                  </a:lnTo>
                  <a:lnTo>
                    <a:pt x="153" y="53"/>
                  </a:lnTo>
                  <a:lnTo>
                    <a:pt x="153" y="46"/>
                  </a:lnTo>
                  <a:lnTo>
                    <a:pt x="151" y="39"/>
                  </a:lnTo>
                  <a:lnTo>
                    <a:pt x="151" y="33"/>
                  </a:lnTo>
                  <a:lnTo>
                    <a:pt x="149" y="27"/>
                  </a:lnTo>
                  <a:lnTo>
                    <a:pt x="147" y="23"/>
                  </a:lnTo>
                  <a:lnTo>
                    <a:pt x="143" y="22"/>
                  </a:lnTo>
                  <a:lnTo>
                    <a:pt x="137" y="19"/>
                  </a:lnTo>
                  <a:lnTo>
                    <a:pt x="130" y="19"/>
                  </a:lnTo>
                  <a:lnTo>
                    <a:pt x="121" y="19"/>
                  </a:lnTo>
                  <a:lnTo>
                    <a:pt x="113" y="23"/>
                  </a:lnTo>
                  <a:lnTo>
                    <a:pt x="104" y="27"/>
                  </a:lnTo>
                  <a:lnTo>
                    <a:pt x="95" y="33"/>
                  </a:lnTo>
                  <a:lnTo>
                    <a:pt x="97" y="36"/>
                  </a:lnTo>
                  <a:lnTo>
                    <a:pt x="97" y="39"/>
                  </a:lnTo>
                  <a:lnTo>
                    <a:pt x="97" y="42"/>
                  </a:lnTo>
                  <a:lnTo>
                    <a:pt x="97" y="46"/>
                  </a:lnTo>
                  <a:lnTo>
                    <a:pt x="97" y="121"/>
                  </a:lnTo>
                  <a:lnTo>
                    <a:pt x="77" y="121"/>
                  </a:lnTo>
                  <a:lnTo>
                    <a:pt x="77" y="53"/>
                  </a:lnTo>
                  <a:lnTo>
                    <a:pt x="77" y="46"/>
                  </a:lnTo>
                  <a:lnTo>
                    <a:pt x="77" y="39"/>
                  </a:lnTo>
                  <a:lnTo>
                    <a:pt x="75" y="32"/>
                  </a:lnTo>
                  <a:lnTo>
                    <a:pt x="74" y="27"/>
                  </a:lnTo>
                  <a:lnTo>
                    <a:pt x="71" y="23"/>
                  </a:lnTo>
                  <a:lnTo>
                    <a:pt x="66" y="22"/>
                  </a:lnTo>
                  <a:lnTo>
                    <a:pt x="61" y="19"/>
                  </a:lnTo>
                  <a:lnTo>
                    <a:pt x="53" y="19"/>
                  </a:lnTo>
                  <a:lnTo>
                    <a:pt x="45" y="19"/>
                  </a:lnTo>
                  <a:lnTo>
                    <a:pt x="36" y="23"/>
                  </a:lnTo>
                  <a:lnTo>
                    <a:pt x="29" y="27"/>
                  </a:lnTo>
                  <a:lnTo>
                    <a:pt x="20" y="33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30" y="9"/>
                  </a:lnTo>
                  <a:lnTo>
                    <a:pt x="39" y="4"/>
                  </a:lnTo>
                  <a:lnTo>
                    <a:pt x="48" y="0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79" y="4"/>
                  </a:lnTo>
                  <a:lnTo>
                    <a:pt x="87" y="10"/>
                  </a:lnTo>
                  <a:lnTo>
                    <a:pt x="91" y="19"/>
                  </a:lnTo>
                  <a:lnTo>
                    <a:pt x="104" y="10"/>
                  </a:lnTo>
                  <a:lnTo>
                    <a:pt x="114" y="4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4" y="0"/>
                  </a:lnTo>
                  <a:lnTo>
                    <a:pt x="159" y="6"/>
                  </a:lnTo>
                  <a:lnTo>
                    <a:pt x="163" y="12"/>
                  </a:lnTo>
                  <a:lnTo>
                    <a:pt x="172" y="25"/>
                  </a:lnTo>
                  <a:lnTo>
                    <a:pt x="173" y="45"/>
                  </a:lnTo>
                  <a:lnTo>
                    <a:pt x="173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6" name="Freeform 2899"/>
            <p:cNvSpPr>
              <a:spLocks noEditPoints="1"/>
            </p:cNvSpPr>
            <p:nvPr/>
          </p:nvSpPr>
          <p:spPr bwMode="auto">
            <a:xfrm>
              <a:off x="5177" y="1103"/>
              <a:ext cx="35" cy="54"/>
            </a:xfrm>
            <a:custGeom>
              <a:avLst/>
              <a:gdLst>
                <a:gd name="T0" fmla="*/ 104 w 104"/>
                <a:gd name="T1" fmla="*/ 61 h 164"/>
                <a:gd name="T2" fmla="*/ 104 w 104"/>
                <a:gd name="T3" fmla="*/ 75 h 164"/>
                <a:gd name="T4" fmla="*/ 100 w 104"/>
                <a:gd name="T5" fmla="*/ 86 h 164"/>
                <a:gd name="T6" fmla="*/ 96 w 104"/>
                <a:gd name="T7" fmla="*/ 98 h 164"/>
                <a:gd name="T8" fmla="*/ 88 w 104"/>
                <a:gd name="T9" fmla="*/ 107 h 164"/>
                <a:gd name="T10" fmla="*/ 81 w 104"/>
                <a:gd name="T11" fmla="*/ 114 h 164"/>
                <a:gd name="T12" fmla="*/ 72 w 104"/>
                <a:gd name="T13" fmla="*/ 120 h 164"/>
                <a:gd name="T14" fmla="*/ 62 w 104"/>
                <a:gd name="T15" fmla="*/ 122 h 164"/>
                <a:gd name="T16" fmla="*/ 52 w 104"/>
                <a:gd name="T17" fmla="*/ 122 h 164"/>
                <a:gd name="T18" fmla="*/ 44 w 104"/>
                <a:gd name="T19" fmla="*/ 122 h 164"/>
                <a:gd name="T20" fmla="*/ 35 w 104"/>
                <a:gd name="T21" fmla="*/ 121 h 164"/>
                <a:gd name="T22" fmla="*/ 28 w 104"/>
                <a:gd name="T23" fmla="*/ 118 h 164"/>
                <a:gd name="T24" fmla="*/ 21 w 104"/>
                <a:gd name="T25" fmla="*/ 115 h 164"/>
                <a:gd name="T26" fmla="*/ 21 w 104"/>
                <a:gd name="T27" fmla="*/ 164 h 164"/>
                <a:gd name="T28" fmla="*/ 0 w 104"/>
                <a:gd name="T29" fmla="*/ 164 h 164"/>
                <a:gd name="T30" fmla="*/ 0 w 104"/>
                <a:gd name="T31" fmla="*/ 3 h 164"/>
                <a:gd name="T32" fmla="*/ 21 w 104"/>
                <a:gd name="T33" fmla="*/ 3 h 164"/>
                <a:gd name="T34" fmla="*/ 21 w 104"/>
                <a:gd name="T35" fmla="*/ 16 h 164"/>
                <a:gd name="T36" fmla="*/ 29 w 104"/>
                <a:gd name="T37" fmla="*/ 9 h 164"/>
                <a:gd name="T38" fmla="*/ 38 w 104"/>
                <a:gd name="T39" fmla="*/ 4 h 164"/>
                <a:gd name="T40" fmla="*/ 48 w 104"/>
                <a:gd name="T41" fmla="*/ 0 h 164"/>
                <a:gd name="T42" fmla="*/ 59 w 104"/>
                <a:gd name="T43" fmla="*/ 0 h 164"/>
                <a:gd name="T44" fmla="*/ 70 w 104"/>
                <a:gd name="T45" fmla="*/ 0 h 164"/>
                <a:gd name="T46" fmla="*/ 87 w 104"/>
                <a:gd name="T47" fmla="*/ 9 h 164"/>
                <a:gd name="T48" fmla="*/ 93 w 104"/>
                <a:gd name="T49" fmla="*/ 16 h 164"/>
                <a:gd name="T50" fmla="*/ 98 w 104"/>
                <a:gd name="T51" fmla="*/ 25 h 164"/>
                <a:gd name="T52" fmla="*/ 104 w 104"/>
                <a:gd name="T53" fmla="*/ 46 h 164"/>
                <a:gd name="T54" fmla="*/ 104 w 104"/>
                <a:gd name="T55" fmla="*/ 61 h 164"/>
                <a:gd name="T56" fmla="*/ 84 w 104"/>
                <a:gd name="T57" fmla="*/ 61 h 164"/>
                <a:gd name="T58" fmla="*/ 83 w 104"/>
                <a:gd name="T59" fmla="*/ 42 h 164"/>
                <a:gd name="T60" fmla="*/ 77 w 104"/>
                <a:gd name="T61" fmla="*/ 29 h 164"/>
                <a:gd name="T62" fmla="*/ 68 w 104"/>
                <a:gd name="T63" fmla="*/ 20 h 164"/>
                <a:gd name="T64" fmla="*/ 54 w 104"/>
                <a:gd name="T65" fmla="*/ 19 h 164"/>
                <a:gd name="T66" fmla="*/ 45 w 104"/>
                <a:gd name="T67" fmla="*/ 19 h 164"/>
                <a:gd name="T68" fmla="*/ 36 w 104"/>
                <a:gd name="T69" fmla="*/ 22 h 164"/>
                <a:gd name="T70" fmla="*/ 29 w 104"/>
                <a:gd name="T71" fmla="*/ 26 h 164"/>
                <a:gd name="T72" fmla="*/ 21 w 104"/>
                <a:gd name="T73" fmla="*/ 32 h 164"/>
                <a:gd name="T74" fmla="*/ 21 w 104"/>
                <a:gd name="T75" fmla="*/ 99 h 164"/>
                <a:gd name="T76" fmla="*/ 29 w 104"/>
                <a:gd name="T77" fmla="*/ 102 h 164"/>
                <a:gd name="T78" fmla="*/ 35 w 104"/>
                <a:gd name="T79" fmla="*/ 104 h 164"/>
                <a:gd name="T80" fmla="*/ 41 w 104"/>
                <a:gd name="T81" fmla="*/ 105 h 164"/>
                <a:gd name="T82" fmla="*/ 49 w 104"/>
                <a:gd name="T83" fmla="*/ 105 h 164"/>
                <a:gd name="T84" fmla="*/ 64 w 104"/>
                <a:gd name="T85" fmla="*/ 104 h 164"/>
                <a:gd name="T86" fmla="*/ 75 w 104"/>
                <a:gd name="T87" fmla="*/ 94 h 164"/>
                <a:gd name="T88" fmla="*/ 83 w 104"/>
                <a:gd name="T89" fmla="*/ 81 h 164"/>
                <a:gd name="T90" fmla="*/ 84 w 104"/>
                <a:gd name="T91" fmla="*/ 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4">
                  <a:moveTo>
                    <a:pt x="104" y="61"/>
                  </a:moveTo>
                  <a:lnTo>
                    <a:pt x="104" y="75"/>
                  </a:lnTo>
                  <a:lnTo>
                    <a:pt x="100" y="86"/>
                  </a:lnTo>
                  <a:lnTo>
                    <a:pt x="96" y="98"/>
                  </a:lnTo>
                  <a:lnTo>
                    <a:pt x="88" y="107"/>
                  </a:lnTo>
                  <a:lnTo>
                    <a:pt x="81" y="114"/>
                  </a:lnTo>
                  <a:lnTo>
                    <a:pt x="72" y="120"/>
                  </a:lnTo>
                  <a:lnTo>
                    <a:pt x="62" y="122"/>
                  </a:lnTo>
                  <a:lnTo>
                    <a:pt x="52" y="122"/>
                  </a:lnTo>
                  <a:lnTo>
                    <a:pt x="44" y="122"/>
                  </a:lnTo>
                  <a:lnTo>
                    <a:pt x="35" y="121"/>
                  </a:lnTo>
                  <a:lnTo>
                    <a:pt x="28" y="118"/>
                  </a:lnTo>
                  <a:lnTo>
                    <a:pt x="21" y="115"/>
                  </a:lnTo>
                  <a:lnTo>
                    <a:pt x="21" y="164"/>
                  </a:lnTo>
                  <a:lnTo>
                    <a:pt x="0" y="164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16"/>
                  </a:lnTo>
                  <a:lnTo>
                    <a:pt x="29" y="9"/>
                  </a:lnTo>
                  <a:lnTo>
                    <a:pt x="38" y="4"/>
                  </a:lnTo>
                  <a:lnTo>
                    <a:pt x="48" y="0"/>
                  </a:lnTo>
                  <a:lnTo>
                    <a:pt x="59" y="0"/>
                  </a:lnTo>
                  <a:lnTo>
                    <a:pt x="70" y="0"/>
                  </a:lnTo>
                  <a:lnTo>
                    <a:pt x="87" y="9"/>
                  </a:lnTo>
                  <a:lnTo>
                    <a:pt x="93" y="16"/>
                  </a:lnTo>
                  <a:lnTo>
                    <a:pt x="98" y="25"/>
                  </a:lnTo>
                  <a:lnTo>
                    <a:pt x="104" y="46"/>
                  </a:lnTo>
                  <a:lnTo>
                    <a:pt x="104" y="61"/>
                  </a:lnTo>
                  <a:close/>
                  <a:moveTo>
                    <a:pt x="84" y="61"/>
                  </a:moveTo>
                  <a:lnTo>
                    <a:pt x="83" y="42"/>
                  </a:lnTo>
                  <a:lnTo>
                    <a:pt x="77" y="29"/>
                  </a:lnTo>
                  <a:lnTo>
                    <a:pt x="68" y="20"/>
                  </a:lnTo>
                  <a:lnTo>
                    <a:pt x="54" y="19"/>
                  </a:lnTo>
                  <a:lnTo>
                    <a:pt x="45" y="19"/>
                  </a:lnTo>
                  <a:lnTo>
                    <a:pt x="36" y="22"/>
                  </a:lnTo>
                  <a:lnTo>
                    <a:pt x="29" y="26"/>
                  </a:lnTo>
                  <a:lnTo>
                    <a:pt x="21" y="32"/>
                  </a:lnTo>
                  <a:lnTo>
                    <a:pt x="21" y="99"/>
                  </a:lnTo>
                  <a:lnTo>
                    <a:pt x="29" y="102"/>
                  </a:lnTo>
                  <a:lnTo>
                    <a:pt x="35" y="104"/>
                  </a:lnTo>
                  <a:lnTo>
                    <a:pt x="41" y="105"/>
                  </a:lnTo>
                  <a:lnTo>
                    <a:pt x="49" y="105"/>
                  </a:lnTo>
                  <a:lnTo>
                    <a:pt x="64" y="104"/>
                  </a:lnTo>
                  <a:lnTo>
                    <a:pt x="75" y="94"/>
                  </a:lnTo>
                  <a:lnTo>
                    <a:pt x="83" y="81"/>
                  </a:lnTo>
                  <a:lnTo>
                    <a:pt x="84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7" name="Freeform 2900"/>
            <p:cNvSpPr>
              <a:spLocks/>
            </p:cNvSpPr>
            <p:nvPr/>
          </p:nvSpPr>
          <p:spPr bwMode="auto">
            <a:xfrm>
              <a:off x="5222" y="1104"/>
              <a:ext cx="32" cy="40"/>
            </a:xfrm>
            <a:custGeom>
              <a:avLst/>
              <a:gdLst>
                <a:gd name="T0" fmla="*/ 98 w 98"/>
                <a:gd name="T1" fmla="*/ 118 h 121"/>
                <a:gd name="T2" fmla="*/ 80 w 98"/>
                <a:gd name="T3" fmla="*/ 118 h 121"/>
                <a:gd name="T4" fmla="*/ 80 w 98"/>
                <a:gd name="T5" fmla="*/ 105 h 121"/>
                <a:gd name="T6" fmla="*/ 70 w 98"/>
                <a:gd name="T7" fmla="*/ 112 h 121"/>
                <a:gd name="T8" fmla="*/ 59 w 98"/>
                <a:gd name="T9" fmla="*/ 117 h 121"/>
                <a:gd name="T10" fmla="*/ 51 w 98"/>
                <a:gd name="T11" fmla="*/ 121 h 121"/>
                <a:gd name="T12" fmla="*/ 39 w 98"/>
                <a:gd name="T13" fmla="*/ 121 h 121"/>
                <a:gd name="T14" fmla="*/ 22 w 98"/>
                <a:gd name="T15" fmla="*/ 119 h 121"/>
                <a:gd name="T16" fmla="*/ 10 w 98"/>
                <a:gd name="T17" fmla="*/ 109 h 121"/>
                <a:gd name="T18" fmla="*/ 2 w 98"/>
                <a:gd name="T19" fmla="*/ 96 h 121"/>
                <a:gd name="T20" fmla="*/ 0 w 98"/>
                <a:gd name="T21" fmla="*/ 76 h 121"/>
                <a:gd name="T22" fmla="*/ 0 w 98"/>
                <a:gd name="T23" fmla="*/ 0 h 121"/>
                <a:gd name="T24" fmla="*/ 21 w 98"/>
                <a:gd name="T25" fmla="*/ 0 h 121"/>
                <a:gd name="T26" fmla="*/ 21 w 98"/>
                <a:gd name="T27" fmla="*/ 68 h 121"/>
                <a:gd name="T28" fmla="*/ 21 w 98"/>
                <a:gd name="T29" fmla="*/ 76 h 121"/>
                <a:gd name="T30" fmla="*/ 21 w 98"/>
                <a:gd name="T31" fmla="*/ 82 h 121"/>
                <a:gd name="T32" fmla="*/ 22 w 98"/>
                <a:gd name="T33" fmla="*/ 89 h 121"/>
                <a:gd name="T34" fmla="*/ 25 w 98"/>
                <a:gd name="T35" fmla="*/ 94 h 121"/>
                <a:gd name="T36" fmla="*/ 28 w 98"/>
                <a:gd name="T37" fmla="*/ 98 h 121"/>
                <a:gd name="T38" fmla="*/ 32 w 98"/>
                <a:gd name="T39" fmla="*/ 101 h 121"/>
                <a:gd name="T40" fmla="*/ 38 w 98"/>
                <a:gd name="T41" fmla="*/ 102 h 121"/>
                <a:gd name="T42" fmla="*/ 45 w 98"/>
                <a:gd name="T43" fmla="*/ 102 h 121"/>
                <a:gd name="T44" fmla="*/ 54 w 98"/>
                <a:gd name="T45" fmla="*/ 102 h 121"/>
                <a:gd name="T46" fmla="*/ 62 w 98"/>
                <a:gd name="T47" fmla="*/ 98 h 121"/>
                <a:gd name="T48" fmla="*/ 71 w 98"/>
                <a:gd name="T49" fmla="*/ 94 h 121"/>
                <a:gd name="T50" fmla="*/ 80 w 98"/>
                <a:gd name="T51" fmla="*/ 88 h 121"/>
                <a:gd name="T52" fmla="*/ 80 w 98"/>
                <a:gd name="T53" fmla="*/ 0 h 121"/>
                <a:gd name="T54" fmla="*/ 98 w 98"/>
                <a:gd name="T55" fmla="*/ 0 h 121"/>
                <a:gd name="T56" fmla="*/ 98 w 98"/>
                <a:gd name="T57" fmla="*/ 11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121">
                  <a:moveTo>
                    <a:pt x="98" y="118"/>
                  </a:moveTo>
                  <a:lnTo>
                    <a:pt x="80" y="118"/>
                  </a:lnTo>
                  <a:lnTo>
                    <a:pt x="80" y="105"/>
                  </a:lnTo>
                  <a:lnTo>
                    <a:pt x="70" y="112"/>
                  </a:lnTo>
                  <a:lnTo>
                    <a:pt x="59" y="117"/>
                  </a:lnTo>
                  <a:lnTo>
                    <a:pt x="51" y="121"/>
                  </a:lnTo>
                  <a:lnTo>
                    <a:pt x="39" y="121"/>
                  </a:lnTo>
                  <a:lnTo>
                    <a:pt x="22" y="119"/>
                  </a:lnTo>
                  <a:lnTo>
                    <a:pt x="10" y="109"/>
                  </a:lnTo>
                  <a:lnTo>
                    <a:pt x="2" y="9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68"/>
                  </a:lnTo>
                  <a:lnTo>
                    <a:pt x="21" y="76"/>
                  </a:lnTo>
                  <a:lnTo>
                    <a:pt x="21" y="82"/>
                  </a:lnTo>
                  <a:lnTo>
                    <a:pt x="22" y="89"/>
                  </a:lnTo>
                  <a:lnTo>
                    <a:pt x="25" y="94"/>
                  </a:lnTo>
                  <a:lnTo>
                    <a:pt x="28" y="98"/>
                  </a:lnTo>
                  <a:lnTo>
                    <a:pt x="32" y="101"/>
                  </a:lnTo>
                  <a:lnTo>
                    <a:pt x="38" y="102"/>
                  </a:lnTo>
                  <a:lnTo>
                    <a:pt x="45" y="102"/>
                  </a:lnTo>
                  <a:lnTo>
                    <a:pt x="54" y="102"/>
                  </a:lnTo>
                  <a:lnTo>
                    <a:pt x="62" y="98"/>
                  </a:lnTo>
                  <a:lnTo>
                    <a:pt x="71" y="94"/>
                  </a:lnTo>
                  <a:lnTo>
                    <a:pt x="80" y="88"/>
                  </a:lnTo>
                  <a:lnTo>
                    <a:pt x="80" y="0"/>
                  </a:lnTo>
                  <a:lnTo>
                    <a:pt x="98" y="0"/>
                  </a:lnTo>
                  <a:lnTo>
                    <a:pt x="98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8" name="Freeform 2901"/>
            <p:cNvSpPr>
              <a:spLocks/>
            </p:cNvSpPr>
            <p:nvPr/>
          </p:nvSpPr>
          <p:spPr bwMode="auto">
            <a:xfrm>
              <a:off x="5264" y="1093"/>
              <a:ext cx="24" cy="50"/>
            </a:xfrm>
            <a:custGeom>
              <a:avLst/>
              <a:gdLst>
                <a:gd name="T0" fmla="*/ 73 w 73"/>
                <a:gd name="T1" fmla="*/ 150 h 152"/>
                <a:gd name="T2" fmla="*/ 67 w 73"/>
                <a:gd name="T3" fmla="*/ 151 h 152"/>
                <a:gd name="T4" fmla="*/ 62 w 73"/>
                <a:gd name="T5" fmla="*/ 152 h 152"/>
                <a:gd name="T6" fmla="*/ 54 w 73"/>
                <a:gd name="T7" fmla="*/ 152 h 152"/>
                <a:gd name="T8" fmla="*/ 49 w 73"/>
                <a:gd name="T9" fmla="*/ 152 h 152"/>
                <a:gd name="T10" fmla="*/ 33 w 73"/>
                <a:gd name="T11" fmla="*/ 151 h 152"/>
                <a:gd name="T12" fmla="*/ 21 w 73"/>
                <a:gd name="T13" fmla="*/ 144 h 152"/>
                <a:gd name="T14" fmla="*/ 14 w 73"/>
                <a:gd name="T15" fmla="*/ 132 h 152"/>
                <a:gd name="T16" fmla="*/ 13 w 73"/>
                <a:gd name="T17" fmla="*/ 112 h 152"/>
                <a:gd name="T18" fmla="*/ 13 w 73"/>
                <a:gd name="T19" fmla="*/ 50 h 152"/>
                <a:gd name="T20" fmla="*/ 0 w 73"/>
                <a:gd name="T21" fmla="*/ 50 h 152"/>
                <a:gd name="T22" fmla="*/ 0 w 73"/>
                <a:gd name="T23" fmla="*/ 33 h 152"/>
                <a:gd name="T24" fmla="*/ 13 w 73"/>
                <a:gd name="T25" fmla="*/ 33 h 152"/>
                <a:gd name="T26" fmla="*/ 13 w 73"/>
                <a:gd name="T27" fmla="*/ 0 h 152"/>
                <a:gd name="T28" fmla="*/ 33 w 73"/>
                <a:gd name="T29" fmla="*/ 0 h 152"/>
                <a:gd name="T30" fmla="*/ 33 w 73"/>
                <a:gd name="T31" fmla="*/ 33 h 152"/>
                <a:gd name="T32" fmla="*/ 73 w 73"/>
                <a:gd name="T33" fmla="*/ 33 h 152"/>
                <a:gd name="T34" fmla="*/ 73 w 73"/>
                <a:gd name="T35" fmla="*/ 50 h 152"/>
                <a:gd name="T36" fmla="*/ 33 w 73"/>
                <a:gd name="T37" fmla="*/ 50 h 152"/>
                <a:gd name="T38" fmla="*/ 33 w 73"/>
                <a:gd name="T39" fmla="*/ 103 h 152"/>
                <a:gd name="T40" fmla="*/ 33 w 73"/>
                <a:gd name="T41" fmla="*/ 112 h 152"/>
                <a:gd name="T42" fmla="*/ 33 w 73"/>
                <a:gd name="T43" fmla="*/ 118 h 152"/>
                <a:gd name="T44" fmla="*/ 33 w 73"/>
                <a:gd name="T45" fmla="*/ 124 h 152"/>
                <a:gd name="T46" fmla="*/ 36 w 73"/>
                <a:gd name="T47" fmla="*/ 128 h 152"/>
                <a:gd name="T48" fmla="*/ 39 w 73"/>
                <a:gd name="T49" fmla="*/ 131 h 152"/>
                <a:gd name="T50" fmla="*/ 41 w 73"/>
                <a:gd name="T51" fmla="*/ 134 h 152"/>
                <a:gd name="T52" fmla="*/ 47 w 73"/>
                <a:gd name="T53" fmla="*/ 135 h 152"/>
                <a:gd name="T54" fmla="*/ 54 w 73"/>
                <a:gd name="T55" fmla="*/ 135 h 152"/>
                <a:gd name="T56" fmla="*/ 59 w 73"/>
                <a:gd name="T57" fmla="*/ 135 h 152"/>
                <a:gd name="T58" fmla="*/ 64 w 73"/>
                <a:gd name="T59" fmla="*/ 134 h 152"/>
                <a:gd name="T60" fmla="*/ 69 w 73"/>
                <a:gd name="T61" fmla="*/ 132 h 152"/>
                <a:gd name="T62" fmla="*/ 72 w 73"/>
                <a:gd name="T63" fmla="*/ 132 h 152"/>
                <a:gd name="T64" fmla="*/ 73 w 73"/>
                <a:gd name="T65" fmla="*/ 132 h 152"/>
                <a:gd name="T66" fmla="*/ 73 w 73"/>
                <a:gd name="T67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3" h="152">
                  <a:moveTo>
                    <a:pt x="73" y="150"/>
                  </a:moveTo>
                  <a:lnTo>
                    <a:pt x="67" y="151"/>
                  </a:lnTo>
                  <a:lnTo>
                    <a:pt x="62" y="152"/>
                  </a:lnTo>
                  <a:lnTo>
                    <a:pt x="54" y="152"/>
                  </a:lnTo>
                  <a:lnTo>
                    <a:pt x="49" y="152"/>
                  </a:lnTo>
                  <a:lnTo>
                    <a:pt x="33" y="151"/>
                  </a:lnTo>
                  <a:lnTo>
                    <a:pt x="21" y="144"/>
                  </a:lnTo>
                  <a:lnTo>
                    <a:pt x="14" y="132"/>
                  </a:lnTo>
                  <a:lnTo>
                    <a:pt x="13" y="112"/>
                  </a:lnTo>
                  <a:lnTo>
                    <a:pt x="13" y="50"/>
                  </a:lnTo>
                  <a:lnTo>
                    <a:pt x="0" y="50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0"/>
                  </a:lnTo>
                  <a:lnTo>
                    <a:pt x="33" y="0"/>
                  </a:lnTo>
                  <a:lnTo>
                    <a:pt x="33" y="33"/>
                  </a:lnTo>
                  <a:lnTo>
                    <a:pt x="73" y="33"/>
                  </a:lnTo>
                  <a:lnTo>
                    <a:pt x="73" y="50"/>
                  </a:lnTo>
                  <a:lnTo>
                    <a:pt x="33" y="50"/>
                  </a:lnTo>
                  <a:lnTo>
                    <a:pt x="33" y="103"/>
                  </a:lnTo>
                  <a:lnTo>
                    <a:pt x="33" y="112"/>
                  </a:lnTo>
                  <a:lnTo>
                    <a:pt x="33" y="118"/>
                  </a:lnTo>
                  <a:lnTo>
                    <a:pt x="33" y="124"/>
                  </a:lnTo>
                  <a:lnTo>
                    <a:pt x="36" y="128"/>
                  </a:lnTo>
                  <a:lnTo>
                    <a:pt x="39" y="131"/>
                  </a:lnTo>
                  <a:lnTo>
                    <a:pt x="41" y="134"/>
                  </a:lnTo>
                  <a:lnTo>
                    <a:pt x="47" y="135"/>
                  </a:lnTo>
                  <a:lnTo>
                    <a:pt x="54" y="135"/>
                  </a:lnTo>
                  <a:lnTo>
                    <a:pt x="59" y="135"/>
                  </a:lnTo>
                  <a:lnTo>
                    <a:pt x="64" y="134"/>
                  </a:lnTo>
                  <a:lnTo>
                    <a:pt x="69" y="132"/>
                  </a:lnTo>
                  <a:lnTo>
                    <a:pt x="72" y="132"/>
                  </a:lnTo>
                  <a:lnTo>
                    <a:pt x="73" y="132"/>
                  </a:lnTo>
                  <a:lnTo>
                    <a:pt x="73" y="1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9" name="Freeform 2902"/>
            <p:cNvSpPr>
              <a:spLocks noEditPoints="1"/>
            </p:cNvSpPr>
            <p:nvPr/>
          </p:nvSpPr>
          <p:spPr bwMode="auto">
            <a:xfrm>
              <a:off x="5293" y="1103"/>
              <a:ext cx="36" cy="41"/>
            </a:xfrm>
            <a:custGeom>
              <a:avLst/>
              <a:gdLst>
                <a:gd name="T0" fmla="*/ 107 w 107"/>
                <a:gd name="T1" fmla="*/ 63 h 124"/>
                <a:gd name="T2" fmla="*/ 20 w 107"/>
                <a:gd name="T3" fmla="*/ 63 h 124"/>
                <a:gd name="T4" fmla="*/ 20 w 107"/>
                <a:gd name="T5" fmla="*/ 75 h 124"/>
                <a:gd name="T6" fmla="*/ 23 w 107"/>
                <a:gd name="T7" fmla="*/ 84 h 124"/>
                <a:gd name="T8" fmla="*/ 27 w 107"/>
                <a:gd name="T9" fmla="*/ 91 h 124"/>
                <a:gd name="T10" fmla="*/ 32 w 107"/>
                <a:gd name="T11" fmla="*/ 97 h 124"/>
                <a:gd name="T12" fmla="*/ 39 w 107"/>
                <a:gd name="T13" fmla="*/ 101 h 124"/>
                <a:gd name="T14" fmla="*/ 45 w 107"/>
                <a:gd name="T15" fmla="*/ 104 h 124"/>
                <a:gd name="T16" fmla="*/ 53 w 107"/>
                <a:gd name="T17" fmla="*/ 105 h 124"/>
                <a:gd name="T18" fmla="*/ 62 w 107"/>
                <a:gd name="T19" fmla="*/ 107 h 124"/>
                <a:gd name="T20" fmla="*/ 73 w 107"/>
                <a:gd name="T21" fmla="*/ 105 h 124"/>
                <a:gd name="T22" fmla="*/ 86 w 107"/>
                <a:gd name="T23" fmla="*/ 101 h 124"/>
                <a:gd name="T24" fmla="*/ 96 w 107"/>
                <a:gd name="T25" fmla="*/ 97 h 124"/>
                <a:gd name="T26" fmla="*/ 104 w 107"/>
                <a:gd name="T27" fmla="*/ 92 h 124"/>
                <a:gd name="T28" fmla="*/ 105 w 107"/>
                <a:gd name="T29" fmla="*/ 92 h 124"/>
                <a:gd name="T30" fmla="*/ 105 w 107"/>
                <a:gd name="T31" fmla="*/ 114 h 124"/>
                <a:gd name="T32" fmla="*/ 95 w 107"/>
                <a:gd name="T33" fmla="*/ 118 h 124"/>
                <a:gd name="T34" fmla="*/ 83 w 107"/>
                <a:gd name="T35" fmla="*/ 121 h 124"/>
                <a:gd name="T36" fmla="*/ 73 w 107"/>
                <a:gd name="T37" fmla="*/ 122 h 124"/>
                <a:gd name="T38" fmla="*/ 62 w 107"/>
                <a:gd name="T39" fmla="*/ 124 h 124"/>
                <a:gd name="T40" fmla="*/ 47 w 107"/>
                <a:gd name="T41" fmla="*/ 122 h 124"/>
                <a:gd name="T42" fmla="*/ 24 w 107"/>
                <a:gd name="T43" fmla="*/ 115 h 124"/>
                <a:gd name="T44" fmla="*/ 16 w 107"/>
                <a:gd name="T45" fmla="*/ 108 h 124"/>
                <a:gd name="T46" fmla="*/ 9 w 107"/>
                <a:gd name="T47" fmla="*/ 99 h 124"/>
                <a:gd name="T48" fmla="*/ 0 w 107"/>
                <a:gd name="T49" fmla="*/ 76 h 124"/>
                <a:gd name="T50" fmla="*/ 0 w 107"/>
                <a:gd name="T51" fmla="*/ 62 h 124"/>
                <a:gd name="T52" fmla="*/ 0 w 107"/>
                <a:gd name="T53" fmla="*/ 49 h 124"/>
                <a:gd name="T54" fmla="*/ 9 w 107"/>
                <a:gd name="T55" fmla="*/ 26 h 124"/>
                <a:gd name="T56" fmla="*/ 16 w 107"/>
                <a:gd name="T57" fmla="*/ 17 h 124"/>
                <a:gd name="T58" fmla="*/ 24 w 107"/>
                <a:gd name="T59" fmla="*/ 9 h 124"/>
                <a:gd name="T60" fmla="*/ 45 w 107"/>
                <a:gd name="T61" fmla="*/ 0 h 124"/>
                <a:gd name="T62" fmla="*/ 58 w 107"/>
                <a:gd name="T63" fmla="*/ 0 h 124"/>
                <a:gd name="T64" fmla="*/ 69 w 107"/>
                <a:gd name="T65" fmla="*/ 0 h 124"/>
                <a:gd name="T66" fmla="*/ 86 w 107"/>
                <a:gd name="T67" fmla="*/ 7 h 124"/>
                <a:gd name="T68" fmla="*/ 94 w 107"/>
                <a:gd name="T69" fmla="*/ 13 h 124"/>
                <a:gd name="T70" fmla="*/ 99 w 107"/>
                <a:gd name="T71" fmla="*/ 22 h 124"/>
                <a:gd name="T72" fmla="*/ 107 w 107"/>
                <a:gd name="T73" fmla="*/ 40 h 124"/>
                <a:gd name="T74" fmla="*/ 107 w 107"/>
                <a:gd name="T75" fmla="*/ 53 h 124"/>
                <a:gd name="T76" fmla="*/ 107 w 107"/>
                <a:gd name="T77" fmla="*/ 63 h 124"/>
                <a:gd name="T78" fmla="*/ 88 w 107"/>
                <a:gd name="T79" fmla="*/ 49 h 124"/>
                <a:gd name="T80" fmla="*/ 86 w 107"/>
                <a:gd name="T81" fmla="*/ 35 h 124"/>
                <a:gd name="T82" fmla="*/ 79 w 107"/>
                <a:gd name="T83" fmla="*/ 25 h 124"/>
                <a:gd name="T84" fmla="*/ 71 w 107"/>
                <a:gd name="T85" fmla="*/ 17 h 124"/>
                <a:gd name="T86" fmla="*/ 56 w 107"/>
                <a:gd name="T87" fmla="*/ 16 h 124"/>
                <a:gd name="T88" fmla="*/ 42 w 107"/>
                <a:gd name="T89" fmla="*/ 17 h 124"/>
                <a:gd name="T90" fmla="*/ 30 w 107"/>
                <a:gd name="T91" fmla="*/ 26 h 124"/>
                <a:gd name="T92" fmla="*/ 23 w 107"/>
                <a:gd name="T93" fmla="*/ 36 h 124"/>
                <a:gd name="T94" fmla="*/ 20 w 107"/>
                <a:gd name="T95" fmla="*/ 49 h 124"/>
                <a:gd name="T96" fmla="*/ 88 w 107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" h="124">
                  <a:moveTo>
                    <a:pt x="107" y="63"/>
                  </a:moveTo>
                  <a:lnTo>
                    <a:pt x="20" y="63"/>
                  </a:lnTo>
                  <a:lnTo>
                    <a:pt x="20" y="75"/>
                  </a:lnTo>
                  <a:lnTo>
                    <a:pt x="23" y="84"/>
                  </a:lnTo>
                  <a:lnTo>
                    <a:pt x="27" y="91"/>
                  </a:lnTo>
                  <a:lnTo>
                    <a:pt x="32" y="97"/>
                  </a:lnTo>
                  <a:lnTo>
                    <a:pt x="39" y="101"/>
                  </a:lnTo>
                  <a:lnTo>
                    <a:pt x="45" y="104"/>
                  </a:lnTo>
                  <a:lnTo>
                    <a:pt x="53" y="105"/>
                  </a:lnTo>
                  <a:lnTo>
                    <a:pt x="62" y="107"/>
                  </a:lnTo>
                  <a:lnTo>
                    <a:pt x="73" y="105"/>
                  </a:lnTo>
                  <a:lnTo>
                    <a:pt x="86" y="101"/>
                  </a:lnTo>
                  <a:lnTo>
                    <a:pt x="96" y="97"/>
                  </a:lnTo>
                  <a:lnTo>
                    <a:pt x="104" y="92"/>
                  </a:lnTo>
                  <a:lnTo>
                    <a:pt x="105" y="92"/>
                  </a:lnTo>
                  <a:lnTo>
                    <a:pt x="105" y="114"/>
                  </a:lnTo>
                  <a:lnTo>
                    <a:pt x="95" y="118"/>
                  </a:lnTo>
                  <a:lnTo>
                    <a:pt x="83" y="121"/>
                  </a:lnTo>
                  <a:lnTo>
                    <a:pt x="73" y="122"/>
                  </a:lnTo>
                  <a:lnTo>
                    <a:pt x="62" y="124"/>
                  </a:lnTo>
                  <a:lnTo>
                    <a:pt x="47" y="122"/>
                  </a:lnTo>
                  <a:lnTo>
                    <a:pt x="24" y="115"/>
                  </a:lnTo>
                  <a:lnTo>
                    <a:pt x="16" y="108"/>
                  </a:lnTo>
                  <a:lnTo>
                    <a:pt x="9" y="99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9" y="26"/>
                  </a:lnTo>
                  <a:lnTo>
                    <a:pt x="16" y="17"/>
                  </a:lnTo>
                  <a:lnTo>
                    <a:pt x="24" y="9"/>
                  </a:lnTo>
                  <a:lnTo>
                    <a:pt x="45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86" y="7"/>
                  </a:lnTo>
                  <a:lnTo>
                    <a:pt x="94" y="13"/>
                  </a:lnTo>
                  <a:lnTo>
                    <a:pt x="99" y="22"/>
                  </a:lnTo>
                  <a:lnTo>
                    <a:pt x="107" y="40"/>
                  </a:lnTo>
                  <a:lnTo>
                    <a:pt x="107" y="53"/>
                  </a:lnTo>
                  <a:lnTo>
                    <a:pt x="107" y="63"/>
                  </a:lnTo>
                  <a:close/>
                  <a:moveTo>
                    <a:pt x="88" y="49"/>
                  </a:moveTo>
                  <a:lnTo>
                    <a:pt x="86" y="35"/>
                  </a:lnTo>
                  <a:lnTo>
                    <a:pt x="79" y="25"/>
                  </a:lnTo>
                  <a:lnTo>
                    <a:pt x="71" y="17"/>
                  </a:lnTo>
                  <a:lnTo>
                    <a:pt x="56" y="16"/>
                  </a:lnTo>
                  <a:lnTo>
                    <a:pt x="42" y="17"/>
                  </a:lnTo>
                  <a:lnTo>
                    <a:pt x="30" y="26"/>
                  </a:lnTo>
                  <a:lnTo>
                    <a:pt x="23" y="36"/>
                  </a:lnTo>
                  <a:lnTo>
                    <a:pt x="20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0" name="Freeform 2903"/>
            <p:cNvSpPr>
              <a:spLocks/>
            </p:cNvSpPr>
            <p:nvPr/>
          </p:nvSpPr>
          <p:spPr bwMode="auto">
            <a:xfrm>
              <a:off x="5339" y="1104"/>
              <a:ext cx="24" cy="39"/>
            </a:xfrm>
            <a:custGeom>
              <a:avLst/>
              <a:gdLst>
                <a:gd name="T0" fmla="*/ 73 w 73"/>
                <a:gd name="T1" fmla="*/ 22 h 118"/>
                <a:gd name="T2" fmla="*/ 72 w 73"/>
                <a:gd name="T3" fmla="*/ 22 h 118"/>
                <a:gd name="T4" fmla="*/ 67 w 73"/>
                <a:gd name="T5" fmla="*/ 20 h 118"/>
                <a:gd name="T6" fmla="*/ 63 w 73"/>
                <a:gd name="T7" fmla="*/ 20 h 118"/>
                <a:gd name="T8" fmla="*/ 59 w 73"/>
                <a:gd name="T9" fmla="*/ 20 h 118"/>
                <a:gd name="T10" fmla="*/ 54 w 73"/>
                <a:gd name="T11" fmla="*/ 20 h 118"/>
                <a:gd name="T12" fmla="*/ 44 w 73"/>
                <a:gd name="T13" fmla="*/ 20 h 118"/>
                <a:gd name="T14" fmla="*/ 36 w 73"/>
                <a:gd name="T15" fmla="*/ 24 h 118"/>
                <a:gd name="T16" fmla="*/ 27 w 73"/>
                <a:gd name="T17" fmla="*/ 29 h 118"/>
                <a:gd name="T18" fmla="*/ 20 w 73"/>
                <a:gd name="T19" fmla="*/ 35 h 118"/>
                <a:gd name="T20" fmla="*/ 20 w 73"/>
                <a:gd name="T21" fmla="*/ 118 h 118"/>
                <a:gd name="T22" fmla="*/ 0 w 73"/>
                <a:gd name="T23" fmla="*/ 118 h 118"/>
                <a:gd name="T24" fmla="*/ 0 w 73"/>
                <a:gd name="T25" fmla="*/ 0 h 118"/>
                <a:gd name="T26" fmla="*/ 20 w 73"/>
                <a:gd name="T27" fmla="*/ 0 h 118"/>
                <a:gd name="T28" fmla="*/ 20 w 73"/>
                <a:gd name="T29" fmla="*/ 17 h 118"/>
                <a:gd name="T30" fmla="*/ 31 w 73"/>
                <a:gd name="T31" fmla="*/ 9 h 118"/>
                <a:gd name="T32" fmla="*/ 40 w 73"/>
                <a:gd name="T33" fmla="*/ 4 h 118"/>
                <a:gd name="T34" fmla="*/ 50 w 73"/>
                <a:gd name="T35" fmla="*/ 1 h 118"/>
                <a:gd name="T36" fmla="*/ 59 w 73"/>
                <a:gd name="T37" fmla="*/ 0 h 118"/>
                <a:gd name="T38" fmla="*/ 63 w 73"/>
                <a:gd name="T39" fmla="*/ 0 h 118"/>
                <a:gd name="T40" fmla="*/ 66 w 73"/>
                <a:gd name="T41" fmla="*/ 0 h 118"/>
                <a:gd name="T42" fmla="*/ 69 w 73"/>
                <a:gd name="T43" fmla="*/ 0 h 118"/>
                <a:gd name="T44" fmla="*/ 73 w 73"/>
                <a:gd name="T45" fmla="*/ 1 h 118"/>
                <a:gd name="T46" fmla="*/ 73 w 73"/>
                <a:gd name="T47" fmla="*/ 2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3" h="118">
                  <a:moveTo>
                    <a:pt x="73" y="22"/>
                  </a:moveTo>
                  <a:lnTo>
                    <a:pt x="72" y="22"/>
                  </a:lnTo>
                  <a:lnTo>
                    <a:pt x="67" y="20"/>
                  </a:lnTo>
                  <a:lnTo>
                    <a:pt x="63" y="20"/>
                  </a:lnTo>
                  <a:lnTo>
                    <a:pt x="59" y="20"/>
                  </a:lnTo>
                  <a:lnTo>
                    <a:pt x="54" y="20"/>
                  </a:lnTo>
                  <a:lnTo>
                    <a:pt x="44" y="20"/>
                  </a:lnTo>
                  <a:lnTo>
                    <a:pt x="36" y="24"/>
                  </a:lnTo>
                  <a:lnTo>
                    <a:pt x="27" y="29"/>
                  </a:lnTo>
                  <a:lnTo>
                    <a:pt x="20" y="35"/>
                  </a:lnTo>
                  <a:lnTo>
                    <a:pt x="20" y="118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17"/>
                  </a:lnTo>
                  <a:lnTo>
                    <a:pt x="31" y="9"/>
                  </a:lnTo>
                  <a:lnTo>
                    <a:pt x="40" y="4"/>
                  </a:lnTo>
                  <a:lnTo>
                    <a:pt x="50" y="1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3" y="1"/>
                  </a:lnTo>
                  <a:lnTo>
                    <a:pt x="73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1" name="Freeform 2904"/>
            <p:cNvSpPr>
              <a:spLocks/>
            </p:cNvSpPr>
            <p:nvPr/>
          </p:nvSpPr>
          <p:spPr bwMode="auto">
            <a:xfrm>
              <a:off x="5393" y="1103"/>
              <a:ext cx="30" cy="41"/>
            </a:xfrm>
            <a:custGeom>
              <a:avLst/>
              <a:gdLst>
                <a:gd name="T0" fmla="*/ 91 w 91"/>
                <a:gd name="T1" fmla="*/ 95 h 124"/>
                <a:gd name="T2" fmla="*/ 78 w 91"/>
                <a:gd name="T3" fmla="*/ 114 h 124"/>
                <a:gd name="T4" fmla="*/ 42 w 91"/>
                <a:gd name="T5" fmla="*/ 124 h 124"/>
                <a:gd name="T6" fmla="*/ 17 w 91"/>
                <a:gd name="T7" fmla="*/ 121 h 124"/>
                <a:gd name="T8" fmla="*/ 0 w 91"/>
                <a:gd name="T9" fmla="*/ 114 h 124"/>
                <a:gd name="T10" fmla="*/ 0 w 91"/>
                <a:gd name="T11" fmla="*/ 92 h 124"/>
                <a:gd name="T12" fmla="*/ 22 w 91"/>
                <a:gd name="T13" fmla="*/ 102 h 124"/>
                <a:gd name="T14" fmla="*/ 43 w 91"/>
                <a:gd name="T15" fmla="*/ 107 h 124"/>
                <a:gd name="T16" fmla="*/ 63 w 91"/>
                <a:gd name="T17" fmla="*/ 102 h 124"/>
                <a:gd name="T18" fmla="*/ 71 w 91"/>
                <a:gd name="T19" fmla="*/ 89 h 124"/>
                <a:gd name="T20" fmla="*/ 68 w 91"/>
                <a:gd name="T21" fmla="*/ 79 h 124"/>
                <a:gd name="T22" fmla="*/ 52 w 91"/>
                <a:gd name="T23" fmla="*/ 72 h 124"/>
                <a:gd name="T24" fmla="*/ 40 w 91"/>
                <a:gd name="T25" fmla="*/ 71 h 124"/>
                <a:gd name="T26" fmla="*/ 29 w 91"/>
                <a:gd name="T27" fmla="*/ 68 h 124"/>
                <a:gd name="T28" fmla="*/ 6 w 91"/>
                <a:gd name="T29" fmla="*/ 56 h 124"/>
                <a:gd name="T30" fmla="*/ 0 w 91"/>
                <a:gd name="T31" fmla="*/ 36 h 124"/>
                <a:gd name="T32" fmla="*/ 3 w 91"/>
                <a:gd name="T33" fmla="*/ 23 h 124"/>
                <a:gd name="T34" fmla="*/ 12 w 91"/>
                <a:gd name="T35" fmla="*/ 12 h 124"/>
                <a:gd name="T36" fmla="*/ 27 w 91"/>
                <a:gd name="T37" fmla="*/ 3 h 124"/>
                <a:gd name="T38" fmla="*/ 48 w 91"/>
                <a:gd name="T39" fmla="*/ 0 h 124"/>
                <a:gd name="T40" fmla="*/ 69 w 91"/>
                <a:gd name="T41" fmla="*/ 3 h 124"/>
                <a:gd name="T42" fmla="*/ 86 w 91"/>
                <a:gd name="T43" fmla="*/ 9 h 124"/>
                <a:gd name="T44" fmla="*/ 86 w 91"/>
                <a:gd name="T45" fmla="*/ 30 h 124"/>
                <a:gd name="T46" fmla="*/ 68 w 91"/>
                <a:gd name="T47" fmla="*/ 20 h 124"/>
                <a:gd name="T48" fmla="*/ 46 w 91"/>
                <a:gd name="T49" fmla="*/ 17 h 124"/>
                <a:gd name="T50" fmla="*/ 27 w 91"/>
                <a:gd name="T51" fmla="*/ 22 h 124"/>
                <a:gd name="T52" fmla="*/ 20 w 91"/>
                <a:gd name="T53" fmla="*/ 33 h 124"/>
                <a:gd name="T54" fmla="*/ 25 w 91"/>
                <a:gd name="T55" fmla="*/ 45 h 124"/>
                <a:gd name="T56" fmla="*/ 39 w 91"/>
                <a:gd name="T57" fmla="*/ 50 h 124"/>
                <a:gd name="T58" fmla="*/ 52 w 91"/>
                <a:gd name="T59" fmla="*/ 53 h 124"/>
                <a:gd name="T60" fmla="*/ 62 w 91"/>
                <a:gd name="T61" fmla="*/ 55 h 124"/>
                <a:gd name="T62" fmla="*/ 84 w 91"/>
                <a:gd name="T63" fmla="*/ 66 h 124"/>
                <a:gd name="T64" fmla="*/ 91 w 91"/>
                <a:gd name="T65" fmla="*/ 8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1" h="124">
                  <a:moveTo>
                    <a:pt x="91" y="86"/>
                  </a:moveTo>
                  <a:lnTo>
                    <a:pt x="91" y="95"/>
                  </a:lnTo>
                  <a:lnTo>
                    <a:pt x="84" y="108"/>
                  </a:lnTo>
                  <a:lnTo>
                    <a:pt x="78" y="114"/>
                  </a:lnTo>
                  <a:lnTo>
                    <a:pt x="63" y="122"/>
                  </a:lnTo>
                  <a:lnTo>
                    <a:pt x="42" y="124"/>
                  </a:lnTo>
                  <a:lnTo>
                    <a:pt x="29" y="122"/>
                  </a:lnTo>
                  <a:lnTo>
                    <a:pt x="17" y="121"/>
                  </a:lnTo>
                  <a:lnTo>
                    <a:pt x="7" y="117"/>
                  </a:lnTo>
                  <a:lnTo>
                    <a:pt x="0" y="114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0" y="98"/>
                  </a:lnTo>
                  <a:lnTo>
                    <a:pt x="22" y="102"/>
                  </a:lnTo>
                  <a:lnTo>
                    <a:pt x="33" y="107"/>
                  </a:lnTo>
                  <a:lnTo>
                    <a:pt x="43" y="107"/>
                  </a:lnTo>
                  <a:lnTo>
                    <a:pt x="55" y="107"/>
                  </a:lnTo>
                  <a:lnTo>
                    <a:pt x="63" y="102"/>
                  </a:lnTo>
                  <a:lnTo>
                    <a:pt x="71" y="98"/>
                  </a:lnTo>
                  <a:lnTo>
                    <a:pt x="71" y="89"/>
                  </a:lnTo>
                  <a:lnTo>
                    <a:pt x="71" y="84"/>
                  </a:lnTo>
                  <a:lnTo>
                    <a:pt x="68" y="79"/>
                  </a:lnTo>
                  <a:lnTo>
                    <a:pt x="62" y="75"/>
                  </a:lnTo>
                  <a:lnTo>
                    <a:pt x="52" y="72"/>
                  </a:lnTo>
                  <a:lnTo>
                    <a:pt x="48" y="72"/>
                  </a:lnTo>
                  <a:lnTo>
                    <a:pt x="40" y="71"/>
                  </a:lnTo>
                  <a:lnTo>
                    <a:pt x="35" y="69"/>
                  </a:lnTo>
                  <a:lnTo>
                    <a:pt x="29" y="68"/>
                  </a:lnTo>
                  <a:lnTo>
                    <a:pt x="14" y="63"/>
                  </a:lnTo>
                  <a:lnTo>
                    <a:pt x="6" y="56"/>
                  </a:lnTo>
                  <a:lnTo>
                    <a:pt x="2" y="48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2" y="12"/>
                  </a:lnTo>
                  <a:lnTo>
                    <a:pt x="19" y="6"/>
                  </a:lnTo>
                  <a:lnTo>
                    <a:pt x="27" y="3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9" y="3"/>
                  </a:lnTo>
                  <a:lnTo>
                    <a:pt x="79" y="6"/>
                  </a:lnTo>
                  <a:lnTo>
                    <a:pt x="86" y="9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78" y="25"/>
                  </a:lnTo>
                  <a:lnTo>
                    <a:pt x="68" y="20"/>
                  </a:lnTo>
                  <a:lnTo>
                    <a:pt x="56" y="17"/>
                  </a:lnTo>
                  <a:lnTo>
                    <a:pt x="46" y="17"/>
                  </a:lnTo>
                  <a:lnTo>
                    <a:pt x="36" y="17"/>
                  </a:lnTo>
                  <a:lnTo>
                    <a:pt x="27" y="22"/>
                  </a:lnTo>
                  <a:lnTo>
                    <a:pt x="22" y="26"/>
                  </a:lnTo>
                  <a:lnTo>
                    <a:pt x="20" y="33"/>
                  </a:lnTo>
                  <a:lnTo>
                    <a:pt x="20" y="40"/>
                  </a:lnTo>
                  <a:lnTo>
                    <a:pt x="25" y="45"/>
                  </a:lnTo>
                  <a:lnTo>
                    <a:pt x="30" y="48"/>
                  </a:lnTo>
                  <a:lnTo>
                    <a:pt x="39" y="50"/>
                  </a:lnTo>
                  <a:lnTo>
                    <a:pt x="45" y="52"/>
                  </a:lnTo>
                  <a:lnTo>
                    <a:pt x="52" y="53"/>
                  </a:lnTo>
                  <a:lnTo>
                    <a:pt x="58" y="55"/>
                  </a:lnTo>
                  <a:lnTo>
                    <a:pt x="62" y="55"/>
                  </a:lnTo>
                  <a:lnTo>
                    <a:pt x="75" y="59"/>
                  </a:lnTo>
                  <a:lnTo>
                    <a:pt x="84" y="66"/>
                  </a:lnTo>
                  <a:lnTo>
                    <a:pt x="91" y="75"/>
                  </a:lnTo>
                  <a:lnTo>
                    <a:pt x="91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2" name="Freeform 2905"/>
            <p:cNvSpPr>
              <a:spLocks noEditPoints="1"/>
            </p:cNvSpPr>
            <p:nvPr/>
          </p:nvSpPr>
          <p:spPr bwMode="auto">
            <a:xfrm>
              <a:off x="5430" y="1103"/>
              <a:ext cx="36" cy="41"/>
            </a:xfrm>
            <a:custGeom>
              <a:avLst/>
              <a:gdLst>
                <a:gd name="T0" fmla="*/ 108 w 108"/>
                <a:gd name="T1" fmla="*/ 63 h 124"/>
                <a:gd name="T2" fmla="*/ 20 w 108"/>
                <a:gd name="T3" fmla="*/ 63 h 124"/>
                <a:gd name="T4" fmla="*/ 22 w 108"/>
                <a:gd name="T5" fmla="*/ 75 h 124"/>
                <a:gd name="T6" fmla="*/ 24 w 108"/>
                <a:gd name="T7" fmla="*/ 84 h 124"/>
                <a:gd name="T8" fmla="*/ 27 w 108"/>
                <a:gd name="T9" fmla="*/ 91 h 124"/>
                <a:gd name="T10" fmla="*/ 33 w 108"/>
                <a:gd name="T11" fmla="*/ 97 h 124"/>
                <a:gd name="T12" fmla="*/ 39 w 108"/>
                <a:gd name="T13" fmla="*/ 101 h 124"/>
                <a:gd name="T14" fmla="*/ 46 w 108"/>
                <a:gd name="T15" fmla="*/ 104 h 124"/>
                <a:gd name="T16" fmla="*/ 53 w 108"/>
                <a:gd name="T17" fmla="*/ 105 h 124"/>
                <a:gd name="T18" fmla="*/ 63 w 108"/>
                <a:gd name="T19" fmla="*/ 107 h 124"/>
                <a:gd name="T20" fmla="*/ 75 w 108"/>
                <a:gd name="T21" fmla="*/ 105 h 124"/>
                <a:gd name="T22" fmla="*/ 86 w 108"/>
                <a:gd name="T23" fmla="*/ 101 h 124"/>
                <a:gd name="T24" fmla="*/ 98 w 108"/>
                <a:gd name="T25" fmla="*/ 97 h 124"/>
                <a:gd name="T26" fmla="*/ 104 w 108"/>
                <a:gd name="T27" fmla="*/ 92 h 124"/>
                <a:gd name="T28" fmla="*/ 105 w 108"/>
                <a:gd name="T29" fmla="*/ 92 h 124"/>
                <a:gd name="T30" fmla="*/ 105 w 108"/>
                <a:gd name="T31" fmla="*/ 114 h 124"/>
                <a:gd name="T32" fmla="*/ 95 w 108"/>
                <a:gd name="T33" fmla="*/ 118 h 124"/>
                <a:gd name="T34" fmla="*/ 85 w 108"/>
                <a:gd name="T35" fmla="*/ 121 h 124"/>
                <a:gd name="T36" fmla="*/ 75 w 108"/>
                <a:gd name="T37" fmla="*/ 122 h 124"/>
                <a:gd name="T38" fmla="*/ 63 w 108"/>
                <a:gd name="T39" fmla="*/ 124 h 124"/>
                <a:gd name="T40" fmla="*/ 49 w 108"/>
                <a:gd name="T41" fmla="*/ 122 h 124"/>
                <a:gd name="T42" fmla="*/ 26 w 108"/>
                <a:gd name="T43" fmla="*/ 115 h 124"/>
                <a:gd name="T44" fmla="*/ 17 w 108"/>
                <a:gd name="T45" fmla="*/ 108 h 124"/>
                <a:gd name="T46" fmla="*/ 10 w 108"/>
                <a:gd name="T47" fmla="*/ 99 h 124"/>
                <a:gd name="T48" fmla="*/ 1 w 108"/>
                <a:gd name="T49" fmla="*/ 76 h 124"/>
                <a:gd name="T50" fmla="*/ 0 w 108"/>
                <a:gd name="T51" fmla="*/ 62 h 124"/>
                <a:gd name="T52" fmla="*/ 1 w 108"/>
                <a:gd name="T53" fmla="*/ 49 h 124"/>
                <a:gd name="T54" fmla="*/ 9 w 108"/>
                <a:gd name="T55" fmla="*/ 26 h 124"/>
                <a:gd name="T56" fmla="*/ 16 w 108"/>
                <a:gd name="T57" fmla="*/ 17 h 124"/>
                <a:gd name="T58" fmla="*/ 24 w 108"/>
                <a:gd name="T59" fmla="*/ 9 h 124"/>
                <a:gd name="T60" fmla="*/ 46 w 108"/>
                <a:gd name="T61" fmla="*/ 0 h 124"/>
                <a:gd name="T62" fmla="*/ 58 w 108"/>
                <a:gd name="T63" fmla="*/ 0 h 124"/>
                <a:gd name="T64" fmla="*/ 69 w 108"/>
                <a:gd name="T65" fmla="*/ 0 h 124"/>
                <a:gd name="T66" fmla="*/ 88 w 108"/>
                <a:gd name="T67" fmla="*/ 7 h 124"/>
                <a:gd name="T68" fmla="*/ 95 w 108"/>
                <a:gd name="T69" fmla="*/ 13 h 124"/>
                <a:gd name="T70" fmla="*/ 101 w 108"/>
                <a:gd name="T71" fmla="*/ 22 h 124"/>
                <a:gd name="T72" fmla="*/ 107 w 108"/>
                <a:gd name="T73" fmla="*/ 40 h 124"/>
                <a:gd name="T74" fmla="*/ 108 w 108"/>
                <a:gd name="T75" fmla="*/ 53 h 124"/>
                <a:gd name="T76" fmla="*/ 108 w 108"/>
                <a:gd name="T77" fmla="*/ 63 h 124"/>
                <a:gd name="T78" fmla="*/ 88 w 108"/>
                <a:gd name="T79" fmla="*/ 49 h 124"/>
                <a:gd name="T80" fmla="*/ 86 w 108"/>
                <a:gd name="T81" fmla="*/ 35 h 124"/>
                <a:gd name="T82" fmla="*/ 81 w 108"/>
                <a:gd name="T83" fmla="*/ 25 h 124"/>
                <a:gd name="T84" fmla="*/ 72 w 108"/>
                <a:gd name="T85" fmla="*/ 17 h 124"/>
                <a:gd name="T86" fmla="*/ 56 w 108"/>
                <a:gd name="T87" fmla="*/ 16 h 124"/>
                <a:gd name="T88" fmla="*/ 42 w 108"/>
                <a:gd name="T89" fmla="*/ 17 h 124"/>
                <a:gd name="T90" fmla="*/ 32 w 108"/>
                <a:gd name="T91" fmla="*/ 26 h 124"/>
                <a:gd name="T92" fmla="*/ 23 w 108"/>
                <a:gd name="T93" fmla="*/ 36 h 124"/>
                <a:gd name="T94" fmla="*/ 20 w 108"/>
                <a:gd name="T95" fmla="*/ 49 h 124"/>
                <a:gd name="T96" fmla="*/ 88 w 108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124">
                  <a:moveTo>
                    <a:pt x="108" y="63"/>
                  </a:moveTo>
                  <a:lnTo>
                    <a:pt x="20" y="63"/>
                  </a:lnTo>
                  <a:lnTo>
                    <a:pt x="22" y="75"/>
                  </a:lnTo>
                  <a:lnTo>
                    <a:pt x="24" y="84"/>
                  </a:lnTo>
                  <a:lnTo>
                    <a:pt x="27" y="91"/>
                  </a:lnTo>
                  <a:lnTo>
                    <a:pt x="33" y="97"/>
                  </a:lnTo>
                  <a:lnTo>
                    <a:pt x="39" y="101"/>
                  </a:lnTo>
                  <a:lnTo>
                    <a:pt x="46" y="104"/>
                  </a:lnTo>
                  <a:lnTo>
                    <a:pt x="53" y="105"/>
                  </a:lnTo>
                  <a:lnTo>
                    <a:pt x="63" y="107"/>
                  </a:lnTo>
                  <a:lnTo>
                    <a:pt x="75" y="105"/>
                  </a:lnTo>
                  <a:lnTo>
                    <a:pt x="86" y="101"/>
                  </a:lnTo>
                  <a:lnTo>
                    <a:pt x="98" y="97"/>
                  </a:lnTo>
                  <a:lnTo>
                    <a:pt x="104" y="92"/>
                  </a:lnTo>
                  <a:lnTo>
                    <a:pt x="105" y="92"/>
                  </a:lnTo>
                  <a:lnTo>
                    <a:pt x="105" y="114"/>
                  </a:lnTo>
                  <a:lnTo>
                    <a:pt x="95" y="118"/>
                  </a:lnTo>
                  <a:lnTo>
                    <a:pt x="85" y="121"/>
                  </a:lnTo>
                  <a:lnTo>
                    <a:pt x="75" y="122"/>
                  </a:lnTo>
                  <a:lnTo>
                    <a:pt x="63" y="124"/>
                  </a:lnTo>
                  <a:lnTo>
                    <a:pt x="49" y="122"/>
                  </a:lnTo>
                  <a:lnTo>
                    <a:pt x="26" y="115"/>
                  </a:lnTo>
                  <a:lnTo>
                    <a:pt x="17" y="108"/>
                  </a:lnTo>
                  <a:lnTo>
                    <a:pt x="10" y="99"/>
                  </a:lnTo>
                  <a:lnTo>
                    <a:pt x="1" y="76"/>
                  </a:lnTo>
                  <a:lnTo>
                    <a:pt x="0" y="62"/>
                  </a:lnTo>
                  <a:lnTo>
                    <a:pt x="1" y="49"/>
                  </a:lnTo>
                  <a:lnTo>
                    <a:pt x="9" y="26"/>
                  </a:lnTo>
                  <a:lnTo>
                    <a:pt x="16" y="17"/>
                  </a:lnTo>
                  <a:lnTo>
                    <a:pt x="24" y="9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88" y="7"/>
                  </a:lnTo>
                  <a:lnTo>
                    <a:pt x="95" y="13"/>
                  </a:lnTo>
                  <a:lnTo>
                    <a:pt x="101" y="22"/>
                  </a:lnTo>
                  <a:lnTo>
                    <a:pt x="107" y="40"/>
                  </a:lnTo>
                  <a:lnTo>
                    <a:pt x="108" y="53"/>
                  </a:lnTo>
                  <a:lnTo>
                    <a:pt x="108" y="63"/>
                  </a:lnTo>
                  <a:close/>
                  <a:moveTo>
                    <a:pt x="88" y="49"/>
                  </a:moveTo>
                  <a:lnTo>
                    <a:pt x="86" y="35"/>
                  </a:lnTo>
                  <a:lnTo>
                    <a:pt x="81" y="25"/>
                  </a:lnTo>
                  <a:lnTo>
                    <a:pt x="72" y="17"/>
                  </a:lnTo>
                  <a:lnTo>
                    <a:pt x="56" y="16"/>
                  </a:lnTo>
                  <a:lnTo>
                    <a:pt x="42" y="17"/>
                  </a:lnTo>
                  <a:lnTo>
                    <a:pt x="32" y="26"/>
                  </a:lnTo>
                  <a:lnTo>
                    <a:pt x="23" y="36"/>
                  </a:lnTo>
                  <a:lnTo>
                    <a:pt x="20" y="49"/>
                  </a:lnTo>
                  <a:lnTo>
                    <a:pt x="8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3" name="Freeform 2906"/>
            <p:cNvSpPr>
              <a:spLocks/>
            </p:cNvSpPr>
            <p:nvPr/>
          </p:nvSpPr>
          <p:spPr bwMode="auto">
            <a:xfrm>
              <a:off x="5476" y="1104"/>
              <a:ext cx="24" cy="39"/>
            </a:xfrm>
            <a:custGeom>
              <a:avLst/>
              <a:gdLst>
                <a:gd name="T0" fmla="*/ 74 w 74"/>
                <a:gd name="T1" fmla="*/ 22 h 118"/>
                <a:gd name="T2" fmla="*/ 72 w 74"/>
                <a:gd name="T3" fmla="*/ 22 h 118"/>
                <a:gd name="T4" fmla="*/ 68 w 74"/>
                <a:gd name="T5" fmla="*/ 20 h 118"/>
                <a:gd name="T6" fmla="*/ 64 w 74"/>
                <a:gd name="T7" fmla="*/ 20 h 118"/>
                <a:gd name="T8" fmla="*/ 59 w 74"/>
                <a:gd name="T9" fmla="*/ 20 h 118"/>
                <a:gd name="T10" fmla="*/ 53 w 74"/>
                <a:gd name="T11" fmla="*/ 20 h 118"/>
                <a:gd name="T12" fmla="*/ 45 w 74"/>
                <a:gd name="T13" fmla="*/ 20 h 118"/>
                <a:gd name="T14" fmla="*/ 36 w 74"/>
                <a:gd name="T15" fmla="*/ 24 h 118"/>
                <a:gd name="T16" fmla="*/ 28 w 74"/>
                <a:gd name="T17" fmla="*/ 29 h 118"/>
                <a:gd name="T18" fmla="*/ 19 w 74"/>
                <a:gd name="T19" fmla="*/ 35 h 118"/>
                <a:gd name="T20" fmla="*/ 19 w 74"/>
                <a:gd name="T21" fmla="*/ 118 h 118"/>
                <a:gd name="T22" fmla="*/ 0 w 74"/>
                <a:gd name="T23" fmla="*/ 118 h 118"/>
                <a:gd name="T24" fmla="*/ 0 w 74"/>
                <a:gd name="T25" fmla="*/ 0 h 118"/>
                <a:gd name="T26" fmla="*/ 19 w 74"/>
                <a:gd name="T27" fmla="*/ 0 h 118"/>
                <a:gd name="T28" fmla="*/ 19 w 74"/>
                <a:gd name="T29" fmla="*/ 17 h 118"/>
                <a:gd name="T30" fmla="*/ 30 w 74"/>
                <a:gd name="T31" fmla="*/ 9 h 118"/>
                <a:gd name="T32" fmla="*/ 41 w 74"/>
                <a:gd name="T33" fmla="*/ 4 h 118"/>
                <a:gd name="T34" fmla="*/ 49 w 74"/>
                <a:gd name="T35" fmla="*/ 1 h 118"/>
                <a:gd name="T36" fmla="*/ 59 w 74"/>
                <a:gd name="T37" fmla="*/ 0 h 118"/>
                <a:gd name="T38" fmla="*/ 64 w 74"/>
                <a:gd name="T39" fmla="*/ 0 h 118"/>
                <a:gd name="T40" fmla="*/ 66 w 74"/>
                <a:gd name="T41" fmla="*/ 0 h 118"/>
                <a:gd name="T42" fmla="*/ 69 w 74"/>
                <a:gd name="T43" fmla="*/ 0 h 118"/>
                <a:gd name="T44" fmla="*/ 74 w 74"/>
                <a:gd name="T45" fmla="*/ 1 h 118"/>
                <a:gd name="T46" fmla="*/ 74 w 74"/>
                <a:gd name="T47" fmla="*/ 2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" h="118">
                  <a:moveTo>
                    <a:pt x="74" y="22"/>
                  </a:moveTo>
                  <a:lnTo>
                    <a:pt x="72" y="22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59" y="20"/>
                  </a:lnTo>
                  <a:lnTo>
                    <a:pt x="53" y="20"/>
                  </a:lnTo>
                  <a:lnTo>
                    <a:pt x="45" y="20"/>
                  </a:lnTo>
                  <a:lnTo>
                    <a:pt x="36" y="24"/>
                  </a:lnTo>
                  <a:lnTo>
                    <a:pt x="28" y="29"/>
                  </a:lnTo>
                  <a:lnTo>
                    <a:pt x="19" y="35"/>
                  </a:lnTo>
                  <a:lnTo>
                    <a:pt x="19" y="118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7"/>
                  </a:lnTo>
                  <a:lnTo>
                    <a:pt x="30" y="9"/>
                  </a:lnTo>
                  <a:lnTo>
                    <a:pt x="41" y="4"/>
                  </a:lnTo>
                  <a:lnTo>
                    <a:pt x="49" y="1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4" name="Freeform 2907"/>
            <p:cNvSpPr>
              <a:spLocks/>
            </p:cNvSpPr>
            <p:nvPr/>
          </p:nvSpPr>
          <p:spPr bwMode="auto">
            <a:xfrm>
              <a:off x="5502" y="1104"/>
              <a:ext cx="39" cy="39"/>
            </a:xfrm>
            <a:custGeom>
              <a:avLst/>
              <a:gdLst>
                <a:gd name="T0" fmla="*/ 116 w 116"/>
                <a:gd name="T1" fmla="*/ 0 h 118"/>
                <a:gd name="T2" fmla="*/ 67 w 116"/>
                <a:gd name="T3" fmla="*/ 118 h 118"/>
                <a:gd name="T4" fmla="*/ 48 w 116"/>
                <a:gd name="T5" fmla="*/ 118 h 118"/>
                <a:gd name="T6" fmla="*/ 0 w 116"/>
                <a:gd name="T7" fmla="*/ 0 h 118"/>
                <a:gd name="T8" fmla="*/ 22 w 116"/>
                <a:gd name="T9" fmla="*/ 0 h 118"/>
                <a:gd name="T10" fmla="*/ 58 w 116"/>
                <a:gd name="T11" fmla="*/ 94 h 118"/>
                <a:gd name="T12" fmla="*/ 94 w 116"/>
                <a:gd name="T13" fmla="*/ 0 h 118"/>
                <a:gd name="T14" fmla="*/ 116 w 116"/>
                <a:gd name="T1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18">
                  <a:moveTo>
                    <a:pt x="116" y="0"/>
                  </a:moveTo>
                  <a:lnTo>
                    <a:pt x="67" y="118"/>
                  </a:lnTo>
                  <a:lnTo>
                    <a:pt x="48" y="118"/>
                  </a:lnTo>
                  <a:lnTo>
                    <a:pt x="0" y="0"/>
                  </a:lnTo>
                  <a:lnTo>
                    <a:pt x="22" y="0"/>
                  </a:lnTo>
                  <a:lnTo>
                    <a:pt x="58" y="94"/>
                  </a:lnTo>
                  <a:lnTo>
                    <a:pt x="94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5" name="Freeform 2908"/>
            <p:cNvSpPr>
              <a:spLocks noEditPoints="1"/>
            </p:cNvSpPr>
            <p:nvPr/>
          </p:nvSpPr>
          <p:spPr bwMode="auto">
            <a:xfrm>
              <a:off x="5546" y="1103"/>
              <a:ext cx="35" cy="41"/>
            </a:xfrm>
            <a:custGeom>
              <a:avLst/>
              <a:gdLst>
                <a:gd name="T0" fmla="*/ 107 w 107"/>
                <a:gd name="T1" fmla="*/ 63 h 124"/>
                <a:gd name="T2" fmla="*/ 21 w 107"/>
                <a:gd name="T3" fmla="*/ 63 h 124"/>
                <a:gd name="T4" fmla="*/ 21 w 107"/>
                <a:gd name="T5" fmla="*/ 75 h 124"/>
                <a:gd name="T6" fmla="*/ 24 w 107"/>
                <a:gd name="T7" fmla="*/ 84 h 124"/>
                <a:gd name="T8" fmla="*/ 26 w 107"/>
                <a:gd name="T9" fmla="*/ 91 h 124"/>
                <a:gd name="T10" fmla="*/ 32 w 107"/>
                <a:gd name="T11" fmla="*/ 97 h 124"/>
                <a:gd name="T12" fmla="*/ 38 w 107"/>
                <a:gd name="T13" fmla="*/ 101 h 124"/>
                <a:gd name="T14" fmla="*/ 45 w 107"/>
                <a:gd name="T15" fmla="*/ 104 h 124"/>
                <a:gd name="T16" fmla="*/ 54 w 107"/>
                <a:gd name="T17" fmla="*/ 105 h 124"/>
                <a:gd name="T18" fmla="*/ 62 w 107"/>
                <a:gd name="T19" fmla="*/ 107 h 124"/>
                <a:gd name="T20" fmla="*/ 74 w 107"/>
                <a:gd name="T21" fmla="*/ 105 h 124"/>
                <a:gd name="T22" fmla="*/ 85 w 107"/>
                <a:gd name="T23" fmla="*/ 101 h 124"/>
                <a:gd name="T24" fmla="*/ 97 w 107"/>
                <a:gd name="T25" fmla="*/ 97 h 124"/>
                <a:gd name="T26" fmla="*/ 103 w 107"/>
                <a:gd name="T27" fmla="*/ 92 h 124"/>
                <a:gd name="T28" fmla="*/ 104 w 107"/>
                <a:gd name="T29" fmla="*/ 92 h 124"/>
                <a:gd name="T30" fmla="*/ 104 w 107"/>
                <a:gd name="T31" fmla="*/ 114 h 124"/>
                <a:gd name="T32" fmla="*/ 94 w 107"/>
                <a:gd name="T33" fmla="*/ 118 h 124"/>
                <a:gd name="T34" fmla="*/ 84 w 107"/>
                <a:gd name="T35" fmla="*/ 121 h 124"/>
                <a:gd name="T36" fmla="*/ 74 w 107"/>
                <a:gd name="T37" fmla="*/ 122 h 124"/>
                <a:gd name="T38" fmla="*/ 62 w 107"/>
                <a:gd name="T39" fmla="*/ 124 h 124"/>
                <a:gd name="T40" fmla="*/ 48 w 107"/>
                <a:gd name="T41" fmla="*/ 122 h 124"/>
                <a:gd name="T42" fmla="*/ 25 w 107"/>
                <a:gd name="T43" fmla="*/ 115 h 124"/>
                <a:gd name="T44" fmla="*/ 16 w 107"/>
                <a:gd name="T45" fmla="*/ 108 h 124"/>
                <a:gd name="T46" fmla="*/ 9 w 107"/>
                <a:gd name="T47" fmla="*/ 99 h 124"/>
                <a:gd name="T48" fmla="*/ 0 w 107"/>
                <a:gd name="T49" fmla="*/ 76 h 124"/>
                <a:gd name="T50" fmla="*/ 0 w 107"/>
                <a:gd name="T51" fmla="*/ 62 h 124"/>
                <a:gd name="T52" fmla="*/ 0 w 107"/>
                <a:gd name="T53" fmla="*/ 49 h 124"/>
                <a:gd name="T54" fmla="*/ 8 w 107"/>
                <a:gd name="T55" fmla="*/ 26 h 124"/>
                <a:gd name="T56" fmla="*/ 15 w 107"/>
                <a:gd name="T57" fmla="*/ 17 h 124"/>
                <a:gd name="T58" fmla="*/ 24 w 107"/>
                <a:gd name="T59" fmla="*/ 9 h 124"/>
                <a:gd name="T60" fmla="*/ 45 w 107"/>
                <a:gd name="T61" fmla="*/ 0 h 124"/>
                <a:gd name="T62" fmla="*/ 57 w 107"/>
                <a:gd name="T63" fmla="*/ 0 h 124"/>
                <a:gd name="T64" fmla="*/ 68 w 107"/>
                <a:gd name="T65" fmla="*/ 0 h 124"/>
                <a:gd name="T66" fmla="*/ 87 w 107"/>
                <a:gd name="T67" fmla="*/ 7 h 124"/>
                <a:gd name="T68" fmla="*/ 94 w 107"/>
                <a:gd name="T69" fmla="*/ 13 h 124"/>
                <a:gd name="T70" fmla="*/ 100 w 107"/>
                <a:gd name="T71" fmla="*/ 22 h 124"/>
                <a:gd name="T72" fmla="*/ 106 w 107"/>
                <a:gd name="T73" fmla="*/ 40 h 124"/>
                <a:gd name="T74" fmla="*/ 107 w 107"/>
                <a:gd name="T75" fmla="*/ 53 h 124"/>
                <a:gd name="T76" fmla="*/ 107 w 107"/>
                <a:gd name="T77" fmla="*/ 63 h 124"/>
                <a:gd name="T78" fmla="*/ 87 w 107"/>
                <a:gd name="T79" fmla="*/ 49 h 124"/>
                <a:gd name="T80" fmla="*/ 85 w 107"/>
                <a:gd name="T81" fmla="*/ 35 h 124"/>
                <a:gd name="T82" fmla="*/ 80 w 107"/>
                <a:gd name="T83" fmla="*/ 25 h 124"/>
                <a:gd name="T84" fmla="*/ 71 w 107"/>
                <a:gd name="T85" fmla="*/ 17 h 124"/>
                <a:gd name="T86" fmla="*/ 57 w 107"/>
                <a:gd name="T87" fmla="*/ 16 h 124"/>
                <a:gd name="T88" fmla="*/ 41 w 107"/>
                <a:gd name="T89" fmla="*/ 17 h 124"/>
                <a:gd name="T90" fmla="*/ 31 w 107"/>
                <a:gd name="T91" fmla="*/ 26 h 124"/>
                <a:gd name="T92" fmla="*/ 22 w 107"/>
                <a:gd name="T93" fmla="*/ 36 h 124"/>
                <a:gd name="T94" fmla="*/ 21 w 107"/>
                <a:gd name="T95" fmla="*/ 49 h 124"/>
                <a:gd name="T96" fmla="*/ 87 w 107"/>
                <a:gd name="T97" fmla="*/ 4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" h="124">
                  <a:moveTo>
                    <a:pt x="107" y="63"/>
                  </a:moveTo>
                  <a:lnTo>
                    <a:pt x="21" y="63"/>
                  </a:lnTo>
                  <a:lnTo>
                    <a:pt x="21" y="75"/>
                  </a:lnTo>
                  <a:lnTo>
                    <a:pt x="24" y="84"/>
                  </a:lnTo>
                  <a:lnTo>
                    <a:pt x="26" y="91"/>
                  </a:lnTo>
                  <a:lnTo>
                    <a:pt x="32" y="97"/>
                  </a:lnTo>
                  <a:lnTo>
                    <a:pt x="38" y="101"/>
                  </a:lnTo>
                  <a:lnTo>
                    <a:pt x="45" y="104"/>
                  </a:lnTo>
                  <a:lnTo>
                    <a:pt x="54" y="105"/>
                  </a:lnTo>
                  <a:lnTo>
                    <a:pt x="62" y="107"/>
                  </a:lnTo>
                  <a:lnTo>
                    <a:pt x="74" y="105"/>
                  </a:lnTo>
                  <a:lnTo>
                    <a:pt x="85" y="101"/>
                  </a:lnTo>
                  <a:lnTo>
                    <a:pt x="97" y="97"/>
                  </a:lnTo>
                  <a:lnTo>
                    <a:pt x="103" y="92"/>
                  </a:lnTo>
                  <a:lnTo>
                    <a:pt x="104" y="92"/>
                  </a:lnTo>
                  <a:lnTo>
                    <a:pt x="104" y="114"/>
                  </a:lnTo>
                  <a:lnTo>
                    <a:pt x="94" y="118"/>
                  </a:lnTo>
                  <a:lnTo>
                    <a:pt x="84" y="121"/>
                  </a:lnTo>
                  <a:lnTo>
                    <a:pt x="74" y="122"/>
                  </a:lnTo>
                  <a:lnTo>
                    <a:pt x="62" y="124"/>
                  </a:lnTo>
                  <a:lnTo>
                    <a:pt x="48" y="122"/>
                  </a:lnTo>
                  <a:lnTo>
                    <a:pt x="25" y="115"/>
                  </a:lnTo>
                  <a:lnTo>
                    <a:pt x="16" y="108"/>
                  </a:lnTo>
                  <a:lnTo>
                    <a:pt x="9" y="99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8" y="26"/>
                  </a:lnTo>
                  <a:lnTo>
                    <a:pt x="15" y="17"/>
                  </a:lnTo>
                  <a:lnTo>
                    <a:pt x="24" y="9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68" y="0"/>
                  </a:lnTo>
                  <a:lnTo>
                    <a:pt x="87" y="7"/>
                  </a:lnTo>
                  <a:lnTo>
                    <a:pt x="94" y="13"/>
                  </a:lnTo>
                  <a:lnTo>
                    <a:pt x="100" y="22"/>
                  </a:lnTo>
                  <a:lnTo>
                    <a:pt x="106" y="40"/>
                  </a:lnTo>
                  <a:lnTo>
                    <a:pt x="107" y="53"/>
                  </a:lnTo>
                  <a:lnTo>
                    <a:pt x="107" y="63"/>
                  </a:lnTo>
                  <a:close/>
                  <a:moveTo>
                    <a:pt x="87" y="49"/>
                  </a:moveTo>
                  <a:lnTo>
                    <a:pt x="85" y="35"/>
                  </a:lnTo>
                  <a:lnTo>
                    <a:pt x="80" y="25"/>
                  </a:lnTo>
                  <a:lnTo>
                    <a:pt x="71" y="17"/>
                  </a:lnTo>
                  <a:lnTo>
                    <a:pt x="57" y="16"/>
                  </a:lnTo>
                  <a:lnTo>
                    <a:pt x="41" y="17"/>
                  </a:lnTo>
                  <a:lnTo>
                    <a:pt x="31" y="26"/>
                  </a:lnTo>
                  <a:lnTo>
                    <a:pt x="22" y="36"/>
                  </a:lnTo>
                  <a:lnTo>
                    <a:pt x="21" y="49"/>
                  </a:lnTo>
                  <a:lnTo>
                    <a:pt x="87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" name="Freeform 2909"/>
            <p:cNvSpPr>
              <a:spLocks/>
            </p:cNvSpPr>
            <p:nvPr/>
          </p:nvSpPr>
          <p:spPr bwMode="auto">
            <a:xfrm>
              <a:off x="5591" y="1104"/>
              <a:ext cx="25" cy="39"/>
            </a:xfrm>
            <a:custGeom>
              <a:avLst/>
              <a:gdLst>
                <a:gd name="T0" fmla="*/ 74 w 74"/>
                <a:gd name="T1" fmla="*/ 22 h 118"/>
                <a:gd name="T2" fmla="*/ 72 w 74"/>
                <a:gd name="T3" fmla="*/ 22 h 118"/>
                <a:gd name="T4" fmla="*/ 68 w 74"/>
                <a:gd name="T5" fmla="*/ 20 h 118"/>
                <a:gd name="T6" fmla="*/ 64 w 74"/>
                <a:gd name="T7" fmla="*/ 20 h 118"/>
                <a:gd name="T8" fmla="*/ 59 w 74"/>
                <a:gd name="T9" fmla="*/ 20 h 118"/>
                <a:gd name="T10" fmla="*/ 54 w 74"/>
                <a:gd name="T11" fmla="*/ 20 h 118"/>
                <a:gd name="T12" fmla="*/ 45 w 74"/>
                <a:gd name="T13" fmla="*/ 20 h 118"/>
                <a:gd name="T14" fmla="*/ 36 w 74"/>
                <a:gd name="T15" fmla="*/ 24 h 118"/>
                <a:gd name="T16" fmla="*/ 28 w 74"/>
                <a:gd name="T17" fmla="*/ 29 h 118"/>
                <a:gd name="T18" fmla="*/ 19 w 74"/>
                <a:gd name="T19" fmla="*/ 35 h 118"/>
                <a:gd name="T20" fmla="*/ 19 w 74"/>
                <a:gd name="T21" fmla="*/ 118 h 118"/>
                <a:gd name="T22" fmla="*/ 0 w 74"/>
                <a:gd name="T23" fmla="*/ 118 h 118"/>
                <a:gd name="T24" fmla="*/ 0 w 74"/>
                <a:gd name="T25" fmla="*/ 0 h 118"/>
                <a:gd name="T26" fmla="*/ 19 w 74"/>
                <a:gd name="T27" fmla="*/ 0 h 118"/>
                <a:gd name="T28" fmla="*/ 19 w 74"/>
                <a:gd name="T29" fmla="*/ 17 h 118"/>
                <a:gd name="T30" fmla="*/ 31 w 74"/>
                <a:gd name="T31" fmla="*/ 9 h 118"/>
                <a:gd name="T32" fmla="*/ 41 w 74"/>
                <a:gd name="T33" fmla="*/ 4 h 118"/>
                <a:gd name="T34" fmla="*/ 49 w 74"/>
                <a:gd name="T35" fmla="*/ 1 h 118"/>
                <a:gd name="T36" fmla="*/ 59 w 74"/>
                <a:gd name="T37" fmla="*/ 0 h 118"/>
                <a:gd name="T38" fmla="*/ 64 w 74"/>
                <a:gd name="T39" fmla="*/ 0 h 118"/>
                <a:gd name="T40" fmla="*/ 67 w 74"/>
                <a:gd name="T41" fmla="*/ 0 h 118"/>
                <a:gd name="T42" fmla="*/ 69 w 74"/>
                <a:gd name="T43" fmla="*/ 0 h 118"/>
                <a:gd name="T44" fmla="*/ 74 w 74"/>
                <a:gd name="T45" fmla="*/ 1 h 118"/>
                <a:gd name="T46" fmla="*/ 74 w 74"/>
                <a:gd name="T47" fmla="*/ 2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" h="118">
                  <a:moveTo>
                    <a:pt x="74" y="22"/>
                  </a:moveTo>
                  <a:lnTo>
                    <a:pt x="72" y="22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59" y="20"/>
                  </a:lnTo>
                  <a:lnTo>
                    <a:pt x="54" y="20"/>
                  </a:lnTo>
                  <a:lnTo>
                    <a:pt x="45" y="20"/>
                  </a:lnTo>
                  <a:lnTo>
                    <a:pt x="36" y="24"/>
                  </a:lnTo>
                  <a:lnTo>
                    <a:pt x="28" y="29"/>
                  </a:lnTo>
                  <a:lnTo>
                    <a:pt x="19" y="35"/>
                  </a:lnTo>
                  <a:lnTo>
                    <a:pt x="19" y="118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7"/>
                  </a:lnTo>
                  <a:lnTo>
                    <a:pt x="31" y="9"/>
                  </a:lnTo>
                  <a:lnTo>
                    <a:pt x="41" y="4"/>
                  </a:lnTo>
                  <a:lnTo>
                    <a:pt x="49" y="1"/>
                  </a:lnTo>
                  <a:lnTo>
                    <a:pt x="59" y="0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" name="Freeform 2910"/>
            <p:cNvSpPr>
              <a:spLocks/>
            </p:cNvSpPr>
            <p:nvPr/>
          </p:nvSpPr>
          <p:spPr bwMode="auto">
            <a:xfrm>
              <a:off x="5619" y="1103"/>
              <a:ext cx="31" cy="41"/>
            </a:xfrm>
            <a:custGeom>
              <a:avLst/>
              <a:gdLst>
                <a:gd name="T0" fmla="*/ 92 w 92"/>
                <a:gd name="T1" fmla="*/ 95 h 124"/>
                <a:gd name="T2" fmla="*/ 79 w 92"/>
                <a:gd name="T3" fmla="*/ 114 h 124"/>
                <a:gd name="T4" fmla="*/ 43 w 92"/>
                <a:gd name="T5" fmla="*/ 124 h 124"/>
                <a:gd name="T6" fmla="*/ 19 w 92"/>
                <a:gd name="T7" fmla="*/ 121 h 124"/>
                <a:gd name="T8" fmla="*/ 0 w 92"/>
                <a:gd name="T9" fmla="*/ 114 h 124"/>
                <a:gd name="T10" fmla="*/ 1 w 92"/>
                <a:gd name="T11" fmla="*/ 92 h 124"/>
                <a:gd name="T12" fmla="*/ 23 w 92"/>
                <a:gd name="T13" fmla="*/ 102 h 124"/>
                <a:gd name="T14" fmla="*/ 44 w 92"/>
                <a:gd name="T15" fmla="*/ 107 h 124"/>
                <a:gd name="T16" fmla="*/ 65 w 92"/>
                <a:gd name="T17" fmla="*/ 102 h 124"/>
                <a:gd name="T18" fmla="*/ 72 w 92"/>
                <a:gd name="T19" fmla="*/ 89 h 124"/>
                <a:gd name="T20" fmla="*/ 67 w 92"/>
                <a:gd name="T21" fmla="*/ 79 h 124"/>
                <a:gd name="T22" fmla="*/ 53 w 92"/>
                <a:gd name="T23" fmla="*/ 72 h 124"/>
                <a:gd name="T24" fmla="*/ 42 w 92"/>
                <a:gd name="T25" fmla="*/ 71 h 124"/>
                <a:gd name="T26" fmla="*/ 30 w 92"/>
                <a:gd name="T27" fmla="*/ 68 h 124"/>
                <a:gd name="T28" fmla="*/ 7 w 92"/>
                <a:gd name="T29" fmla="*/ 56 h 124"/>
                <a:gd name="T30" fmla="*/ 1 w 92"/>
                <a:gd name="T31" fmla="*/ 36 h 124"/>
                <a:gd name="T32" fmla="*/ 4 w 92"/>
                <a:gd name="T33" fmla="*/ 23 h 124"/>
                <a:gd name="T34" fmla="*/ 13 w 92"/>
                <a:gd name="T35" fmla="*/ 12 h 124"/>
                <a:gd name="T36" fmla="*/ 29 w 92"/>
                <a:gd name="T37" fmla="*/ 3 h 124"/>
                <a:gd name="T38" fmla="*/ 49 w 92"/>
                <a:gd name="T39" fmla="*/ 0 h 124"/>
                <a:gd name="T40" fmla="*/ 70 w 92"/>
                <a:gd name="T41" fmla="*/ 3 h 124"/>
                <a:gd name="T42" fmla="*/ 88 w 92"/>
                <a:gd name="T43" fmla="*/ 9 h 124"/>
                <a:gd name="T44" fmla="*/ 86 w 92"/>
                <a:gd name="T45" fmla="*/ 30 h 124"/>
                <a:gd name="T46" fmla="*/ 69 w 92"/>
                <a:gd name="T47" fmla="*/ 20 h 124"/>
                <a:gd name="T48" fmla="*/ 47 w 92"/>
                <a:gd name="T49" fmla="*/ 17 h 124"/>
                <a:gd name="T50" fmla="*/ 29 w 92"/>
                <a:gd name="T51" fmla="*/ 22 h 124"/>
                <a:gd name="T52" fmla="*/ 21 w 92"/>
                <a:gd name="T53" fmla="*/ 33 h 124"/>
                <a:gd name="T54" fmla="*/ 26 w 92"/>
                <a:gd name="T55" fmla="*/ 45 h 124"/>
                <a:gd name="T56" fmla="*/ 40 w 92"/>
                <a:gd name="T57" fmla="*/ 50 h 124"/>
                <a:gd name="T58" fmla="*/ 52 w 92"/>
                <a:gd name="T59" fmla="*/ 53 h 124"/>
                <a:gd name="T60" fmla="*/ 63 w 92"/>
                <a:gd name="T61" fmla="*/ 55 h 124"/>
                <a:gd name="T62" fmla="*/ 85 w 92"/>
                <a:gd name="T63" fmla="*/ 66 h 124"/>
                <a:gd name="T64" fmla="*/ 92 w 92"/>
                <a:gd name="T65" fmla="*/ 8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124">
                  <a:moveTo>
                    <a:pt x="92" y="86"/>
                  </a:moveTo>
                  <a:lnTo>
                    <a:pt x="92" y="95"/>
                  </a:lnTo>
                  <a:lnTo>
                    <a:pt x="85" y="108"/>
                  </a:lnTo>
                  <a:lnTo>
                    <a:pt x="79" y="114"/>
                  </a:lnTo>
                  <a:lnTo>
                    <a:pt x="65" y="122"/>
                  </a:lnTo>
                  <a:lnTo>
                    <a:pt x="43" y="124"/>
                  </a:lnTo>
                  <a:lnTo>
                    <a:pt x="30" y="122"/>
                  </a:lnTo>
                  <a:lnTo>
                    <a:pt x="19" y="121"/>
                  </a:lnTo>
                  <a:lnTo>
                    <a:pt x="8" y="117"/>
                  </a:lnTo>
                  <a:lnTo>
                    <a:pt x="0" y="114"/>
                  </a:lnTo>
                  <a:lnTo>
                    <a:pt x="0" y="92"/>
                  </a:lnTo>
                  <a:lnTo>
                    <a:pt x="1" y="92"/>
                  </a:lnTo>
                  <a:lnTo>
                    <a:pt x="11" y="98"/>
                  </a:lnTo>
                  <a:lnTo>
                    <a:pt x="23" y="102"/>
                  </a:lnTo>
                  <a:lnTo>
                    <a:pt x="33" y="107"/>
                  </a:lnTo>
                  <a:lnTo>
                    <a:pt x="44" y="107"/>
                  </a:lnTo>
                  <a:lnTo>
                    <a:pt x="56" y="107"/>
                  </a:lnTo>
                  <a:lnTo>
                    <a:pt x="65" y="102"/>
                  </a:lnTo>
                  <a:lnTo>
                    <a:pt x="70" y="98"/>
                  </a:lnTo>
                  <a:lnTo>
                    <a:pt x="72" y="89"/>
                  </a:lnTo>
                  <a:lnTo>
                    <a:pt x="72" y="84"/>
                  </a:lnTo>
                  <a:lnTo>
                    <a:pt x="67" y="79"/>
                  </a:lnTo>
                  <a:lnTo>
                    <a:pt x="63" y="75"/>
                  </a:lnTo>
                  <a:lnTo>
                    <a:pt x="53" y="72"/>
                  </a:lnTo>
                  <a:lnTo>
                    <a:pt x="49" y="72"/>
                  </a:lnTo>
                  <a:lnTo>
                    <a:pt x="42" y="71"/>
                  </a:lnTo>
                  <a:lnTo>
                    <a:pt x="36" y="69"/>
                  </a:lnTo>
                  <a:lnTo>
                    <a:pt x="30" y="68"/>
                  </a:lnTo>
                  <a:lnTo>
                    <a:pt x="16" y="63"/>
                  </a:lnTo>
                  <a:lnTo>
                    <a:pt x="7" y="56"/>
                  </a:lnTo>
                  <a:lnTo>
                    <a:pt x="1" y="48"/>
                  </a:lnTo>
                  <a:lnTo>
                    <a:pt x="1" y="36"/>
                  </a:lnTo>
                  <a:lnTo>
                    <a:pt x="1" y="29"/>
                  </a:lnTo>
                  <a:lnTo>
                    <a:pt x="4" y="23"/>
                  </a:lnTo>
                  <a:lnTo>
                    <a:pt x="7" y="16"/>
                  </a:lnTo>
                  <a:lnTo>
                    <a:pt x="13" y="12"/>
                  </a:lnTo>
                  <a:lnTo>
                    <a:pt x="20" y="6"/>
                  </a:lnTo>
                  <a:lnTo>
                    <a:pt x="29" y="3"/>
                  </a:lnTo>
                  <a:lnTo>
                    <a:pt x="37" y="0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70" y="3"/>
                  </a:lnTo>
                  <a:lnTo>
                    <a:pt x="80" y="6"/>
                  </a:lnTo>
                  <a:lnTo>
                    <a:pt x="88" y="9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79" y="25"/>
                  </a:lnTo>
                  <a:lnTo>
                    <a:pt x="69" y="20"/>
                  </a:lnTo>
                  <a:lnTo>
                    <a:pt x="57" y="17"/>
                  </a:lnTo>
                  <a:lnTo>
                    <a:pt x="47" y="17"/>
                  </a:lnTo>
                  <a:lnTo>
                    <a:pt x="37" y="17"/>
                  </a:lnTo>
                  <a:lnTo>
                    <a:pt x="29" y="22"/>
                  </a:lnTo>
                  <a:lnTo>
                    <a:pt x="23" y="26"/>
                  </a:lnTo>
                  <a:lnTo>
                    <a:pt x="21" y="33"/>
                  </a:lnTo>
                  <a:lnTo>
                    <a:pt x="21" y="40"/>
                  </a:lnTo>
                  <a:lnTo>
                    <a:pt x="26" y="45"/>
                  </a:lnTo>
                  <a:lnTo>
                    <a:pt x="31" y="48"/>
                  </a:lnTo>
                  <a:lnTo>
                    <a:pt x="40" y="50"/>
                  </a:lnTo>
                  <a:lnTo>
                    <a:pt x="46" y="52"/>
                  </a:lnTo>
                  <a:lnTo>
                    <a:pt x="52" y="53"/>
                  </a:lnTo>
                  <a:lnTo>
                    <a:pt x="59" y="55"/>
                  </a:lnTo>
                  <a:lnTo>
                    <a:pt x="63" y="55"/>
                  </a:lnTo>
                  <a:lnTo>
                    <a:pt x="76" y="59"/>
                  </a:lnTo>
                  <a:lnTo>
                    <a:pt x="85" y="66"/>
                  </a:lnTo>
                  <a:lnTo>
                    <a:pt x="91" y="75"/>
                  </a:lnTo>
                  <a:lnTo>
                    <a:pt x="92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8" name="Freeform 2911"/>
            <p:cNvSpPr>
              <a:spLocks noEditPoints="1"/>
            </p:cNvSpPr>
            <p:nvPr/>
          </p:nvSpPr>
          <p:spPr bwMode="auto">
            <a:xfrm>
              <a:off x="5682" y="1103"/>
              <a:ext cx="33" cy="41"/>
            </a:xfrm>
            <a:custGeom>
              <a:avLst/>
              <a:gdLst>
                <a:gd name="T0" fmla="*/ 81 w 100"/>
                <a:gd name="T1" fmla="*/ 121 h 124"/>
                <a:gd name="T2" fmla="*/ 78 w 100"/>
                <a:gd name="T3" fmla="*/ 111 h 124"/>
                <a:gd name="T4" fmla="*/ 70 w 100"/>
                <a:gd name="T5" fmla="*/ 117 h 124"/>
                <a:gd name="T6" fmla="*/ 60 w 100"/>
                <a:gd name="T7" fmla="*/ 121 h 124"/>
                <a:gd name="T8" fmla="*/ 47 w 100"/>
                <a:gd name="T9" fmla="*/ 124 h 124"/>
                <a:gd name="T10" fmla="*/ 24 w 100"/>
                <a:gd name="T11" fmla="*/ 122 h 124"/>
                <a:gd name="T12" fmla="*/ 2 w 100"/>
                <a:gd name="T13" fmla="*/ 102 h 124"/>
                <a:gd name="T14" fmla="*/ 2 w 100"/>
                <a:gd name="T15" fmla="*/ 73 h 124"/>
                <a:gd name="T16" fmla="*/ 12 w 100"/>
                <a:gd name="T17" fmla="*/ 58 h 124"/>
                <a:gd name="T18" fmla="*/ 34 w 100"/>
                <a:gd name="T19" fmla="*/ 48 h 124"/>
                <a:gd name="T20" fmla="*/ 64 w 100"/>
                <a:gd name="T21" fmla="*/ 45 h 124"/>
                <a:gd name="T22" fmla="*/ 81 w 100"/>
                <a:gd name="T23" fmla="*/ 40 h 124"/>
                <a:gd name="T24" fmla="*/ 78 w 100"/>
                <a:gd name="T25" fmla="*/ 29 h 124"/>
                <a:gd name="T26" fmla="*/ 71 w 100"/>
                <a:gd name="T27" fmla="*/ 22 h 124"/>
                <a:gd name="T28" fmla="*/ 61 w 100"/>
                <a:gd name="T29" fmla="*/ 19 h 124"/>
                <a:gd name="T30" fmla="*/ 49 w 100"/>
                <a:gd name="T31" fmla="*/ 17 h 124"/>
                <a:gd name="T32" fmla="*/ 32 w 100"/>
                <a:gd name="T33" fmla="*/ 20 h 124"/>
                <a:gd name="T34" fmla="*/ 12 w 100"/>
                <a:gd name="T35" fmla="*/ 26 h 124"/>
                <a:gd name="T36" fmla="*/ 11 w 100"/>
                <a:gd name="T37" fmla="*/ 6 h 124"/>
                <a:gd name="T38" fmla="*/ 28 w 100"/>
                <a:gd name="T39" fmla="*/ 2 h 124"/>
                <a:gd name="T40" fmla="*/ 49 w 100"/>
                <a:gd name="T41" fmla="*/ 0 h 124"/>
                <a:gd name="T42" fmla="*/ 71 w 100"/>
                <a:gd name="T43" fmla="*/ 3 h 124"/>
                <a:gd name="T44" fmla="*/ 87 w 100"/>
                <a:gd name="T45" fmla="*/ 9 h 124"/>
                <a:gd name="T46" fmla="*/ 97 w 100"/>
                <a:gd name="T47" fmla="*/ 22 h 124"/>
                <a:gd name="T48" fmla="*/ 100 w 100"/>
                <a:gd name="T49" fmla="*/ 40 h 124"/>
                <a:gd name="T50" fmla="*/ 81 w 100"/>
                <a:gd name="T51" fmla="*/ 92 h 124"/>
                <a:gd name="T52" fmla="*/ 71 w 100"/>
                <a:gd name="T53" fmla="*/ 59 h 124"/>
                <a:gd name="T54" fmla="*/ 48 w 100"/>
                <a:gd name="T55" fmla="*/ 62 h 124"/>
                <a:gd name="T56" fmla="*/ 32 w 100"/>
                <a:gd name="T57" fmla="*/ 66 h 124"/>
                <a:gd name="T58" fmla="*/ 22 w 100"/>
                <a:gd name="T59" fmla="*/ 76 h 124"/>
                <a:gd name="T60" fmla="*/ 22 w 100"/>
                <a:gd name="T61" fmla="*/ 95 h 124"/>
                <a:gd name="T62" fmla="*/ 34 w 100"/>
                <a:gd name="T63" fmla="*/ 105 h 124"/>
                <a:gd name="T64" fmla="*/ 55 w 100"/>
                <a:gd name="T65" fmla="*/ 105 h 124"/>
                <a:gd name="T66" fmla="*/ 72 w 100"/>
                <a:gd name="T67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24">
                  <a:moveTo>
                    <a:pt x="100" y="121"/>
                  </a:moveTo>
                  <a:lnTo>
                    <a:pt x="81" y="121"/>
                  </a:lnTo>
                  <a:lnTo>
                    <a:pt x="81" y="108"/>
                  </a:lnTo>
                  <a:lnTo>
                    <a:pt x="78" y="111"/>
                  </a:lnTo>
                  <a:lnTo>
                    <a:pt x="74" y="114"/>
                  </a:lnTo>
                  <a:lnTo>
                    <a:pt x="70" y="117"/>
                  </a:lnTo>
                  <a:lnTo>
                    <a:pt x="65" y="118"/>
                  </a:lnTo>
                  <a:lnTo>
                    <a:pt x="60" y="121"/>
                  </a:lnTo>
                  <a:lnTo>
                    <a:pt x="54" y="122"/>
                  </a:lnTo>
                  <a:lnTo>
                    <a:pt x="47" y="124"/>
                  </a:lnTo>
                  <a:lnTo>
                    <a:pt x="38" y="124"/>
                  </a:lnTo>
                  <a:lnTo>
                    <a:pt x="24" y="122"/>
                  </a:lnTo>
                  <a:lnTo>
                    <a:pt x="12" y="114"/>
                  </a:lnTo>
                  <a:lnTo>
                    <a:pt x="2" y="102"/>
                  </a:lnTo>
                  <a:lnTo>
                    <a:pt x="0" y="86"/>
                  </a:lnTo>
                  <a:lnTo>
                    <a:pt x="2" y="73"/>
                  </a:lnTo>
                  <a:lnTo>
                    <a:pt x="6" y="65"/>
                  </a:lnTo>
                  <a:lnTo>
                    <a:pt x="12" y="58"/>
                  </a:lnTo>
                  <a:lnTo>
                    <a:pt x="22" y="52"/>
                  </a:lnTo>
                  <a:lnTo>
                    <a:pt x="34" y="48"/>
                  </a:lnTo>
                  <a:lnTo>
                    <a:pt x="48" y="46"/>
                  </a:lnTo>
                  <a:lnTo>
                    <a:pt x="64" y="45"/>
                  </a:lnTo>
                  <a:lnTo>
                    <a:pt x="81" y="43"/>
                  </a:lnTo>
                  <a:lnTo>
                    <a:pt x="81" y="40"/>
                  </a:lnTo>
                  <a:lnTo>
                    <a:pt x="80" y="33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1" y="22"/>
                  </a:lnTo>
                  <a:lnTo>
                    <a:pt x="67" y="20"/>
                  </a:lnTo>
                  <a:lnTo>
                    <a:pt x="61" y="19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1" y="17"/>
                  </a:lnTo>
                  <a:lnTo>
                    <a:pt x="32" y="20"/>
                  </a:lnTo>
                  <a:lnTo>
                    <a:pt x="22" y="22"/>
                  </a:lnTo>
                  <a:lnTo>
                    <a:pt x="12" y="26"/>
                  </a:lnTo>
                  <a:lnTo>
                    <a:pt x="11" y="26"/>
                  </a:lnTo>
                  <a:lnTo>
                    <a:pt x="11" y="6"/>
                  </a:lnTo>
                  <a:lnTo>
                    <a:pt x="18" y="4"/>
                  </a:lnTo>
                  <a:lnTo>
                    <a:pt x="28" y="2"/>
                  </a:lnTo>
                  <a:lnTo>
                    <a:pt x="38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3"/>
                  </a:lnTo>
                  <a:lnTo>
                    <a:pt x="80" y="4"/>
                  </a:lnTo>
                  <a:lnTo>
                    <a:pt x="87" y="9"/>
                  </a:lnTo>
                  <a:lnTo>
                    <a:pt x="93" y="14"/>
                  </a:lnTo>
                  <a:lnTo>
                    <a:pt x="97" y="22"/>
                  </a:lnTo>
                  <a:lnTo>
                    <a:pt x="100" y="30"/>
                  </a:lnTo>
                  <a:lnTo>
                    <a:pt x="100" y="40"/>
                  </a:lnTo>
                  <a:lnTo>
                    <a:pt x="100" y="121"/>
                  </a:lnTo>
                  <a:close/>
                  <a:moveTo>
                    <a:pt x="81" y="92"/>
                  </a:moveTo>
                  <a:lnTo>
                    <a:pt x="81" y="59"/>
                  </a:lnTo>
                  <a:lnTo>
                    <a:pt x="71" y="59"/>
                  </a:lnTo>
                  <a:lnTo>
                    <a:pt x="60" y="61"/>
                  </a:lnTo>
                  <a:lnTo>
                    <a:pt x="48" y="62"/>
                  </a:lnTo>
                  <a:lnTo>
                    <a:pt x="39" y="63"/>
                  </a:lnTo>
                  <a:lnTo>
                    <a:pt x="32" y="66"/>
                  </a:lnTo>
                  <a:lnTo>
                    <a:pt x="26" y="71"/>
                  </a:lnTo>
                  <a:lnTo>
                    <a:pt x="22" y="76"/>
                  </a:lnTo>
                  <a:lnTo>
                    <a:pt x="21" y="85"/>
                  </a:lnTo>
                  <a:lnTo>
                    <a:pt x="22" y="95"/>
                  </a:lnTo>
                  <a:lnTo>
                    <a:pt x="26" y="101"/>
                  </a:lnTo>
                  <a:lnTo>
                    <a:pt x="34" y="105"/>
                  </a:lnTo>
                  <a:lnTo>
                    <a:pt x="45" y="105"/>
                  </a:lnTo>
                  <a:lnTo>
                    <a:pt x="55" y="105"/>
                  </a:lnTo>
                  <a:lnTo>
                    <a:pt x="65" y="102"/>
                  </a:lnTo>
                  <a:lnTo>
                    <a:pt x="72" y="98"/>
                  </a:lnTo>
                  <a:lnTo>
                    <a:pt x="81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9" name="Freeform 2912"/>
            <p:cNvSpPr>
              <a:spLocks/>
            </p:cNvSpPr>
            <p:nvPr/>
          </p:nvSpPr>
          <p:spPr bwMode="auto">
            <a:xfrm>
              <a:off x="5728" y="1103"/>
              <a:ext cx="33" cy="40"/>
            </a:xfrm>
            <a:custGeom>
              <a:avLst/>
              <a:gdLst>
                <a:gd name="T0" fmla="*/ 98 w 98"/>
                <a:gd name="T1" fmla="*/ 121 h 121"/>
                <a:gd name="T2" fmla="*/ 79 w 98"/>
                <a:gd name="T3" fmla="*/ 121 h 121"/>
                <a:gd name="T4" fmla="*/ 79 w 98"/>
                <a:gd name="T5" fmla="*/ 53 h 121"/>
                <a:gd name="T6" fmla="*/ 79 w 98"/>
                <a:gd name="T7" fmla="*/ 46 h 121"/>
                <a:gd name="T8" fmla="*/ 77 w 98"/>
                <a:gd name="T9" fmla="*/ 39 h 121"/>
                <a:gd name="T10" fmla="*/ 76 w 98"/>
                <a:gd name="T11" fmla="*/ 32 h 121"/>
                <a:gd name="T12" fmla="*/ 75 w 98"/>
                <a:gd name="T13" fmla="*/ 27 h 121"/>
                <a:gd name="T14" fmla="*/ 72 w 98"/>
                <a:gd name="T15" fmla="*/ 23 h 121"/>
                <a:gd name="T16" fmla="*/ 66 w 98"/>
                <a:gd name="T17" fmla="*/ 20 h 121"/>
                <a:gd name="T18" fmla="*/ 62 w 98"/>
                <a:gd name="T19" fmla="*/ 19 h 121"/>
                <a:gd name="T20" fmla="*/ 53 w 98"/>
                <a:gd name="T21" fmla="*/ 19 h 121"/>
                <a:gd name="T22" fmla="*/ 46 w 98"/>
                <a:gd name="T23" fmla="*/ 19 h 121"/>
                <a:gd name="T24" fmla="*/ 37 w 98"/>
                <a:gd name="T25" fmla="*/ 23 h 121"/>
                <a:gd name="T26" fmla="*/ 29 w 98"/>
                <a:gd name="T27" fmla="*/ 27 h 121"/>
                <a:gd name="T28" fmla="*/ 20 w 98"/>
                <a:gd name="T29" fmla="*/ 33 h 121"/>
                <a:gd name="T30" fmla="*/ 20 w 98"/>
                <a:gd name="T31" fmla="*/ 121 h 121"/>
                <a:gd name="T32" fmla="*/ 0 w 98"/>
                <a:gd name="T33" fmla="*/ 121 h 121"/>
                <a:gd name="T34" fmla="*/ 0 w 98"/>
                <a:gd name="T35" fmla="*/ 3 h 121"/>
                <a:gd name="T36" fmla="*/ 20 w 98"/>
                <a:gd name="T37" fmla="*/ 3 h 121"/>
                <a:gd name="T38" fmla="*/ 20 w 98"/>
                <a:gd name="T39" fmla="*/ 16 h 121"/>
                <a:gd name="T40" fmla="*/ 29 w 98"/>
                <a:gd name="T41" fmla="*/ 9 h 121"/>
                <a:gd name="T42" fmla="*/ 39 w 98"/>
                <a:gd name="T43" fmla="*/ 4 h 121"/>
                <a:gd name="T44" fmla="*/ 49 w 98"/>
                <a:gd name="T45" fmla="*/ 0 h 121"/>
                <a:gd name="T46" fmla="*/ 59 w 98"/>
                <a:gd name="T47" fmla="*/ 0 h 121"/>
                <a:gd name="T48" fmla="*/ 76 w 98"/>
                <a:gd name="T49" fmla="*/ 2 h 121"/>
                <a:gd name="T50" fmla="*/ 89 w 98"/>
                <a:gd name="T51" fmla="*/ 12 h 121"/>
                <a:gd name="T52" fmla="*/ 96 w 98"/>
                <a:gd name="T53" fmla="*/ 25 h 121"/>
                <a:gd name="T54" fmla="*/ 98 w 98"/>
                <a:gd name="T55" fmla="*/ 45 h 121"/>
                <a:gd name="T56" fmla="*/ 98 w 98"/>
                <a:gd name="T5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121">
                  <a:moveTo>
                    <a:pt x="98" y="121"/>
                  </a:moveTo>
                  <a:lnTo>
                    <a:pt x="79" y="121"/>
                  </a:lnTo>
                  <a:lnTo>
                    <a:pt x="79" y="53"/>
                  </a:lnTo>
                  <a:lnTo>
                    <a:pt x="79" y="46"/>
                  </a:lnTo>
                  <a:lnTo>
                    <a:pt x="77" y="39"/>
                  </a:lnTo>
                  <a:lnTo>
                    <a:pt x="76" y="32"/>
                  </a:lnTo>
                  <a:lnTo>
                    <a:pt x="75" y="27"/>
                  </a:lnTo>
                  <a:lnTo>
                    <a:pt x="72" y="23"/>
                  </a:lnTo>
                  <a:lnTo>
                    <a:pt x="66" y="20"/>
                  </a:lnTo>
                  <a:lnTo>
                    <a:pt x="62" y="19"/>
                  </a:lnTo>
                  <a:lnTo>
                    <a:pt x="53" y="19"/>
                  </a:lnTo>
                  <a:lnTo>
                    <a:pt x="46" y="19"/>
                  </a:lnTo>
                  <a:lnTo>
                    <a:pt x="37" y="23"/>
                  </a:lnTo>
                  <a:lnTo>
                    <a:pt x="29" y="27"/>
                  </a:lnTo>
                  <a:lnTo>
                    <a:pt x="20" y="33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9" y="9"/>
                  </a:lnTo>
                  <a:lnTo>
                    <a:pt x="39" y="4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76" y="2"/>
                  </a:lnTo>
                  <a:lnTo>
                    <a:pt x="89" y="12"/>
                  </a:lnTo>
                  <a:lnTo>
                    <a:pt x="96" y="25"/>
                  </a:lnTo>
                  <a:lnTo>
                    <a:pt x="98" y="45"/>
                  </a:lnTo>
                  <a:lnTo>
                    <a:pt x="98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0" name="Freeform 2913"/>
            <p:cNvSpPr>
              <a:spLocks noEditPoints="1"/>
            </p:cNvSpPr>
            <p:nvPr/>
          </p:nvSpPr>
          <p:spPr bwMode="auto">
            <a:xfrm>
              <a:off x="5771" y="1088"/>
              <a:ext cx="35" cy="56"/>
            </a:xfrm>
            <a:custGeom>
              <a:avLst/>
              <a:gdLst>
                <a:gd name="T0" fmla="*/ 104 w 104"/>
                <a:gd name="T1" fmla="*/ 164 h 167"/>
                <a:gd name="T2" fmla="*/ 85 w 104"/>
                <a:gd name="T3" fmla="*/ 164 h 167"/>
                <a:gd name="T4" fmla="*/ 85 w 104"/>
                <a:gd name="T5" fmla="*/ 151 h 167"/>
                <a:gd name="T6" fmla="*/ 76 w 104"/>
                <a:gd name="T7" fmla="*/ 158 h 167"/>
                <a:gd name="T8" fmla="*/ 66 w 104"/>
                <a:gd name="T9" fmla="*/ 163 h 167"/>
                <a:gd name="T10" fmla="*/ 57 w 104"/>
                <a:gd name="T11" fmla="*/ 167 h 167"/>
                <a:gd name="T12" fmla="*/ 46 w 104"/>
                <a:gd name="T13" fmla="*/ 167 h 167"/>
                <a:gd name="T14" fmla="*/ 36 w 104"/>
                <a:gd name="T15" fmla="*/ 167 h 167"/>
                <a:gd name="T16" fmla="*/ 19 w 104"/>
                <a:gd name="T17" fmla="*/ 158 h 167"/>
                <a:gd name="T18" fmla="*/ 13 w 104"/>
                <a:gd name="T19" fmla="*/ 151 h 167"/>
                <a:gd name="T20" fmla="*/ 7 w 104"/>
                <a:gd name="T21" fmla="*/ 142 h 167"/>
                <a:gd name="T22" fmla="*/ 1 w 104"/>
                <a:gd name="T23" fmla="*/ 119 h 167"/>
                <a:gd name="T24" fmla="*/ 0 w 104"/>
                <a:gd name="T25" fmla="*/ 106 h 167"/>
                <a:gd name="T26" fmla="*/ 1 w 104"/>
                <a:gd name="T27" fmla="*/ 92 h 167"/>
                <a:gd name="T28" fmla="*/ 4 w 104"/>
                <a:gd name="T29" fmla="*/ 79 h 167"/>
                <a:gd name="T30" fmla="*/ 10 w 104"/>
                <a:gd name="T31" fmla="*/ 68 h 167"/>
                <a:gd name="T32" fmla="*/ 16 w 104"/>
                <a:gd name="T33" fmla="*/ 59 h 167"/>
                <a:gd name="T34" fmla="*/ 24 w 104"/>
                <a:gd name="T35" fmla="*/ 52 h 167"/>
                <a:gd name="T36" fmla="*/ 33 w 104"/>
                <a:gd name="T37" fmla="*/ 47 h 167"/>
                <a:gd name="T38" fmla="*/ 43 w 104"/>
                <a:gd name="T39" fmla="*/ 43 h 167"/>
                <a:gd name="T40" fmla="*/ 53 w 104"/>
                <a:gd name="T41" fmla="*/ 43 h 167"/>
                <a:gd name="T42" fmla="*/ 62 w 104"/>
                <a:gd name="T43" fmla="*/ 43 h 167"/>
                <a:gd name="T44" fmla="*/ 69 w 104"/>
                <a:gd name="T45" fmla="*/ 45 h 167"/>
                <a:gd name="T46" fmla="*/ 76 w 104"/>
                <a:gd name="T47" fmla="*/ 47 h 167"/>
                <a:gd name="T48" fmla="*/ 85 w 104"/>
                <a:gd name="T49" fmla="*/ 50 h 167"/>
                <a:gd name="T50" fmla="*/ 85 w 104"/>
                <a:gd name="T51" fmla="*/ 0 h 167"/>
                <a:gd name="T52" fmla="*/ 104 w 104"/>
                <a:gd name="T53" fmla="*/ 0 h 167"/>
                <a:gd name="T54" fmla="*/ 104 w 104"/>
                <a:gd name="T55" fmla="*/ 164 h 167"/>
                <a:gd name="T56" fmla="*/ 85 w 104"/>
                <a:gd name="T57" fmla="*/ 135 h 167"/>
                <a:gd name="T58" fmla="*/ 85 w 104"/>
                <a:gd name="T59" fmla="*/ 68 h 167"/>
                <a:gd name="T60" fmla="*/ 76 w 104"/>
                <a:gd name="T61" fmla="*/ 65 h 167"/>
                <a:gd name="T62" fmla="*/ 70 w 104"/>
                <a:gd name="T63" fmla="*/ 62 h 167"/>
                <a:gd name="T64" fmla="*/ 63 w 104"/>
                <a:gd name="T65" fmla="*/ 62 h 167"/>
                <a:gd name="T66" fmla="*/ 56 w 104"/>
                <a:gd name="T67" fmla="*/ 60 h 167"/>
                <a:gd name="T68" fmla="*/ 40 w 104"/>
                <a:gd name="T69" fmla="*/ 63 h 167"/>
                <a:gd name="T70" fmla="*/ 30 w 104"/>
                <a:gd name="T71" fmla="*/ 72 h 167"/>
                <a:gd name="T72" fmla="*/ 23 w 104"/>
                <a:gd name="T73" fmla="*/ 86 h 167"/>
                <a:gd name="T74" fmla="*/ 21 w 104"/>
                <a:gd name="T75" fmla="*/ 105 h 167"/>
                <a:gd name="T76" fmla="*/ 21 w 104"/>
                <a:gd name="T77" fmla="*/ 125 h 167"/>
                <a:gd name="T78" fmla="*/ 29 w 104"/>
                <a:gd name="T79" fmla="*/ 137 h 167"/>
                <a:gd name="T80" fmla="*/ 37 w 104"/>
                <a:gd name="T81" fmla="*/ 147 h 167"/>
                <a:gd name="T82" fmla="*/ 50 w 104"/>
                <a:gd name="T83" fmla="*/ 148 h 167"/>
                <a:gd name="T84" fmla="*/ 59 w 104"/>
                <a:gd name="T85" fmla="*/ 148 h 167"/>
                <a:gd name="T86" fmla="*/ 68 w 104"/>
                <a:gd name="T87" fmla="*/ 144 h 167"/>
                <a:gd name="T88" fmla="*/ 76 w 104"/>
                <a:gd name="T89" fmla="*/ 141 h 167"/>
                <a:gd name="T90" fmla="*/ 85 w 104"/>
                <a:gd name="T91" fmla="*/ 13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67">
                  <a:moveTo>
                    <a:pt x="104" y="164"/>
                  </a:moveTo>
                  <a:lnTo>
                    <a:pt x="85" y="164"/>
                  </a:lnTo>
                  <a:lnTo>
                    <a:pt x="85" y="151"/>
                  </a:lnTo>
                  <a:lnTo>
                    <a:pt x="76" y="158"/>
                  </a:lnTo>
                  <a:lnTo>
                    <a:pt x="66" y="163"/>
                  </a:lnTo>
                  <a:lnTo>
                    <a:pt x="57" y="167"/>
                  </a:lnTo>
                  <a:lnTo>
                    <a:pt x="46" y="167"/>
                  </a:lnTo>
                  <a:lnTo>
                    <a:pt x="36" y="167"/>
                  </a:lnTo>
                  <a:lnTo>
                    <a:pt x="19" y="158"/>
                  </a:lnTo>
                  <a:lnTo>
                    <a:pt x="13" y="151"/>
                  </a:lnTo>
                  <a:lnTo>
                    <a:pt x="7" y="142"/>
                  </a:lnTo>
                  <a:lnTo>
                    <a:pt x="1" y="119"/>
                  </a:lnTo>
                  <a:lnTo>
                    <a:pt x="0" y="106"/>
                  </a:lnTo>
                  <a:lnTo>
                    <a:pt x="1" y="92"/>
                  </a:lnTo>
                  <a:lnTo>
                    <a:pt x="4" y="79"/>
                  </a:lnTo>
                  <a:lnTo>
                    <a:pt x="10" y="68"/>
                  </a:lnTo>
                  <a:lnTo>
                    <a:pt x="16" y="59"/>
                  </a:lnTo>
                  <a:lnTo>
                    <a:pt x="24" y="52"/>
                  </a:lnTo>
                  <a:lnTo>
                    <a:pt x="33" y="47"/>
                  </a:lnTo>
                  <a:lnTo>
                    <a:pt x="43" y="43"/>
                  </a:lnTo>
                  <a:lnTo>
                    <a:pt x="53" y="43"/>
                  </a:lnTo>
                  <a:lnTo>
                    <a:pt x="62" y="43"/>
                  </a:lnTo>
                  <a:lnTo>
                    <a:pt x="69" y="45"/>
                  </a:lnTo>
                  <a:lnTo>
                    <a:pt x="76" y="47"/>
                  </a:lnTo>
                  <a:lnTo>
                    <a:pt x="85" y="50"/>
                  </a:lnTo>
                  <a:lnTo>
                    <a:pt x="85" y="0"/>
                  </a:lnTo>
                  <a:lnTo>
                    <a:pt x="104" y="0"/>
                  </a:lnTo>
                  <a:lnTo>
                    <a:pt x="104" y="164"/>
                  </a:lnTo>
                  <a:close/>
                  <a:moveTo>
                    <a:pt x="85" y="135"/>
                  </a:moveTo>
                  <a:lnTo>
                    <a:pt x="85" y="68"/>
                  </a:lnTo>
                  <a:lnTo>
                    <a:pt x="76" y="65"/>
                  </a:lnTo>
                  <a:lnTo>
                    <a:pt x="70" y="62"/>
                  </a:lnTo>
                  <a:lnTo>
                    <a:pt x="63" y="62"/>
                  </a:lnTo>
                  <a:lnTo>
                    <a:pt x="56" y="60"/>
                  </a:lnTo>
                  <a:lnTo>
                    <a:pt x="40" y="63"/>
                  </a:lnTo>
                  <a:lnTo>
                    <a:pt x="30" y="72"/>
                  </a:lnTo>
                  <a:lnTo>
                    <a:pt x="23" y="86"/>
                  </a:lnTo>
                  <a:lnTo>
                    <a:pt x="21" y="105"/>
                  </a:lnTo>
                  <a:lnTo>
                    <a:pt x="21" y="125"/>
                  </a:lnTo>
                  <a:lnTo>
                    <a:pt x="29" y="137"/>
                  </a:lnTo>
                  <a:lnTo>
                    <a:pt x="37" y="147"/>
                  </a:lnTo>
                  <a:lnTo>
                    <a:pt x="50" y="148"/>
                  </a:lnTo>
                  <a:lnTo>
                    <a:pt x="59" y="148"/>
                  </a:lnTo>
                  <a:lnTo>
                    <a:pt x="68" y="144"/>
                  </a:lnTo>
                  <a:lnTo>
                    <a:pt x="76" y="141"/>
                  </a:lnTo>
                  <a:lnTo>
                    <a:pt x="85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1" name="Freeform 2914"/>
            <p:cNvSpPr>
              <a:spLocks/>
            </p:cNvSpPr>
            <p:nvPr/>
          </p:nvSpPr>
          <p:spPr bwMode="auto">
            <a:xfrm>
              <a:off x="5844" y="1103"/>
              <a:ext cx="58" cy="40"/>
            </a:xfrm>
            <a:custGeom>
              <a:avLst/>
              <a:gdLst>
                <a:gd name="T0" fmla="*/ 173 w 173"/>
                <a:gd name="T1" fmla="*/ 121 h 121"/>
                <a:gd name="T2" fmla="*/ 152 w 173"/>
                <a:gd name="T3" fmla="*/ 121 h 121"/>
                <a:gd name="T4" fmla="*/ 152 w 173"/>
                <a:gd name="T5" fmla="*/ 53 h 121"/>
                <a:gd name="T6" fmla="*/ 152 w 173"/>
                <a:gd name="T7" fmla="*/ 46 h 121"/>
                <a:gd name="T8" fmla="*/ 151 w 173"/>
                <a:gd name="T9" fmla="*/ 39 h 121"/>
                <a:gd name="T10" fmla="*/ 151 w 173"/>
                <a:gd name="T11" fmla="*/ 33 h 121"/>
                <a:gd name="T12" fmla="*/ 148 w 173"/>
                <a:gd name="T13" fmla="*/ 27 h 121"/>
                <a:gd name="T14" fmla="*/ 145 w 173"/>
                <a:gd name="T15" fmla="*/ 23 h 121"/>
                <a:gd name="T16" fmla="*/ 141 w 173"/>
                <a:gd name="T17" fmla="*/ 22 h 121"/>
                <a:gd name="T18" fmla="*/ 137 w 173"/>
                <a:gd name="T19" fmla="*/ 19 h 121"/>
                <a:gd name="T20" fmla="*/ 128 w 173"/>
                <a:gd name="T21" fmla="*/ 19 h 121"/>
                <a:gd name="T22" fmla="*/ 121 w 173"/>
                <a:gd name="T23" fmla="*/ 19 h 121"/>
                <a:gd name="T24" fmla="*/ 112 w 173"/>
                <a:gd name="T25" fmla="*/ 23 h 121"/>
                <a:gd name="T26" fmla="*/ 103 w 173"/>
                <a:gd name="T27" fmla="*/ 27 h 121"/>
                <a:gd name="T28" fmla="*/ 95 w 173"/>
                <a:gd name="T29" fmla="*/ 33 h 121"/>
                <a:gd name="T30" fmla="*/ 95 w 173"/>
                <a:gd name="T31" fmla="*/ 36 h 121"/>
                <a:gd name="T32" fmla="*/ 96 w 173"/>
                <a:gd name="T33" fmla="*/ 39 h 121"/>
                <a:gd name="T34" fmla="*/ 96 w 173"/>
                <a:gd name="T35" fmla="*/ 42 h 121"/>
                <a:gd name="T36" fmla="*/ 96 w 173"/>
                <a:gd name="T37" fmla="*/ 46 h 121"/>
                <a:gd name="T38" fmla="*/ 96 w 173"/>
                <a:gd name="T39" fmla="*/ 121 h 121"/>
                <a:gd name="T40" fmla="*/ 76 w 173"/>
                <a:gd name="T41" fmla="*/ 121 h 121"/>
                <a:gd name="T42" fmla="*/ 76 w 173"/>
                <a:gd name="T43" fmla="*/ 53 h 121"/>
                <a:gd name="T44" fmla="*/ 76 w 173"/>
                <a:gd name="T45" fmla="*/ 46 h 121"/>
                <a:gd name="T46" fmla="*/ 75 w 173"/>
                <a:gd name="T47" fmla="*/ 39 h 121"/>
                <a:gd name="T48" fmla="*/ 75 w 173"/>
                <a:gd name="T49" fmla="*/ 32 h 121"/>
                <a:gd name="T50" fmla="*/ 72 w 173"/>
                <a:gd name="T51" fmla="*/ 27 h 121"/>
                <a:gd name="T52" fmla="*/ 70 w 173"/>
                <a:gd name="T53" fmla="*/ 23 h 121"/>
                <a:gd name="T54" fmla="*/ 66 w 173"/>
                <a:gd name="T55" fmla="*/ 22 h 121"/>
                <a:gd name="T56" fmla="*/ 60 w 173"/>
                <a:gd name="T57" fmla="*/ 19 h 121"/>
                <a:gd name="T58" fmla="*/ 53 w 173"/>
                <a:gd name="T59" fmla="*/ 19 h 121"/>
                <a:gd name="T60" fmla="*/ 44 w 173"/>
                <a:gd name="T61" fmla="*/ 19 h 121"/>
                <a:gd name="T62" fmla="*/ 36 w 173"/>
                <a:gd name="T63" fmla="*/ 23 h 121"/>
                <a:gd name="T64" fmla="*/ 29 w 173"/>
                <a:gd name="T65" fmla="*/ 27 h 121"/>
                <a:gd name="T66" fmla="*/ 20 w 173"/>
                <a:gd name="T67" fmla="*/ 33 h 121"/>
                <a:gd name="T68" fmla="*/ 20 w 173"/>
                <a:gd name="T69" fmla="*/ 121 h 121"/>
                <a:gd name="T70" fmla="*/ 0 w 173"/>
                <a:gd name="T71" fmla="*/ 121 h 121"/>
                <a:gd name="T72" fmla="*/ 0 w 173"/>
                <a:gd name="T73" fmla="*/ 3 h 121"/>
                <a:gd name="T74" fmla="*/ 20 w 173"/>
                <a:gd name="T75" fmla="*/ 3 h 121"/>
                <a:gd name="T76" fmla="*/ 20 w 173"/>
                <a:gd name="T77" fmla="*/ 16 h 121"/>
                <a:gd name="T78" fmla="*/ 29 w 173"/>
                <a:gd name="T79" fmla="*/ 9 h 121"/>
                <a:gd name="T80" fmla="*/ 39 w 173"/>
                <a:gd name="T81" fmla="*/ 4 h 121"/>
                <a:gd name="T82" fmla="*/ 47 w 173"/>
                <a:gd name="T83" fmla="*/ 0 h 121"/>
                <a:gd name="T84" fmla="*/ 57 w 173"/>
                <a:gd name="T85" fmla="*/ 0 h 121"/>
                <a:gd name="T86" fmla="*/ 69 w 173"/>
                <a:gd name="T87" fmla="*/ 0 h 121"/>
                <a:gd name="T88" fmla="*/ 79 w 173"/>
                <a:gd name="T89" fmla="*/ 4 h 121"/>
                <a:gd name="T90" fmla="*/ 86 w 173"/>
                <a:gd name="T91" fmla="*/ 10 h 121"/>
                <a:gd name="T92" fmla="*/ 91 w 173"/>
                <a:gd name="T93" fmla="*/ 19 h 121"/>
                <a:gd name="T94" fmla="*/ 102 w 173"/>
                <a:gd name="T95" fmla="*/ 10 h 121"/>
                <a:gd name="T96" fmla="*/ 114 w 173"/>
                <a:gd name="T97" fmla="*/ 4 h 121"/>
                <a:gd name="T98" fmla="*/ 124 w 173"/>
                <a:gd name="T99" fmla="*/ 0 h 121"/>
                <a:gd name="T100" fmla="*/ 134 w 173"/>
                <a:gd name="T101" fmla="*/ 0 h 121"/>
                <a:gd name="T102" fmla="*/ 144 w 173"/>
                <a:gd name="T103" fmla="*/ 0 h 121"/>
                <a:gd name="T104" fmla="*/ 158 w 173"/>
                <a:gd name="T105" fmla="*/ 6 h 121"/>
                <a:gd name="T106" fmla="*/ 163 w 173"/>
                <a:gd name="T107" fmla="*/ 12 h 121"/>
                <a:gd name="T108" fmla="*/ 170 w 173"/>
                <a:gd name="T109" fmla="*/ 25 h 121"/>
                <a:gd name="T110" fmla="*/ 173 w 173"/>
                <a:gd name="T111" fmla="*/ 45 h 121"/>
                <a:gd name="T112" fmla="*/ 173 w 173"/>
                <a:gd name="T11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3" h="121">
                  <a:moveTo>
                    <a:pt x="173" y="121"/>
                  </a:moveTo>
                  <a:lnTo>
                    <a:pt x="152" y="121"/>
                  </a:lnTo>
                  <a:lnTo>
                    <a:pt x="152" y="53"/>
                  </a:lnTo>
                  <a:lnTo>
                    <a:pt x="152" y="46"/>
                  </a:lnTo>
                  <a:lnTo>
                    <a:pt x="151" y="39"/>
                  </a:lnTo>
                  <a:lnTo>
                    <a:pt x="151" y="33"/>
                  </a:lnTo>
                  <a:lnTo>
                    <a:pt x="148" y="27"/>
                  </a:lnTo>
                  <a:lnTo>
                    <a:pt x="145" y="23"/>
                  </a:lnTo>
                  <a:lnTo>
                    <a:pt x="141" y="22"/>
                  </a:lnTo>
                  <a:lnTo>
                    <a:pt x="137" y="19"/>
                  </a:lnTo>
                  <a:lnTo>
                    <a:pt x="128" y="19"/>
                  </a:lnTo>
                  <a:lnTo>
                    <a:pt x="121" y="19"/>
                  </a:lnTo>
                  <a:lnTo>
                    <a:pt x="112" y="23"/>
                  </a:lnTo>
                  <a:lnTo>
                    <a:pt x="103" y="27"/>
                  </a:lnTo>
                  <a:lnTo>
                    <a:pt x="95" y="33"/>
                  </a:lnTo>
                  <a:lnTo>
                    <a:pt x="95" y="36"/>
                  </a:lnTo>
                  <a:lnTo>
                    <a:pt x="96" y="39"/>
                  </a:lnTo>
                  <a:lnTo>
                    <a:pt x="96" y="42"/>
                  </a:lnTo>
                  <a:lnTo>
                    <a:pt x="96" y="46"/>
                  </a:lnTo>
                  <a:lnTo>
                    <a:pt x="96" y="121"/>
                  </a:lnTo>
                  <a:lnTo>
                    <a:pt x="76" y="121"/>
                  </a:lnTo>
                  <a:lnTo>
                    <a:pt x="76" y="53"/>
                  </a:lnTo>
                  <a:lnTo>
                    <a:pt x="76" y="46"/>
                  </a:lnTo>
                  <a:lnTo>
                    <a:pt x="75" y="39"/>
                  </a:lnTo>
                  <a:lnTo>
                    <a:pt x="75" y="32"/>
                  </a:lnTo>
                  <a:lnTo>
                    <a:pt x="72" y="27"/>
                  </a:lnTo>
                  <a:lnTo>
                    <a:pt x="70" y="23"/>
                  </a:lnTo>
                  <a:lnTo>
                    <a:pt x="66" y="22"/>
                  </a:lnTo>
                  <a:lnTo>
                    <a:pt x="60" y="19"/>
                  </a:lnTo>
                  <a:lnTo>
                    <a:pt x="53" y="19"/>
                  </a:lnTo>
                  <a:lnTo>
                    <a:pt x="44" y="19"/>
                  </a:lnTo>
                  <a:lnTo>
                    <a:pt x="36" y="23"/>
                  </a:lnTo>
                  <a:lnTo>
                    <a:pt x="29" y="27"/>
                  </a:lnTo>
                  <a:lnTo>
                    <a:pt x="20" y="33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9" y="9"/>
                  </a:lnTo>
                  <a:lnTo>
                    <a:pt x="39" y="4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9" y="0"/>
                  </a:lnTo>
                  <a:lnTo>
                    <a:pt x="79" y="4"/>
                  </a:lnTo>
                  <a:lnTo>
                    <a:pt x="86" y="10"/>
                  </a:lnTo>
                  <a:lnTo>
                    <a:pt x="91" y="19"/>
                  </a:lnTo>
                  <a:lnTo>
                    <a:pt x="102" y="10"/>
                  </a:lnTo>
                  <a:lnTo>
                    <a:pt x="114" y="4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4" y="0"/>
                  </a:lnTo>
                  <a:lnTo>
                    <a:pt x="158" y="6"/>
                  </a:lnTo>
                  <a:lnTo>
                    <a:pt x="163" y="12"/>
                  </a:lnTo>
                  <a:lnTo>
                    <a:pt x="170" y="25"/>
                  </a:lnTo>
                  <a:lnTo>
                    <a:pt x="173" y="45"/>
                  </a:lnTo>
                  <a:lnTo>
                    <a:pt x="173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2" name="Freeform 2915"/>
            <p:cNvSpPr>
              <a:spLocks noEditPoints="1"/>
            </p:cNvSpPr>
            <p:nvPr/>
          </p:nvSpPr>
          <p:spPr bwMode="auto">
            <a:xfrm>
              <a:off x="5911" y="1103"/>
              <a:ext cx="34" cy="41"/>
            </a:xfrm>
            <a:custGeom>
              <a:avLst/>
              <a:gdLst>
                <a:gd name="T0" fmla="*/ 81 w 101"/>
                <a:gd name="T1" fmla="*/ 121 h 124"/>
                <a:gd name="T2" fmla="*/ 78 w 101"/>
                <a:gd name="T3" fmla="*/ 111 h 124"/>
                <a:gd name="T4" fmla="*/ 70 w 101"/>
                <a:gd name="T5" fmla="*/ 117 h 124"/>
                <a:gd name="T6" fmla="*/ 59 w 101"/>
                <a:gd name="T7" fmla="*/ 121 h 124"/>
                <a:gd name="T8" fmla="*/ 46 w 101"/>
                <a:gd name="T9" fmla="*/ 124 h 124"/>
                <a:gd name="T10" fmla="*/ 23 w 101"/>
                <a:gd name="T11" fmla="*/ 122 h 124"/>
                <a:gd name="T12" fmla="*/ 2 w 101"/>
                <a:gd name="T13" fmla="*/ 102 h 124"/>
                <a:gd name="T14" fmla="*/ 2 w 101"/>
                <a:gd name="T15" fmla="*/ 73 h 124"/>
                <a:gd name="T16" fmla="*/ 13 w 101"/>
                <a:gd name="T17" fmla="*/ 58 h 124"/>
                <a:gd name="T18" fmla="*/ 34 w 101"/>
                <a:gd name="T19" fmla="*/ 48 h 124"/>
                <a:gd name="T20" fmla="*/ 64 w 101"/>
                <a:gd name="T21" fmla="*/ 45 h 124"/>
                <a:gd name="T22" fmla="*/ 81 w 101"/>
                <a:gd name="T23" fmla="*/ 40 h 124"/>
                <a:gd name="T24" fmla="*/ 78 w 101"/>
                <a:gd name="T25" fmla="*/ 29 h 124"/>
                <a:gd name="T26" fmla="*/ 72 w 101"/>
                <a:gd name="T27" fmla="*/ 22 h 124"/>
                <a:gd name="T28" fmla="*/ 62 w 101"/>
                <a:gd name="T29" fmla="*/ 19 h 124"/>
                <a:gd name="T30" fmla="*/ 49 w 101"/>
                <a:gd name="T31" fmla="*/ 17 h 124"/>
                <a:gd name="T32" fmla="*/ 32 w 101"/>
                <a:gd name="T33" fmla="*/ 20 h 124"/>
                <a:gd name="T34" fmla="*/ 12 w 101"/>
                <a:gd name="T35" fmla="*/ 26 h 124"/>
                <a:gd name="T36" fmla="*/ 10 w 101"/>
                <a:gd name="T37" fmla="*/ 6 h 124"/>
                <a:gd name="T38" fmla="*/ 28 w 101"/>
                <a:gd name="T39" fmla="*/ 2 h 124"/>
                <a:gd name="T40" fmla="*/ 49 w 101"/>
                <a:gd name="T41" fmla="*/ 0 h 124"/>
                <a:gd name="T42" fmla="*/ 71 w 101"/>
                <a:gd name="T43" fmla="*/ 3 h 124"/>
                <a:gd name="T44" fmla="*/ 87 w 101"/>
                <a:gd name="T45" fmla="*/ 9 h 124"/>
                <a:gd name="T46" fmla="*/ 97 w 101"/>
                <a:gd name="T47" fmla="*/ 22 h 124"/>
                <a:gd name="T48" fmla="*/ 101 w 101"/>
                <a:gd name="T49" fmla="*/ 40 h 124"/>
                <a:gd name="T50" fmla="*/ 81 w 101"/>
                <a:gd name="T51" fmla="*/ 92 h 124"/>
                <a:gd name="T52" fmla="*/ 71 w 101"/>
                <a:gd name="T53" fmla="*/ 59 h 124"/>
                <a:gd name="T54" fmla="*/ 48 w 101"/>
                <a:gd name="T55" fmla="*/ 62 h 124"/>
                <a:gd name="T56" fmla="*/ 32 w 101"/>
                <a:gd name="T57" fmla="*/ 66 h 124"/>
                <a:gd name="T58" fmla="*/ 22 w 101"/>
                <a:gd name="T59" fmla="*/ 76 h 124"/>
                <a:gd name="T60" fmla="*/ 22 w 101"/>
                <a:gd name="T61" fmla="*/ 95 h 124"/>
                <a:gd name="T62" fmla="*/ 35 w 101"/>
                <a:gd name="T63" fmla="*/ 105 h 124"/>
                <a:gd name="T64" fmla="*/ 57 w 101"/>
                <a:gd name="T65" fmla="*/ 105 h 124"/>
                <a:gd name="T66" fmla="*/ 74 w 101"/>
                <a:gd name="T67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4">
                  <a:moveTo>
                    <a:pt x="101" y="121"/>
                  </a:moveTo>
                  <a:lnTo>
                    <a:pt x="81" y="121"/>
                  </a:lnTo>
                  <a:lnTo>
                    <a:pt x="81" y="108"/>
                  </a:lnTo>
                  <a:lnTo>
                    <a:pt x="78" y="111"/>
                  </a:lnTo>
                  <a:lnTo>
                    <a:pt x="74" y="114"/>
                  </a:lnTo>
                  <a:lnTo>
                    <a:pt x="70" y="117"/>
                  </a:lnTo>
                  <a:lnTo>
                    <a:pt x="65" y="118"/>
                  </a:lnTo>
                  <a:lnTo>
                    <a:pt x="59" y="121"/>
                  </a:lnTo>
                  <a:lnTo>
                    <a:pt x="54" y="122"/>
                  </a:lnTo>
                  <a:lnTo>
                    <a:pt x="46" y="124"/>
                  </a:lnTo>
                  <a:lnTo>
                    <a:pt x="39" y="124"/>
                  </a:lnTo>
                  <a:lnTo>
                    <a:pt x="23" y="122"/>
                  </a:lnTo>
                  <a:lnTo>
                    <a:pt x="12" y="114"/>
                  </a:lnTo>
                  <a:lnTo>
                    <a:pt x="2" y="102"/>
                  </a:lnTo>
                  <a:lnTo>
                    <a:pt x="0" y="86"/>
                  </a:lnTo>
                  <a:lnTo>
                    <a:pt x="2" y="73"/>
                  </a:lnTo>
                  <a:lnTo>
                    <a:pt x="6" y="65"/>
                  </a:lnTo>
                  <a:lnTo>
                    <a:pt x="13" y="58"/>
                  </a:lnTo>
                  <a:lnTo>
                    <a:pt x="23" y="52"/>
                  </a:lnTo>
                  <a:lnTo>
                    <a:pt x="34" y="48"/>
                  </a:lnTo>
                  <a:lnTo>
                    <a:pt x="48" y="46"/>
                  </a:lnTo>
                  <a:lnTo>
                    <a:pt x="64" y="45"/>
                  </a:lnTo>
                  <a:lnTo>
                    <a:pt x="81" y="43"/>
                  </a:lnTo>
                  <a:lnTo>
                    <a:pt x="81" y="40"/>
                  </a:lnTo>
                  <a:lnTo>
                    <a:pt x="81" y="33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2" y="22"/>
                  </a:lnTo>
                  <a:lnTo>
                    <a:pt x="67" y="20"/>
                  </a:lnTo>
                  <a:lnTo>
                    <a:pt x="62" y="19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1" y="17"/>
                  </a:lnTo>
                  <a:lnTo>
                    <a:pt x="32" y="20"/>
                  </a:lnTo>
                  <a:lnTo>
                    <a:pt x="22" y="22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6"/>
                  </a:lnTo>
                  <a:lnTo>
                    <a:pt x="18" y="4"/>
                  </a:lnTo>
                  <a:lnTo>
                    <a:pt x="28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3"/>
                  </a:lnTo>
                  <a:lnTo>
                    <a:pt x="80" y="4"/>
                  </a:lnTo>
                  <a:lnTo>
                    <a:pt x="87" y="9"/>
                  </a:lnTo>
                  <a:lnTo>
                    <a:pt x="93" y="14"/>
                  </a:lnTo>
                  <a:lnTo>
                    <a:pt x="97" y="22"/>
                  </a:lnTo>
                  <a:lnTo>
                    <a:pt x="100" y="30"/>
                  </a:lnTo>
                  <a:lnTo>
                    <a:pt x="101" y="40"/>
                  </a:lnTo>
                  <a:lnTo>
                    <a:pt x="101" y="121"/>
                  </a:lnTo>
                  <a:close/>
                  <a:moveTo>
                    <a:pt x="81" y="92"/>
                  </a:moveTo>
                  <a:lnTo>
                    <a:pt x="81" y="59"/>
                  </a:lnTo>
                  <a:lnTo>
                    <a:pt x="71" y="59"/>
                  </a:lnTo>
                  <a:lnTo>
                    <a:pt x="59" y="61"/>
                  </a:lnTo>
                  <a:lnTo>
                    <a:pt x="48" y="62"/>
                  </a:lnTo>
                  <a:lnTo>
                    <a:pt x="41" y="63"/>
                  </a:lnTo>
                  <a:lnTo>
                    <a:pt x="32" y="66"/>
                  </a:lnTo>
                  <a:lnTo>
                    <a:pt x="26" y="71"/>
                  </a:lnTo>
                  <a:lnTo>
                    <a:pt x="22" y="76"/>
                  </a:lnTo>
                  <a:lnTo>
                    <a:pt x="21" y="85"/>
                  </a:lnTo>
                  <a:lnTo>
                    <a:pt x="22" y="95"/>
                  </a:lnTo>
                  <a:lnTo>
                    <a:pt x="28" y="101"/>
                  </a:lnTo>
                  <a:lnTo>
                    <a:pt x="35" y="105"/>
                  </a:lnTo>
                  <a:lnTo>
                    <a:pt x="46" y="105"/>
                  </a:lnTo>
                  <a:lnTo>
                    <a:pt x="57" y="105"/>
                  </a:lnTo>
                  <a:lnTo>
                    <a:pt x="65" y="102"/>
                  </a:lnTo>
                  <a:lnTo>
                    <a:pt x="74" y="98"/>
                  </a:lnTo>
                  <a:lnTo>
                    <a:pt x="81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3" name="Freeform 2916"/>
            <p:cNvSpPr>
              <a:spLocks noEditPoints="1"/>
            </p:cNvSpPr>
            <p:nvPr/>
          </p:nvSpPr>
          <p:spPr bwMode="auto">
            <a:xfrm>
              <a:off x="5957" y="1090"/>
              <a:ext cx="7" cy="53"/>
            </a:xfrm>
            <a:custGeom>
              <a:avLst/>
              <a:gdLst>
                <a:gd name="T0" fmla="*/ 21 w 21"/>
                <a:gd name="T1" fmla="*/ 20 h 158"/>
                <a:gd name="T2" fmla="*/ 0 w 21"/>
                <a:gd name="T3" fmla="*/ 20 h 158"/>
                <a:gd name="T4" fmla="*/ 0 w 21"/>
                <a:gd name="T5" fmla="*/ 0 h 158"/>
                <a:gd name="T6" fmla="*/ 21 w 21"/>
                <a:gd name="T7" fmla="*/ 0 h 158"/>
                <a:gd name="T8" fmla="*/ 21 w 21"/>
                <a:gd name="T9" fmla="*/ 20 h 158"/>
                <a:gd name="T10" fmla="*/ 20 w 21"/>
                <a:gd name="T11" fmla="*/ 158 h 158"/>
                <a:gd name="T12" fmla="*/ 0 w 21"/>
                <a:gd name="T13" fmla="*/ 158 h 158"/>
                <a:gd name="T14" fmla="*/ 0 w 21"/>
                <a:gd name="T15" fmla="*/ 40 h 158"/>
                <a:gd name="T16" fmla="*/ 20 w 21"/>
                <a:gd name="T17" fmla="*/ 40 h 158"/>
                <a:gd name="T18" fmla="*/ 20 w 21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58">
                  <a:moveTo>
                    <a:pt x="21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0"/>
                  </a:lnTo>
                  <a:close/>
                  <a:moveTo>
                    <a:pt x="20" y="158"/>
                  </a:moveTo>
                  <a:lnTo>
                    <a:pt x="0" y="158"/>
                  </a:lnTo>
                  <a:lnTo>
                    <a:pt x="0" y="40"/>
                  </a:lnTo>
                  <a:lnTo>
                    <a:pt x="20" y="40"/>
                  </a:lnTo>
                  <a:lnTo>
                    <a:pt x="20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4" name="Freeform 2917"/>
            <p:cNvSpPr>
              <a:spLocks/>
            </p:cNvSpPr>
            <p:nvPr/>
          </p:nvSpPr>
          <p:spPr bwMode="auto">
            <a:xfrm>
              <a:off x="5977" y="1103"/>
              <a:ext cx="33" cy="40"/>
            </a:xfrm>
            <a:custGeom>
              <a:avLst/>
              <a:gdLst>
                <a:gd name="T0" fmla="*/ 98 w 98"/>
                <a:gd name="T1" fmla="*/ 121 h 121"/>
                <a:gd name="T2" fmla="*/ 79 w 98"/>
                <a:gd name="T3" fmla="*/ 121 h 121"/>
                <a:gd name="T4" fmla="*/ 79 w 98"/>
                <a:gd name="T5" fmla="*/ 53 h 121"/>
                <a:gd name="T6" fmla="*/ 79 w 98"/>
                <a:gd name="T7" fmla="*/ 46 h 121"/>
                <a:gd name="T8" fmla="*/ 77 w 98"/>
                <a:gd name="T9" fmla="*/ 39 h 121"/>
                <a:gd name="T10" fmla="*/ 76 w 98"/>
                <a:gd name="T11" fmla="*/ 32 h 121"/>
                <a:gd name="T12" fmla="*/ 75 w 98"/>
                <a:gd name="T13" fmla="*/ 27 h 121"/>
                <a:gd name="T14" fmla="*/ 70 w 98"/>
                <a:gd name="T15" fmla="*/ 23 h 121"/>
                <a:gd name="T16" fmla="*/ 66 w 98"/>
                <a:gd name="T17" fmla="*/ 20 h 121"/>
                <a:gd name="T18" fmla="*/ 62 w 98"/>
                <a:gd name="T19" fmla="*/ 19 h 121"/>
                <a:gd name="T20" fmla="*/ 53 w 98"/>
                <a:gd name="T21" fmla="*/ 19 h 121"/>
                <a:gd name="T22" fmla="*/ 46 w 98"/>
                <a:gd name="T23" fmla="*/ 19 h 121"/>
                <a:gd name="T24" fmla="*/ 37 w 98"/>
                <a:gd name="T25" fmla="*/ 23 h 121"/>
                <a:gd name="T26" fmla="*/ 28 w 98"/>
                <a:gd name="T27" fmla="*/ 27 h 121"/>
                <a:gd name="T28" fmla="*/ 20 w 98"/>
                <a:gd name="T29" fmla="*/ 33 h 121"/>
                <a:gd name="T30" fmla="*/ 20 w 98"/>
                <a:gd name="T31" fmla="*/ 121 h 121"/>
                <a:gd name="T32" fmla="*/ 0 w 98"/>
                <a:gd name="T33" fmla="*/ 121 h 121"/>
                <a:gd name="T34" fmla="*/ 0 w 98"/>
                <a:gd name="T35" fmla="*/ 3 h 121"/>
                <a:gd name="T36" fmla="*/ 20 w 98"/>
                <a:gd name="T37" fmla="*/ 3 h 121"/>
                <a:gd name="T38" fmla="*/ 20 w 98"/>
                <a:gd name="T39" fmla="*/ 16 h 121"/>
                <a:gd name="T40" fmla="*/ 28 w 98"/>
                <a:gd name="T41" fmla="*/ 9 h 121"/>
                <a:gd name="T42" fmla="*/ 39 w 98"/>
                <a:gd name="T43" fmla="*/ 4 h 121"/>
                <a:gd name="T44" fmla="*/ 49 w 98"/>
                <a:gd name="T45" fmla="*/ 0 h 121"/>
                <a:gd name="T46" fmla="*/ 59 w 98"/>
                <a:gd name="T47" fmla="*/ 0 h 121"/>
                <a:gd name="T48" fmla="*/ 76 w 98"/>
                <a:gd name="T49" fmla="*/ 2 h 121"/>
                <a:gd name="T50" fmla="*/ 88 w 98"/>
                <a:gd name="T51" fmla="*/ 12 h 121"/>
                <a:gd name="T52" fmla="*/ 96 w 98"/>
                <a:gd name="T53" fmla="*/ 25 h 121"/>
                <a:gd name="T54" fmla="*/ 98 w 98"/>
                <a:gd name="T55" fmla="*/ 45 h 121"/>
                <a:gd name="T56" fmla="*/ 98 w 98"/>
                <a:gd name="T5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121">
                  <a:moveTo>
                    <a:pt x="98" y="121"/>
                  </a:moveTo>
                  <a:lnTo>
                    <a:pt x="79" y="121"/>
                  </a:lnTo>
                  <a:lnTo>
                    <a:pt x="79" y="53"/>
                  </a:lnTo>
                  <a:lnTo>
                    <a:pt x="79" y="46"/>
                  </a:lnTo>
                  <a:lnTo>
                    <a:pt x="77" y="39"/>
                  </a:lnTo>
                  <a:lnTo>
                    <a:pt x="76" y="32"/>
                  </a:lnTo>
                  <a:lnTo>
                    <a:pt x="75" y="27"/>
                  </a:lnTo>
                  <a:lnTo>
                    <a:pt x="70" y="23"/>
                  </a:lnTo>
                  <a:lnTo>
                    <a:pt x="66" y="20"/>
                  </a:lnTo>
                  <a:lnTo>
                    <a:pt x="62" y="19"/>
                  </a:lnTo>
                  <a:lnTo>
                    <a:pt x="53" y="19"/>
                  </a:lnTo>
                  <a:lnTo>
                    <a:pt x="46" y="19"/>
                  </a:lnTo>
                  <a:lnTo>
                    <a:pt x="37" y="23"/>
                  </a:lnTo>
                  <a:lnTo>
                    <a:pt x="28" y="27"/>
                  </a:lnTo>
                  <a:lnTo>
                    <a:pt x="20" y="33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8" y="9"/>
                  </a:lnTo>
                  <a:lnTo>
                    <a:pt x="39" y="4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76" y="2"/>
                  </a:lnTo>
                  <a:lnTo>
                    <a:pt x="88" y="12"/>
                  </a:lnTo>
                  <a:lnTo>
                    <a:pt x="96" y="25"/>
                  </a:lnTo>
                  <a:lnTo>
                    <a:pt x="98" y="45"/>
                  </a:lnTo>
                  <a:lnTo>
                    <a:pt x="98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5" name="Freeform 2918"/>
            <p:cNvSpPr>
              <a:spLocks/>
            </p:cNvSpPr>
            <p:nvPr/>
          </p:nvSpPr>
          <p:spPr bwMode="auto">
            <a:xfrm>
              <a:off x="6018" y="1088"/>
              <a:ext cx="26" cy="55"/>
            </a:xfrm>
            <a:custGeom>
              <a:avLst/>
              <a:gdLst>
                <a:gd name="T0" fmla="*/ 76 w 76"/>
                <a:gd name="T1" fmla="*/ 21 h 166"/>
                <a:gd name="T2" fmla="*/ 74 w 76"/>
                <a:gd name="T3" fmla="*/ 21 h 166"/>
                <a:gd name="T4" fmla="*/ 72 w 76"/>
                <a:gd name="T5" fmla="*/ 21 h 166"/>
                <a:gd name="T6" fmla="*/ 66 w 76"/>
                <a:gd name="T7" fmla="*/ 19 h 166"/>
                <a:gd name="T8" fmla="*/ 61 w 76"/>
                <a:gd name="T9" fmla="*/ 18 h 166"/>
                <a:gd name="T10" fmla="*/ 57 w 76"/>
                <a:gd name="T11" fmla="*/ 18 h 166"/>
                <a:gd name="T12" fmla="*/ 46 w 76"/>
                <a:gd name="T13" fmla="*/ 19 h 166"/>
                <a:gd name="T14" fmla="*/ 38 w 76"/>
                <a:gd name="T15" fmla="*/ 23 h 166"/>
                <a:gd name="T16" fmla="*/ 34 w 76"/>
                <a:gd name="T17" fmla="*/ 31 h 166"/>
                <a:gd name="T18" fmla="*/ 33 w 76"/>
                <a:gd name="T19" fmla="*/ 44 h 166"/>
                <a:gd name="T20" fmla="*/ 33 w 76"/>
                <a:gd name="T21" fmla="*/ 48 h 166"/>
                <a:gd name="T22" fmla="*/ 69 w 76"/>
                <a:gd name="T23" fmla="*/ 48 h 166"/>
                <a:gd name="T24" fmla="*/ 69 w 76"/>
                <a:gd name="T25" fmla="*/ 65 h 166"/>
                <a:gd name="T26" fmla="*/ 33 w 76"/>
                <a:gd name="T27" fmla="*/ 65 h 166"/>
                <a:gd name="T28" fmla="*/ 33 w 76"/>
                <a:gd name="T29" fmla="*/ 166 h 166"/>
                <a:gd name="T30" fmla="*/ 14 w 76"/>
                <a:gd name="T31" fmla="*/ 166 h 166"/>
                <a:gd name="T32" fmla="*/ 14 w 76"/>
                <a:gd name="T33" fmla="*/ 65 h 166"/>
                <a:gd name="T34" fmla="*/ 0 w 76"/>
                <a:gd name="T35" fmla="*/ 65 h 166"/>
                <a:gd name="T36" fmla="*/ 0 w 76"/>
                <a:gd name="T37" fmla="*/ 48 h 166"/>
                <a:gd name="T38" fmla="*/ 14 w 76"/>
                <a:gd name="T39" fmla="*/ 48 h 166"/>
                <a:gd name="T40" fmla="*/ 14 w 76"/>
                <a:gd name="T41" fmla="*/ 44 h 166"/>
                <a:gd name="T42" fmla="*/ 15 w 76"/>
                <a:gd name="T43" fmla="*/ 25 h 166"/>
                <a:gd name="T44" fmla="*/ 24 w 76"/>
                <a:gd name="T45" fmla="*/ 12 h 166"/>
                <a:gd name="T46" fmla="*/ 36 w 76"/>
                <a:gd name="T47" fmla="*/ 2 h 166"/>
                <a:gd name="T48" fmla="*/ 54 w 76"/>
                <a:gd name="T49" fmla="*/ 0 h 166"/>
                <a:gd name="T50" fmla="*/ 60 w 76"/>
                <a:gd name="T51" fmla="*/ 0 h 166"/>
                <a:gd name="T52" fmla="*/ 66 w 76"/>
                <a:gd name="T53" fmla="*/ 2 h 166"/>
                <a:gd name="T54" fmla="*/ 72 w 76"/>
                <a:gd name="T55" fmla="*/ 2 h 166"/>
                <a:gd name="T56" fmla="*/ 76 w 76"/>
                <a:gd name="T57" fmla="*/ 3 h 166"/>
                <a:gd name="T58" fmla="*/ 76 w 76"/>
                <a:gd name="T59" fmla="*/ 2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6" h="166">
                  <a:moveTo>
                    <a:pt x="76" y="21"/>
                  </a:moveTo>
                  <a:lnTo>
                    <a:pt x="74" y="21"/>
                  </a:lnTo>
                  <a:lnTo>
                    <a:pt x="72" y="21"/>
                  </a:lnTo>
                  <a:lnTo>
                    <a:pt x="66" y="19"/>
                  </a:lnTo>
                  <a:lnTo>
                    <a:pt x="61" y="18"/>
                  </a:lnTo>
                  <a:lnTo>
                    <a:pt x="57" y="18"/>
                  </a:lnTo>
                  <a:lnTo>
                    <a:pt x="46" y="19"/>
                  </a:lnTo>
                  <a:lnTo>
                    <a:pt x="38" y="23"/>
                  </a:lnTo>
                  <a:lnTo>
                    <a:pt x="34" y="31"/>
                  </a:lnTo>
                  <a:lnTo>
                    <a:pt x="33" y="44"/>
                  </a:lnTo>
                  <a:lnTo>
                    <a:pt x="33" y="48"/>
                  </a:lnTo>
                  <a:lnTo>
                    <a:pt x="69" y="48"/>
                  </a:lnTo>
                  <a:lnTo>
                    <a:pt x="69" y="65"/>
                  </a:lnTo>
                  <a:lnTo>
                    <a:pt x="33" y="65"/>
                  </a:lnTo>
                  <a:lnTo>
                    <a:pt x="33" y="166"/>
                  </a:lnTo>
                  <a:lnTo>
                    <a:pt x="14" y="166"/>
                  </a:lnTo>
                  <a:lnTo>
                    <a:pt x="14" y="65"/>
                  </a:lnTo>
                  <a:lnTo>
                    <a:pt x="0" y="65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44"/>
                  </a:lnTo>
                  <a:lnTo>
                    <a:pt x="15" y="25"/>
                  </a:lnTo>
                  <a:lnTo>
                    <a:pt x="24" y="12"/>
                  </a:lnTo>
                  <a:lnTo>
                    <a:pt x="36" y="2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2"/>
                  </a:lnTo>
                  <a:lnTo>
                    <a:pt x="72" y="2"/>
                  </a:lnTo>
                  <a:lnTo>
                    <a:pt x="76" y="3"/>
                  </a:lnTo>
                  <a:lnTo>
                    <a:pt x="7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6" name="Freeform 2919"/>
            <p:cNvSpPr>
              <a:spLocks/>
            </p:cNvSpPr>
            <p:nvPr/>
          </p:nvSpPr>
          <p:spPr bwMode="auto">
            <a:xfrm>
              <a:off x="6048" y="1104"/>
              <a:ext cx="24" cy="39"/>
            </a:xfrm>
            <a:custGeom>
              <a:avLst/>
              <a:gdLst>
                <a:gd name="T0" fmla="*/ 73 w 73"/>
                <a:gd name="T1" fmla="*/ 22 h 118"/>
                <a:gd name="T2" fmla="*/ 72 w 73"/>
                <a:gd name="T3" fmla="*/ 22 h 118"/>
                <a:gd name="T4" fmla="*/ 68 w 73"/>
                <a:gd name="T5" fmla="*/ 20 h 118"/>
                <a:gd name="T6" fmla="*/ 63 w 73"/>
                <a:gd name="T7" fmla="*/ 20 h 118"/>
                <a:gd name="T8" fmla="*/ 59 w 73"/>
                <a:gd name="T9" fmla="*/ 20 h 118"/>
                <a:gd name="T10" fmla="*/ 53 w 73"/>
                <a:gd name="T11" fmla="*/ 20 h 118"/>
                <a:gd name="T12" fmla="*/ 44 w 73"/>
                <a:gd name="T13" fmla="*/ 20 h 118"/>
                <a:gd name="T14" fmla="*/ 36 w 73"/>
                <a:gd name="T15" fmla="*/ 24 h 118"/>
                <a:gd name="T16" fmla="*/ 27 w 73"/>
                <a:gd name="T17" fmla="*/ 29 h 118"/>
                <a:gd name="T18" fmla="*/ 19 w 73"/>
                <a:gd name="T19" fmla="*/ 35 h 118"/>
                <a:gd name="T20" fmla="*/ 19 w 73"/>
                <a:gd name="T21" fmla="*/ 118 h 118"/>
                <a:gd name="T22" fmla="*/ 0 w 73"/>
                <a:gd name="T23" fmla="*/ 118 h 118"/>
                <a:gd name="T24" fmla="*/ 0 w 73"/>
                <a:gd name="T25" fmla="*/ 0 h 118"/>
                <a:gd name="T26" fmla="*/ 19 w 73"/>
                <a:gd name="T27" fmla="*/ 0 h 118"/>
                <a:gd name="T28" fmla="*/ 19 w 73"/>
                <a:gd name="T29" fmla="*/ 17 h 118"/>
                <a:gd name="T30" fmla="*/ 30 w 73"/>
                <a:gd name="T31" fmla="*/ 9 h 118"/>
                <a:gd name="T32" fmla="*/ 40 w 73"/>
                <a:gd name="T33" fmla="*/ 4 h 118"/>
                <a:gd name="T34" fmla="*/ 49 w 73"/>
                <a:gd name="T35" fmla="*/ 1 h 118"/>
                <a:gd name="T36" fmla="*/ 59 w 73"/>
                <a:gd name="T37" fmla="*/ 0 h 118"/>
                <a:gd name="T38" fmla="*/ 63 w 73"/>
                <a:gd name="T39" fmla="*/ 0 h 118"/>
                <a:gd name="T40" fmla="*/ 66 w 73"/>
                <a:gd name="T41" fmla="*/ 0 h 118"/>
                <a:gd name="T42" fmla="*/ 69 w 73"/>
                <a:gd name="T43" fmla="*/ 0 h 118"/>
                <a:gd name="T44" fmla="*/ 73 w 73"/>
                <a:gd name="T45" fmla="*/ 1 h 118"/>
                <a:gd name="T46" fmla="*/ 73 w 73"/>
                <a:gd name="T47" fmla="*/ 2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3" h="118">
                  <a:moveTo>
                    <a:pt x="73" y="22"/>
                  </a:moveTo>
                  <a:lnTo>
                    <a:pt x="72" y="22"/>
                  </a:lnTo>
                  <a:lnTo>
                    <a:pt x="68" y="20"/>
                  </a:lnTo>
                  <a:lnTo>
                    <a:pt x="63" y="20"/>
                  </a:lnTo>
                  <a:lnTo>
                    <a:pt x="59" y="20"/>
                  </a:lnTo>
                  <a:lnTo>
                    <a:pt x="53" y="20"/>
                  </a:lnTo>
                  <a:lnTo>
                    <a:pt x="44" y="20"/>
                  </a:lnTo>
                  <a:lnTo>
                    <a:pt x="36" y="24"/>
                  </a:lnTo>
                  <a:lnTo>
                    <a:pt x="27" y="29"/>
                  </a:lnTo>
                  <a:lnTo>
                    <a:pt x="19" y="35"/>
                  </a:lnTo>
                  <a:lnTo>
                    <a:pt x="19" y="118"/>
                  </a:lnTo>
                  <a:lnTo>
                    <a:pt x="0" y="118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7"/>
                  </a:lnTo>
                  <a:lnTo>
                    <a:pt x="30" y="9"/>
                  </a:lnTo>
                  <a:lnTo>
                    <a:pt x="40" y="4"/>
                  </a:lnTo>
                  <a:lnTo>
                    <a:pt x="49" y="1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3" y="1"/>
                  </a:lnTo>
                  <a:lnTo>
                    <a:pt x="73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7" name="Freeform 2920"/>
            <p:cNvSpPr>
              <a:spLocks noEditPoints="1"/>
            </p:cNvSpPr>
            <p:nvPr/>
          </p:nvSpPr>
          <p:spPr bwMode="auto">
            <a:xfrm>
              <a:off x="6074" y="1103"/>
              <a:ext cx="34" cy="41"/>
            </a:xfrm>
            <a:custGeom>
              <a:avLst/>
              <a:gdLst>
                <a:gd name="T0" fmla="*/ 81 w 101"/>
                <a:gd name="T1" fmla="*/ 121 h 124"/>
                <a:gd name="T2" fmla="*/ 78 w 101"/>
                <a:gd name="T3" fmla="*/ 111 h 124"/>
                <a:gd name="T4" fmla="*/ 69 w 101"/>
                <a:gd name="T5" fmla="*/ 117 h 124"/>
                <a:gd name="T6" fmla="*/ 59 w 101"/>
                <a:gd name="T7" fmla="*/ 121 h 124"/>
                <a:gd name="T8" fmla="*/ 46 w 101"/>
                <a:gd name="T9" fmla="*/ 124 h 124"/>
                <a:gd name="T10" fmla="*/ 23 w 101"/>
                <a:gd name="T11" fmla="*/ 122 h 124"/>
                <a:gd name="T12" fmla="*/ 3 w 101"/>
                <a:gd name="T13" fmla="*/ 102 h 124"/>
                <a:gd name="T14" fmla="*/ 1 w 101"/>
                <a:gd name="T15" fmla="*/ 73 h 124"/>
                <a:gd name="T16" fmla="*/ 13 w 101"/>
                <a:gd name="T17" fmla="*/ 58 h 124"/>
                <a:gd name="T18" fmla="*/ 35 w 101"/>
                <a:gd name="T19" fmla="*/ 48 h 124"/>
                <a:gd name="T20" fmla="*/ 63 w 101"/>
                <a:gd name="T21" fmla="*/ 45 h 124"/>
                <a:gd name="T22" fmla="*/ 81 w 101"/>
                <a:gd name="T23" fmla="*/ 40 h 124"/>
                <a:gd name="T24" fmla="*/ 78 w 101"/>
                <a:gd name="T25" fmla="*/ 29 h 124"/>
                <a:gd name="T26" fmla="*/ 72 w 101"/>
                <a:gd name="T27" fmla="*/ 22 h 124"/>
                <a:gd name="T28" fmla="*/ 62 w 101"/>
                <a:gd name="T29" fmla="*/ 19 h 124"/>
                <a:gd name="T30" fmla="*/ 49 w 101"/>
                <a:gd name="T31" fmla="*/ 17 h 124"/>
                <a:gd name="T32" fmla="*/ 32 w 101"/>
                <a:gd name="T33" fmla="*/ 20 h 124"/>
                <a:gd name="T34" fmla="*/ 12 w 101"/>
                <a:gd name="T35" fmla="*/ 26 h 124"/>
                <a:gd name="T36" fmla="*/ 12 w 101"/>
                <a:gd name="T37" fmla="*/ 6 h 124"/>
                <a:gd name="T38" fmla="*/ 27 w 101"/>
                <a:gd name="T39" fmla="*/ 2 h 124"/>
                <a:gd name="T40" fmla="*/ 49 w 101"/>
                <a:gd name="T41" fmla="*/ 0 h 124"/>
                <a:gd name="T42" fmla="*/ 71 w 101"/>
                <a:gd name="T43" fmla="*/ 3 h 124"/>
                <a:gd name="T44" fmla="*/ 86 w 101"/>
                <a:gd name="T45" fmla="*/ 9 h 124"/>
                <a:gd name="T46" fmla="*/ 97 w 101"/>
                <a:gd name="T47" fmla="*/ 22 h 124"/>
                <a:gd name="T48" fmla="*/ 101 w 101"/>
                <a:gd name="T49" fmla="*/ 40 h 124"/>
                <a:gd name="T50" fmla="*/ 81 w 101"/>
                <a:gd name="T51" fmla="*/ 92 h 124"/>
                <a:gd name="T52" fmla="*/ 71 w 101"/>
                <a:gd name="T53" fmla="*/ 59 h 124"/>
                <a:gd name="T54" fmla="*/ 48 w 101"/>
                <a:gd name="T55" fmla="*/ 62 h 124"/>
                <a:gd name="T56" fmla="*/ 32 w 101"/>
                <a:gd name="T57" fmla="*/ 66 h 124"/>
                <a:gd name="T58" fmla="*/ 22 w 101"/>
                <a:gd name="T59" fmla="*/ 76 h 124"/>
                <a:gd name="T60" fmla="*/ 22 w 101"/>
                <a:gd name="T61" fmla="*/ 95 h 124"/>
                <a:gd name="T62" fmla="*/ 35 w 101"/>
                <a:gd name="T63" fmla="*/ 105 h 124"/>
                <a:gd name="T64" fmla="*/ 56 w 101"/>
                <a:gd name="T65" fmla="*/ 105 h 124"/>
                <a:gd name="T66" fmla="*/ 73 w 101"/>
                <a:gd name="T67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124">
                  <a:moveTo>
                    <a:pt x="101" y="121"/>
                  </a:moveTo>
                  <a:lnTo>
                    <a:pt x="81" y="121"/>
                  </a:lnTo>
                  <a:lnTo>
                    <a:pt x="81" y="108"/>
                  </a:lnTo>
                  <a:lnTo>
                    <a:pt x="78" y="111"/>
                  </a:lnTo>
                  <a:lnTo>
                    <a:pt x="73" y="114"/>
                  </a:lnTo>
                  <a:lnTo>
                    <a:pt x="69" y="117"/>
                  </a:lnTo>
                  <a:lnTo>
                    <a:pt x="65" y="118"/>
                  </a:lnTo>
                  <a:lnTo>
                    <a:pt x="59" y="121"/>
                  </a:lnTo>
                  <a:lnTo>
                    <a:pt x="53" y="122"/>
                  </a:lnTo>
                  <a:lnTo>
                    <a:pt x="46" y="124"/>
                  </a:lnTo>
                  <a:lnTo>
                    <a:pt x="39" y="124"/>
                  </a:lnTo>
                  <a:lnTo>
                    <a:pt x="23" y="122"/>
                  </a:lnTo>
                  <a:lnTo>
                    <a:pt x="12" y="114"/>
                  </a:lnTo>
                  <a:lnTo>
                    <a:pt x="3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6" y="65"/>
                  </a:lnTo>
                  <a:lnTo>
                    <a:pt x="13" y="58"/>
                  </a:lnTo>
                  <a:lnTo>
                    <a:pt x="23" y="52"/>
                  </a:lnTo>
                  <a:lnTo>
                    <a:pt x="35" y="48"/>
                  </a:lnTo>
                  <a:lnTo>
                    <a:pt x="49" y="46"/>
                  </a:lnTo>
                  <a:lnTo>
                    <a:pt x="63" y="45"/>
                  </a:lnTo>
                  <a:lnTo>
                    <a:pt x="81" y="43"/>
                  </a:lnTo>
                  <a:lnTo>
                    <a:pt x="81" y="40"/>
                  </a:lnTo>
                  <a:lnTo>
                    <a:pt x="81" y="33"/>
                  </a:lnTo>
                  <a:lnTo>
                    <a:pt x="78" y="29"/>
                  </a:lnTo>
                  <a:lnTo>
                    <a:pt x="76" y="25"/>
                  </a:lnTo>
                  <a:lnTo>
                    <a:pt x="72" y="22"/>
                  </a:lnTo>
                  <a:lnTo>
                    <a:pt x="68" y="20"/>
                  </a:lnTo>
                  <a:lnTo>
                    <a:pt x="62" y="19"/>
                  </a:lnTo>
                  <a:lnTo>
                    <a:pt x="56" y="17"/>
                  </a:lnTo>
                  <a:lnTo>
                    <a:pt x="49" y="17"/>
                  </a:lnTo>
                  <a:lnTo>
                    <a:pt x="40" y="17"/>
                  </a:lnTo>
                  <a:lnTo>
                    <a:pt x="32" y="20"/>
                  </a:lnTo>
                  <a:lnTo>
                    <a:pt x="22" y="22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6"/>
                  </a:lnTo>
                  <a:lnTo>
                    <a:pt x="17" y="4"/>
                  </a:lnTo>
                  <a:lnTo>
                    <a:pt x="27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3"/>
                  </a:lnTo>
                  <a:lnTo>
                    <a:pt x="79" y="4"/>
                  </a:lnTo>
                  <a:lnTo>
                    <a:pt x="86" y="9"/>
                  </a:lnTo>
                  <a:lnTo>
                    <a:pt x="94" y="14"/>
                  </a:lnTo>
                  <a:lnTo>
                    <a:pt x="97" y="22"/>
                  </a:lnTo>
                  <a:lnTo>
                    <a:pt x="99" y="30"/>
                  </a:lnTo>
                  <a:lnTo>
                    <a:pt x="101" y="40"/>
                  </a:lnTo>
                  <a:lnTo>
                    <a:pt x="101" y="121"/>
                  </a:lnTo>
                  <a:close/>
                  <a:moveTo>
                    <a:pt x="81" y="92"/>
                  </a:moveTo>
                  <a:lnTo>
                    <a:pt x="81" y="59"/>
                  </a:lnTo>
                  <a:lnTo>
                    <a:pt x="71" y="59"/>
                  </a:lnTo>
                  <a:lnTo>
                    <a:pt x="59" y="61"/>
                  </a:lnTo>
                  <a:lnTo>
                    <a:pt x="48" y="62"/>
                  </a:lnTo>
                  <a:lnTo>
                    <a:pt x="40" y="63"/>
                  </a:lnTo>
                  <a:lnTo>
                    <a:pt x="32" y="66"/>
                  </a:lnTo>
                  <a:lnTo>
                    <a:pt x="26" y="71"/>
                  </a:lnTo>
                  <a:lnTo>
                    <a:pt x="22" y="76"/>
                  </a:lnTo>
                  <a:lnTo>
                    <a:pt x="20" y="85"/>
                  </a:lnTo>
                  <a:lnTo>
                    <a:pt x="22" y="95"/>
                  </a:lnTo>
                  <a:lnTo>
                    <a:pt x="27" y="101"/>
                  </a:lnTo>
                  <a:lnTo>
                    <a:pt x="35" y="105"/>
                  </a:lnTo>
                  <a:lnTo>
                    <a:pt x="46" y="105"/>
                  </a:lnTo>
                  <a:lnTo>
                    <a:pt x="56" y="105"/>
                  </a:lnTo>
                  <a:lnTo>
                    <a:pt x="65" y="102"/>
                  </a:lnTo>
                  <a:lnTo>
                    <a:pt x="73" y="98"/>
                  </a:lnTo>
                  <a:lnTo>
                    <a:pt x="81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8" name="Freeform 2921"/>
            <p:cNvSpPr>
              <a:spLocks noEditPoints="1"/>
            </p:cNvSpPr>
            <p:nvPr/>
          </p:nvSpPr>
          <p:spPr bwMode="auto">
            <a:xfrm>
              <a:off x="6120" y="1090"/>
              <a:ext cx="8" cy="53"/>
            </a:xfrm>
            <a:custGeom>
              <a:avLst/>
              <a:gdLst>
                <a:gd name="T0" fmla="*/ 22 w 22"/>
                <a:gd name="T1" fmla="*/ 20 h 158"/>
                <a:gd name="T2" fmla="*/ 0 w 22"/>
                <a:gd name="T3" fmla="*/ 20 h 158"/>
                <a:gd name="T4" fmla="*/ 0 w 22"/>
                <a:gd name="T5" fmla="*/ 0 h 158"/>
                <a:gd name="T6" fmla="*/ 22 w 22"/>
                <a:gd name="T7" fmla="*/ 0 h 158"/>
                <a:gd name="T8" fmla="*/ 22 w 22"/>
                <a:gd name="T9" fmla="*/ 20 h 158"/>
                <a:gd name="T10" fmla="*/ 20 w 22"/>
                <a:gd name="T11" fmla="*/ 158 h 158"/>
                <a:gd name="T12" fmla="*/ 2 w 22"/>
                <a:gd name="T13" fmla="*/ 158 h 158"/>
                <a:gd name="T14" fmla="*/ 2 w 22"/>
                <a:gd name="T15" fmla="*/ 40 h 158"/>
                <a:gd name="T16" fmla="*/ 20 w 22"/>
                <a:gd name="T17" fmla="*/ 40 h 158"/>
                <a:gd name="T18" fmla="*/ 20 w 22"/>
                <a:gd name="T1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58">
                  <a:moveTo>
                    <a:pt x="22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0"/>
                  </a:lnTo>
                  <a:close/>
                  <a:moveTo>
                    <a:pt x="20" y="158"/>
                  </a:moveTo>
                  <a:lnTo>
                    <a:pt x="2" y="158"/>
                  </a:lnTo>
                  <a:lnTo>
                    <a:pt x="2" y="40"/>
                  </a:lnTo>
                  <a:lnTo>
                    <a:pt x="20" y="40"/>
                  </a:lnTo>
                  <a:lnTo>
                    <a:pt x="20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9" name="Freeform 2922"/>
            <p:cNvSpPr>
              <a:spLocks/>
            </p:cNvSpPr>
            <p:nvPr/>
          </p:nvSpPr>
          <p:spPr bwMode="auto">
            <a:xfrm>
              <a:off x="6140" y="1103"/>
              <a:ext cx="58" cy="40"/>
            </a:xfrm>
            <a:custGeom>
              <a:avLst/>
              <a:gdLst>
                <a:gd name="T0" fmla="*/ 173 w 173"/>
                <a:gd name="T1" fmla="*/ 121 h 121"/>
                <a:gd name="T2" fmla="*/ 153 w 173"/>
                <a:gd name="T3" fmla="*/ 121 h 121"/>
                <a:gd name="T4" fmla="*/ 153 w 173"/>
                <a:gd name="T5" fmla="*/ 53 h 121"/>
                <a:gd name="T6" fmla="*/ 153 w 173"/>
                <a:gd name="T7" fmla="*/ 46 h 121"/>
                <a:gd name="T8" fmla="*/ 152 w 173"/>
                <a:gd name="T9" fmla="*/ 39 h 121"/>
                <a:gd name="T10" fmla="*/ 152 w 173"/>
                <a:gd name="T11" fmla="*/ 33 h 121"/>
                <a:gd name="T12" fmla="*/ 149 w 173"/>
                <a:gd name="T13" fmla="*/ 27 h 121"/>
                <a:gd name="T14" fmla="*/ 146 w 173"/>
                <a:gd name="T15" fmla="*/ 23 h 121"/>
                <a:gd name="T16" fmla="*/ 141 w 173"/>
                <a:gd name="T17" fmla="*/ 22 h 121"/>
                <a:gd name="T18" fmla="*/ 137 w 173"/>
                <a:gd name="T19" fmla="*/ 19 h 121"/>
                <a:gd name="T20" fmla="*/ 129 w 173"/>
                <a:gd name="T21" fmla="*/ 19 h 121"/>
                <a:gd name="T22" fmla="*/ 121 w 173"/>
                <a:gd name="T23" fmla="*/ 19 h 121"/>
                <a:gd name="T24" fmla="*/ 113 w 173"/>
                <a:gd name="T25" fmla="*/ 23 h 121"/>
                <a:gd name="T26" fmla="*/ 104 w 173"/>
                <a:gd name="T27" fmla="*/ 27 h 121"/>
                <a:gd name="T28" fmla="*/ 95 w 173"/>
                <a:gd name="T29" fmla="*/ 33 h 121"/>
                <a:gd name="T30" fmla="*/ 95 w 173"/>
                <a:gd name="T31" fmla="*/ 36 h 121"/>
                <a:gd name="T32" fmla="*/ 97 w 173"/>
                <a:gd name="T33" fmla="*/ 39 h 121"/>
                <a:gd name="T34" fmla="*/ 97 w 173"/>
                <a:gd name="T35" fmla="*/ 42 h 121"/>
                <a:gd name="T36" fmla="*/ 97 w 173"/>
                <a:gd name="T37" fmla="*/ 46 h 121"/>
                <a:gd name="T38" fmla="*/ 97 w 173"/>
                <a:gd name="T39" fmla="*/ 121 h 121"/>
                <a:gd name="T40" fmla="*/ 77 w 173"/>
                <a:gd name="T41" fmla="*/ 121 h 121"/>
                <a:gd name="T42" fmla="*/ 77 w 173"/>
                <a:gd name="T43" fmla="*/ 53 h 121"/>
                <a:gd name="T44" fmla="*/ 77 w 173"/>
                <a:gd name="T45" fmla="*/ 46 h 121"/>
                <a:gd name="T46" fmla="*/ 75 w 173"/>
                <a:gd name="T47" fmla="*/ 39 h 121"/>
                <a:gd name="T48" fmla="*/ 75 w 173"/>
                <a:gd name="T49" fmla="*/ 32 h 121"/>
                <a:gd name="T50" fmla="*/ 72 w 173"/>
                <a:gd name="T51" fmla="*/ 27 h 121"/>
                <a:gd name="T52" fmla="*/ 71 w 173"/>
                <a:gd name="T53" fmla="*/ 23 h 121"/>
                <a:gd name="T54" fmla="*/ 67 w 173"/>
                <a:gd name="T55" fmla="*/ 22 h 121"/>
                <a:gd name="T56" fmla="*/ 61 w 173"/>
                <a:gd name="T57" fmla="*/ 19 h 121"/>
                <a:gd name="T58" fmla="*/ 54 w 173"/>
                <a:gd name="T59" fmla="*/ 19 h 121"/>
                <a:gd name="T60" fmla="*/ 45 w 173"/>
                <a:gd name="T61" fmla="*/ 19 h 121"/>
                <a:gd name="T62" fmla="*/ 36 w 173"/>
                <a:gd name="T63" fmla="*/ 23 h 121"/>
                <a:gd name="T64" fmla="*/ 29 w 173"/>
                <a:gd name="T65" fmla="*/ 27 h 121"/>
                <a:gd name="T66" fmla="*/ 20 w 173"/>
                <a:gd name="T67" fmla="*/ 33 h 121"/>
                <a:gd name="T68" fmla="*/ 20 w 173"/>
                <a:gd name="T69" fmla="*/ 121 h 121"/>
                <a:gd name="T70" fmla="*/ 0 w 173"/>
                <a:gd name="T71" fmla="*/ 121 h 121"/>
                <a:gd name="T72" fmla="*/ 0 w 173"/>
                <a:gd name="T73" fmla="*/ 3 h 121"/>
                <a:gd name="T74" fmla="*/ 20 w 173"/>
                <a:gd name="T75" fmla="*/ 3 h 121"/>
                <a:gd name="T76" fmla="*/ 20 w 173"/>
                <a:gd name="T77" fmla="*/ 16 h 121"/>
                <a:gd name="T78" fmla="*/ 29 w 173"/>
                <a:gd name="T79" fmla="*/ 9 h 121"/>
                <a:gd name="T80" fmla="*/ 39 w 173"/>
                <a:gd name="T81" fmla="*/ 4 h 121"/>
                <a:gd name="T82" fmla="*/ 48 w 173"/>
                <a:gd name="T83" fmla="*/ 0 h 121"/>
                <a:gd name="T84" fmla="*/ 58 w 173"/>
                <a:gd name="T85" fmla="*/ 0 h 121"/>
                <a:gd name="T86" fmla="*/ 69 w 173"/>
                <a:gd name="T87" fmla="*/ 0 h 121"/>
                <a:gd name="T88" fmla="*/ 80 w 173"/>
                <a:gd name="T89" fmla="*/ 4 h 121"/>
                <a:gd name="T90" fmla="*/ 87 w 173"/>
                <a:gd name="T91" fmla="*/ 10 h 121"/>
                <a:gd name="T92" fmla="*/ 91 w 173"/>
                <a:gd name="T93" fmla="*/ 19 h 121"/>
                <a:gd name="T94" fmla="*/ 103 w 173"/>
                <a:gd name="T95" fmla="*/ 10 h 121"/>
                <a:gd name="T96" fmla="*/ 114 w 173"/>
                <a:gd name="T97" fmla="*/ 4 h 121"/>
                <a:gd name="T98" fmla="*/ 124 w 173"/>
                <a:gd name="T99" fmla="*/ 0 h 121"/>
                <a:gd name="T100" fmla="*/ 134 w 173"/>
                <a:gd name="T101" fmla="*/ 0 h 121"/>
                <a:gd name="T102" fmla="*/ 144 w 173"/>
                <a:gd name="T103" fmla="*/ 0 h 121"/>
                <a:gd name="T104" fmla="*/ 159 w 173"/>
                <a:gd name="T105" fmla="*/ 6 h 121"/>
                <a:gd name="T106" fmla="*/ 163 w 173"/>
                <a:gd name="T107" fmla="*/ 12 h 121"/>
                <a:gd name="T108" fmla="*/ 170 w 173"/>
                <a:gd name="T109" fmla="*/ 25 h 121"/>
                <a:gd name="T110" fmla="*/ 173 w 173"/>
                <a:gd name="T111" fmla="*/ 45 h 121"/>
                <a:gd name="T112" fmla="*/ 173 w 173"/>
                <a:gd name="T11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3" h="121">
                  <a:moveTo>
                    <a:pt x="173" y="121"/>
                  </a:moveTo>
                  <a:lnTo>
                    <a:pt x="153" y="121"/>
                  </a:lnTo>
                  <a:lnTo>
                    <a:pt x="153" y="53"/>
                  </a:lnTo>
                  <a:lnTo>
                    <a:pt x="153" y="46"/>
                  </a:lnTo>
                  <a:lnTo>
                    <a:pt x="152" y="39"/>
                  </a:lnTo>
                  <a:lnTo>
                    <a:pt x="152" y="33"/>
                  </a:lnTo>
                  <a:lnTo>
                    <a:pt x="149" y="27"/>
                  </a:lnTo>
                  <a:lnTo>
                    <a:pt x="146" y="23"/>
                  </a:lnTo>
                  <a:lnTo>
                    <a:pt x="141" y="22"/>
                  </a:lnTo>
                  <a:lnTo>
                    <a:pt x="137" y="19"/>
                  </a:lnTo>
                  <a:lnTo>
                    <a:pt x="129" y="19"/>
                  </a:lnTo>
                  <a:lnTo>
                    <a:pt x="121" y="19"/>
                  </a:lnTo>
                  <a:lnTo>
                    <a:pt x="113" y="23"/>
                  </a:lnTo>
                  <a:lnTo>
                    <a:pt x="104" y="27"/>
                  </a:lnTo>
                  <a:lnTo>
                    <a:pt x="95" y="33"/>
                  </a:lnTo>
                  <a:lnTo>
                    <a:pt x="95" y="36"/>
                  </a:lnTo>
                  <a:lnTo>
                    <a:pt x="97" y="39"/>
                  </a:lnTo>
                  <a:lnTo>
                    <a:pt x="97" y="42"/>
                  </a:lnTo>
                  <a:lnTo>
                    <a:pt x="97" y="46"/>
                  </a:lnTo>
                  <a:lnTo>
                    <a:pt x="97" y="121"/>
                  </a:lnTo>
                  <a:lnTo>
                    <a:pt x="77" y="121"/>
                  </a:lnTo>
                  <a:lnTo>
                    <a:pt x="77" y="53"/>
                  </a:lnTo>
                  <a:lnTo>
                    <a:pt x="77" y="46"/>
                  </a:lnTo>
                  <a:lnTo>
                    <a:pt x="75" y="39"/>
                  </a:lnTo>
                  <a:lnTo>
                    <a:pt x="75" y="32"/>
                  </a:lnTo>
                  <a:lnTo>
                    <a:pt x="72" y="27"/>
                  </a:lnTo>
                  <a:lnTo>
                    <a:pt x="71" y="23"/>
                  </a:lnTo>
                  <a:lnTo>
                    <a:pt x="67" y="22"/>
                  </a:lnTo>
                  <a:lnTo>
                    <a:pt x="61" y="19"/>
                  </a:lnTo>
                  <a:lnTo>
                    <a:pt x="54" y="19"/>
                  </a:lnTo>
                  <a:lnTo>
                    <a:pt x="45" y="19"/>
                  </a:lnTo>
                  <a:lnTo>
                    <a:pt x="36" y="23"/>
                  </a:lnTo>
                  <a:lnTo>
                    <a:pt x="29" y="27"/>
                  </a:lnTo>
                  <a:lnTo>
                    <a:pt x="20" y="33"/>
                  </a:lnTo>
                  <a:lnTo>
                    <a:pt x="20" y="121"/>
                  </a:lnTo>
                  <a:lnTo>
                    <a:pt x="0" y="121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16"/>
                  </a:lnTo>
                  <a:lnTo>
                    <a:pt x="29" y="9"/>
                  </a:lnTo>
                  <a:lnTo>
                    <a:pt x="39" y="4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80" y="4"/>
                  </a:lnTo>
                  <a:lnTo>
                    <a:pt x="87" y="10"/>
                  </a:lnTo>
                  <a:lnTo>
                    <a:pt x="91" y="19"/>
                  </a:lnTo>
                  <a:lnTo>
                    <a:pt x="103" y="10"/>
                  </a:lnTo>
                  <a:lnTo>
                    <a:pt x="114" y="4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4" y="0"/>
                  </a:lnTo>
                  <a:lnTo>
                    <a:pt x="159" y="6"/>
                  </a:lnTo>
                  <a:lnTo>
                    <a:pt x="163" y="12"/>
                  </a:lnTo>
                  <a:lnTo>
                    <a:pt x="170" y="25"/>
                  </a:lnTo>
                  <a:lnTo>
                    <a:pt x="173" y="45"/>
                  </a:lnTo>
                  <a:lnTo>
                    <a:pt x="173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0" name="Freeform 2923"/>
            <p:cNvSpPr>
              <a:spLocks/>
            </p:cNvSpPr>
            <p:nvPr/>
          </p:nvSpPr>
          <p:spPr bwMode="auto">
            <a:xfrm>
              <a:off x="6208" y="1103"/>
              <a:ext cx="31" cy="41"/>
            </a:xfrm>
            <a:custGeom>
              <a:avLst/>
              <a:gdLst>
                <a:gd name="T0" fmla="*/ 91 w 93"/>
                <a:gd name="T1" fmla="*/ 95 h 124"/>
                <a:gd name="T2" fmla="*/ 78 w 93"/>
                <a:gd name="T3" fmla="*/ 114 h 124"/>
                <a:gd name="T4" fmla="*/ 42 w 93"/>
                <a:gd name="T5" fmla="*/ 124 h 124"/>
                <a:gd name="T6" fmla="*/ 18 w 93"/>
                <a:gd name="T7" fmla="*/ 121 h 124"/>
                <a:gd name="T8" fmla="*/ 0 w 93"/>
                <a:gd name="T9" fmla="*/ 114 h 124"/>
                <a:gd name="T10" fmla="*/ 0 w 93"/>
                <a:gd name="T11" fmla="*/ 92 h 124"/>
                <a:gd name="T12" fmla="*/ 22 w 93"/>
                <a:gd name="T13" fmla="*/ 102 h 124"/>
                <a:gd name="T14" fmla="*/ 44 w 93"/>
                <a:gd name="T15" fmla="*/ 107 h 124"/>
                <a:gd name="T16" fmla="*/ 64 w 93"/>
                <a:gd name="T17" fmla="*/ 102 h 124"/>
                <a:gd name="T18" fmla="*/ 71 w 93"/>
                <a:gd name="T19" fmla="*/ 89 h 124"/>
                <a:gd name="T20" fmla="*/ 68 w 93"/>
                <a:gd name="T21" fmla="*/ 79 h 124"/>
                <a:gd name="T22" fmla="*/ 52 w 93"/>
                <a:gd name="T23" fmla="*/ 72 h 124"/>
                <a:gd name="T24" fmla="*/ 41 w 93"/>
                <a:gd name="T25" fmla="*/ 71 h 124"/>
                <a:gd name="T26" fmla="*/ 29 w 93"/>
                <a:gd name="T27" fmla="*/ 68 h 124"/>
                <a:gd name="T28" fmla="*/ 6 w 93"/>
                <a:gd name="T29" fmla="*/ 56 h 124"/>
                <a:gd name="T30" fmla="*/ 0 w 93"/>
                <a:gd name="T31" fmla="*/ 36 h 124"/>
                <a:gd name="T32" fmla="*/ 3 w 93"/>
                <a:gd name="T33" fmla="*/ 23 h 124"/>
                <a:gd name="T34" fmla="*/ 12 w 93"/>
                <a:gd name="T35" fmla="*/ 12 h 124"/>
                <a:gd name="T36" fmla="*/ 28 w 93"/>
                <a:gd name="T37" fmla="*/ 3 h 124"/>
                <a:gd name="T38" fmla="*/ 48 w 93"/>
                <a:gd name="T39" fmla="*/ 0 h 124"/>
                <a:gd name="T40" fmla="*/ 70 w 93"/>
                <a:gd name="T41" fmla="*/ 3 h 124"/>
                <a:gd name="T42" fmla="*/ 87 w 93"/>
                <a:gd name="T43" fmla="*/ 9 h 124"/>
                <a:gd name="T44" fmla="*/ 87 w 93"/>
                <a:gd name="T45" fmla="*/ 30 h 124"/>
                <a:gd name="T46" fmla="*/ 68 w 93"/>
                <a:gd name="T47" fmla="*/ 20 h 124"/>
                <a:gd name="T48" fmla="*/ 46 w 93"/>
                <a:gd name="T49" fmla="*/ 17 h 124"/>
                <a:gd name="T50" fmla="*/ 28 w 93"/>
                <a:gd name="T51" fmla="*/ 22 h 124"/>
                <a:gd name="T52" fmla="*/ 21 w 93"/>
                <a:gd name="T53" fmla="*/ 33 h 124"/>
                <a:gd name="T54" fmla="*/ 25 w 93"/>
                <a:gd name="T55" fmla="*/ 45 h 124"/>
                <a:gd name="T56" fmla="*/ 39 w 93"/>
                <a:gd name="T57" fmla="*/ 50 h 124"/>
                <a:gd name="T58" fmla="*/ 52 w 93"/>
                <a:gd name="T59" fmla="*/ 53 h 124"/>
                <a:gd name="T60" fmla="*/ 64 w 93"/>
                <a:gd name="T61" fmla="*/ 55 h 124"/>
                <a:gd name="T62" fmla="*/ 84 w 93"/>
                <a:gd name="T63" fmla="*/ 66 h 124"/>
                <a:gd name="T64" fmla="*/ 93 w 93"/>
                <a:gd name="T65" fmla="*/ 8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" h="124">
                  <a:moveTo>
                    <a:pt x="93" y="86"/>
                  </a:moveTo>
                  <a:lnTo>
                    <a:pt x="91" y="95"/>
                  </a:lnTo>
                  <a:lnTo>
                    <a:pt x="84" y="108"/>
                  </a:lnTo>
                  <a:lnTo>
                    <a:pt x="78" y="114"/>
                  </a:lnTo>
                  <a:lnTo>
                    <a:pt x="64" y="122"/>
                  </a:lnTo>
                  <a:lnTo>
                    <a:pt x="42" y="124"/>
                  </a:lnTo>
                  <a:lnTo>
                    <a:pt x="29" y="122"/>
                  </a:lnTo>
                  <a:lnTo>
                    <a:pt x="18" y="121"/>
                  </a:lnTo>
                  <a:lnTo>
                    <a:pt x="8" y="117"/>
                  </a:lnTo>
                  <a:lnTo>
                    <a:pt x="0" y="114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0" y="98"/>
                  </a:lnTo>
                  <a:lnTo>
                    <a:pt x="22" y="102"/>
                  </a:lnTo>
                  <a:lnTo>
                    <a:pt x="34" y="107"/>
                  </a:lnTo>
                  <a:lnTo>
                    <a:pt x="44" y="107"/>
                  </a:lnTo>
                  <a:lnTo>
                    <a:pt x="57" y="107"/>
                  </a:lnTo>
                  <a:lnTo>
                    <a:pt x="64" y="102"/>
                  </a:lnTo>
                  <a:lnTo>
                    <a:pt x="71" y="98"/>
                  </a:lnTo>
                  <a:lnTo>
                    <a:pt x="71" y="89"/>
                  </a:lnTo>
                  <a:lnTo>
                    <a:pt x="71" y="84"/>
                  </a:lnTo>
                  <a:lnTo>
                    <a:pt x="68" y="79"/>
                  </a:lnTo>
                  <a:lnTo>
                    <a:pt x="62" y="75"/>
                  </a:lnTo>
                  <a:lnTo>
                    <a:pt x="52" y="72"/>
                  </a:lnTo>
                  <a:lnTo>
                    <a:pt x="48" y="72"/>
                  </a:lnTo>
                  <a:lnTo>
                    <a:pt x="41" y="71"/>
                  </a:lnTo>
                  <a:lnTo>
                    <a:pt x="35" y="69"/>
                  </a:lnTo>
                  <a:lnTo>
                    <a:pt x="29" y="68"/>
                  </a:lnTo>
                  <a:lnTo>
                    <a:pt x="15" y="63"/>
                  </a:lnTo>
                  <a:lnTo>
                    <a:pt x="6" y="56"/>
                  </a:lnTo>
                  <a:lnTo>
                    <a:pt x="2" y="48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2" y="12"/>
                  </a:lnTo>
                  <a:lnTo>
                    <a:pt x="19" y="6"/>
                  </a:lnTo>
                  <a:lnTo>
                    <a:pt x="28" y="3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70" y="3"/>
                  </a:lnTo>
                  <a:lnTo>
                    <a:pt x="80" y="6"/>
                  </a:lnTo>
                  <a:lnTo>
                    <a:pt x="87" y="9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78" y="25"/>
                  </a:lnTo>
                  <a:lnTo>
                    <a:pt x="68" y="20"/>
                  </a:lnTo>
                  <a:lnTo>
                    <a:pt x="57" y="17"/>
                  </a:lnTo>
                  <a:lnTo>
                    <a:pt x="46" y="17"/>
                  </a:lnTo>
                  <a:lnTo>
                    <a:pt x="36" y="17"/>
                  </a:lnTo>
                  <a:lnTo>
                    <a:pt x="28" y="22"/>
                  </a:lnTo>
                  <a:lnTo>
                    <a:pt x="22" y="26"/>
                  </a:lnTo>
                  <a:lnTo>
                    <a:pt x="21" y="33"/>
                  </a:lnTo>
                  <a:lnTo>
                    <a:pt x="22" y="40"/>
                  </a:lnTo>
                  <a:lnTo>
                    <a:pt x="25" y="45"/>
                  </a:lnTo>
                  <a:lnTo>
                    <a:pt x="31" y="48"/>
                  </a:lnTo>
                  <a:lnTo>
                    <a:pt x="39" y="50"/>
                  </a:lnTo>
                  <a:lnTo>
                    <a:pt x="45" y="52"/>
                  </a:lnTo>
                  <a:lnTo>
                    <a:pt x="52" y="53"/>
                  </a:lnTo>
                  <a:lnTo>
                    <a:pt x="58" y="55"/>
                  </a:lnTo>
                  <a:lnTo>
                    <a:pt x="64" y="55"/>
                  </a:lnTo>
                  <a:lnTo>
                    <a:pt x="75" y="59"/>
                  </a:lnTo>
                  <a:lnTo>
                    <a:pt x="84" y="66"/>
                  </a:lnTo>
                  <a:lnTo>
                    <a:pt x="91" y="75"/>
                  </a:lnTo>
                  <a:lnTo>
                    <a:pt x="93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1" name="Freeform 2924"/>
            <p:cNvSpPr>
              <a:spLocks noEditPoints="1"/>
            </p:cNvSpPr>
            <p:nvPr/>
          </p:nvSpPr>
          <p:spPr bwMode="auto">
            <a:xfrm>
              <a:off x="6253" y="1104"/>
              <a:ext cx="9" cy="39"/>
            </a:xfrm>
            <a:custGeom>
              <a:avLst/>
              <a:gdLst>
                <a:gd name="T0" fmla="*/ 26 w 26"/>
                <a:gd name="T1" fmla="*/ 30 h 118"/>
                <a:gd name="T2" fmla="*/ 0 w 26"/>
                <a:gd name="T3" fmla="*/ 30 h 118"/>
                <a:gd name="T4" fmla="*/ 0 w 26"/>
                <a:gd name="T5" fmla="*/ 0 h 118"/>
                <a:gd name="T6" fmla="*/ 26 w 26"/>
                <a:gd name="T7" fmla="*/ 0 h 118"/>
                <a:gd name="T8" fmla="*/ 26 w 26"/>
                <a:gd name="T9" fmla="*/ 30 h 118"/>
                <a:gd name="T10" fmla="*/ 26 w 26"/>
                <a:gd name="T11" fmla="*/ 118 h 118"/>
                <a:gd name="T12" fmla="*/ 0 w 26"/>
                <a:gd name="T13" fmla="*/ 118 h 118"/>
                <a:gd name="T14" fmla="*/ 0 w 26"/>
                <a:gd name="T15" fmla="*/ 88 h 118"/>
                <a:gd name="T16" fmla="*/ 26 w 26"/>
                <a:gd name="T17" fmla="*/ 88 h 118"/>
                <a:gd name="T18" fmla="*/ 26 w 26"/>
                <a:gd name="T1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8">
                  <a:moveTo>
                    <a:pt x="26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30"/>
                  </a:lnTo>
                  <a:close/>
                  <a:moveTo>
                    <a:pt x="26" y="118"/>
                  </a:moveTo>
                  <a:lnTo>
                    <a:pt x="0" y="118"/>
                  </a:lnTo>
                  <a:lnTo>
                    <a:pt x="0" y="88"/>
                  </a:lnTo>
                  <a:lnTo>
                    <a:pt x="26" y="88"/>
                  </a:lnTo>
                  <a:lnTo>
                    <a:pt x="26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2" name="Freeform 2925"/>
            <p:cNvSpPr>
              <a:spLocks noEditPoints="1"/>
            </p:cNvSpPr>
            <p:nvPr/>
          </p:nvSpPr>
          <p:spPr bwMode="auto">
            <a:xfrm>
              <a:off x="6304" y="1089"/>
              <a:ext cx="37" cy="55"/>
            </a:xfrm>
            <a:custGeom>
              <a:avLst/>
              <a:gdLst>
                <a:gd name="T0" fmla="*/ 111 w 111"/>
                <a:gd name="T1" fmla="*/ 126 h 164"/>
                <a:gd name="T2" fmla="*/ 95 w 111"/>
                <a:gd name="T3" fmla="*/ 151 h 164"/>
                <a:gd name="T4" fmla="*/ 68 w 111"/>
                <a:gd name="T5" fmla="*/ 164 h 164"/>
                <a:gd name="T6" fmla="*/ 44 w 111"/>
                <a:gd name="T7" fmla="*/ 164 h 164"/>
                <a:gd name="T8" fmla="*/ 15 w 111"/>
                <a:gd name="T9" fmla="*/ 151 h 164"/>
                <a:gd name="T10" fmla="*/ 0 w 111"/>
                <a:gd name="T11" fmla="*/ 128 h 164"/>
                <a:gd name="T12" fmla="*/ 2 w 111"/>
                <a:gd name="T13" fmla="*/ 105 h 164"/>
                <a:gd name="T14" fmla="*/ 16 w 111"/>
                <a:gd name="T15" fmla="*/ 83 h 164"/>
                <a:gd name="T16" fmla="*/ 29 w 111"/>
                <a:gd name="T17" fmla="*/ 76 h 164"/>
                <a:gd name="T18" fmla="*/ 10 w 111"/>
                <a:gd name="T19" fmla="*/ 62 h 164"/>
                <a:gd name="T20" fmla="*/ 5 w 111"/>
                <a:gd name="T21" fmla="*/ 42 h 164"/>
                <a:gd name="T22" fmla="*/ 12 w 111"/>
                <a:gd name="T23" fmla="*/ 18 h 164"/>
                <a:gd name="T24" fmla="*/ 35 w 111"/>
                <a:gd name="T25" fmla="*/ 3 h 164"/>
                <a:gd name="T26" fmla="*/ 78 w 111"/>
                <a:gd name="T27" fmla="*/ 3 h 164"/>
                <a:gd name="T28" fmla="*/ 100 w 111"/>
                <a:gd name="T29" fmla="*/ 17 h 164"/>
                <a:gd name="T30" fmla="*/ 107 w 111"/>
                <a:gd name="T31" fmla="*/ 40 h 164"/>
                <a:gd name="T32" fmla="*/ 101 w 111"/>
                <a:gd name="T33" fmla="*/ 62 h 164"/>
                <a:gd name="T34" fmla="*/ 81 w 111"/>
                <a:gd name="T35" fmla="*/ 78 h 164"/>
                <a:gd name="T36" fmla="*/ 95 w 111"/>
                <a:gd name="T37" fmla="*/ 85 h 164"/>
                <a:gd name="T38" fmla="*/ 110 w 111"/>
                <a:gd name="T39" fmla="*/ 103 h 164"/>
                <a:gd name="T40" fmla="*/ 87 w 111"/>
                <a:gd name="T41" fmla="*/ 40 h 164"/>
                <a:gd name="T42" fmla="*/ 78 w 111"/>
                <a:gd name="T43" fmla="*/ 23 h 164"/>
                <a:gd name="T44" fmla="*/ 55 w 111"/>
                <a:gd name="T45" fmla="*/ 16 h 164"/>
                <a:gd name="T46" fmla="*/ 34 w 111"/>
                <a:gd name="T47" fmla="*/ 21 h 164"/>
                <a:gd name="T48" fmla="*/ 25 w 111"/>
                <a:gd name="T49" fmla="*/ 39 h 164"/>
                <a:gd name="T50" fmla="*/ 29 w 111"/>
                <a:gd name="T51" fmla="*/ 53 h 164"/>
                <a:gd name="T52" fmla="*/ 42 w 111"/>
                <a:gd name="T53" fmla="*/ 62 h 164"/>
                <a:gd name="T54" fmla="*/ 54 w 111"/>
                <a:gd name="T55" fmla="*/ 67 h 164"/>
                <a:gd name="T56" fmla="*/ 68 w 111"/>
                <a:gd name="T57" fmla="*/ 72 h 164"/>
                <a:gd name="T58" fmla="*/ 83 w 111"/>
                <a:gd name="T59" fmla="*/ 57 h 164"/>
                <a:gd name="T60" fmla="*/ 87 w 111"/>
                <a:gd name="T61" fmla="*/ 40 h 164"/>
                <a:gd name="T62" fmla="*/ 90 w 111"/>
                <a:gd name="T63" fmla="*/ 111 h 164"/>
                <a:gd name="T64" fmla="*/ 80 w 111"/>
                <a:gd name="T65" fmla="*/ 98 h 164"/>
                <a:gd name="T66" fmla="*/ 64 w 111"/>
                <a:gd name="T67" fmla="*/ 89 h 164"/>
                <a:gd name="T68" fmla="*/ 51 w 111"/>
                <a:gd name="T69" fmla="*/ 85 h 164"/>
                <a:gd name="T70" fmla="*/ 34 w 111"/>
                <a:gd name="T71" fmla="*/ 88 h 164"/>
                <a:gd name="T72" fmla="*/ 22 w 111"/>
                <a:gd name="T73" fmla="*/ 105 h 164"/>
                <a:gd name="T74" fmla="*/ 23 w 111"/>
                <a:gd name="T75" fmla="*/ 129 h 164"/>
                <a:gd name="T76" fmla="*/ 42 w 111"/>
                <a:gd name="T77" fmla="*/ 147 h 164"/>
                <a:gd name="T78" fmla="*/ 71 w 111"/>
                <a:gd name="T79" fmla="*/ 148 h 164"/>
                <a:gd name="T80" fmla="*/ 88 w 111"/>
                <a:gd name="T81" fmla="*/ 13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1" h="164">
                  <a:moveTo>
                    <a:pt x="111" y="116"/>
                  </a:moveTo>
                  <a:lnTo>
                    <a:pt x="111" y="126"/>
                  </a:lnTo>
                  <a:lnTo>
                    <a:pt x="103" y="144"/>
                  </a:lnTo>
                  <a:lnTo>
                    <a:pt x="95" y="151"/>
                  </a:lnTo>
                  <a:lnTo>
                    <a:pt x="87" y="157"/>
                  </a:lnTo>
                  <a:lnTo>
                    <a:pt x="68" y="164"/>
                  </a:lnTo>
                  <a:lnTo>
                    <a:pt x="55" y="164"/>
                  </a:lnTo>
                  <a:lnTo>
                    <a:pt x="44" y="164"/>
                  </a:lnTo>
                  <a:lnTo>
                    <a:pt x="23" y="157"/>
                  </a:lnTo>
                  <a:lnTo>
                    <a:pt x="15" y="151"/>
                  </a:lnTo>
                  <a:lnTo>
                    <a:pt x="8" y="144"/>
                  </a:lnTo>
                  <a:lnTo>
                    <a:pt x="0" y="128"/>
                  </a:lnTo>
                  <a:lnTo>
                    <a:pt x="0" y="118"/>
                  </a:lnTo>
                  <a:lnTo>
                    <a:pt x="2" y="105"/>
                  </a:lnTo>
                  <a:lnTo>
                    <a:pt x="8" y="93"/>
                  </a:lnTo>
                  <a:lnTo>
                    <a:pt x="16" y="83"/>
                  </a:lnTo>
                  <a:lnTo>
                    <a:pt x="29" y="78"/>
                  </a:lnTo>
                  <a:lnTo>
                    <a:pt x="29" y="76"/>
                  </a:lnTo>
                  <a:lnTo>
                    <a:pt x="18" y="69"/>
                  </a:lnTo>
                  <a:lnTo>
                    <a:pt x="10" y="62"/>
                  </a:lnTo>
                  <a:lnTo>
                    <a:pt x="5" y="53"/>
                  </a:lnTo>
                  <a:lnTo>
                    <a:pt x="5" y="42"/>
                  </a:lnTo>
                  <a:lnTo>
                    <a:pt x="5" y="33"/>
                  </a:lnTo>
                  <a:lnTo>
                    <a:pt x="12" y="18"/>
                  </a:lnTo>
                  <a:lnTo>
                    <a:pt x="19" y="13"/>
                  </a:lnTo>
                  <a:lnTo>
                    <a:pt x="35" y="3"/>
                  </a:lnTo>
                  <a:lnTo>
                    <a:pt x="55" y="0"/>
                  </a:lnTo>
                  <a:lnTo>
                    <a:pt x="78" y="3"/>
                  </a:lnTo>
                  <a:lnTo>
                    <a:pt x="93" y="11"/>
                  </a:lnTo>
                  <a:lnTo>
                    <a:pt x="100" y="17"/>
                  </a:lnTo>
                  <a:lnTo>
                    <a:pt x="107" y="31"/>
                  </a:lnTo>
                  <a:lnTo>
                    <a:pt x="107" y="40"/>
                  </a:lnTo>
                  <a:lnTo>
                    <a:pt x="106" y="50"/>
                  </a:lnTo>
                  <a:lnTo>
                    <a:pt x="101" y="62"/>
                  </a:lnTo>
                  <a:lnTo>
                    <a:pt x="93" y="70"/>
                  </a:lnTo>
                  <a:lnTo>
                    <a:pt x="81" y="78"/>
                  </a:lnTo>
                  <a:lnTo>
                    <a:pt x="81" y="78"/>
                  </a:lnTo>
                  <a:lnTo>
                    <a:pt x="95" y="85"/>
                  </a:lnTo>
                  <a:lnTo>
                    <a:pt x="104" y="93"/>
                  </a:lnTo>
                  <a:lnTo>
                    <a:pt x="110" y="103"/>
                  </a:lnTo>
                  <a:lnTo>
                    <a:pt x="111" y="116"/>
                  </a:lnTo>
                  <a:close/>
                  <a:moveTo>
                    <a:pt x="87" y="40"/>
                  </a:moveTo>
                  <a:lnTo>
                    <a:pt x="85" y="30"/>
                  </a:lnTo>
                  <a:lnTo>
                    <a:pt x="78" y="23"/>
                  </a:lnTo>
                  <a:lnTo>
                    <a:pt x="68" y="17"/>
                  </a:lnTo>
                  <a:lnTo>
                    <a:pt x="55" y="16"/>
                  </a:lnTo>
                  <a:lnTo>
                    <a:pt x="44" y="17"/>
                  </a:lnTo>
                  <a:lnTo>
                    <a:pt x="34" y="21"/>
                  </a:lnTo>
                  <a:lnTo>
                    <a:pt x="26" y="29"/>
                  </a:lnTo>
                  <a:lnTo>
                    <a:pt x="25" y="39"/>
                  </a:lnTo>
                  <a:lnTo>
                    <a:pt x="26" y="46"/>
                  </a:lnTo>
                  <a:lnTo>
                    <a:pt x="29" y="53"/>
                  </a:lnTo>
                  <a:lnTo>
                    <a:pt x="35" y="57"/>
                  </a:lnTo>
                  <a:lnTo>
                    <a:pt x="42" y="62"/>
                  </a:lnTo>
                  <a:lnTo>
                    <a:pt x="46" y="65"/>
                  </a:lnTo>
                  <a:lnTo>
                    <a:pt x="54" y="67"/>
                  </a:lnTo>
                  <a:lnTo>
                    <a:pt x="61" y="70"/>
                  </a:lnTo>
                  <a:lnTo>
                    <a:pt x="68" y="72"/>
                  </a:lnTo>
                  <a:lnTo>
                    <a:pt x="77" y="65"/>
                  </a:lnTo>
                  <a:lnTo>
                    <a:pt x="83" y="57"/>
                  </a:lnTo>
                  <a:lnTo>
                    <a:pt x="85" y="50"/>
                  </a:lnTo>
                  <a:lnTo>
                    <a:pt x="87" y="40"/>
                  </a:lnTo>
                  <a:close/>
                  <a:moveTo>
                    <a:pt x="90" y="119"/>
                  </a:moveTo>
                  <a:lnTo>
                    <a:pt x="90" y="111"/>
                  </a:lnTo>
                  <a:lnTo>
                    <a:pt x="85" y="103"/>
                  </a:lnTo>
                  <a:lnTo>
                    <a:pt x="80" y="98"/>
                  </a:lnTo>
                  <a:lnTo>
                    <a:pt x="68" y="92"/>
                  </a:lnTo>
                  <a:lnTo>
                    <a:pt x="64" y="89"/>
                  </a:lnTo>
                  <a:lnTo>
                    <a:pt x="58" y="88"/>
                  </a:lnTo>
                  <a:lnTo>
                    <a:pt x="51" y="85"/>
                  </a:lnTo>
                  <a:lnTo>
                    <a:pt x="42" y="82"/>
                  </a:lnTo>
                  <a:lnTo>
                    <a:pt x="34" y="88"/>
                  </a:lnTo>
                  <a:lnTo>
                    <a:pt x="26" y="96"/>
                  </a:lnTo>
                  <a:lnTo>
                    <a:pt x="22" y="105"/>
                  </a:lnTo>
                  <a:lnTo>
                    <a:pt x="21" y="116"/>
                  </a:lnTo>
                  <a:lnTo>
                    <a:pt x="23" y="129"/>
                  </a:lnTo>
                  <a:lnTo>
                    <a:pt x="31" y="139"/>
                  </a:lnTo>
                  <a:lnTo>
                    <a:pt x="42" y="147"/>
                  </a:lnTo>
                  <a:lnTo>
                    <a:pt x="57" y="148"/>
                  </a:lnTo>
                  <a:lnTo>
                    <a:pt x="71" y="148"/>
                  </a:lnTo>
                  <a:lnTo>
                    <a:pt x="81" y="141"/>
                  </a:lnTo>
                  <a:lnTo>
                    <a:pt x="88" y="132"/>
                  </a:lnTo>
                  <a:lnTo>
                    <a:pt x="90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3" name="Rectangle 2926"/>
            <p:cNvSpPr>
              <a:spLocks noChangeArrowheads="1"/>
            </p:cNvSpPr>
            <p:nvPr/>
          </p:nvSpPr>
          <p:spPr bwMode="auto">
            <a:xfrm>
              <a:off x="6354" y="1133"/>
              <a:ext cx="8" cy="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4" name="Freeform 2927"/>
            <p:cNvSpPr>
              <a:spLocks noEditPoints="1"/>
            </p:cNvSpPr>
            <p:nvPr/>
          </p:nvSpPr>
          <p:spPr bwMode="auto">
            <a:xfrm>
              <a:off x="6375" y="1090"/>
              <a:ext cx="37" cy="54"/>
            </a:xfrm>
            <a:custGeom>
              <a:avLst/>
              <a:gdLst>
                <a:gd name="T0" fmla="*/ 111 w 111"/>
                <a:gd name="T1" fmla="*/ 92 h 163"/>
                <a:gd name="T2" fmla="*/ 101 w 111"/>
                <a:gd name="T3" fmla="*/ 125 h 163"/>
                <a:gd name="T4" fmla="*/ 82 w 111"/>
                <a:gd name="T5" fmla="*/ 148 h 163"/>
                <a:gd name="T6" fmla="*/ 53 w 111"/>
                <a:gd name="T7" fmla="*/ 161 h 163"/>
                <a:gd name="T8" fmla="*/ 29 w 111"/>
                <a:gd name="T9" fmla="*/ 163 h 163"/>
                <a:gd name="T10" fmla="*/ 19 w 111"/>
                <a:gd name="T11" fmla="*/ 161 h 163"/>
                <a:gd name="T12" fmla="*/ 16 w 111"/>
                <a:gd name="T13" fmla="*/ 140 h 163"/>
                <a:gd name="T14" fmla="*/ 20 w 111"/>
                <a:gd name="T15" fmla="*/ 141 h 163"/>
                <a:gd name="T16" fmla="*/ 30 w 111"/>
                <a:gd name="T17" fmla="*/ 144 h 163"/>
                <a:gd name="T18" fmla="*/ 49 w 111"/>
                <a:gd name="T19" fmla="*/ 144 h 163"/>
                <a:gd name="T20" fmla="*/ 73 w 111"/>
                <a:gd name="T21" fmla="*/ 131 h 163"/>
                <a:gd name="T22" fmla="*/ 89 w 111"/>
                <a:gd name="T23" fmla="*/ 92 h 163"/>
                <a:gd name="T24" fmla="*/ 71 w 111"/>
                <a:gd name="T25" fmla="*/ 101 h 163"/>
                <a:gd name="T26" fmla="*/ 52 w 111"/>
                <a:gd name="T27" fmla="*/ 104 h 163"/>
                <a:gd name="T28" fmla="*/ 35 w 111"/>
                <a:gd name="T29" fmla="*/ 101 h 163"/>
                <a:gd name="T30" fmla="*/ 19 w 111"/>
                <a:gd name="T31" fmla="*/ 94 h 163"/>
                <a:gd name="T32" fmla="*/ 4 w 111"/>
                <a:gd name="T33" fmla="*/ 78 h 163"/>
                <a:gd name="T34" fmla="*/ 0 w 111"/>
                <a:gd name="T35" fmla="*/ 53 h 163"/>
                <a:gd name="T36" fmla="*/ 9 w 111"/>
                <a:gd name="T37" fmla="*/ 23 h 163"/>
                <a:gd name="T38" fmla="*/ 24 w 111"/>
                <a:gd name="T39" fmla="*/ 7 h 163"/>
                <a:gd name="T40" fmla="*/ 55 w 111"/>
                <a:gd name="T41" fmla="*/ 0 h 163"/>
                <a:gd name="T42" fmla="*/ 75 w 111"/>
                <a:gd name="T43" fmla="*/ 3 h 163"/>
                <a:gd name="T44" fmla="*/ 92 w 111"/>
                <a:gd name="T45" fmla="*/ 13 h 163"/>
                <a:gd name="T46" fmla="*/ 107 w 111"/>
                <a:gd name="T47" fmla="*/ 36 h 163"/>
                <a:gd name="T48" fmla="*/ 111 w 111"/>
                <a:gd name="T49" fmla="*/ 72 h 163"/>
                <a:gd name="T50" fmla="*/ 89 w 111"/>
                <a:gd name="T51" fmla="*/ 52 h 163"/>
                <a:gd name="T52" fmla="*/ 82 w 111"/>
                <a:gd name="T53" fmla="*/ 32 h 163"/>
                <a:gd name="T54" fmla="*/ 72 w 111"/>
                <a:gd name="T55" fmla="*/ 22 h 163"/>
                <a:gd name="T56" fmla="*/ 60 w 111"/>
                <a:gd name="T57" fmla="*/ 17 h 163"/>
                <a:gd name="T58" fmla="*/ 40 w 111"/>
                <a:gd name="T59" fmla="*/ 19 h 163"/>
                <a:gd name="T60" fmla="*/ 23 w 111"/>
                <a:gd name="T61" fmla="*/ 38 h 163"/>
                <a:gd name="T62" fmla="*/ 22 w 111"/>
                <a:gd name="T63" fmla="*/ 62 h 163"/>
                <a:gd name="T64" fmla="*/ 27 w 111"/>
                <a:gd name="T65" fmla="*/ 75 h 163"/>
                <a:gd name="T66" fmla="*/ 39 w 111"/>
                <a:gd name="T67" fmla="*/ 84 h 163"/>
                <a:gd name="T68" fmla="*/ 50 w 111"/>
                <a:gd name="T69" fmla="*/ 85 h 163"/>
                <a:gd name="T70" fmla="*/ 65 w 111"/>
                <a:gd name="T71" fmla="*/ 85 h 163"/>
                <a:gd name="T72" fmla="*/ 82 w 111"/>
                <a:gd name="T73" fmla="*/ 81 h 163"/>
                <a:gd name="T74" fmla="*/ 89 w 111"/>
                <a:gd name="T75" fmla="*/ 75 h 163"/>
                <a:gd name="T76" fmla="*/ 89 w 111"/>
                <a:gd name="T77" fmla="*/ 7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1" h="163">
                  <a:moveTo>
                    <a:pt x="111" y="72"/>
                  </a:moveTo>
                  <a:lnTo>
                    <a:pt x="111" y="92"/>
                  </a:lnTo>
                  <a:lnTo>
                    <a:pt x="107" y="110"/>
                  </a:lnTo>
                  <a:lnTo>
                    <a:pt x="101" y="125"/>
                  </a:lnTo>
                  <a:lnTo>
                    <a:pt x="92" y="138"/>
                  </a:lnTo>
                  <a:lnTo>
                    <a:pt x="82" y="148"/>
                  </a:lnTo>
                  <a:lnTo>
                    <a:pt x="68" y="156"/>
                  </a:lnTo>
                  <a:lnTo>
                    <a:pt x="53" y="161"/>
                  </a:lnTo>
                  <a:lnTo>
                    <a:pt x="35" y="163"/>
                  </a:lnTo>
                  <a:lnTo>
                    <a:pt x="29" y="163"/>
                  </a:lnTo>
                  <a:lnTo>
                    <a:pt x="24" y="163"/>
                  </a:lnTo>
                  <a:lnTo>
                    <a:pt x="19" y="161"/>
                  </a:lnTo>
                  <a:lnTo>
                    <a:pt x="16" y="160"/>
                  </a:lnTo>
                  <a:lnTo>
                    <a:pt x="16" y="140"/>
                  </a:lnTo>
                  <a:lnTo>
                    <a:pt x="16" y="140"/>
                  </a:lnTo>
                  <a:lnTo>
                    <a:pt x="20" y="141"/>
                  </a:lnTo>
                  <a:lnTo>
                    <a:pt x="24" y="143"/>
                  </a:lnTo>
                  <a:lnTo>
                    <a:pt x="30" y="144"/>
                  </a:lnTo>
                  <a:lnTo>
                    <a:pt x="37" y="144"/>
                  </a:lnTo>
                  <a:lnTo>
                    <a:pt x="49" y="144"/>
                  </a:lnTo>
                  <a:lnTo>
                    <a:pt x="66" y="137"/>
                  </a:lnTo>
                  <a:lnTo>
                    <a:pt x="73" y="131"/>
                  </a:lnTo>
                  <a:lnTo>
                    <a:pt x="85" y="115"/>
                  </a:lnTo>
                  <a:lnTo>
                    <a:pt x="89" y="92"/>
                  </a:lnTo>
                  <a:lnTo>
                    <a:pt x="79" y="98"/>
                  </a:lnTo>
                  <a:lnTo>
                    <a:pt x="71" y="101"/>
                  </a:lnTo>
                  <a:lnTo>
                    <a:pt x="62" y="102"/>
                  </a:lnTo>
                  <a:lnTo>
                    <a:pt x="52" y="104"/>
                  </a:lnTo>
                  <a:lnTo>
                    <a:pt x="43" y="102"/>
                  </a:lnTo>
                  <a:lnTo>
                    <a:pt x="35" y="101"/>
                  </a:lnTo>
                  <a:lnTo>
                    <a:pt x="26" y="98"/>
                  </a:lnTo>
                  <a:lnTo>
                    <a:pt x="19" y="94"/>
                  </a:lnTo>
                  <a:lnTo>
                    <a:pt x="10" y="87"/>
                  </a:lnTo>
                  <a:lnTo>
                    <a:pt x="4" y="78"/>
                  </a:lnTo>
                  <a:lnTo>
                    <a:pt x="1" y="66"/>
                  </a:lnTo>
                  <a:lnTo>
                    <a:pt x="0" y="53"/>
                  </a:lnTo>
                  <a:lnTo>
                    <a:pt x="0" y="42"/>
                  </a:lnTo>
                  <a:lnTo>
                    <a:pt x="9" y="23"/>
                  </a:lnTo>
                  <a:lnTo>
                    <a:pt x="16" y="15"/>
                  </a:lnTo>
                  <a:lnTo>
                    <a:pt x="24" y="7"/>
                  </a:lnTo>
                  <a:lnTo>
                    <a:pt x="43" y="0"/>
                  </a:lnTo>
                  <a:lnTo>
                    <a:pt x="55" y="0"/>
                  </a:lnTo>
                  <a:lnTo>
                    <a:pt x="66" y="0"/>
                  </a:lnTo>
                  <a:lnTo>
                    <a:pt x="75" y="3"/>
                  </a:lnTo>
                  <a:lnTo>
                    <a:pt x="85" y="7"/>
                  </a:lnTo>
                  <a:lnTo>
                    <a:pt x="92" y="13"/>
                  </a:lnTo>
                  <a:lnTo>
                    <a:pt x="101" y="23"/>
                  </a:lnTo>
                  <a:lnTo>
                    <a:pt x="107" y="36"/>
                  </a:lnTo>
                  <a:lnTo>
                    <a:pt x="111" y="52"/>
                  </a:lnTo>
                  <a:lnTo>
                    <a:pt x="111" y="72"/>
                  </a:lnTo>
                  <a:close/>
                  <a:moveTo>
                    <a:pt x="89" y="68"/>
                  </a:moveTo>
                  <a:lnTo>
                    <a:pt x="89" y="52"/>
                  </a:lnTo>
                  <a:lnTo>
                    <a:pt x="86" y="41"/>
                  </a:lnTo>
                  <a:lnTo>
                    <a:pt x="82" y="32"/>
                  </a:lnTo>
                  <a:lnTo>
                    <a:pt x="78" y="26"/>
                  </a:lnTo>
                  <a:lnTo>
                    <a:pt x="72" y="22"/>
                  </a:lnTo>
                  <a:lnTo>
                    <a:pt x="66" y="19"/>
                  </a:lnTo>
                  <a:lnTo>
                    <a:pt x="60" y="17"/>
                  </a:lnTo>
                  <a:lnTo>
                    <a:pt x="55" y="17"/>
                  </a:lnTo>
                  <a:lnTo>
                    <a:pt x="40" y="19"/>
                  </a:lnTo>
                  <a:lnTo>
                    <a:pt x="30" y="26"/>
                  </a:lnTo>
                  <a:lnTo>
                    <a:pt x="23" y="38"/>
                  </a:lnTo>
                  <a:lnTo>
                    <a:pt x="22" y="53"/>
                  </a:lnTo>
                  <a:lnTo>
                    <a:pt x="22" y="62"/>
                  </a:lnTo>
                  <a:lnTo>
                    <a:pt x="24" y="69"/>
                  </a:lnTo>
                  <a:lnTo>
                    <a:pt x="27" y="75"/>
                  </a:lnTo>
                  <a:lnTo>
                    <a:pt x="35" y="81"/>
                  </a:lnTo>
                  <a:lnTo>
                    <a:pt x="39" y="84"/>
                  </a:lnTo>
                  <a:lnTo>
                    <a:pt x="45" y="85"/>
                  </a:lnTo>
                  <a:lnTo>
                    <a:pt x="50" y="85"/>
                  </a:lnTo>
                  <a:lnTo>
                    <a:pt x="58" y="87"/>
                  </a:lnTo>
                  <a:lnTo>
                    <a:pt x="65" y="85"/>
                  </a:lnTo>
                  <a:lnTo>
                    <a:pt x="73" y="84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9" y="75"/>
                  </a:lnTo>
                  <a:lnTo>
                    <a:pt x="89" y="74"/>
                  </a:lnTo>
                  <a:lnTo>
                    <a:pt x="89" y="71"/>
                  </a:lnTo>
                  <a:lnTo>
                    <a:pt x="89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5" name="Freeform 2928"/>
            <p:cNvSpPr>
              <a:spLocks noEditPoints="1"/>
            </p:cNvSpPr>
            <p:nvPr/>
          </p:nvSpPr>
          <p:spPr bwMode="auto">
            <a:xfrm>
              <a:off x="6422" y="1090"/>
              <a:ext cx="68" cy="54"/>
            </a:xfrm>
            <a:custGeom>
              <a:avLst/>
              <a:gdLst>
                <a:gd name="T0" fmla="*/ 76 w 202"/>
                <a:gd name="T1" fmla="*/ 68 h 163"/>
                <a:gd name="T2" fmla="*/ 56 w 202"/>
                <a:gd name="T3" fmla="*/ 91 h 163"/>
                <a:gd name="T4" fmla="*/ 22 w 202"/>
                <a:gd name="T5" fmla="*/ 91 h 163"/>
                <a:gd name="T6" fmla="*/ 2 w 202"/>
                <a:gd name="T7" fmla="*/ 68 h 163"/>
                <a:gd name="T8" fmla="*/ 2 w 202"/>
                <a:gd name="T9" fmla="*/ 25 h 163"/>
                <a:gd name="T10" fmla="*/ 22 w 202"/>
                <a:gd name="T11" fmla="*/ 2 h 163"/>
                <a:gd name="T12" fmla="*/ 56 w 202"/>
                <a:gd name="T13" fmla="*/ 2 h 163"/>
                <a:gd name="T14" fmla="*/ 76 w 202"/>
                <a:gd name="T15" fmla="*/ 25 h 163"/>
                <a:gd name="T16" fmla="*/ 151 w 202"/>
                <a:gd name="T17" fmla="*/ 3 h 163"/>
                <a:gd name="T18" fmla="*/ 51 w 202"/>
                <a:gd name="T19" fmla="*/ 160 h 163"/>
                <a:gd name="T20" fmla="*/ 151 w 202"/>
                <a:gd name="T21" fmla="*/ 3 h 163"/>
                <a:gd name="T22" fmla="*/ 200 w 202"/>
                <a:gd name="T23" fmla="*/ 138 h 163"/>
                <a:gd name="T24" fmla="*/ 180 w 202"/>
                <a:gd name="T25" fmla="*/ 161 h 163"/>
                <a:gd name="T26" fmla="*/ 146 w 202"/>
                <a:gd name="T27" fmla="*/ 161 h 163"/>
                <a:gd name="T28" fmla="*/ 125 w 202"/>
                <a:gd name="T29" fmla="*/ 138 h 163"/>
                <a:gd name="T30" fmla="*/ 125 w 202"/>
                <a:gd name="T31" fmla="*/ 95 h 163"/>
                <a:gd name="T32" fmla="*/ 146 w 202"/>
                <a:gd name="T33" fmla="*/ 72 h 163"/>
                <a:gd name="T34" fmla="*/ 180 w 202"/>
                <a:gd name="T35" fmla="*/ 72 h 163"/>
                <a:gd name="T36" fmla="*/ 200 w 202"/>
                <a:gd name="T37" fmla="*/ 95 h 163"/>
                <a:gd name="T38" fmla="*/ 59 w 202"/>
                <a:gd name="T39" fmla="*/ 46 h 163"/>
                <a:gd name="T40" fmla="*/ 55 w 202"/>
                <a:gd name="T41" fmla="*/ 20 h 163"/>
                <a:gd name="T42" fmla="*/ 39 w 202"/>
                <a:gd name="T43" fmla="*/ 15 h 163"/>
                <a:gd name="T44" fmla="*/ 23 w 202"/>
                <a:gd name="T45" fmla="*/ 20 h 163"/>
                <a:gd name="T46" fmla="*/ 19 w 202"/>
                <a:gd name="T47" fmla="*/ 46 h 163"/>
                <a:gd name="T48" fmla="*/ 23 w 202"/>
                <a:gd name="T49" fmla="*/ 72 h 163"/>
                <a:gd name="T50" fmla="*/ 39 w 202"/>
                <a:gd name="T51" fmla="*/ 79 h 163"/>
                <a:gd name="T52" fmla="*/ 55 w 202"/>
                <a:gd name="T53" fmla="*/ 72 h 163"/>
                <a:gd name="T54" fmla="*/ 59 w 202"/>
                <a:gd name="T55" fmla="*/ 46 h 163"/>
                <a:gd name="T56" fmla="*/ 182 w 202"/>
                <a:gd name="T57" fmla="*/ 100 h 163"/>
                <a:gd name="T58" fmla="*/ 173 w 202"/>
                <a:gd name="T59" fmla="*/ 85 h 163"/>
                <a:gd name="T60" fmla="*/ 153 w 202"/>
                <a:gd name="T61" fmla="*/ 85 h 163"/>
                <a:gd name="T62" fmla="*/ 143 w 202"/>
                <a:gd name="T63" fmla="*/ 100 h 163"/>
                <a:gd name="T64" fmla="*/ 143 w 202"/>
                <a:gd name="T65" fmla="*/ 133 h 163"/>
                <a:gd name="T66" fmla="*/ 153 w 202"/>
                <a:gd name="T67" fmla="*/ 147 h 163"/>
                <a:gd name="T68" fmla="*/ 173 w 202"/>
                <a:gd name="T69" fmla="*/ 147 h 163"/>
                <a:gd name="T70" fmla="*/ 182 w 202"/>
                <a:gd name="T71" fmla="*/ 13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" h="163">
                  <a:moveTo>
                    <a:pt x="78" y="46"/>
                  </a:moveTo>
                  <a:lnTo>
                    <a:pt x="76" y="68"/>
                  </a:lnTo>
                  <a:lnTo>
                    <a:pt x="68" y="81"/>
                  </a:lnTo>
                  <a:lnTo>
                    <a:pt x="56" y="91"/>
                  </a:lnTo>
                  <a:lnTo>
                    <a:pt x="39" y="92"/>
                  </a:lnTo>
                  <a:lnTo>
                    <a:pt x="22" y="91"/>
                  </a:lnTo>
                  <a:lnTo>
                    <a:pt x="10" y="81"/>
                  </a:lnTo>
                  <a:lnTo>
                    <a:pt x="2" y="68"/>
                  </a:lnTo>
                  <a:lnTo>
                    <a:pt x="0" y="46"/>
                  </a:lnTo>
                  <a:lnTo>
                    <a:pt x="2" y="25"/>
                  </a:lnTo>
                  <a:lnTo>
                    <a:pt x="10" y="12"/>
                  </a:lnTo>
                  <a:lnTo>
                    <a:pt x="22" y="2"/>
                  </a:lnTo>
                  <a:lnTo>
                    <a:pt x="39" y="0"/>
                  </a:lnTo>
                  <a:lnTo>
                    <a:pt x="56" y="2"/>
                  </a:lnTo>
                  <a:lnTo>
                    <a:pt x="68" y="12"/>
                  </a:lnTo>
                  <a:lnTo>
                    <a:pt x="76" y="25"/>
                  </a:lnTo>
                  <a:lnTo>
                    <a:pt x="78" y="46"/>
                  </a:lnTo>
                  <a:close/>
                  <a:moveTo>
                    <a:pt x="151" y="3"/>
                  </a:moveTo>
                  <a:lnTo>
                    <a:pt x="68" y="160"/>
                  </a:lnTo>
                  <a:lnTo>
                    <a:pt x="51" y="160"/>
                  </a:lnTo>
                  <a:lnTo>
                    <a:pt x="134" y="3"/>
                  </a:lnTo>
                  <a:lnTo>
                    <a:pt x="151" y="3"/>
                  </a:lnTo>
                  <a:close/>
                  <a:moveTo>
                    <a:pt x="202" y="117"/>
                  </a:moveTo>
                  <a:lnTo>
                    <a:pt x="200" y="138"/>
                  </a:lnTo>
                  <a:lnTo>
                    <a:pt x="192" y="151"/>
                  </a:lnTo>
                  <a:lnTo>
                    <a:pt x="180" y="161"/>
                  </a:lnTo>
                  <a:lnTo>
                    <a:pt x="163" y="163"/>
                  </a:lnTo>
                  <a:lnTo>
                    <a:pt x="146" y="161"/>
                  </a:lnTo>
                  <a:lnTo>
                    <a:pt x="134" y="151"/>
                  </a:lnTo>
                  <a:lnTo>
                    <a:pt x="125" y="138"/>
                  </a:lnTo>
                  <a:lnTo>
                    <a:pt x="124" y="117"/>
                  </a:lnTo>
                  <a:lnTo>
                    <a:pt x="125" y="95"/>
                  </a:lnTo>
                  <a:lnTo>
                    <a:pt x="134" y="81"/>
                  </a:lnTo>
                  <a:lnTo>
                    <a:pt x="146" y="72"/>
                  </a:lnTo>
                  <a:lnTo>
                    <a:pt x="163" y="69"/>
                  </a:lnTo>
                  <a:lnTo>
                    <a:pt x="180" y="72"/>
                  </a:lnTo>
                  <a:lnTo>
                    <a:pt x="192" y="81"/>
                  </a:lnTo>
                  <a:lnTo>
                    <a:pt x="200" y="95"/>
                  </a:lnTo>
                  <a:lnTo>
                    <a:pt x="202" y="117"/>
                  </a:lnTo>
                  <a:close/>
                  <a:moveTo>
                    <a:pt x="59" y="46"/>
                  </a:moveTo>
                  <a:lnTo>
                    <a:pt x="58" y="30"/>
                  </a:lnTo>
                  <a:lnTo>
                    <a:pt x="55" y="20"/>
                  </a:lnTo>
                  <a:lnTo>
                    <a:pt x="49" y="15"/>
                  </a:lnTo>
                  <a:lnTo>
                    <a:pt x="39" y="15"/>
                  </a:lnTo>
                  <a:lnTo>
                    <a:pt x="29" y="15"/>
                  </a:lnTo>
                  <a:lnTo>
                    <a:pt x="23" y="20"/>
                  </a:lnTo>
                  <a:lnTo>
                    <a:pt x="20" y="30"/>
                  </a:lnTo>
                  <a:lnTo>
                    <a:pt x="19" y="46"/>
                  </a:lnTo>
                  <a:lnTo>
                    <a:pt x="20" y="64"/>
                  </a:lnTo>
                  <a:lnTo>
                    <a:pt x="23" y="72"/>
                  </a:lnTo>
                  <a:lnTo>
                    <a:pt x="29" y="78"/>
                  </a:lnTo>
                  <a:lnTo>
                    <a:pt x="39" y="79"/>
                  </a:lnTo>
                  <a:lnTo>
                    <a:pt x="49" y="78"/>
                  </a:lnTo>
                  <a:lnTo>
                    <a:pt x="55" y="72"/>
                  </a:lnTo>
                  <a:lnTo>
                    <a:pt x="58" y="64"/>
                  </a:lnTo>
                  <a:lnTo>
                    <a:pt x="59" y="46"/>
                  </a:lnTo>
                  <a:close/>
                  <a:moveTo>
                    <a:pt x="183" y="117"/>
                  </a:moveTo>
                  <a:lnTo>
                    <a:pt x="182" y="100"/>
                  </a:lnTo>
                  <a:lnTo>
                    <a:pt x="177" y="91"/>
                  </a:lnTo>
                  <a:lnTo>
                    <a:pt x="173" y="85"/>
                  </a:lnTo>
                  <a:lnTo>
                    <a:pt x="163" y="84"/>
                  </a:lnTo>
                  <a:lnTo>
                    <a:pt x="153" y="85"/>
                  </a:lnTo>
                  <a:lnTo>
                    <a:pt x="147" y="91"/>
                  </a:lnTo>
                  <a:lnTo>
                    <a:pt x="143" y="100"/>
                  </a:lnTo>
                  <a:lnTo>
                    <a:pt x="143" y="117"/>
                  </a:lnTo>
                  <a:lnTo>
                    <a:pt x="143" y="133"/>
                  </a:lnTo>
                  <a:lnTo>
                    <a:pt x="147" y="141"/>
                  </a:lnTo>
                  <a:lnTo>
                    <a:pt x="153" y="147"/>
                  </a:lnTo>
                  <a:lnTo>
                    <a:pt x="163" y="148"/>
                  </a:lnTo>
                  <a:lnTo>
                    <a:pt x="173" y="147"/>
                  </a:lnTo>
                  <a:lnTo>
                    <a:pt x="177" y="141"/>
                  </a:lnTo>
                  <a:lnTo>
                    <a:pt x="182" y="133"/>
                  </a:lnTo>
                  <a:lnTo>
                    <a:pt x="183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6" name="Freeform 2929"/>
            <p:cNvSpPr>
              <a:spLocks noEditPoints="1"/>
            </p:cNvSpPr>
            <p:nvPr/>
          </p:nvSpPr>
          <p:spPr bwMode="auto">
            <a:xfrm>
              <a:off x="6345" y="626"/>
              <a:ext cx="54" cy="58"/>
            </a:xfrm>
            <a:custGeom>
              <a:avLst/>
              <a:gdLst>
                <a:gd name="T0" fmla="*/ 164 w 164"/>
                <a:gd name="T1" fmla="*/ 87 h 174"/>
                <a:gd name="T2" fmla="*/ 163 w 164"/>
                <a:gd name="T3" fmla="*/ 111 h 174"/>
                <a:gd name="T4" fmla="*/ 152 w 164"/>
                <a:gd name="T5" fmla="*/ 131 h 174"/>
                <a:gd name="T6" fmla="*/ 141 w 164"/>
                <a:gd name="T7" fmla="*/ 148 h 174"/>
                <a:gd name="T8" fmla="*/ 125 w 164"/>
                <a:gd name="T9" fmla="*/ 160 h 174"/>
                <a:gd name="T10" fmla="*/ 112 w 164"/>
                <a:gd name="T11" fmla="*/ 167 h 174"/>
                <a:gd name="T12" fmla="*/ 96 w 164"/>
                <a:gd name="T13" fmla="*/ 172 h 174"/>
                <a:gd name="T14" fmla="*/ 80 w 164"/>
                <a:gd name="T15" fmla="*/ 174 h 174"/>
                <a:gd name="T16" fmla="*/ 60 w 164"/>
                <a:gd name="T17" fmla="*/ 174 h 174"/>
                <a:gd name="T18" fmla="*/ 0 w 164"/>
                <a:gd name="T19" fmla="*/ 174 h 174"/>
                <a:gd name="T20" fmla="*/ 0 w 164"/>
                <a:gd name="T21" fmla="*/ 0 h 174"/>
                <a:gd name="T22" fmla="*/ 63 w 164"/>
                <a:gd name="T23" fmla="*/ 0 h 174"/>
                <a:gd name="T24" fmla="*/ 83 w 164"/>
                <a:gd name="T25" fmla="*/ 0 h 174"/>
                <a:gd name="T26" fmla="*/ 99 w 164"/>
                <a:gd name="T27" fmla="*/ 3 h 174"/>
                <a:gd name="T28" fmla="*/ 114 w 164"/>
                <a:gd name="T29" fmla="*/ 7 h 174"/>
                <a:gd name="T30" fmla="*/ 125 w 164"/>
                <a:gd name="T31" fmla="*/ 13 h 174"/>
                <a:gd name="T32" fmla="*/ 142 w 164"/>
                <a:gd name="T33" fmla="*/ 26 h 174"/>
                <a:gd name="T34" fmla="*/ 154 w 164"/>
                <a:gd name="T35" fmla="*/ 43 h 174"/>
                <a:gd name="T36" fmla="*/ 163 w 164"/>
                <a:gd name="T37" fmla="*/ 64 h 174"/>
                <a:gd name="T38" fmla="*/ 164 w 164"/>
                <a:gd name="T39" fmla="*/ 87 h 174"/>
                <a:gd name="T40" fmla="*/ 118 w 164"/>
                <a:gd name="T41" fmla="*/ 87 h 174"/>
                <a:gd name="T42" fmla="*/ 116 w 164"/>
                <a:gd name="T43" fmla="*/ 71 h 174"/>
                <a:gd name="T44" fmla="*/ 111 w 164"/>
                <a:gd name="T45" fmla="*/ 58 h 174"/>
                <a:gd name="T46" fmla="*/ 104 w 164"/>
                <a:gd name="T47" fmla="*/ 46 h 174"/>
                <a:gd name="T48" fmla="*/ 92 w 164"/>
                <a:gd name="T49" fmla="*/ 38 h 174"/>
                <a:gd name="T50" fmla="*/ 85 w 164"/>
                <a:gd name="T51" fmla="*/ 35 h 174"/>
                <a:gd name="T52" fmla="*/ 78 w 164"/>
                <a:gd name="T53" fmla="*/ 33 h 174"/>
                <a:gd name="T54" fmla="*/ 69 w 164"/>
                <a:gd name="T55" fmla="*/ 32 h 174"/>
                <a:gd name="T56" fmla="*/ 56 w 164"/>
                <a:gd name="T57" fmla="*/ 32 h 174"/>
                <a:gd name="T58" fmla="*/ 44 w 164"/>
                <a:gd name="T59" fmla="*/ 32 h 174"/>
                <a:gd name="T60" fmla="*/ 44 w 164"/>
                <a:gd name="T61" fmla="*/ 141 h 174"/>
                <a:gd name="T62" fmla="*/ 56 w 164"/>
                <a:gd name="T63" fmla="*/ 141 h 174"/>
                <a:gd name="T64" fmla="*/ 70 w 164"/>
                <a:gd name="T65" fmla="*/ 141 h 174"/>
                <a:gd name="T66" fmla="*/ 79 w 164"/>
                <a:gd name="T67" fmla="*/ 140 h 174"/>
                <a:gd name="T68" fmla="*/ 86 w 164"/>
                <a:gd name="T69" fmla="*/ 138 h 174"/>
                <a:gd name="T70" fmla="*/ 93 w 164"/>
                <a:gd name="T71" fmla="*/ 134 h 174"/>
                <a:gd name="T72" fmla="*/ 105 w 164"/>
                <a:gd name="T73" fmla="*/ 127 h 174"/>
                <a:gd name="T74" fmla="*/ 112 w 164"/>
                <a:gd name="T75" fmla="*/ 115 h 174"/>
                <a:gd name="T76" fmla="*/ 116 w 164"/>
                <a:gd name="T77" fmla="*/ 104 h 174"/>
                <a:gd name="T78" fmla="*/ 118 w 164"/>
                <a:gd name="T79" fmla="*/ 8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4" h="174">
                  <a:moveTo>
                    <a:pt x="164" y="87"/>
                  </a:moveTo>
                  <a:lnTo>
                    <a:pt x="163" y="111"/>
                  </a:lnTo>
                  <a:lnTo>
                    <a:pt x="152" y="131"/>
                  </a:lnTo>
                  <a:lnTo>
                    <a:pt x="141" y="148"/>
                  </a:lnTo>
                  <a:lnTo>
                    <a:pt x="125" y="160"/>
                  </a:lnTo>
                  <a:lnTo>
                    <a:pt x="112" y="167"/>
                  </a:lnTo>
                  <a:lnTo>
                    <a:pt x="96" y="172"/>
                  </a:lnTo>
                  <a:lnTo>
                    <a:pt x="80" y="174"/>
                  </a:lnTo>
                  <a:lnTo>
                    <a:pt x="60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63" y="0"/>
                  </a:lnTo>
                  <a:lnTo>
                    <a:pt x="83" y="0"/>
                  </a:lnTo>
                  <a:lnTo>
                    <a:pt x="99" y="3"/>
                  </a:lnTo>
                  <a:lnTo>
                    <a:pt x="114" y="7"/>
                  </a:lnTo>
                  <a:lnTo>
                    <a:pt x="125" y="13"/>
                  </a:lnTo>
                  <a:lnTo>
                    <a:pt x="142" y="26"/>
                  </a:lnTo>
                  <a:lnTo>
                    <a:pt x="154" y="43"/>
                  </a:lnTo>
                  <a:lnTo>
                    <a:pt x="163" y="64"/>
                  </a:lnTo>
                  <a:lnTo>
                    <a:pt x="164" y="87"/>
                  </a:lnTo>
                  <a:close/>
                  <a:moveTo>
                    <a:pt x="118" y="87"/>
                  </a:moveTo>
                  <a:lnTo>
                    <a:pt x="116" y="71"/>
                  </a:lnTo>
                  <a:lnTo>
                    <a:pt x="111" y="58"/>
                  </a:lnTo>
                  <a:lnTo>
                    <a:pt x="104" y="46"/>
                  </a:lnTo>
                  <a:lnTo>
                    <a:pt x="92" y="38"/>
                  </a:lnTo>
                  <a:lnTo>
                    <a:pt x="85" y="35"/>
                  </a:lnTo>
                  <a:lnTo>
                    <a:pt x="78" y="33"/>
                  </a:lnTo>
                  <a:lnTo>
                    <a:pt x="69" y="32"/>
                  </a:lnTo>
                  <a:lnTo>
                    <a:pt x="56" y="32"/>
                  </a:lnTo>
                  <a:lnTo>
                    <a:pt x="44" y="32"/>
                  </a:lnTo>
                  <a:lnTo>
                    <a:pt x="44" y="141"/>
                  </a:lnTo>
                  <a:lnTo>
                    <a:pt x="56" y="141"/>
                  </a:lnTo>
                  <a:lnTo>
                    <a:pt x="70" y="141"/>
                  </a:lnTo>
                  <a:lnTo>
                    <a:pt x="79" y="140"/>
                  </a:lnTo>
                  <a:lnTo>
                    <a:pt x="86" y="138"/>
                  </a:lnTo>
                  <a:lnTo>
                    <a:pt x="93" y="134"/>
                  </a:lnTo>
                  <a:lnTo>
                    <a:pt x="105" y="127"/>
                  </a:lnTo>
                  <a:lnTo>
                    <a:pt x="112" y="115"/>
                  </a:lnTo>
                  <a:lnTo>
                    <a:pt x="116" y="104"/>
                  </a:lnTo>
                  <a:lnTo>
                    <a:pt x="118" y="87"/>
                  </a:lnTo>
                  <a:close/>
                </a:path>
              </a:pathLst>
            </a:custGeom>
            <a:solidFill>
              <a:srgbClr val="E88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7" name="Freeform 2930"/>
            <p:cNvSpPr>
              <a:spLocks/>
            </p:cNvSpPr>
            <p:nvPr/>
          </p:nvSpPr>
          <p:spPr bwMode="auto">
            <a:xfrm>
              <a:off x="6408" y="626"/>
              <a:ext cx="35" cy="58"/>
            </a:xfrm>
            <a:custGeom>
              <a:avLst/>
              <a:gdLst>
                <a:gd name="T0" fmla="*/ 103 w 103"/>
                <a:gd name="T1" fmla="*/ 174 h 174"/>
                <a:gd name="T2" fmla="*/ 0 w 103"/>
                <a:gd name="T3" fmla="*/ 174 h 174"/>
                <a:gd name="T4" fmla="*/ 0 w 103"/>
                <a:gd name="T5" fmla="*/ 143 h 174"/>
                <a:gd name="T6" fmla="*/ 28 w 103"/>
                <a:gd name="T7" fmla="*/ 143 h 174"/>
                <a:gd name="T8" fmla="*/ 28 w 103"/>
                <a:gd name="T9" fmla="*/ 30 h 174"/>
                <a:gd name="T10" fmla="*/ 0 w 103"/>
                <a:gd name="T11" fmla="*/ 30 h 174"/>
                <a:gd name="T12" fmla="*/ 0 w 103"/>
                <a:gd name="T13" fmla="*/ 0 h 174"/>
                <a:gd name="T14" fmla="*/ 103 w 103"/>
                <a:gd name="T15" fmla="*/ 0 h 174"/>
                <a:gd name="T16" fmla="*/ 103 w 103"/>
                <a:gd name="T17" fmla="*/ 30 h 174"/>
                <a:gd name="T18" fmla="*/ 74 w 103"/>
                <a:gd name="T19" fmla="*/ 30 h 174"/>
                <a:gd name="T20" fmla="*/ 74 w 103"/>
                <a:gd name="T21" fmla="*/ 143 h 174"/>
                <a:gd name="T22" fmla="*/ 103 w 103"/>
                <a:gd name="T23" fmla="*/ 143 h 174"/>
                <a:gd name="T24" fmla="*/ 103 w 103"/>
                <a:gd name="T25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74">
                  <a:moveTo>
                    <a:pt x="103" y="174"/>
                  </a:moveTo>
                  <a:lnTo>
                    <a:pt x="0" y="174"/>
                  </a:lnTo>
                  <a:lnTo>
                    <a:pt x="0" y="143"/>
                  </a:lnTo>
                  <a:lnTo>
                    <a:pt x="28" y="143"/>
                  </a:lnTo>
                  <a:lnTo>
                    <a:pt x="28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30"/>
                  </a:lnTo>
                  <a:lnTo>
                    <a:pt x="74" y="30"/>
                  </a:lnTo>
                  <a:lnTo>
                    <a:pt x="74" y="143"/>
                  </a:lnTo>
                  <a:lnTo>
                    <a:pt x="103" y="143"/>
                  </a:lnTo>
                  <a:lnTo>
                    <a:pt x="103" y="174"/>
                  </a:lnTo>
                  <a:close/>
                </a:path>
              </a:pathLst>
            </a:custGeom>
            <a:solidFill>
              <a:srgbClr val="E88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8" name="Freeform 2931"/>
            <p:cNvSpPr>
              <a:spLocks/>
            </p:cNvSpPr>
            <p:nvPr/>
          </p:nvSpPr>
          <p:spPr bwMode="auto">
            <a:xfrm>
              <a:off x="6451" y="624"/>
              <a:ext cx="55" cy="61"/>
            </a:xfrm>
            <a:custGeom>
              <a:avLst/>
              <a:gdLst>
                <a:gd name="T0" fmla="*/ 164 w 164"/>
                <a:gd name="T1" fmla="*/ 168 h 181"/>
                <a:gd name="T2" fmla="*/ 151 w 164"/>
                <a:gd name="T3" fmla="*/ 173 h 181"/>
                <a:gd name="T4" fmla="*/ 133 w 164"/>
                <a:gd name="T5" fmla="*/ 177 h 181"/>
                <a:gd name="T6" fmla="*/ 113 w 164"/>
                <a:gd name="T7" fmla="*/ 181 h 181"/>
                <a:gd name="T8" fmla="*/ 95 w 164"/>
                <a:gd name="T9" fmla="*/ 181 h 181"/>
                <a:gd name="T10" fmla="*/ 73 w 164"/>
                <a:gd name="T11" fmla="*/ 181 h 181"/>
                <a:gd name="T12" fmla="*/ 38 w 164"/>
                <a:gd name="T13" fmla="*/ 168 h 181"/>
                <a:gd name="T14" fmla="*/ 25 w 164"/>
                <a:gd name="T15" fmla="*/ 158 h 181"/>
                <a:gd name="T16" fmla="*/ 14 w 164"/>
                <a:gd name="T17" fmla="*/ 145 h 181"/>
                <a:gd name="T18" fmla="*/ 1 w 164"/>
                <a:gd name="T19" fmla="*/ 111 h 181"/>
                <a:gd name="T20" fmla="*/ 0 w 164"/>
                <a:gd name="T21" fmla="*/ 91 h 181"/>
                <a:gd name="T22" fmla="*/ 1 w 164"/>
                <a:gd name="T23" fmla="*/ 70 h 181"/>
                <a:gd name="T24" fmla="*/ 14 w 164"/>
                <a:gd name="T25" fmla="*/ 39 h 181"/>
                <a:gd name="T26" fmla="*/ 25 w 164"/>
                <a:gd name="T27" fmla="*/ 26 h 181"/>
                <a:gd name="T28" fmla="*/ 38 w 164"/>
                <a:gd name="T29" fmla="*/ 14 h 181"/>
                <a:gd name="T30" fmla="*/ 74 w 164"/>
                <a:gd name="T31" fmla="*/ 1 h 181"/>
                <a:gd name="T32" fmla="*/ 96 w 164"/>
                <a:gd name="T33" fmla="*/ 0 h 181"/>
                <a:gd name="T34" fmla="*/ 113 w 164"/>
                <a:gd name="T35" fmla="*/ 1 h 181"/>
                <a:gd name="T36" fmla="*/ 129 w 164"/>
                <a:gd name="T37" fmla="*/ 4 h 181"/>
                <a:gd name="T38" fmla="*/ 145 w 164"/>
                <a:gd name="T39" fmla="*/ 7 h 181"/>
                <a:gd name="T40" fmla="*/ 164 w 164"/>
                <a:gd name="T41" fmla="*/ 16 h 181"/>
                <a:gd name="T42" fmla="*/ 164 w 164"/>
                <a:gd name="T43" fmla="*/ 56 h 181"/>
                <a:gd name="T44" fmla="*/ 158 w 164"/>
                <a:gd name="T45" fmla="*/ 56 h 181"/>
                <a:gd name="T46" fmla="*/ 155 w 164"/>
                <a:gd name="T47" fmla="*/ 55 h 181"/>
                <a:gd name="T48" fmla="*/ 149 w 164"/>
                <a:gd name="T49" fmla="*/ 50 h 181"/>
                <a:gd name="T50" fmla="*/ 142 w 164"/>
                <a:gd name="T51" fmla="*/ 46 h 181"/>
                <a:gd name="T52" fmla="*/ 136 w 164"/>
                <a:gd name="T53" fmla="*/ 42 h 181"/>
                <a:gd name="T54" fmla="*/ 129 w 164"/>
                <a:gd name="T55" fmla="*/ 39 h 181"/>
                <a:gd name="T56" fmla="*/ 121 w 164"/>
                <a:gd name="T57" fmla="*/ 36 h 181"/>
                <a:gd name="T58" fmla="*/ 112 w 164"/>
                <a:gd name="T59" fmla="*/ 33 h 181"/>
                <a:gd name="T60" fmla="*/ 102 w 164"/>
                <a:gd name="T61" fmla="*/ 33 h 181"/>
                <a:gd name="T62" fmla="*/ 90 w 164"/>
                <a:gd name="T63" fmla="*/ 33 h 181"/>
                <a:gd name="T64" fmla="*/ 80 w 164"/>
                <a:gd name="T65" fmla="*/ 36 h 181"/>
                <a:gd name="T66" fmla="*/ 70 w 164"/>
                <a:gd name="T67" fmla="*/ 40 h 181"/>
                <a:gd name="T68" fmla="*/ 63 w 164"/>
                <a:gd name="T69" fmla="*/ 47 h 181"/>
                <a:gd name="T70" fmla="*/ 56 w 164"/>
                <a:gd name="T71" fmla="*/ 55 h 181"/>
                <a:gd name="T72" fmla="*/ 50 w 164"/>
                <a:gd name="T73" fmla="*/ 65 h 181"/>
                <a:gd name="T74" fmla="*/ 47 w 164"/>
                <a:gd name="T75" fmla="*/ 76 h 181"/>
                <a:gd name="T76" fmla="*/ 47 w 164"/>
                <a:gd name="T77" fmla="*/ 91 h 181"/>
                <a:gd name="T78" fmla="*/ 47 w 164"/>
                <a:gd name="T79" fmla="*/ 104 h 181"/>
                <a:gd name="T80" fmla="*/ 54 w 164"/>
                <a:gd name="T81" fmla="*/ 127 h 181"/>
                <a:gd name="T82" fmla="*/ 61 w 164"/>
                <a:gd name="T83" fmla="*/ 134 h 181"/>
                <a:gd name="T84" fmla="*/ 70 w 164"/>
                <a:gd name="T85" fmla="*/ 141 h 181"/>
                <a:gd name="T86" fmla="*/ 93 w 164"/>
                <a:gd name="T87" fmla="*/ 150 h 181"/>
                <a:gd name="T88" fmla="*/ 108 w 164"/>
                <a:gd name="T89" fmla="*/ 150 h 181"/>
                <a:gd name="T90" fmla="*/ 110 w 164"/>
                <a:gd name="T91" fmla="*/ 150 h 181"/>
                <a:gd name="T92" fmla="*/ 113 w 164"/>
                <a:gd name="T93" fmla="*/ 150 h 181"/>
                <a:gd name="T94" fmla="*/ 116 w 164"/>
                <a:gd name="T95" fmla="*/ 150 h 181"/>
                <a:gd name="T96" fmla="*/ 119 w 164"/>
                <a:gd name="T97" fmla="*/ 150 h 181"/>
                <a:gd name="T98" fmla="*/ 119 w 164"/>
                <a:gd name="T99" fmla="*/ 115 h 181"/>
                <a:gd name="T100" fmla="*/ 83 w 164"/>
                <a:gd name="T101" fmla="*/ 115 h 181"/>
                <a:gd name="T102" fmla="*/ 83 w 164"/>
                <a:gd name="T103" fmla="*/ 82 h 181"/>
                <a:gd name="T104" fmla="*/ 164 w 164"/>
                <a:gd name="T105" fmla="*/ 82 h 181"/>
                <a:gd name="T106" fmla="*/ 164 w 164"/>
                <a:gd name="T107" fmla="*/ 16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4" h="181">
                  <a:moveTo>
                    <a:pt x="164" y="168"/>
                  </a:moveTo>
                  <a:lnTo>
                    <a:pt x="151" y="173"/>
                  </a:lnTo>
                  <a:lnTo>
                    <a:pt x="133" y="177"/>
                  </a:lnTo>
                  <a:lnTo>
                    <a:pt x="113" y="181"/>
                  </a:lnTo>
                  <a:lnTo>
                    <a:pt x="95" y="181"/>
                  </a:lnTo>
                  <a:lnTo>
                    <a:pt x="73" y="181"/>
                  </a:lnTo>
                  <a:lnTo>
                    <a:pt x="38" y="168"/>
                  </a:lnTo>
                  <a:lnTo>
                    <a:pt x="25" y="158"/>
                  </a:lnTo>
                  <a:lnTo>
                    <a:pt x="14" y="145"/>
                  </a:lnTo>
                  <a:lnTo>
                    <a:pt x="1" y="111"/>
                  </a:lnTo>
                  <a:lnTo>
                    <a:pt x="0" y="91"/>
                  </a:lnTo>
                  <a:lnTo>
                    <a:pt x="1" y="70"/>
                  </a:lnTo>
                  <a:lnTo>
                    <a:pt x="14" y="39"/>
                  </a:lnTo>
                  <a:lnTo>
                    <a:pt x="25" y="26"/>
                  </a:lnTo>
                  <a:lnTo>
                    <a:pt x="38" y="14"/>
                  </a:lnTo>
                  <a:lnTo>
                    <a:pt x="74" y="1"/>
                  </a:lnTo>
                  <a:lnTo>
                    <a:pt x="96" y="0"/>
                  </a:lnTo>
                  <a:lnTo>
                    <a:pt x="113" y="1"/>
                  </a:lnTo>
                  <a:lnTo>
                    <a:pt x="129" y="4"/>
                  </a:lnTo>
                  <a:lnTo>
                    <a:pt x="145" y="7"/>
                  </a:lnTo>
                  <a:lnTo>
                    <a:pt x="164" y="16"/>
                  </a:lnTo>
                  <a:lnTo>
                    <a:pt x="164" y="56"/>
                  </a:lnTo>
                  <a:lnTo>
                    <a:pt x="158" y="56"/>
                  </a:lnTo>
                  <a:lnTo>
                    <a:pt x="155" y="55"/>
                  </a:lnTo>
                  <a:lnTo>
                    <a:pt x="149" y="50"/>
                  </a:lnTo>
                  <a:lnTo>
                    <a:pt x="142" y="46"/>
                  </a:lnTo>
                  <a:lnTo>
                    <a:pt x="136" y="42"/>
                  </a:lnTo>
                  <a:lnTo>
                    <a:pt x="129" y="39"/>
                  </a:lnTo>
                  <a:lnTo>
                    <a:pt x="121" y="36"/>
                  </a:lnTo>
                  <a:lnTo>
                    <a:pt x="112" y="33"/>
                  </a:lnTo>
                  <a:lnTo>
                    <a:pt x="102" y="33"/>
                  </a:lnTo>
                  <a:lnTo>
                    <a:pt x="90" y="33"/>
                  </a:lnTo>
                  <a:lnTo>
                    <a:pt x="80" y="36"/>
                  </a:lnTo>
                  <a:lnTo>
                    <a:pt x="70" y="40"/>
                  </a:lnTo>
                  <a:lnTo>
                    <a:pt x="63" y="47"/>
                  </a:lnTo>
                  <a:lnTo>
                    <a:pt x="56" y="55"/>
                  </a:lnTo>
                  <a:lnTo>
                    <a:pt x="50" y="65"/>
                  </a:lnTo>
                  <a:lnTo>
                    <a:pt x="47" y="76"/>
                  </a:lnTo>
                  <a:lnTo>
                    <a:pt x="47" y="91"/>
                  </a:lnTo>
                  <a:lnTo>
                    <a:pt x="47" y="104"/>
                  </a:lnTo>
                  <a:lnTo>
                    <a:pt x="54" y="127"/>
                  </a:lnTo>
                  <a:lnTo>
                    <a:pt x="61" y="134"/>
                  </a:lnTo>
                  <a:lnTo>
                    <a:pt x="70" y="141"/>
                  </a:lnTo>
                  <a:lnTo>
                    <a:pt x="93" y="150"/>
                  </a:lnTo>
                  <a:lnTo>
                    <a:pt x="108" y="150"/>
                  </a:lnTo>
                  <a:lnTo>
                    <a:pt x="110" y="150"/>
                  </a:lnTo>
                  <a:lnTo>
                    <a:pt x="113" y="150"/>
                  </a:lnTo>
                  <a:lnTo>
                    <a:pt x="116" y="150"/>
                  </a:lnTo>
                  <a:lnTo>
                    <a:pt x="119" y="150"/>
                  </a:lnTo>
                  <a:lnTo>
                    <a:pt x="119" y="115"/>
                  </a:lnTo>
                  <a:lnTo>
                    <a:pt x="83" y="115"/>
                  </a:lnTo>
                  <a:lnTo>
                    <a:pt x="83" y="82"/>
                  </a:lnTo>
                  <a:lnTo>
                    <a:pt x="164" y="82"/>
                  </a:lnTo>
                  <a:lnTo>
                    <a:pt x="164" y="168"/>
                  </a:lnTo>
                  <a:close/>
                </a:path>
              </a:pathLst>
            </a:custGeom>
            <a:solidFill>
              <a:srgbClr val="E88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9" name="Freeform 2932"/>
            <p:cNvSpPr>
              <a:spLocks/>
            </p:cNvSpPr>
            <p:nvPr/>
          </p:nvSpPr>
          <p:spPr bwMode="auto">
            <a:xfrm>
              <a:off x="6517" y="626"/>
              <a:ext cx="34" cy="58"/>
            </a:xfrm>
            <a:custGeom>
              <a:avLst/>
              <a:gdLst>
                <a:gd name="T0" fmla="*/ 102 w 102"/>
                <a:gd name="T1" fmla="*/ 174 h 174"/>
                <a:gd name="T2" fmla="*/ 0 w 102"/>
                <a:gd name="T3" fmla="*/ 174 h 174"/>
                <a:gd name="T4" fmla="*/ 0 w 102"/>
                <a:gd name="T5" fmla="*/ 143 h 174"/>
                <a:gd name="T6" fmla="*/ 29 w 102"/>
                <a:gd name="T7" fmla="*/ 143 h 174"/>
                <a:gd name="T8" fmla="*/ 29 w 102"/>
                <a:gd name="T9" fmla="*/ 30 h 174"/>
                <a:gd name="T10" fmla="*/ 0 w 102"/>
                <a:gd name="T11" fmla="*/ 30 h 174"/>
                <a:gd name="T12" fmla="*/ 0 w 102"/>
                <a:gd name="T13" fmla="*/ 0 h 174"/>
                <a:gd name="T14" fmla="*/ 102 w 102"/>
                <a:gd name="T15" fmla="*/ 0 h 174"/>
                <a:gd name="T16" fmla="*/ 102 w 102"/>
                <a:gd name="T17" fmla="*/ 30 h 174"/>
                <a:gd name="T18" fmla="*/ 73 w 102"/>
                <a:gd name="T19" fmla="*/ 30 h 174"/>
                <a:gd name="T20" fmla="*/ 73 w 102"/>
                <a:gd name="T21" fmla="*/ 143 h 174"/>
                <a:gd name="T22" fmla="*/ 102 w 102"/>
                <a:gd name="T23" fmla="*/ 143 h 174"/>
                <a:gd name="T24" fmla="*/ 102 w 102"/>
                <a:gd name="T25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74">
                  <a:moveTo>
                    <a:pt x="102" y="174"/>
                  </a:moveTo>
                  <a:lnTo>
                    <a:pt x="0" y="174"/>
                  </a:lnTo>
                  <a:lnTo>
                    <a:pt x="0" y="143"/>
                  </a:lnTo>
                  <a:lnTo>
                    <a:pt x="29" y="143"/>
                  </a:lnTo>
                  <a:lnTo>
                    <a:pt x="29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30"/>
                  </a:lnTo>
                  <a:lnTo>
                    <a:pt x="73" y="30"/>
                  </a:lnTo>
                  <a:lnTo>
                    <a:pt x="73" y="143"/>
                  </a:lnTo>
                  <a:lnTo>
                    <a:pt x="102" y="143"/>
                  </a:lnTo>
                  <a:lnTo>
                    <a:pt x="102" y="174"/>
                  </a:lnTo>
                  <a:close/>
                </a:path>
              </a:pathLst>
            </a:custGeom>
            <a:solidFill>
              <a:srgbClr val="E88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0" name="Freeform 2933"/>
            <p:cNvSpPr>
              <a:spLocks/>
            </p:cNvSpPr>
            <p:nvPr/>
          </p:nvSpPr>
          <p:spPr bwMode="auto">
            <a:xfrm>
              <a:off x="6557" y="626"/>
              <a:ext cx="52" cy="58"/>
            </a:xfrm>
            <a:custGeom>
              <a:avLst/>
              <a:gdLst>
                <a:gd name="T0" fmla="*/ 154 w 154"/>
                <a:gd name="T1" fmla="*/ 33 h 174"/>
                <a:gd name="T2" fmla="*/ 99 w 154"/>
                <a:gd name="T3" fmla="*/ 33 h 174"/>
                <a:gd name="T4" fmla="*/ 99 w 154"/>
                <a:gd name="T5" fmla="*/ 174 h 174"/>
                <a:gd name="T6" fmla="*/ 55 w 154"/>
                <a:gd name="T7" fmla="*/ 174 h 174"/>
                <a:gd name="T8" fmla="*/ 55 w 154"/>
                <a:gd name="T9" fmla="*/ 33 h 174"/>
                <a:gd name="T10" fmla="*/ 0 w 154"/>
                <a:gd name="T11" fmla="*/ 33 h 174"/>
                <a:gd name="T12" fmla="*/ 0 w 154"/>
                <a:gd name="T13" fmla="*/ 0 h 174"/>
                <a:gd name="T14" fmla="*/ 154 w 154"/>
                <a:gd name="T15" fmla="*/ 0 h 174"/>
                <a:gd name="T16" fmla="*/ 154 w 154"/>
                <a:gd name="T17" fmla="*/ 3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174">
                  <a:moveTo>
                    <a:pt x="154" y="33"/>
                  </a:moveTo>
                  <a:lnTo>
                    <a:pt x="99" y="33"/>
                  </a:lnTo>
                  <a:lnTo>
                    <a:pt x="99" y="174"/>
                  </a:lnTo>
                  <a:lnTo>
                    <a:pt x="55" y="174"/>
                  </a:lnTo>
                  <a:lnTo>
                    <a:pt x="55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54" y="0"/>
                  </a:lnTo>
                  <a:lnTo>
                    <a:pt x="154" y="33"/>
                  </a:lnTo>
                  <a:close/>
                </a:path>
              </a:pathLst>
            </a:custGeom>
            <a:solidFill>
              <a:srgbClr val="E88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1" name="Freeform 2934"/>
            <p:cNvSpPr>
              <a:spLocks noEditPoints="1"/>
            </p:cNvSpPr>
            <p:nvPr/>
          </p:nvSpPr>
          <p:spPr bwMode="auto">
            <a:xfrm>
              <a:off x="6612" y="626"/>
              <a:ext cx="60" cy="58"/>
            </a:xfrm>
            <a:custGeom>
              <a:avLst/>
              <a:gdLst>
                <a:gd name="T0" fmla="*/ 180 w 180"/>
                <a:gd name="T1" fmla="*/ 174 h 174"/>
                <a:gd name="T2" fmla="*/ 133 w 180"/>
                <a:gd name="T3" fmla="*/ 174 h 174"/>
                <a:gd name="T4" fmla="*/ 121 w 180"/>
                <a:gd name="T5" fmla="*/ 138 h 174"/>
                <a:gd name="T6" fmla="*/ 56 w 180"/>
                <a:gd name="T7" fmla="*/ 138 h 174"/>
                <a:gd name="T8" fmla="*/ 44 w 180"/>
                <a:gd name="T9" fmla="*/ 174 h 174"/>
                <a:gd name="T10" fmla="*/ 0 w 180"/>
                <a:gd name="T11" fmla="*/ 174 h 174"/>
                <a:gd name="T12" fmla="*/ 63 w 180"/>
                <a:gd name="T13" fmla="*/ 0 h 174"/>
                <a:gd name="T14" fmla="*/ 115 w 180"/>
                <a:gd name="T15" fmla="*/ 0 h 174"/>
                <a:gd name="T16" fmla="*/ 180 w 180"/>
                <a:gd name="T17" fmla="*/ 174 h 174"/>
                <a:gd name="T18" fmla="*/ 110 w 180"/>
                <a:gd name="T19" fmla="*/ 107 h 174"/>
                <a:gd name="T20" fmla="*/ 89 w 180"/>
                <a:gd name="T21" fmla="*/ 45 h 174"/>
                <a:gd name="T22" fmla="*/ 67 w 180"/>
                <a:gd name="T23" fmla="*/ 107 h 174"/>
                <a:gd name="T24" fmla="*/ 110 w 180"/>
                <a:gd name="T25" fmla="*/ 10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174">
                  <a:moveTo>
                    <a:pt x="180" y="174"/>
                  </a:moveTo>
                  <a:lnTo>
                    <a:pt x="133" y="174"/>
                  </a:lnTo>
                  <a:lnTo>
                    <a:pt x="121" y="138"/>
                  </a:lnTo>
                  <a:lnTo>
                    <a:pt x="56" y="138"/>
                  </a:lnTo>
                  <a:lnTo>
                    <a:pt x="44" y="174"/>
                  </a:lnTo>
                  <a:lnTo>
                    <a:pt x="0" y="174"/>
                  </a:lnTo>
                  <a:lnTo>
                    <a:pt x="63" y="0"/>
                  </a:lnTo>
                  <a:lnTo>
                    <a:pt x="115" y="0"/>
                  </a:lnTo>
                  <a:lnTo>
                    <a:pt x="180" y="174"/>
                  </a:lnTo>
                  <a:close/>
                  <a:moveTo>
                    <a:pt x="110" y="107"/>
                  </a:moveTo>
                  <a:lnTo>
                    <a:pt x="89" y="45"/>
                  </a:lnTo>
                  <a:lnTo>
                    <a:pt x="67" y="107"/>
                  </a:lnTo>
                  <a:lnTo>
                    <a:pt x="110" y="107"/>
                  </a:lnTo>
                  <a:close/>
                </a:path>
              </a:pathLst>
            </a:custGeom>
            <a:solidFill>
              <a:srgbClr val="E88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2" name="Freeform 2935"/>
            <p:cNvSpPr>
              <a:spLocks/>
            </p:cNvSpPr>
            <p:nvPr/>
          </p:nvSpPr>
          <p:spPr bwMode="auto">
            <a:xfrm>
              <a:off x="6680" y="626"/>
              <a:ext cx="42" cy="58"/>
            </a:xfrm>
            <a:custGeom>
              <a:avLst/>
              <a:gdLst>
                <a:gd name="T0" fmla="*/ 126 w 126"/>
                <a:gd name="T1" fmla="*/ 174 h 174"/>
                <a:gd name="T2" fmla="*/ 0 w 126"/>
                <a:gd name="T3" fmla="*/ 174 h 174"/>
                <a:gd name="T4" fmla="*/ 0 w 126"/>
                <a:gd name="T5" fmla="*/ 0 h 174"/>
                <a:gd name="T6" fmla="*/ 45 w 126"/>
                <a:gd name="T7" fmla="*/ 0 h 174"/>
                <a:gd name="T8" fmla="*/ 45 w 126"/>
                <a:gd name="T9" fmla="*/ 140 h 174"/>
                <a:gd name="T10" fmla="*/ 126 w 126"/>
                <a:gd name="T11" fmla="*/ 140 h 174"/>
                <a:gd name="T12" fmla="*/ 126 w 126"/>
                <a:gd name="T1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74">
                  <a:moveTo>
                    <a:pt x="126" y="174"/>
                  </a:moveTo>
                  <a:lnTo>
                    <a:pt x="0" y="17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140"/>
                  </a:lnTo>
                  <a:lnTo>
                    <a:pt x="126" y="140"/>
                  </a:lnTo>
                  <a:lnTo>
                    <a:pt x="126" y="174"/>
                  </a:lnTo>
                  <a:close/>
                </a:path>
              </a:pathLst>
            </a:custGeom>
            <a:solidFill>
              <a:srgbClr val="E88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3" name="Freeform 2936"/>
            <p:cNvSpPr>
              <a:spLocks noEditPoints="1"/>
            </p:cNvSpPr>
            <p:nvPr/>
          </p:nvSpPr>
          <p:spPr bwMode="auto">
            <a:xfrm>
              <a:off x="6321" y="479"/>
              <a:ext cx="60" cy="58"/>
            </a:xfrm>
            <a:custGeom>
              <a:avLst/>
              <a:gdLst>
                <a:gd name="T0" fmla="*/ 180 w 180"/>
                <a:gd name="T1" fmla="*/ 174 h 174"/>
                <a:gd name="T2" fmla="*/ 134 w 180"/>
                <a:gd name="T3" fmla="*/ 174 h 174"/>
                <a:gd name="T4" fmla="*/ 121 w 180"/>
                <a:gd name="T5" fmla="*/ 138 h 174"/>
                <a:gd name="T6" fmla="*/ 58 w 180"/>
                <a:gd name="T7" fmla="*/ 138 h 174"/>
                <a:gd name="T8" fmla="*/ 45 w 180"/>
                <a:gd name="T9" fmla="*/ 174 h 174"/>
                <a:gd name="T10" fmla="*/ 0 w 180"/>
                <a:gd name="T11" fmla="*/ 174 h 174"/>
                <a:gd name="T12" fmla="*/ 64 w 180"/>
                <a:gd name="T13" fmla="*/ 0 h 174"/>
                <a:gd name="T14" fmla="*/ 115 w 180"/>
                <a:gd name="T15" fmla="*/ 0 h 174"/>
                <a:gd name="T16" fmla="*/ 180 w 180"/>
                <a:gd name="T17" fmla="*/ 174 h 174"/>
                <a:gd name="T18" fmla="*/ 111 w 180"/>
                <a:gd name="T19" fmla="*/ 107 h 174"/>
                <a:gd name="T20" fmla="*/ 90 w 180"/>
                <a:gd name="T21" fmla="*/ 45 h 174"/>
                <a:gd name="T22" fmla="*/ 68 w 180"/>
                <a:gd name="T23" fmla="*/ 107 h 174"/>
                <a:gd name="T24" fmla="*/ 111 w 180"/>
                <a:gd name="T25" fmla="*/ 10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174">
                  <a:moveTo>
                    <a:pt x="180" y="174"/>
                  </a:moveTo>
                  <a:lnTo>
                    <a:pt x="134" y="174"/>
                  </a:lnTo>
                  <a:lnTo>
                    <a:pt x="121" y="138"/>
                  </a:lnTo>
                  <a:lnTo>
                    <a:pt x="58" y="138"/>
                  </a:lnTo>
                  <a:lnTo>
                    <a:pt x="45" y="174"/>
                  </a:lnTo>
                  <a:lnTo>
                    <a:pt x="0" y="174"/>
                  </a:lnTo>
                  <a:lnTo>
                    <a:pt x="64" y="0"/>
                  </a:lnTo>
                  <a:lnTo>
                    <a:pt x="115" y="0"/>
                  </a:lnTo>
                  <a:lnTo>
                    <a:pt x="180" y="174"/>
                  </a:lnTo>
                  <a:close/>
                  <a:moveTo>
                    <a:pt x="111" y="107"/>
                  </a:moveTo>
                  <a:lnTo>
                    <a:pt x="90" y="45"/>
                  </a:lnTo>
                  <a:lnTo>
                    <a:pt x="68" y="107"/>
                  </a:lnTo>
                  <a:lnTo>
                    <a:pt x="111" y="107"/>
                  </a:lnTo>
                  <a:close/>
                </a:path>
              </a:pathLst>
            </a:custGeom>
            <a:solidFill>
              <a:srgbClr val="9AAD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4" name="Freeform 2937"/>
            <p:cNvSpPr>
              <a:spLocks/>
            </p:cNvSpPr>
            <p:nvPr/>
          </p:nvSpPr>
          <p:spPr bwMode="auto">
            <a:xfrm>
              <a:off x="6390" y="479"/>
              <a:ext cx="53" cy="58"/>
            </a:xfrm>
            <a:custGeom>
              <a:avLst/>
              <a:gdLst>
                <a:gd name="T0" fmla="*/ 159 w 159"/>
                <a:gd name="T1" fmla="*/ 174 h 174"/>
                <a:gd name="T2" fmla="*/ 115 w 159"/>
                <a:gd name="T3" fmla="*/ 174 h 174"/>
                <a:gd name="T4" fmla="*/ 41 w 159"/>
                <a:gd name="T5" fmla="*/ 55 h 174"/>
                <a:gd name="T6" fmla="*/ 41 w 159"/>
                <a:gd name="T7" fmla="*/ 174 h 174"/>
                <a:gd name="T8" fmla="*/ 0 w 159"/>
                <a:gd name="T9" fmla="*/ 174 h 174"/>
                <a:gd name="T10" fmla="*/ 0 w 159"/>
                <a:gd name="T11" fmla="*/ 0 h 174"/>
                <a:gd name="T12" fmla="*/ 53 w 159"/>
                <a:gd name="T13" fmla="*/ 0 h 174"/>
                <a:gd name="T14" fmla="*/ 117 w 159"/>
                <a:gd name="T15" fmla="*/ 99 h 174"/>
                <a:gd name="T16" fmla="*/ 117 w 159"/>
                <a:gd name="T17" fmla="*/ 0 h 174"/>
                <a:gd name="T18" fmla="*/ 159 w 159"/>
                <a:gd name="T19" fmla="*/ 0 h 174"/>
                <a:gd name="T20" fmla="*/ 159 w 159"/>
                <a:gd name="T2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174">
                  <a:moveTo>
                    <a:pt x="159" y="174"/>
                  </a:moveTo>
                  <a:lnTo>
                    <a:pt x="115" y="174"/>
                  </a:lnTo>
                  <a:lnTo>
                    <a:pt x="41" y="55"/>
                  </a:lnTo>
                  <a:lnTo>
                    <a:pt x="41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17" y="99"/>
                  </a:lnTo>
                  <a:lnTo>
                    <a:pt x="117" y="0"/>
                  </a:lnTo>
                  <a:lnTo>
                    <a:pt x="159" y="0"/>
                  </a:lnTo>
                  <a:lnTo>
                    <a:pt x="159" y="174"/>
                  </a:lnTo>
                  <a:close/>
                </a:path>
              </a:pathLst>
            </a:custGeom>
            <a:solidFill>
              <a:srgbClr val="9AAD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5" name="Freeform 2938"/>
            <p:cNvSpPr>
              <a:spLocks noEditPoints="1"/>
            </p:cNvSpPr>
            <p:nvPr/>
          </p:nvSpPr>
          <p:spPr bwMode="auto">
            <a:xfrm>
              <a:off x="6451" y="479"/>
              <a:ext cx="60" cy="58"/>
            </a:xfrm>
            <a:custGeom>
              <a:avLst/>
              <a:gdLst>
                <a:gd name="T0" fmla="*/ 182 w 182"/>
                <a:gd name="T1" fmla="*/ 174 h 174"/>
                <a:gd name="T2" fmla="*/ 135 w 182"/>
                <a:gd name="T3" fmla="*/ 174 h 174"/>
                <a:gd name="T4" fmla="*/ 123 w 182"/>
                <a:gd name="T5" fmla="*/ 138 h 174"/>
                <a:gd name="T6" fmla="*/ 58 w 182"/>
                <a:gd name="T7" fmla="*/ 138 h 174"/>
                <a:gd name="T8" fmla="*/ 46 w 182"/>
                <a:gd name="T9" fmla="*/ 174 h 174"/>
                <a:gd name="T10" fmla="*/ 0 w 182"/>
                <a:gd name="T11" fmla="*/ 174 h 174"/>
                <a:gd name="T12" fmla="*/ 65 w 182"/>
                <a:gd name="T13" fmla="*/ 0 h 174"/>
                <a:gd name="T14" fmla="*/ 117 w 182"/>
                <a:gd name="T15" fmla="*/ 0 h 174"/>
                <a:gd name="T16" fmla="*/ 182 w 182"/>
                <a:gd name="T17" fmla="*/ 174 h 174"/>
                <a:gd name="T18" fmla="*/ 112 w 182"/>
                <a:gd name="T19" fmla="*/ 107 h 174"/>
                <a:gd name="T20" fmla="*/ 91 w 182"/>
                <a:gd name="T21" fmla="*/ 45 h 174"/>
                <a:gd name="T22" fmla="*/ 69 w 182"/>
                <a:gd name="T23" fmla="*/ 107 h 174"/>
                <a:gd name="T24" fmla="*/ 112 w 182"/>
                <a:gd name="T25" fmla="*/ 10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174">
                  <a:moveTo>
                    <a:pt x="182" y="174"/>
                  </a:moveTo>
                  <a:lnTo>
                    <a:pt x="135" y="174"/>
                  </a:lnTo>
                  <a:lnTo>
                    <a:pt x="123" y="138"/>
                  </a:lnTo>
                  <a:lnTo>
                    <a:pt x="58" y="138"/>
                  </a:lnTo>
                  <a:lnTo>
                    <a:pt x="46" y="174"/>
                  </a:lnTo>
                  <a:lnTo>
                    <a:pt x="0" y="174"/>
                  </a:lnTo>
                  <a:lnTo>
                    <a:pt x="65" y="0"/>
                  </a:lnTo>
                  <a:lnTo>
                    <a:pt x="117" y="0"/>
                  </a:lnTo>
                  <a:lnTo>
                    <a:pt x="182" y="174"/>
                  </a:lnTo>
                  <a:close/>
                  <a:moveTo>
                    <a:pt x="112" y="107"/>
                  </a:moveTo>
                  <a:lnTo>
                    <a:pt x="91" y="45"/>
                  </a:lnTo>
                  <a:lnTo>
                    <a:pt x="69" y="107"/>
                  </a:lnTo>
                  <a:lnTo>
                    <a:pt x="112" y="107"/>
                  </a:lnTo>
                  <a:close/>
                </a:path>
              </a:pathLst>
            </a:custGeom>
            <a:solidFill>
              <a:srgbClr val="9AAD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6" name="Freeform 2939"/>
            <p:cNvSpPr>
              <a:spLocks/>
            </p:cNvSpPr>
            <p:nvPr/>
          </p:nvSpPr>
          <p:spPr bwMode="auto">
            <a:xfrm>
              <a:off x="6520" y="479"/>
              <a:ext cx="42" cy="58"/>
            </a:xfrm>
            <a:custGeom>
              <a:avLst/>
              <a:gdLst>
                <a:gd name="T0" fmla="*/ 126 w 126"/>
                <a:gd name="T1" fmla="*/ 174 h 174"/>
                <a:gd name="T2" fmla="*/ 0 w 126"/>
                <a:gd name="T3" fmla="*/ 174 h 174"/>
                <a:gd name="T4" fmla="*/ 0 w 126"/>
                <a:gd name="T5" fmla="*/ 0 h 174"/>
                <a:gd name="T6" fmla="*/ 45 w 126"/>
                <a:gd name="T7" fmla="*/ 0 h 174"/>
                <a:gd name="T8" fmla="*/ 45 w 126"/>
                <a:gd name="T9" fmla="*/ 141 h 174"/>
                <a:gd name="T10" fmla="*/ 126 w 126"/>
                <a:gd name="T11" fmla="*/ 141 h 174"/>
                <a:gd name="T12" fmla="*/ 126 w 126"/>
                <a:gd name="T1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74">
                  <a:moveTo>
                    <a:pt x="126" y="174"/>
                  </a:moveTo>
                  <a:lnTo>
                    <a:pt x="0" y="17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141"/>
                  </a:lnTo>
                  <a:lnTo>
                    <a:pt x="126" y="141"/>
                  </a:lnTo>
                  <a:lnTo>
                    <a:pt x="126" y="174"/>
                  </a:lnTo>
                  <a:close/>
                </a:path>
              </a:pathLst>
            </a:custGeom>
            <a:solidFill>
              <a:srgbClr val="9AAD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7" name="Freeform 2940"/>
            <p:cNvSpPr>
              <a:spLocks noEditPoints="1"/>
            </p:cNvSpPr>
            <p:nvPr/>
          </p:nvSpPr>
          <p:spPr bwMode="auto">
            <a:xfrm>
              <a:off x="6567" y="478"/>
              <a:ext cx="60" cy="60"/>
            </a:xfrm>
            <a:custGeom>
              <a:avLst/>
              <a:gdLst>
                <a:gd name="T0" fmla="*/ 180 w 180"/>
                <a:gd name="T1" fmla="*/ 91 h 181"/>
                <a:gd name="T2" fmla="*/ 179 w 180"/>
                <a:gd name="T3" fmla="*/ 111 h 181"/>
                <a:gd name="T4" fmla="*/ 167 w 180"/>
                <a:gd name="T5" fmla="*/ 144 h 181"/>
                <a:gd name="T6" fmla="*/ 156 w 180"/>
                <a:gd name="T7" fmla="*/ 157 h 181"/>
                <a:gd name="T8" fmla="*/ 143 w 180"/>
                <a:gd name="T9" fmla="*/ 168 h 181"/>
                <a:gd name="T10" fmla="*/ 109 w 180"/>
                <a:gd name="T11" fmla="*/ 181 h 181"/>
                <a:gd name="T12" fmla="*/ 89 w 180"/>
                <a:gd name="T13" fmla="*/ 181 h 181"/>
                <a:gd name="T14" fmla="*/ 69 w 180"/>
                <a:gd name="T15" fmla="*/ 181 h 181"/>
                <a:gd name="T16" fmla="*/ 36 w 180"/>
                <a:gd name="T17" fmla="*/ 168 h 181"/>
                <a:gd name="T18" fmla="*/ 23 w 180"/>
                <a:gd name="T19" fmla="*/ 157 h 181"/>
                <a:gd name="T20" fmla="*/ 13 w 180"/>
                <a:gd name="T21" fmla="*/ 144 h 181"/>
                <a:gd name="T22" fmla="*/ 0 w 180"/>
                <a:gd name="T23" fmla="*/ 111 h 181"/>
                <a:gd name="T24" fmla="*/ 0 w 180"/>
                <a:gd name="T25" fmla="*/ 91 h 181"/>
                <a:gd name="T26" fmla="*/ 0 w 180"/>
                <a:gd name="T27" fmla="*/ 70 h 181"/>
                <a:gd name="T28" fmla="*/ 13 w 180"/>
                <a:gd name="T29" fmla="*/ 37 h 181"/>
                <a:gd name="T30" fmla="*/ 23 w 180"/>
                <a:gd name="T31" fmla="*/ 24 h 181"/>
                <a:gd name="T32" fmla="*/ 36 w 180"/>
                <a:gd name="T33" fmla="*/ 13 h 181"/>
                <a:gd name="T34" fmla="*/ 69 w 180"/>
                <a:gd name="T35" fmla="*/ 1 h 181"/>
                <a:gd name="T36" fmla="*/ 89 w 180"/>
                <a:gd name="T37" fmla="*/ 0 h 181"/>
                <a:gd name="T38" fmla="*/ 109 w 180"/>
                <a:gd name="T39" fmla="*/ 1 h 181"/>
                <a:gd name="T40" fmla="*/ 143 w 180"/>
                <a:gd name="T41" fmla="*/ 13 h 181"/>
                <a:gd name="T42" fmla="*/ 156 w 180"/>
                <a:gd name="T43" fmla="*/ 24 h 181"/>
                <a:gd name="T44" fmla="*/ 166 w 180"/>
                <a:gd name="T45" fmla="*/ 37 h 181"/>
                <a:gd name="T46" fmla="*/ 179 w 180"/>
                <a:gd name="T47" fmla="*/ 70 h 181"/>
                <a:gd name="T48" fmla="*/ 180 w 180"/>
                <a:gd name="T49" fmla="*/ 91 h 181"/>
                <a:gd name="T50" fmla="*/ 120 w 180"/>
                <a:gd name="T51" fmla="*/ 135 h 181"/>
                <a:gd name="T52" fmla="*/ 125 w 180"/>
                <a:gd name="T53" fmla="*/ 127 h 181"/>
                <a:gd name="T54" fmla="*/ 130 w 180"/>
                <a:gd name="T55" fmla="*/ 116 h 181"/>
                <a:gd name="T56" fmla="*/ 133 w 180"/>
                <a:gd name="T57" fmla="*/ 105 h 181"/>
                <a:gd name="T58" fmla="*/ 133 w 180"/>
                <a:gd name="T59" fmla="*/ 91 h 181"/>
                <a:gd name="T60" fmla="*/ 133 w 180"/>
                <a:gd name="T61" fmla="*/ 76 h 181"/>
                <a:gd name="T62" fmla="*/ 130 w 180"/>
                <a:gd name="T63" fmla="*/ 65 h 181"/>
                <a:gd name="T64" fmla="*/ 125 w 180"/>
                <a:gd name="T65" fmla="*/ 55 h 181"/>
                <a:gd name="T66" fmla="*/ 120 w 180"/>
                <a:gd name="T67" fmla="*/ 46 h 181"/>
                <a:gd name="T68" fmla="*/ 114 w 180"/>
                <a:gd name="T69" fmla="*/ 40 h 181"/>
                <a:gd name="T70" fmla="*/ 105 w 180"/>
                <a:gd name="T71" fmla="*/ 36 h 181"/>
                <a:gd name="T72" fmla="*/ 98 w 180"/>
                <a:gd name="T73" fmla="*/ 34 h 181"/>
                <a:gd name="T74" fmla="*/ 89 w 180"/>
                <a:gd name="T75" fmla="*/ 33 h 181"/>
                <a:gd name="T76" fmla="*/ 81 w 180"/>
                <a:gd name="T77" fmla="*/ 33 h 181"/>
                <a:gd name="T78" fmla="*/ 73 w 180"/>
                <a:gd name="T79" fmla="*/ 36 h 181"/>
                <a:gd name="T80" fmla="*/ 66 w 180"/>
                <a:gd name="T81" fmla="*/ 40 h 181"/>
                <a:gd name="T82" fmla="*/ 59 w 180"/>
                <a:gd name="T83" fmla="*/ 46 h 181"/>
                <a:gd name="T84" fmla="*/ 53 w 180"/>
                <a:gd name="T85" fmla="*/ 53 h 181"/>
                <a:gd name="T86" fmla="*/ 50 w 180"/>
                <a:gd name="T87" fmla="*/ 65 h 181"/>
                <a:gd name="T88" fmla="*/ 46 w 180"/>
                <a:gd name="T89" fmla="*/ 76 h 181"/>
                <a:gd name="T90" fmla="*/ 46 w 180"/>
                <a:gd name="T91" fmla="*/ 91 h 181"/>
                <a:gd name="T92" fmla="*/ 46 w 180"/>
                <a:gd name="T93" fmla="*/ 106 h 181"/>
                <a:gd name="T94" fmla="*/ 50 w 180"/>
                <a:gd name="T95" fmla="*/ 118 h 181"/>
                <a:gd name="T96" fmla="*/ 53 w 180"/>
                <a:gd name="T97" fmla="*/ 128 h 181"/>
                <a:gd name="T98" fmla="*/ 59 w 180"/>
                <a:gd name="T99" fmla="*/ 135 h 181"/>
                <a:gd name="T100" fmla="*/ 65 w 180"/>
                <a:gd name="T101" fmla="*/ 142 h 181"/>
                <a:gd name="T102" fmla="*/ 73 w 180"/>
                <a:gd name="T103" fmla="*/ 145 h 181"/>
                <a:gd name="T104" fmla="*/ 81 w 180"/>
                <a:gd name="T105" fmla="*/ 148 h 181"/>
                <a:gd name="T106" fmla="*/ 89 w 180"/>
                <a:gd name="T107" fmla="*/ 150 h 181"/>
                <a:gd name="T108" fmla="*/ 98 w 180"/>
                <a:gd name="T109" fmla="*/ 148 h 181"/>
                <a:gd name="T110" fmla="*/ 107 w 180"/>
                <a:gd name="T111" fmla="*/ 145 h 181"/>
                <a:gd name="T112" fmla="*/ 114 w 180"/>
                <a:gd name="T113" fmla="*/ 142 h 181"/>
                <a:gd name="T114" fmla="*/ 120 w 180"/>
                <a:gd name="T115" fmla="*/ 13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0" h="181">
                  <a:moveTo>
                    <a:pt x="180" y="91"/>
                  </a:moveTo>
                  <a:lnTo>
                    <a:pt x="179" y="111"/>
                  </a:lnTo>
                  <a:lnTo>
                    <a:pt x="167" y="144"/>
                  </a:lnTo>
                  <a:lnTo>
                    <a:pt x="156" y="157"/>
                  </a:lnTo>
                  <a:lnTo>
                    <a:pt x="143" y="168"/>
                  </a:lnTo>
                  <a:lnTo>
                    <a:pt x="109" y="181"/>
                  </a:lnTo>
                  <a:lnTo>
                    <a:pt x="89" y="181"/>
                  </a:lnTo>
                  <a:lnTo>
                    <a:pt x="69" y="181"/>
                  </a:lnTo>
                  <a:lnTo>
                    <a:pt x="36" y="168"/>
                  </a:lnTo>
                  <a:lnTo>
                    <a:pt x="23" y="157"/>
                  </a:lnTo>
                  <a:lnTo>
                    <a:pt x="13" y="144"/>
                  </a:lnTo>
                  <a:lnTo>
                    <a:pt x="0" y="111"/>
                  </a:lnTo>
                  <a:lnTo>
                    <a:pt x="0" y="91"/>
                  </a:lnTo>
                  <a:lnTo>
                    <a:pt x="0" y="70"/>
                  </a:lnTo>
                  <a:lnTo>
                    <a:pt x="13" y="37"/>
                  </a:lnTo>
                  <a:lnTo>
                    <a:pt x="23" y="24"/>
                  </a:lnTo>
                  <a:lnTo>
                    <a:pt x="36" y="13"/>
                  </a:lnTo>
                  <a:lnTo>
                    <a:pt x="69" y="1"/>
                  </a:lnTo>
                  <a:lnTo>
                    <a:pt x="89" y="0"/>
                  </a:lnTo>
                  <a:lnTo>
                    <a:pt x="109" y="1"/>
                  </a:lnTo>
                  <a:lnTo>
                    <a:pt x="143" y="13"/>
                  </a:lnTo>
                  <a:lnTo>
                    <a:pt x="156" y="24"/>
                  </a:lnTo>
                  <a:lnTo>
                    <a:pt x="166" y="37"/>
                  </a:lnTo>
                  <a:lnTo>
                    <a:pt x="179" y="70"/>
                  </a:lnTo>
                  <a:lnTo>
                    <a:pt x="180" y="91"/>
                  </a:lnTo>
                  <a:close/>
                  <a:moveTo>
                    <a:pt x="120" y="135"/>
                  </a:moveTo>
                  <a:lnTo>
                    <a:pt x="125" y="127"/>
                  </a:lnTo>
                  <a:lnTo>
                    <a:pt x="130" y="116"/>
                  </a:lnTo>
                  <a:lnTo>
                    <a:pt x="133" y="105"/>
                  </a:lnTo>
                  <a:lnTo>
                    <a:pt x="133" y="91"/>
                  </a:lnTo>
                  <a:lnTo>
                    <a:pt x="133" y="76"/>
                  </a:lnTo>
                  <a:lnTo>
                    <a:pt x="130" y="65"/>
                  </a:lnTo>
                  <a:lnTo>
                    <a:pt x="125" y="55"/>
                  </a:lnTo>
                  <a:lnTo>
                    <a:pt x="120" y="46"/>
                  </a:lnTo>
                  <a:lnTo>
                    <a:pt x="114" y="40"/>
                  </a:lnTo>
                  <a:lnTo>
                    <a:pt x="105" y="36"/>
                  </a:lnTo>
                  <a:lnTo>
                    <a:pt x="98" y="34"/>
                  </a:lnTo>
                  <a:lnTo>
                    <a:pt x="89" y="33"/>
                  </a:lnTo>
                  <a:lnTo>
                    <a:pt x="81" y="33"/>
                  </a:lnTo>
                  <a:lnTo>
                    <a:pt x="73" y="36"/>
                  </a:lnTo>
                  <a:lnTo>
                    <a:pt x="66" y="40"/>
                  </a:lnTo>
                  <a:lnTo>
                    <a:pt x="59" y="46"/>
                  </a:lnTo>
                  <a:lnTo>
                    <a:pt x="53" y="53"/>
                  </a:lnTo>
                  <a:lnTo>
                    <a:pt x="50" y="65"/>
                  </a:lnTo>
                  <a:lnTo>
                    <a:pt x="46" y="76"/>
                  </a:lnTo>
                  <a:lnTo>
                    <a:pt x="46" y="91"/>
                  </a:lnTo>
                  <a:lnTo>
                    <a:pt x="46" y="106"/>
                  </a:lnTo>
                  <a:lnTo>
                    <a:pt x="50" y="118"/>
                  </a:lnTo>
                  <a:lnTo>
                    <a:pt x="53" y="128"/>
                  </a:lnTo>
                  <a:lnTo>
                    <a:pt x="59" y="135"/>
                  </a:lnTo>
                  <a:lnTo>
                    <a:pt x="65" y="142"/>
                  </a:lnTo>
                  <a:lnTo>
                    <a:pt x="73" y="145"/>
                  </a:lnTo>
                  <a:lnTo>
                    <a:pt x="81" y="148"/>
                  </a:lnTo>
                  <a:lnTo>
                    <a:pt x="89" y="150"/>
                  </a:lnTo>
                  <a:lnTo>
                    <a:pt x="98" y="148"/>
                  </a:lnTo>
                  <a:lnTo>
                    <a:pt x="107" y="145"/>
                  </a:lnTo>
                  <a:lnTo>
                    <a:pt x="114" y="142"/>
                  </a:lnTo>
                  <a:lnTo>
                    <a:pt x="120" y="135"/>
                  </a:lnTo>
                  <a:close/>
                </a:path>
              </a:pathLst>
            </a:custGeom>
            <a:solidFill>
              <a:srgbClr val="9AAD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8" name="Freeform 2941"/>
            <p:cNvSpPr>
              <a:spLocks/>
            </p:cNvSpPr>
            <p:nvPr/>
          </p:nvSpPr>
          <p:spPr bwMode="auto">
            <a:xfrm>
              <a:off x="6635" y="478"/>
              <a:ext cx="55" cy="60"/>
            </a:xfrm>
            <a:custGeom>
              <a:avLst/>
              <a:gdLst>
                <a:gd name="T0" fmla="*/ 164 w 164"/>
                <a:gd name="T1" fmla="*/ 168 h 181"/>
                <a:gd name="T2" fmla="*/ 151 w 164"/>
                <a:gd name="T3" fmla="*/ 173 h 181"/>
                <a:gd name="T4" fmla="*/ 134 w 164"/>
                <a:gd name="T5" fmla="*/ 177 h 181"/>
                <a:gd name="T6" fmla="*/ 114 w 164"/>
                <a:gd name="T7" fmla="*/ 181 h 181"/>
                <a:gd name="T8" fmla="*/ 95 w 164"/>
                <a:gd name="T9" fmla="*/ 181 h 181"/>
                <a:gd name="T10" fmla="*/ 74 w 164"/>
                <a:gd name="T11" fmla="*/ 181 h 181"/>
                <a:gd name="T12" fmla="*/ 39 w 164"/>
                <a:gd name="T13" fmla="*/ 168 h 181"/>
                <a:gd name="T14" fmla="*/ 26 w 164"/>
                <a:gd name="T15" fmla="*/ 158 h 181"/>
                <a:gd name="T16" fmla="*/ 14 w 164"/>
                <a:gd name="T17" fmla="*/ 145 h 181"/>
                <a:gd name="T18" fmla="*/ 2 w 164"/>
                <a:gd name="T19" fmla="*/ 112 h 181"/>
                <a:gd name="T20" fmla="*/ 0 w 164"/>
                <a:gd name="T21" fmla="*/ 91 h 181"/>
                <a:gd name="T22" fmla="*/ 2 w 164"/>
                <a:gd name="T23" fmla="*/ 72 h 181"/>
                <a:gd name="T24" fmla="*/ 14 w 164"/>
                <a:gd name="T25" fmla="*/ 39 h 181"/>
                <a:gd name="T26" fmla="*/ 26 w 164"/>
                <a:gd name="T27" fmla="*/ 26 h 181"/>
                <a:gd name="T28" fmla="*/ 39 w 164"/>
                <a:gd name="T29" fmla="*/ 14 h 181"/>
                <a:gd name="T30" fmla="*/ 75 w 164"/>
                <a:gd name="T31" fmla="*/ 1 h 181"/>
                <a:gd name="T32" fmla="*/ 97 w 164"/>
                <a:gd name="T33" fmla="*/ 0 h 181"/>
                <a:gd name="T34" fmla="*/ 114 w 164"/>
                <a:gd name="T35" fmla="*/ 1 h 181"/>
                <a:gd name="T36" fmla="*/ 130 w 164"/>
                <a:gd name="T37" fmla="*/ 4 h 181"/>
                <a:gd name="T38" fmla="*/ 146 w 164"/>
                <a:gd name="T39" fmla="*/ 7 h 181"/>
                <a:gd name="T40" fmla="*/ 164 w 164"/>
                <a:gd name="T41" fmla="*/ 16 h 181"/>
                <a:gd name="T42" fmla="*/ 164 w 164"/>
                <a:gd name="T43" fmla="*/ 57 h 181"/>
                <a:gd name="T44" fmla="*/ 159 w 164"/>
                <a:gd name="T45" fmla="*/ 57 h 181"/>
                <a:gd name="T46" fmla="*/ 156 w 164"/>
                <a:gd name="T47" fmla="*/ 55 h 181"/>
                <a:gd name="T48" fmla="*/ 150 w 164"/>
                <a:gd name="T49" fmla="*/ 50 h 181"/>
                <a:gd name="T50" fmla="*/ 143 w 164"/>
                <a:gd name="T51" fmla="*/ 46 h 181"/>
                <a:gd name="T52" fmla="*/ 137 w 164"/>
                <a:gd name="T53" fmla="*/ 42 h 181"/>
                <a:gd name="T54" fmla="*/ 130 w 164"/>
                <a:gd name="T55" fmla="*/ 39 h 181"/>
                <a:gd name="T56" fmla="*/ 121 w 164"/>
                <a:gd name="T57" fmla="*/ 36 h 181"/>
                <a:gd name="T58" fmla="*/ 112 w 164"/>
                <a:gd name="T59" fmla="*/ 33 h 181"/>
                <a:gd name="T60" fmla="*/ 102 w 164"/>
                <a:gd name="T61" fmla="*/ 33 h 181"/>
                <a:gd name="T62" fmla="*/ 91 w 164"/>
                <a:gd name="T63" fmla="*/ 33 h 181"/>
                <a:gd name="T64" fmla="*/ 81 w 164"/>
                <a:gd name="T65" fmla="*/ 36 h 181"/>
                <a:gd name="T66" fmla="*/ 71 w 164"/>
                <a:gd name="T67" fmla="*/ 40 h 181"/>
                <a:gd name="T68" fmla="*/ 63 w 164"/>
                <a:gd name="T69" fmla="*/ 47 h 181"/>
                <a:gd name="T70" fmla="*/ 56 w 164"/>
                <a:gd name="T71" fmla="*/ 55 h 181"/>
                <a:gd name="T72" fmla="*/ 52 w 164"/>
                <a:gd name="T73" fmla="*/ 65 h 181"/>
                <a:gd name="T74" fmla="*/ 48 w 164"/>
                <a:gd name="T75" fmla="*/ 76 h 181"/>
                <a:gd name="T76" fmla="*/ 48 w 164"/>
                <a:gd name="T77" fmla="*/ 91 h 181"/>
                <a:gd name="T78" fmla="*/ 48 w 164"/>
                <a:gd name="T79" fmla="*/ 103 h 181"/>
                <a:gd name="T80" fmla="*/ 55 w 164"/>
                <a:gd name="T81" fmla="*/ 127 h 181"/>
                <a:gd name="T82" fmla="*/ 62 w 164"/>
                <a:gd name="T83" fmla="*/ 135 h 181"/>
                <a:gd name="T84" fmla="*/ 71 w 164"/>
                <a:gd name="T85" fmla="*/ 141 h 181"/>
                <a:gd name="T86" fmla="*/ 94 w 164"/>
                <a:gd name="T87" fmla="*/ 150 h 181"/>
                <a:gd name="T88" fmla="*/ 108 w 164"/>
                <a:gd name="T89" fmla="*/ 150 h 181"/>
                <a:gd name="T90" fmla="*/ 111 w 164"/>
                <a:gd name="T91" fmla="*/ 150 h 181"/>
                <a:gd name="T92" fmla="*/ 114 w 164"/>
                <a:gd name="T93" fmla="*/ 150 h 181"/>
                <a:gd name="T94" fmla="*/ 117 w 164"/>
                <a:gd name="T95" fmla="*/ 150 h 181"/>
                <a:gd name="T96" fmla="*/ 120 w 164"/>
                <a:gd name="T97" fmla="*/ 150 h 181"/>
                <a:gd name="T98" fmla="*/ 120 w 164"/>
                <a:gd name="T99" fmla="*/ 115 h 181"/>
                <a:gd name="T100" fmla="*/ 85 w 164"/>
                <a:gd name="T101" fmla="*/ 115 h 181"/>
                <a:gd name="T102" fmla="*/ 85 w 164"/>
                <a:gd name="T103" fmla="*/ 82 h 181"/>
                <a:gd name="T104" fmla="*/ 164 w 164"/>
                <a:gd name="T105" fmla="*/ 82 h 181"/>
                <a:gd name="T106" fmla="*/ 164 w 164"/>
                <a:gd name="T107" fmla="*/ 16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4" h="181">
                  <a:moveTo>
                    <a:pt x="164" y="168"/>
                  </a:moveTo>
                  <a:lnTo>
                    <a:pt x="151" y="173"/>
                  </a:lnTo>
                  <a:lnTo>
                    <a:pt x="134" y="177"/>
                  </a:lnTo>
                  <a:lnTo>
                    <a:pt x="114" y="181"/>
                  </a:lnTo>
                  <a:lnTo>
                    <a:pt x="95" y="181"/>
                  </a:lnTo>
                  <a:lnTo>
                    <a:pt x="74" y="181"/>
                  </a:lnTo>
                  <a:lnTo>
                    <a:pt x="39" y="168"/>
                  </a:lnTo>
                  <a:lnTo>
                    <a:pt x="26" y="158"/>
                  </a:lnTo>
                  <a:lnTo>
                    <a:pt x="14" y="145"/>
                  </a:lnTo>
                  <a:lnTo>
                    <a:pt x="2" y="112"/>
                  </a:lnTo>
                  <a:lnTo>
                    <a:pt x="0" y="91"/>
                  </a:lnTo>
                  <a:lnTo>
                    <a:pt x="2" y="72"/>
                  </a:lnTo>
                  <a:lnTo>
                    <a:pt x="14" y="39"/>
                  </a:lnTo>
                  <a:lnTo>
                    <a:pt x="26" y="26"/>
                  </a:lnTo>
                  <a:lnTo>
                    <a:pt x="39" y="14"/>
                  </a:lnTo>
                  <a:lnTo>
                    <a:pt x="75" y="1"/>
                  </a:lnTo>
                  <a:lnTo>
                    <a:pt x="97" y="0"/>
                  </a:lnTo>
                  <a:lnTo>
                    <a:pt x="114" y="1"/>
                  </a:lnTo>
                  <a:lnTo>
                    <a:pt x="130" y="4"/>
                  </a:lnTo>
                  <a:lnTo>
                    <a:pt x="146" y="7"/>
                  </a:lnTo>
                  <a:lnTo>
                    <a:pt x="164" y="16"/>
                  </a:lnTo>
                  <a:lnTo>
                    <a:pt x="164" y="57"/>
                  </a:lnTo>
                  <a:lnTo>
                    <a:pt x="159" y="57"/>
                  </a:lnTo>
                  <a:lnTo>
                    <a:pt x="156" y="55"/>
                  </a:lnTo>
                  <a:lnTo>
                    <a:pt x="150" y="50"/>
                  </a:lnTo>
                  <a:lnTo>
                    <a:pt x="143" y="46"/>
                  </a:lnTo>
                  <a:lnTo>
                    <a:pt x="137" y="42"/>
                  </a:lnTo>
                  <a:lnTo>
                    <a:pt x="130" y="39"/>
                  </a:lnTo>
                  <a:lnTo>
                    <a:pt x="121" y="36"/>
                  </a:lnTo>
                  <a:lnTo>
                    <a:pt x="112" y="33"/>
                  </a:lnTo>
                  <a:lnTo>
                    <a:pt x="102" y="33"/>
                  </a:lnTo>
                  <a:lnTo>
                    <a:pt x="91" y="33"/>
                  </a:lnTo>
                  <a:lnTo>
                    <a:pt x="81" y="36"/>
                  </a:lnTo>
                  <a:lnTo>
                    <a:pt x="71" y="40"/>
                  </a:lnTo>
                  <a:lnTo>
                    <a:pt x="63" y="47"/>
                  </a:lnTo>
                  <a:lnTo>
                    <a:pt x="56" y="55"/>
                  </a:lnTo>
                  <a:lnTo>
                    <a:pt x="52" y="65"/>
                  </a:lnTo>
                  <a:lnTo>
                    <a:pt x="48" y="76"/>
                  </a:lnTo>
                  <a:lnTo>
                    <a:pt x="48" y="91"/>
                  </a:lnTo>
                  <a:lnTo>
                    <a:pt x="48" y="103"/>
                  </a:lnTo>
                  <a:lnTo>
                    <a:pt x="55" y="127"/>
                  </a:lnTo>
                  <a:lnTo>
                    <a:pt x="62" y="135"/>
                  </a:lnTo>
                  <a:lnTo>
                    <a:pt x="71" y="141"/>
                  </a:lnTo>
                  <a:lnTo>
                    <a:pt x="94" y="150"/>
                  </a:lnTo>
                  <a:lnTo>
                    <a:pt x="108" y="150"/>
                  </a:lnTo>
                  <a:lnTo>
                    <a:pt x="111" y="150"/>
                  </a:lnTo>
                  <a:lnTo>
                    <a:pt x="114" y="150"/>
                  </a:lnTo>
                  <a:lnTo>
                    <a:pt x="117" y="150"/>
                  </a:lnTo>
                  <a:lnTo>
                    <a:pt x="120" y="150"/>
                  </a:lnTo>
                  <a:lnTo>
                    <a:pt x="120" y="115"/>
                  </a:lnTo>
                  <a:lnTo>
                    <a:pt x="85" y="115"/>
                  </a:lnTo>
                  <a:lnTo>
                    <a:pt x="85" y="82"/>
                  </a:lnTo>
                  <a:lnTo>
                    <a:pt x="164" y="82"/>
                  </a:lnTo>
                  <a:lnTo>
                    <a:pt x="164" y="168"/>
                  </a:lnTo>
                  <a:close/>
                </a:path>
              </a:pathLst>
            </a:custGeom>
            <a:solidFill>
              <a:srgbClr val="9AAD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9" name="Freeform 2942"/>
            <p:cNvSpPr>
              <a:spLocks/>
            </p:cNvSpPr>
            <p:nvPr/>
          </p:nvSpPr>
          <p:spPr bwMode="auto">
            <a:xfrm>
              <a:off x="1012" y="4128"/>
              <a:ext cx="50" cy="60"/>
            </a:xfrm>
            <a:custGeom>
              <a:avLst/>
              <a:gdLst>
                <a:gd name="T0" fmla="*/ 148 w 150"/>
                <a:gd name="T1" fmla="*/ 134 h 180"/>
                <a:gd name="T2" fmla="*/ 128 w 150"/>
                <a:gd name="T3" fmla="*/ 164 h 180"/>
                <a:gd name="T4" fmla="*/ 86 w 150"/>
                <a:gd name="T5" fmla="*/ 180 h 180"/>
                <a:gd name="T6" fmla="*/ 47 w 150"/>
                <a:gd name="T7" fmla="*/ 180 h 180"/>
                <a:gd name="T8" fmla="*/ 14 w 150"/>
                <a:gd name="T9" fmla="*/ 173 h 180"/>
                <a:gd name="T10" fmla="*/ 0 w 150"/>
                <a:gd name="T11" fmla="*/ 125 h 180"/>
                <a:gd name="T12" fmla="*/ 20 w 150"/>
                <a:gd name="T13" fmla="*/ 135 h 180"/>
                <a:gd name="T14" fmla="*/ 53 w 150"/>
                <a:gd name="T15" fmla="*/ 147 h 180"/>
                <a:gd name="T16" fmla="*/ 75 w 150"/>
                <a:gd name="T17" fmla="*/ 148 h 180"/>
                <a:gd name="T18" fmla="*/ 86 w 150"/>
                <a:gd name="T19" fmla="*/ 147 h 180"/>
                <a:gd name="T20" fmla="*/ 96 w 150"/>
                <a:gd name="T21" fmla="*/ 143 h 180"/>
                <a:gd name="T22" fmla="*/ 102 w 150"/>
                <a:gd name="T23" fmla="*/ 135 h 180"/>
                <a:gd name="T24" fmla="*/ 102 w 150"/>
                <a:gd name="T25" fmla="*/ 125 h 180"/>
                <a:gd name="T26" fmla="*/ 92 w 150"/>
                <a:gd name="T27" fmla="*/ 117 h 180"/>
                <a:gd name="T28" fmla="*/ 73 w 150"/>
                <a:gd name="T29" fmla="*/ 112 h 180"/>
                <a:gd name="T30" fmla="*/ 53 w 150"/>
                <a:gd name="T31" fmla="*/ 107 h 180"/>
                <a:gd name="T32" fmla="*/ 23 w 150"/>
                <a:gd name="T33" fmla="*/ 97 h 180"/>
                <a:gd name="T34" fmla="*/ 3 w 150"/>
                <a:gd name="T35" fmla="*/ 72 h 180"/>
                <a:gd name="T36" fmla="*/ 3 w 150"/>
                <a:gd name="T37" fmla="*/ 43 h 180"/>
                <a:gd name="T38" fmla="*/ 23 w 150"/>
                <a:gd name="T39" fmla="*/ 14 h 180"/>
                <a:gd name="T40" fmla="*/ 63 w 150"/>
                <a:gd name="T41" fmla="*/ 0 h 180"/>
                <a:gd name="T42" fmla="*/ 96 w 150"/>
                <a:gd name="T43" fmla="*/ 0 h 180"/>
                <a:gd name="T44" fmla="*/ 130 w 150"/>
                <a:gd name="T45" fmla="*/ 6 h 180"/>
                <a:gd name="T46" fmla="*/ 143 w 150"/>
                <a:gd name="T47" fmla="*/ 52 h 180"/>
                <a:gd name="T48" fmla="*/ 127 w 150"/>
                <a:gd name="T49" fmla="*/ 43 h 180"/>
                <a:gd name="T50" fmla="*/ 96 w 150"/>
                <a:gd name="T51" fmla="*/ 32 h 180"/>
                <a:gd name="T52" fmla="*/ 75 w 150"/>
                <a:gd name="T53" fmla="*/ 32 h 180"/>
                <a:gd name="T54" fmla="*/ 65 w 150"/>
                <a:gd name="T55" fmla="*/ 33 h 180"/>
                <a:gd name="T56" fmla="*/ 55 w 150"/>
                <a:gd name="T57" fmla="*/ 38 h 180"/>
                <a:gd name="T58" fmla="*/ 49 w 150"/>
                <a:gd name="T59" fmla="*/ 45 h 180"/>
                <a:gd name="T60" fmla="*/ 49 w 150"/>
                <a:gd name="T61" fmla="*/ 55 h 180"/>
                <a:gd name="T62" fmla="*/ 60 w 150"/>
                <a:gd name="T63" fmla="*/ 63 h 180"/>
                <a:gd name="T64" fmla="*/ 82 w 150"/>
                <a:gd name="T65" fmla="*/ 68 h 180"/>
                <a:gd name="T66" fmla="*/ 101 w 150"/>
                <a:gd name="T67" fmla="*/ 72 h 180"/>
                <a:gd name="T68" fmla="*/ 128 w 150"/>
                <a:gd name="T69" fmla="*/ 82 h 180"/>
                <a:gd name="T70" fmla="*/ 148 w 150"/>
                <a:gd name="T71" fmla="*/ 10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0" h="180">
                  <a:moveTo>
                    <a:pt x="150" y="122"/>
                  </a:moveTo>
                  <a:lnTo>
                    <a:pt x="148" y="134"/>
                  </a:lnTo>
                  <a:lnTo>
                    <a:pt x="138" y="156"/>
                  </a:lnTo>
                  <a:lnTo>
                    <a:pt x="128" y="164"/>
                  </a:lnTo>
                  <a:lnTo>
                    <a:pt x="117" y="171"/>
                  </a:lnTo>
                  <a:lnTo>
                    <a:pt x="86" y="180"/>
                  </a:lnTo>
                  <a:lnTo>
                    <a:pt x="68" y="180"/>
                  </a:lnTo>
                  <a:lnTo>
                    <a:pt x="47" y="180"/>
                  </a:lnTo>
                  <a:lnTo>
                    <a:pt x="30" y="176"/>
                  </a:lnTo>
                  <a:lnTo>
                    <a:pt x="14" y="173"/>
                  </a:lnTo>
                  <a:lnTo>
                    <a:pt x="0" y="167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20" y="135"/>
                  </a:lnTo>
                  <a:lnTo>
                    <a:pt x="36" y="143"/>
                  </a:lnTo>
                  <a:lnTo>
                    <a:pt x="53" y="147"/>
                  </a:lnTo>
                  <a:lnTo>
                    <a:pt x="69" y="148"/>
                  </a:lnTo>
                  <a:lnTo>
                    <a:pt x="75" y="148"/>
                  </a:lnTo>
                  <a:lnTo>
                    <a:pt x="81" y="147"/>
                  </a:lnTo>
                  <a:lnTo>
                    <a:pt x="86" y="147"/>
                  </a:lnTo>
                  <a:lnTo>
                    <a:pt x="92" y="145"/>
                  </a:lnTo>
                  <a:lnTo>
                    <a:pt x="96" y="143"/>
                  </a:lnTo>
                  <a:lnTo>
                    <a:pt x="99" y="140"/>
                  </a:lnTo>
                  <a:lnTo>
                    <a:pt x="102" y="135"/>
                  </a:lnTo>
                  <a:lnTo>
                    <a:pt x="104" y="130"/>
                  </a:lnTo>
                  <a:lnTo>
                    <a:pt x="102" y="125"/>
                  </a:lnTo>
                  <a:lnTo>
                    <a:pt x="98" y="121"/>
                  </a:lnTo>
                  <a:lnTo>
                    <a:pt x="92" y="117"/>
                  </a:lnTo>
                  <a:lnTo>
                    <a:pt x="84" y="114"/>
                  </a:lnTo>
                  <a:lnTo>
                    <a:pt x="73" y="112"/>
                  </a:lnTo>
                  <a:lnTo>
                    <a:pt x="63" y="109"/>
                  </a:lnTo>
                  <a:lnTo>
                    <a:pt x="53" y="107"/>
                  </a:lnTo>
                  <a:lnTo>
                    <a:pt x="43" y="104"/>
                  </a:lnTo>
                  <a:lnTo>
                    <a:pt x="23" y="97"/>
                  </a:lnTo>
                  <a:lnTo>
                    <a:pt x="11" y="85"/>
                  </a:lnTo>
                  <a:lnTo>
                    <a:pt x="3" y="72"/>
                  </a:lnTo>
                  <a:lnTo>
                    <a:pt x="1" y="55"/>
                  </a:lnTo>
                  <a:lnTo>
                    <a:pt x="3" y="43"/>
                  </a:lnTo>
                  <a:lnTo>
                    <a:pt x="13" y="23"/>
                  </a:lnTo>
                  <a:lnTo>
                    <a:pt x="23" y="14"/>
                  </a:lnTo>
                  <a:lnTo>
                    <a:pt x="35" y="7"/>
                  </a:lnTo>
                  <a:lnTo>
                    <a:pt x="63" y="0"/>
                  </a:lnTo>
                  <a:lnTo>
                    <a:pt x="79" y="0"/>
                  </a:lnTo>
                  <a:lnTo>
                    <a:pt x="96" y="0"/>
                  </a:lnTo>
                  <a:lnTo>
                    <a:pt x="114" y="3"/>
                  </a:lnTo>
                  <a:lnTo>
                    <a:pt x="130" y="6"/>
                  </a:lnTo>
                  <a:lnTo>
                    <a:pt x="143" y="12"/>
                  </a:lnTo>
                  <a:lnTo>
                    <a:pt x="143" y="52"/>
                  </a:lnTo>
                  <a:lnTo>
                    <a:pt x="138" y="52"/>
                  </a:lnTo>
                  <a:lnTo>
                    <a:pt x="127" y="43"/>
                  </a:lnTo>
                  <a:lnTo>
                    <a:pt x="112" y="38"/>
                  </a:lnTo>
                  <a:lnTo>
                    <a:pt x="96" y="32"/>
                  </a:lnTo>
                  <a:lnTo>
                    <a:pt x="81" y="32"/>
                  </a:lnTo>
                  <a:lnTo>
                    <a:pt x="75" y="32"/>
                  </a:lnTo>
                  <a:lnTo>
                    <a:pt x="69" y="32"/>
                  </a:lnTo>
                  <a:lnTo>
                    <a:pt x="65" y="33"/>
                  </a:lnTo>
                  <a:lnTo>
                    <a:pt x="59" y="35"/>
                  </a:lnTo>
                  <a:lnTo>
                    <a:pt x="55" y="38"/>
                  </a:lnTo>
                  <a:lnTo>
                    <a:pt x="50" y="40"/>
                  </a:lnTo>
                  <a:lnTo>
                    <a:pt x="49" y="45"/>
                  </a:lnTo>
                  <a:lnTo>
                    <a:pt x="47" y="49"/>
                  </a:lnTo>
                  <a:lnTo>
                    <a:pt x="49" y="55"/>
                  </a:lnTo>
                  <a:lnTo>
                    <a:pt x="53" y="59"/>
                  </a:lnTo>
                  <a:lnTo>
                    <a:pt x="60" y="63"/>
                  </a:lnTo>
                  <a:lnTo>
                    <a:pt x="73" y="66"/>
                  </a:lnTo>
                  <a:lnTo>
                    <a:pt x="82" y="68"/>
                  </a:lnTo>
                  <a:lnTo>
                    <a:pt x="91" y="69"/>
                  </a:lnTo>
                  <a:lnTo>
                    <a:pt x="101" y="72"/>
                  </a:lnTo>
                  <a:lnTo>
                    <a:pt x="111" y="75"/>
                  </a:lnTo>
                  <a:lnTo>
                    <a:pt x="128" y="82"/>
                  </a:lnTo>
                  <a:lnTo>
                    <a:pt x="140" y="92"/>
                  </a:lnTo>
                  <a:lnTo>
                    <a:pt x="148" y="105"/>
                  </a:lnTo>
                  <a:lnTo>
                    <a:pt x="150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0" name="Freeform 2943"/>
            <p:cNvSpPr>
              <a:spLocks noEditPoints="1"/>
            </p:cNvSpPr>
            <p:nvPr/>
          </p:nvSpPr>
          <p:spPr bwMode="auto">
            <a:xfrm>
              <a:off x="1068" y="4142"/>
              <a:ext cx="48" cy="46"/>
            </a:xfrm>
            <a:custGeom>
              <a:avLst/>
              <a:gdLst>
                <a:gd name="T0" fmla="*/ 144 w 144"/>
                <a:gd name="T1" fmla="*/ 69 h 139"/>
                <a:gd name="T2" fmla="*/ 144 w 144"/>
                <a:gd name="T3" fmla="*/ 85 h 139"/>
                <a:gd name="T4" fmla="*/ 134 w 144"/>
                <a:gd name="T5" fmla="*/ 111 h 139"/>
                <a:gd name="T6" fmla="*/ 126 w 144"/>
                <a:gd name="T7" fmla="*/ 121 h 139"/>
                <a:gd name="T8" fmla="*/ 116 w 144"/>
                <a:gd name="T9" fmla="*/ 129 h 139"/>
                <a:gd name="T10" fmla="*/ 90 w 144"/>
                <a:gd name="T11" fmla="*/ 138 h 139"/>
                <a:gd name="T12" fmla="*/ 72 w 144"/>
                <a:gd name="T13" fmla="*/ 139 h 139"/>
                <a:gd name="T14" fmla="*/ 57 w 144"/>
                <a:gd name="T15" fmla="*/ 138 h 139"/>
                <a:gd name="T16" fmla="*/ 29 w 144"/>
                <a:gd name="T17" fmla="*/ 129 h 139"/>
                <a:gd name="T18" fmla="*/ 19 w 144"/>
                <a:gd name="T19" fmla="*/ 121 h 139"/>
                <a:gd name="T20" fmla="*/ 11 w 144"/>
                <a:gd name="T21" fmla="*/ 111 h 139"/>
                <a:gd name="T22" fmla="*/ 2 w 144"/>
                <a:gd name="T23" fmla="*/ 85 h 139"/>
                <a:gd name="T24" fmla="*/ 0 w 144"/>
                <a:gd name="T25" fmla="*/ 69 h 139"/>
                <a:gd name="T26" fmla="*/ 2 w 144"/>
                <a:gd name="T27" fmla="*/ 53 h 139"/>
                <a:gd name="T28" fmla="*/ 11 w 144"/>
                <a:gd name="T29" fmla="*/ 27 h 139"/>
                <a:gd name="T30" fmla="*/ 19 w 144"/>
                <a:gd name="T31" fmla="*/ 19 h 139"/>
                <a:gd name="T32" fmla="*/ 29 w 144"/>
                <a:gd name="T33" fmla="*/ 10 h 139"/>
                <a:gd name="T34" fmla="*/ 57 w 144"/>
                <a:gd name="T35" fmla="*/ 0 h 139"/>
                <a:gd name="T36" fmla="*/ 72 w 144"/>
                <a:gd name="T37" fmla="*/ 0 h 139"/>
                <a:gd name="T38" fmla="*/ 90 w 144"/>
                <a:gd name="T39" fmla="*/ 0 h 139"/>
                <a:gd name="T40" fmla="*/ 116 w 144"/>
                <a:gd name="T41" fmla="*/ 10 h 139"/>
                <a:gd name="T42" fmla="*/ 126 w 144"/>
                <a:gd name="T43" fmla="*/ 19 h 139"/>
                <a:gd name="T44" fmla="*/ 134 w 144"/>
                <a:gd name="T45" fmla="*/ 29 h 139"/>
                <a:gd name="T46" fmla="*/ 144 w 144"/>
                <a:gd name="T47" fmla="*/ 53 h 139"/>
                <a:gd name="T48" fmla="*/ 144 w 144"/>
                <a:gd name="T49" fmla="*/ 69 h 139"/>
                <a:gd name="T50" fmla="*/ 93 w 144"/>
                <a:gd name="T51" fmla="*/ 101 h 139"/>
                <a:gd name="T52" fmla="*/ 97 w 144"/>
                <a:gd name="T53" fmla="*/ 96 h 139"/>
                <a:gd name="T54" fmla="*/ 98 w 144"/>
                <a:gd name="T55" fmla="*/ 89 h 139"/>
                <a:gd name="T56" fmla="*/ 101 w 144"/>
                <a:gd name="T57" fmla="*/ 80 h 139"/>
                <a:gd name="T58" fmla="*/ 101 w 144"/>
                <a:gd name="T59" fmla="*/ 69 h 139"/>
                <a:gd name="T60" fmla="*/ 101 w 144"/>
                <a:gd name="T61" fmla="*/ 59 h 139"/>
                <a:gd name="T62" fmla="*/ 98 w 144"/>
                <a:gd name="T63" fmla="*/ 50 h 139"/>
                <a:gd name="T64" fmla="*/ 97 w 144"/>
                <a:gd name="T65" fmla="*/ 43 h 139"/>
                <a:gd name="T66" fmla="*/ 93 w 144"/>
                <a:gd name="T67" fmla="*/ 37 h 139"/>
                <a:gd name="T68" fmla="*/ 88 w 144"/>
                <a:gd name="T69" fmla="*/ 33 h 139"/>
                <a:gd name="T70" fmla="*/ 84 w 144"/>
                <a:gd name="T71" fmla="*/ 30 h 139"/>
                <a:gd name="T72" fmla="*/ 78 w 144"/>
                <a:gd name="T73" fmla="*/ 29 h 139"/>
                <a:gd name="T74" fmla="*/ 72 w 144"/>
                <a:gd name="T75" fmla="*/ 29 h 139"/>
                <a:gd name="T76" fmla="*/ 67 w 144"/>
                <a:gd name="T77" fmla="*/ 29 h 139"/>
                <a:gd name="T78" fmla="*/ 62 w 144"/>
                <a:gd name="T79" fmla="*/ 30 h 139"/>
                <a:gd name="T80" fmla="*/ 57 w 144"/>
                <a:gd name="T81" fmla="*/ 33 h 139"/>
                <a:gd name="T82" fmla="*/ 52 w 144"/>
                <a:gd name="T83" fmla="*/ 37 h 139"/>
                <a:gd name="T84" fmla="*/ 49 w 144"/>
                <a:gd name="T85" fmla="*/ 42 h 139"/>
                <a:gd name="T86" fmla="*/ 47 w 144"/>
                <a:gd name="T87" fmla="*/ 49 h 139"/>
                <a:gd name="T88" fmla="*/ 45 w 144"/>
                <a:gd name="T89" fmla="*/ 57 h 139"/>
                <a:gd name="T90" fmla="*/ 44 w 144"/>
                <a:gd name="T91" fmla="*/ 69 h 139"/>
                <a:gd name="T92" fmla="*/ 45 w 144"/>
                <a:gd name="T93" fmla="*/ 80 h 139"/>
                <a:gd name="T94" fmla="*/ 47 w 144"/>
                <a:gd name="T95" fmla="*/ 88 h 139"/>
                <a:gd name="T96" fmla="*/ 48 w 144"/>
                <a:gd name="T97" fmla="*/ 96 h 139"/>
                <a:gd name="T98" fmla="*/ 52 w 144"/>
                <a:gd name="T99" fmla="*/ 101 h 139"/>
                <a:gd name="T100" fmla="*/ 57 w 144"/>
                <a:gd name="T101" fmla="*/ 105 h 139"/>
                <a:gd name="T102" fmla="*/ 61 w 144"/>
                <a:gd name="T103" fmla="*/ 108 h 139"/>
                <a:gd name="T104" fmla="*/ 67 w 144"/>
                <a:gd name="T105" fmla="*/ 109 h 139"/>
                <a:gd name="T106" fmla="*/ 72 w 144"/>
                <a:gd name="T107" fmla="*/ 109 h 139"/>
                <a:gd name="T108" fmla="*/ 78 w 144"/>
                <a:gd name="T109" fmla="*/ 109 h 139"/>
                <a:gd name="T110" fmla="*/ 84 w 144"/>
                <a:gd name="T111" fmla="*/ 108 h 139"/>
                <a:gd name="T112" fmla="*/ 88 w 144"/>
                <a:gd name="T113" fmla="*/ 105 h 139"/>
                <a:gd name="T114" fmla="*/ 93 w 144"/>
                <a:gd name="T115" fmla="*/ 10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4" h="139">
                  <a:moveTo>
                    <a:pt x="144" y="69"/>
                  </a:moveTo>
                  <a:lnTo>
                    <a:pt x="144" y="85"/>
                  </a:lnTo>
                  <a:lnTo>
                    <a:pt x="134" y="111"/>
                  </a:lnTo>
                  <a:lnTo>
                    <a:pt x="126" y="121"/>
                  </a:lnTo>
                  <a:lnTo>
                    <a:pt x="116" y="129"/>
                  </a:lnTo>
                  <a:lnTo>
                    <a:pt x="90" y="138"/>
                  </a:lnTo>
                  <a:lnTo>
                    <a:pt x="72" y="139"/>
                  </a:lnTo>
                  <a:lnTo>
                    <a:pt x="57" y="138"/>
                  </a:lnTo>
                  <a:lnTo>
                    <a:pt x="29" y="129"/>
                  </a:lnTo>
                  <a:lnTo>
                    <a:pt x="19" y="121"/>
                  </a:lnTo>
                  <a:lnTo>
                    <a:pt x="11" y="111"/>
                  </a:lnTo>
                  <a:lnTo>
                    <a:pt x="2" y="85"/>
                  </a:lnTo>
                  <a:lnTo>
                    <a:pt x="0" y="69"/>
                  </a:lnTo>
                  <a:lnTo>
                    <a:pt x="2" y="53"/>
                  </a:lnTo>
                  <a:lnTo>
                    <a:pt x="11" y="27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57" y="0"/>
                  </a:lnTo>
                  <a:lnTo>
                    <a:pt x="72" y="0"/>
                  </a:lnTo>
                  <a:lnTo>
                    <a:pt x="90" y="0"/>
                  </a:lnTo>
                  <a:lnTo>
                    <a:pt x="116" y="10"/>
                  </a:lnTo>
                  <a:lnTo>
                    <a:pt x="126" y="19"/>
                  </a:lnTo>
                  <a:lnTo>
                    <a:pt x="134" y="29"/>
                  </a:lnTo>
                  <a:lnTo>
                    <a:pt x="144" y="53"/>
                  </a:lnTo>
                  <a:lnTo>
                    <a:pt x="144" y="69"/>
                  </a:lnTo>
                  <a:close/>
                  <a:moveTo>
                    <a:pt x="93" y="101"/>
                  </a:moveTo>
                  <a:lnTo>
                    <a:pt x="97" y="96"/>
                  </a:lnTo>
                  <a:lnTo>
                    <a:pt x="98" y="89"/>
                  </a:lnTo>
                  <a:lnTo>
                    <a:pt x="101" y="80"/>
                  </a:lnTo>
                  <a:lnTo>
                    <a:pt x="101" y="69"/>
                  </a:lnTo>
                  <a:lnTo>
                    <a:pt x="101" y="59"/>
                  </a:lnTo>
                  <a:lnTo>
                    <a:pt x="98" y="50"/>
                  </a:lnTo>
                  <a:lnTo>
                    <a:pt x="97" y="43"/>
                  </a:lnTo>
                  <a:lnTo>
                    <a:pt x="93" y="37"/>
                  </a:lnTo>
                  <a:lnTo>
                    <a:pt x="88" y="33"/>
                  </a:lnTo>
                  <a:lnTo>
                    <a:pt x="84" y="30"/>
                  </a:lnTo>
                  <a:lnTo>
                    <a:pt x="78" y="29"/>
                  </a:lnTo>
                  <a:lnTo>
                    <a:pt x="72" y="29"/>
                  </a:lnTo>
                  <a:lnTo>
                    <a:pt x="67" y="29"/>
                  </a:lnTo>
                  <a:lnTo>
                    <a:pt x="62" y="30"/>
                  </a:lnTo>
                  <a:lnTo>
                    <a:pt x="57" y="33"/>
                  </a:lnTo>
                  <a:lnTo>
                    <a:pt x="52" y="37"/>
                  </a:lnTo>
                  <a:lnTo>
                    <a:pt x="49" y="42"/>
                  </a:lnTo>
                  <a:lnTo>
                    <a:pt x="47" y="49"/>
                  </a:lnTo>
                  <a:lnTo>
                    <a:pt x="45" y="57"/>
                  </a:lnTo>
                  <a:lnTo>
                    <a:pt x="44" y="69"/>
                  </a:lnTo>
                  <a:lnTo>
                    <a:pt x="45" y="80"/>
                  </a:lnTo>
                  <a:lnTo>
                    <a:pt x="47" y="88"/>
                  </a:lnTo>
                  <a:lnTo>
                    <a:pt x="48" y="96"/>
                  </a:lnTo>
                  <a:lnTo>
                    <a:pt x="52" y="101"/>
                  </a:lnTo>
                  <a:lnTo>
                    <a:pt x="57" y="105"/>
                  </a:lnTo>
                  <a:lnTo>
                    <a:pt x="61" y="108"/>
                  </a:lnTo>
                  <a:lnTo>
                    <a:pt x="67" y="109"/>
                  </a:lnTo>
                  <a:lnTo>
                    <a:pt x="72" y="109"/>
                  </a:lnTo>
                  <a:lnTo>
                    <a:pt x="78" y="109"/>
                  </a:lnTo>
                  <a:lnTo>
                    <a:pt x="84" y="108"/>
                  </a:lnTo>
                  <a:lnTo>
                    <a:pt x="88" y="105"/>
                  </a:lnTo>
                  <a:lnTo>
                    <a:pt x="93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1" name="Freeform 2944"/>
            <p:cNvSpPr>
              <a:spLocks/>
            </p:cNvSpPr>
            <p:nvPr/>
          </p:nvSpPr>
          <p:spPr bwMode="auto">
            <a:xfrm>
              <a:off x="1127" y="4143"/>
              <a:ext cx="43" cy="45"/>
            </a:xfrm>
            <a:custGeom>
              <a:avLst/>
              <a:gdLst>
                <a:gd name="T0" fmla="*/ 131 w 131"/>
                <a:gd name="T1" fmla="*/ 132 h 135"/>
                <a:gd name="T2" fmla="*/ 89 w 131"/>
                <a:gd name="T3" fmla="*/ 132 h 135"/>
                <a:gd name="T4" fmla="*/ 89 w 131"/>
                <a:gd name="T5" fmla="*/ 118 h 135"/>
                <a:gd name="T6" fmla="*/ 77 w 131"/>
                <a:gd name="T7" fmla="*/ 125 h 135"/>
                <a:gd name="T8" fmla="*/ 67 w 131"/>
                <a:gd name="T9" fmla="*/ 131 h 135"/>
                <a:gd name="T10" fmla="*/ 57 w 131"/>
                <a:gd name="T11" fmla="*/ 135 h 135"/>
                <a:gd name="T12" fmla="*/ 44 w 131"/>
                <a:gd name="T13" fmla="*/ 135 h 135"/>
                <a:gd name="T14" fmla="*/ 34 w 131"/>
                <a:gd name="T15" fmla="*/ 135 h 135"/>
                <a:gd name="T16" fmla="*/ 17 w 131"/>
                <a:gd name="T17" fmla="*/ 129 h 135"/>
                <a:gd name="T18" fmla="*/ 11 w 131"/>
                <a:gd name="T19" fmla="*/ 124 h 135"/>
                <a:gd name="T20" fmla="*/ 5 w 131"/>
                <a:gd name="T21" fmla="*/ 116 h 135"/>
                <a:gd name="T22" fmla="*/ 0 w 131"/>
                <a:gd name="T23" fmla="*/ 98 h 135"/>
                <a:gd name="T24" fmla="*/ 0 w 131"/>
                <a:gd name="T25" fmla="*/ 86 h 135"/>
                <a:gd name="T26" fmla="*/ 0 w 131"/>
                <a:gd name="T27" fmla="*/ 0 h 135"/>
                <a:gd name="T28" fmla="*/ 41 w 131"/>
                <a:gd name="T29" fmla="*/ 0 h 135"/>
                <a:gd name="T30" fmla="*/ 41 w 131"/>
                <a:gd name="T31" fmla="*/ 66 h 135"/>
                <a:gd name="T32" fmla="*/ 41 w 131"/>
                <a:gd name="T33" fmla="*/ 75 h 135"/>
                <a:gd name="T34" fmla="*/ 41 w 131"/>
                <a:gd name="T35" fmla="*/ 82 h 135"/>
                <a:gd name="T36" fmla="*/ 43 w 131"/>
                <a:gd name="T37" fmla="*/ 89 h 135"/>
                <a:gd name="T38" fmla="*/ 46 w 131"/>
                <a:gd name="T39" fmla="*/ 93 h 135"/>
                <a:gd name="T40" fmla="*/ 47 w 131"/>
                <a:gd name="T41" fmla="*/ 98 h 135"/>
                <a:gd name="T42" fmla="*/ 52 w 131"/>
                <a:gd name="T43" fmla="*/ 99 h 135"/>
                <a:gd name="T44" fmla="*/ 57 w 131"/>
                <a:gd name="T45" fmla="*/ 100 h 135"/>
                <a:gd name="T46" fmla="*/ 65 w 131"/>
                <a:gd name="T47" fmla="*/ 102 h 135"/>
                <a:gd name="T48" fmla="*/ 70 w 131"/>
                <a:gd name="T49" fmla="*/ 100 h 135"/>
                <a:gd name="T50" fmla="*/ 76 w 131"/>
                <a:gd name="T51" fmla="*/ 99 h 135"/>
                <a:gd name="T52" fmla="*/ 83 w 131"/>
                <a:gd name="T53" fmla="*/ 98 h 135"/>
                <a:gd name="T54" fmla="*/ 89 w 131"/>
                <a:gd name="T55" fmla="*/ 93 h 135"/>
                <a:gd name="T56" fmla="*/ 89 w 131"/>
                <a:gd name="T57" fmla="*/ 0 h 135"/>
                <a:gd name="T58" fmla="*/ 131 w 131"/>
                <a:gd name="T59" fmla="*/ 0 h 135"/>
                <a:gd name="T60" fmla="*/ 131 w 131"/>
                <a:gd name="T61" fmla="*/ 13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1" h="135">
                  <a:moveTo>
                    <a:pt x="131" y="132"/>
                  </a:moveTo>
                  <a:lnTo>
                    <a:pt x="89" y="132"/>
                  </a:lnTo>
                  <a:lnTo>
                    <a:pt x="89" y="118"/>
                  </a:lnTo>
                  <a:lnTo>
                    <a:pt x="77" y="125"/>
                  </a:lnTo>
                  <a:lnTo>
                    <a:pt x="67" y="131"/>
                  </a:lnTo>
                  <a:lnTo>
                    <a:pt x="57" y="135"/>
                  </a:lnTo>
                  <a:lnTo>
                    <a:pt x="44" y="135"/>
                  </a:lnTo>
                  <a:lnTo>
                    <a:pt x="34" y="135"/>
                  </a:lnTo>
                  <a:lnTo>
                    <a:pt x="17" y="129"/>
                  </a:lnTo>
                  <a:lnTo>
                    <a:pt x="11" y="124"/>
                  </a:lnTo>
                  <a:lnTo>
                    <a:pt x="5" y="116"/>
                  </a:lnTo>
                  <a:lnTo>
                    <a:pt x="0" y="98"/>
                  </a:lnTo>
                  <a:lnTo>
                    <a:pt x="0" y="86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66"/>
                  </a:lnTo>
                  <a:lnTo>
                    <a:pt x="41" y="75"/>
                  </a:lnTo>
                  <a:lnTo>
                    <a:pt x="41" y="82"/>
                  </a:lnTo>
                  <a:lnTo>
                    <a:pt x="43" y="89"/>
                  </a:lnTo>
                  <a:lnTo>
                    <a:pt x="46" y="93"/>
                  </a:lnTo>
                  <a:lnTo>
                    <a:pt x="47" y="98"/>
                  </a:lnTo>
                  <a:lnTo>
                    <a:pt x="52" y="99"/>
                  </a:lnTo>
                  <a:lnTo>
                    <a:pt x="57" y="100"/>
                  </a:lnTo>
                  <a:lnTo>
                    <a:pt x="65" y="102"/>
                  </a:lnTo>
                  <a:lnTo>
                    <a:pt x="70" y="100"/>
                  </a:lnTo>
                  <a:lnTo>
                    <a:pt x="76" y="99"/>
                  </a:lnTo>
                  <a:lnTo>
                    <a:pt x="83" y="98"/>
                  </a:lnTo>
                  <a:lnTo>
                    <a:pt x="89" y="93"/>
                  </a:lnTo>
                  <a:lnTo>
                    <a:pt x="89" y="0"/>
                  </a:lnTo>
                  <a:lnTo>
                    <a:pt x="131" y="0"/>
                  </a:lnTo>
                  <a:lnTo>
                    <a:pt x="131" y="1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2" name="Freeform 2945"/>
            <p:cNvSpPr>
              <a:spLocks/>
            </p:cNvSpPr>
            <p:nvPr/>
          </p:nvSpPr>
          <p:spPr bwMode="auto">
            <a:xfrm>
              <a:off x="1184" y="4143"/>
              <a:ext cx="31" cy="44"/>
            </a:xfrm>
            <a:custGeom>
              <a:avLst/>
              <a:gdLst>
                <a:gd name="T0" fmla="*/ 95 w 95"/>
                <a:gd name="T1" fmla="*/ 40 h 132"/>
                <a:gd name="T2" fmla="*/ 92 w 95"/>
                <a:gd name="T3" fmla="*/ 40 h 132"/>
                <a:gd name="T4" fmla="*/ 89 w 95"/>
                <a:gd name="T5" fmla="*/ 40 h 132"/>
                <a:gd name="T6" fmla="*/ 84 w 95"/>
                <a:gd name="T7" fmla="*/ 39 h 132"/>
                <a:gd name="T8" fmla="*/ 78 w 95"/>
                <a:gd name="T9" fmla="*/ 39 h 132"/>
                <a:gd name="T10" fmla="*/ 74 w 95"/>
                <a:gd name="T11" fmla="*/ 39 h 132"/>
                <a:gd name="T12" fmla="*/ 65 w 95"/>
                <a:gd name="T13" fmla="*/ 39 h 132"/>
                <a:gd name="T14" fmla="*/ 58 w 95"/>
                <a:gd name="T15" fmla="*/ 40 h 132"/>
                <a:gd name="T16" fmla="*/ 51 w 95"/>
                <a:gd name="T17" fmla="*/ 41 h 132"/>
                <a:gd name="T18" fmla="*/ 42 w 95"/>
                <a:gd name="T19" fmla="*/ 44 h 132"/>
                <a:gd name="T20" fmla="*/ 42 w 95"/>
                <a:gd name="T21" fmla="*/ 132 h 132"/>
                <a:gd name="T22" fmla="*/ 0 w 95"/>
                <a:gd name="T23" fmla="*/ 132 h 132"/>
                <a:gd name="T24" fmla="*/ 0 w 95"/>
                <a:gd name="T25" fmla="*/ 0 h 132"/>
                <a:gd name="T26" fmla="*/ 42 w 95"/>
                <a:gd name="T27" fmla="*/ 0 h 132"/>
                <a:gd name="T28" fmla="*/ 42 w 95"/>
                <a:gd name="T29" fmla="*/ 20 h 132"/>
                <a:gd name="T30" fmla="*/ 56 w 95"/>
                <a:gd name="T31" fmla="*/ 10 h 132"/>
                <a:gd name="T32" fmla="*/ 66 w 95"/>
                <a:gd name="T33" fmla="*/ 4 h 132"/>
                <a:gd name="T34" fmla="*/ 76 w 95"/>
                <a:gd name="T35" fmla="*/ 1 h 132"/>
                <a:gd name="T36" fmla="*/ 85 w 95"/>
                <a:gd name="T37" fmla="*/ 0 h 132"/>
                <a:gd name="T38" fmla="*/ 88 w 95"/>
                <a:gd name="T39" fmla="*/ 0 h 132"/>
                <a:gd name="T40" fmla="*/ 91 w 95"/>
                <a:gd name="T41" fmla="*/ 0 h 132"/>
                <a:gd name="T42" fmla="*/ 94 w 95"/>
                <a:gd name="T43" fmla="*/ 0 h 132"/>
                <a:gd name="T44" fmla="*/ 95 w 95"/>
                <a:gd name="T45" fmla="*/ 0 h 132"/>
                <a:gd name="T46" fmla="*/ 95 w 95"/>
                <a:gd name="T47" fmla="*/ 4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" h="132">
                  <a:moveTo>
                    <a:pt x="95" y="40"/>
                  </a:moveTo>
                  <a:lnTo>
                    <a:pt x="92" y="40"/>
                  </a:lnTo>
                  <a:lnTo>
                    <a:pt x="89" y="40"/>
                  </a:lnTo>
                  <a:lnTo>
                    <a:pt x="84" y="39"/>
                  </a:lnTo>
                  <a:lnTo>
                    <a:pt x="78" y="39"/>
                  </a:lnTo>
                  <a:lnTo>
                    <a:pt x="74" y="39"/>
                  </a:lnTo>
                  <a:lnTo>
                    <a:pt x="65" y="39"/>
                  </a:lnTo>
                  <a:lnTo>
                    <a:pt x="58" y="40"/>
                  </a:lnTo>
                  <a:lnTo>
                    <a:pt x="51" y="41"/>
                  </a:lnTo>
                  <a:lnTo>
                    <a:pt x="42" y="44"/>
                  </a:lnTo>
                  <a:lnTo>
                    <a:pt x="42" y="132"/>
                  </a:lnTo>
                  <a:lnTo>
                    <a:pt x="0" y="132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20"/>
                  </a:lnTo>
                  <a:lnTo>
                    <a:pt x="56" y="10"/>
                  </a:lnTo>
                  <a:lnTo>
                    <a:pt x="66" y="4"/>
                  </a:lnTo>
                  <a:lnTo>
                    <a:pt x="76" y="1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3" name="Freeform 2946"/>
            <p:cNvSpPr>
              <a:spLocks/>
            </p:cNvSpPr>
            <p:nvPr/>
          </p:nvSpPr>
          <p:spPr bwMode="auto">
            <a:xfrm>
              <a:off x="1220" y="4142"/>
              <a:ext cx="41" cy="46"/>
            </a:xfrm>
            <a:custGeom>
              <a:avLst/>
              <a:gdLst>
                <a:gd name="T0" fmla="*/ 79 w 123"/>
                <a:gd name="T1" fmla="*/ 138 h 138"/>
                <a:gd name="T2" fmla="*/ 61 w 123"/>
                <a:gd name="T3" fmla="*/ 138 h 138"/>
                <a:gd name="T4" fmla="*/ 47 w 123"/>
                <a:gd name="T5" fmla="*/ 134 h 138"/>
                <a:gd name="T6" fmla="*/ 33 w 123"/>
                <a:gd name="T7" fmla="*/ 129 h 138"/>
                <a:gd name="T8" fmla="*/ 23 w 123"/>
                <a:gd name="T9" fmla="*/ 122 h 138"/>
                <a:gd name="T10" fmla="*/ 13 w 123"/>
                <a:gd name="T11" fmla="*/ 112 h 138"/>
                <a:gd name="T12" fmla="*/ 5 w 123"/>
                <a:gd name="T13" fmla="*/ 101 h 138"/>
                <a:gd name="T14" fmla="*/ 1 w 123"/>
                <a:gd name="T15" fmla="*/ 86 h 138"/>
                <a:gd name="T16" fmla="*/ 0 w 123"/>
                <a:gd name="T17" fmla="*/ 70 h 138"/>
                <a:gd name="T18" fmla="*/ 1 w 123"/>
                <a:gd name="T19" fmla="*/ 52 h 138"/>
                <a:gd name="T20" fmla="*/ 7 w 123"/>
                <a:gd name="T21" fmla="*/ 37 h 138"/>
                <a:gd name="T22" fmla="*/ 14 w 123"/>
                <a:gd name="T23" fmla="*/ 26 h 138"/>
                <a:gd name="T24" fmla="*/ 24 w 123"/>
                <a:gd name="T25" fmla="*/ 16 h 138"/>
                <a:gd name="T26" fmla="*/ 34 w 123"/>
                <a:gd name="T27" fmla="*/ 8 h 138"/>
                <a:gd name="T28" fmla="*/ 49 w 123"/>
                <a:gd name="T29" fmla="*/ 4 h 138"/>
                <a:gd name="T30" fmla="*/ 63 w 123"/>
                <a:gd name="T31" fmla="*/ 0 h 138"/>
                <a:gd name="T32" fmla="*/ 77 w 123"/>
                <a:gd name="T33" fmla="*/ 0 h 138"/>
                <a:gd name="T34" fmla="*/ 90 w 123"/>
                <a:gd name="T35" fmla="*/ 0 h 138"/>
                <a:gd name="T36" fmla="*/ 102 w 123"/>
                <a:gd name="T37" fmla="*/ 3 h 138"/>
                <a:gd name="T38" fmla="*/ 113 w 123"/>
                <a:gd name="T39" fmla="*/ 6 h 138"/>
                <a:gd name="T40" fmla="*/ 123 w 123"/>
                <a:gd name="T41" fmla="*/ 10 h 138"/>
                <a:gd name="T42" fmla="*/ 123 w 123"/>
                <a:gd name="T43" fmla="*/ 46 h 138"/>
                <a:gd name="T44" fmla="*/ 118 w 123"/>
                <a:gd name="T45" fmla="*/ 46 h 138"/>
                <a:gd name="T46" fmla="*/ 115 w 123"/>
                <a:gd name="T47" fmla="*/ 44 h 138"/>
                <a:gd name="T48" fmla="*/ 112 w 123"/>
                <a:gd name="T49" fmla="*/ 42 h 138"/>
                <a:gd name="T50" fmla="*/ 108 w 123"/>
                <a:gd name="T51" fmla="*/ 39 h 138"/>
                <a:gd name="T52" fmla="*/ 103 w 123"/>
                <a:gd name="T53" fmla="*/ 36 h 138"/>
                <a:gd name="T54" fmla="*/ 97 w 123"/>
                <a:gd name="T55" fmla="*/ 33 h 138"/>
                <a:gd name="T56" fmla="*/ 92 w 123"/>
                <a:gd name="T57" fmla="*/ 31 h 138"/>
                <a:gd name="T58" fmla="*/ 86 w 123"/>
                <a:gd name="T59" fmla="*/ 30 h 138"/>
                <a:gd name="T60" fmla="*/ 79 w 123"/>
                <a:gd name="T61" fmla="*/ 30 h 138"/>
                <a:gd name="T62" fmla="*/ 63 w 123"/>
                <a:gd name="T63" fmla="*/ 31 h 138"/>
                <a:gd name="T64" fmla="*/ 53 w 123"/>
                <a:gd name="T65" fmla="*/ 40 h 138"/>
                <a:gd name="T66" fmla="*/ 46 w 123"/>
                <a:gd name="T67" fmla="*/ 53 h 138"/>
                <a:gd name="T68" fmla="*/ 44 w 123"/>
                <a:gd name="T69" fmla="*/ 70 h 138"/>
                <a:gd name="T70" fmla="*/ 46 w 123"/>
                <a:gd name="T71" fmla="*/ 88 h 138"/>
                <a:gd name="T72" fmla="*/ 53 w 123"/>
                <a:gd name="T73" fmla="*/ 99 h 138"/>
                <a:gd name="T74" fmla="*/ 64 w 123"/>
                <a:gd name="T75" fmla="*/ 106 h 138"/>
                <a:gd name="T76" fmla="*/ 80 w 123"/>
                <a:gd name="T77" fmla="*/ 108 h 138"/>
                <a:gd name="T78" fmla="*/ 87 w 123"/>
                <a:gd name="T79" fmla="*/ 108 h 138"/>
                <a:gd name="T80" fmla="*/ 93 w 123"/>
                <a:gd name="T81" fmla="*/ 106 h 138"/>
                <a:gd name="T82" fmla="*/ 100 w 123"/>
                <a:gd name="T83" fmla="*/ 105 h 138"/>
                <a:gd name="T84" fmla="*/ 105 w 123"/>
                <a:gd name="T85" fmla="*/ 102 h 138"/>
                <a:gd name="T86" fmla="*/ 109 w 123"/>
                <a:gd name="T87" fmla="*/ 101 h 138"/>
                <a:gd name="T88" fmla="*/ 112 w 123"/>
                <a:gd name="T89" fmla="*/ 98 h 138"/>
                <a:gd name="T90" fmla="*/ 115 w 123"/>
                <a:gd name="T91" fmla="*/ 95 h 138"/>
                <a:gd name="T92" fmla="*/ 118 w 123"/>
                <a:gd name="T93" fmla="*/ 92 h 138"/>
                <a:gd name="T94" fmla="*/ 123 w 123"/>
                <a:gd name="T95" fmla="*/ 92 h 138"/>
                <a:gd name="T96" fmla="*/ 123 w 123"/>
                <a:gd name="T97" fmla="*/ 128 h 138"/>
                <a:gd name="T98" fmla="*/ 113 w 123"/>
                <a:gd name="T99" fmla="*/ 132 h 138"/>
                <a:gd name="T100" fmla="*/ 102 w 123"/>
                <a:gd name="T101" fmla="*/ 135 h 138"/>
                <a:gd name="T102" fmla="*/ 92 w 123"/>
                <a:gd name="T103" fmla="*/ 138 h 138"/>
                <a:gd name="T104" fmla="*/ 79 w 123"/>
                <a:gd name="T10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3" h="138">
                  <a:moveTo>
                    <a:pt x="79" y="138"/>
                  </a:moveTo>
                  <a:lnTo>
                    <a:pt x="61" y="138"/>
                  </a:lnTo>
                  <a:lnTo>
                    <a:pt x="47" y="134"/>
                  </a:lnTo>
                  <a:lnTo>
                    <a:pt x="33" y="129"/>
                  </a:lnTo>
                  <a:lnTo>
                    <a:pt x="23" y="122"/>
                  </a:lnTo>
                  <a:lnTo>
                    <a:pt x="13" y="112"/>
                  </a:lnTo>
                  <a:lnTo>
                    <a:pt x="5" y="101"/>
                  </a:lnTo>
                  <a:lnTo>
                    <a:pt x="1" y="86"/>
                  </a:lnTo>
                  <a:lnTo>
                    <a:pt x="0" y="70"/>
                  </a:lnTo>
                  <a:lnTo>
                    <a:pt x="1" y="52"/>
                  </a:lnTo>
                  <a:lnTo>
                    <a:pt x="7" y="37"/>
                  </a:lnTo>
                  <a:lnTo>
                    <a:pt x="14" y="26"/>
                  </a:lnTo>
                  <a:lnTo>
                    <a:pt x="24" y="16"/>
                  </a:lnTo>
                  <a:lnTo>
                    <a:pt x="34" y="8"/>
                  </a:lnTo>
                  <a:lnTo>
                    <a:pt x="49" y="4"/>
                  </a:lnTo>
                  <a:lnTo>
                    <a:pt x="63" y="0"/>
                  </a:lnTo>
                  <a:lnTo>
                    <a:pt x="77" y="0"/>
                  </a:lnTo>
                  <a:lnTo>
                    <a:pt x="90" y="0"/>
                  </a:lnTo>
                  <a:lnTo>
                    <a:pt x="102" y="3"/>
                  </a:lnTo>
                  <a:lnTo>
                    <a:pt x="113" y="6"/>
                  </a:lnTo>
                  <a:lnTo>
                    <a:pt x="123" y="10"/>
                  </a:lnTo>
                  <a:lnTo>
                    <a:pt x="123" y="46"/>
                  </a:lnTo>
                  <a:lnTo>
                    <a:pt x="118" y="46"/>
                  </a:lnTo>
                  <a:lnTo>
                    <a:pt x="115" y="44"/>
                  </a:lnTo>
                  <a:lnTo>
                    <a:pt x="112" y="42"/>
                  </a:lnTo>
                  <a:lnTo>
                    <a:pt x="108" y="39"/>
                  </a:lnTo>
                  <a:lnTo>
                    <a:pt x="103" y="36"/>
                  </a:lnTo>
                  <a:lnTo>
                    <a:pt x="97" y="33"/>
                  </a:lnTo>
                  <a:lnTo>
                    <a:pt x="92" y="31"/>
                  </a:lnTo>
                  <a:lnTo>
                    <a:pt x="86" y="30"/>
                  </a:lnTo>
                  <a:lnTo>
                    <a:pt x="79" y="30"/>
                  </a:lnTo>
                  <a:lnTo>
                    <a:pt x="63" y="31"/>
                  </a:lnTo>
                  <a:lnTo>
                    <a:pt x="53" y="40"/>
                  </a:lnTo>
                  <a:lnTo>
                    <a:pt x="46" y="53"/>
                  </a:lnTo>
                  <a:lnTo>
                    <a:pt x="44" y="70"/>
                  </a:lnTo>
                  <a:lnTo>
                    <a:pt x="46" y="88"/>
                  </a:lnTo>
                  <a:lnTo>
                    <a:pt x="53" y="99"/>
                  </a:lnTo>
                  <a:lnTo>
                    <a:pt x="64" y="106"/>
                  </a:lnTo>
                  <a:lnTo>
                    <a:pt x="80" y="108"/>
                  </a:lnTo>
                  <a:lnTo>
                    <a:pt x="87" y="108"/>
                  </a:lnTo>
                  <a:lnTo>
                    <a:pt x="93" y="106"/>
                  </a:lnTo>
                  <a:lnTo>
                    <a:pt x="100" y="105"/>
                  </a:lnTo>
                  <a:lnTo>
                    <a:pt x="105" y="102"/>
                  </a:lnTo>
                  <a:lnTo>
                    <a:pt x="109" y="101"/>
                  </a:lnTo>
                  <a:lnTo>
                    <a:pt x="112" y="98"/>
                  </a:lnTo>
                  <a:lnTo>
                    <a:pt x="115" y="95"/>
                  </a:lnTo>
                  <a:lnTo>
                    <a:pt x="118" y="92"/>
                  </a:lnTo>
                  <a:lnTo>
                    <a:pt x="123" y="92"/>
                  </a:lnTo>
                  <a:lnTo>
                    <a:pt x="123" y="128"/>
                  </a:lnTo>
                  <a:lnTo>
                    <a:pt x="113" y="132"/>
                  </a:lnTo>
                  <a:lnTo>
                    <a:pt x="102" y="135"/>
                  </a:lnTo>
                  <a:lnTo>
                    <a:pt x="92" y="138"/>
                  </a:lnTo>
                  <a:lnTo>
                    <a:pt x="79" y="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4" name="Freeform 2947"/>
            <p:cNvSpPr>
              <a:spLocks noEditPoints="1"/>
            </p:cNvSpPr>
            <p:nvPr/>
          </p:nvSpPr>
          <p:spPr bwMode="auto">
            <a:xfrm>
              <a:off x="1267" y="4142"/>
              <a:ext cx="47" cy="46"/>
            </a:xfrm>
            <a:custGeom>
              <a:avLst/>
              <a:gdLst>
                <a:gd name="T0" fmla="*/ 139 w 139"/>
                <a:gd name="T1" fmla="*/ 78 h 138"/>
                <a:gd name="T2" fmla="*/ 43 w 139"/>
                <a:gd name="T3" fmla="*/ 78 h 138"/>
                <a:gd name="T4" fmla="*/ 46 w 139"/>
                <a:gd name="T5" fmla="*/ 91 h 138"/>
                <a:gd name="T6" fmla="*/ 54 w 139"/>
                <a:gd name="T7" fmla="*/ 101 h 138"/>
                <a:gd name="T8" fmla="*/ 67 w 139"/>
                <a:gd name="T9" fmla="*/ 108 h 138"/>
                <a:gd name="T10" fmla="*/ 86 w 139"/>
                <a:gd name="T11" fmla="*/ 109 h 138"/>
                <a:gd name="T12" fmla="*/ 100 w 139"/>
                <a:gd name="T13" fmla="*/ 108 h 138"/>
                <a:gd name="T14" fmla="*/ 112 w 139"/>
                <a:gd name="T15" fmla="*/ 103 h 138"/>
                <a:gd name="T16" fmla="*/ 125 w 139"/>
                <a:gd name="T17" fmla="*/ 99 h 138"/>
                <a:gd name="T18" fmla="*/ 132 w 139"/>
                <a:gd name="T19" fmla="*/ 93 h 138"/>
                <a:gd name="T20" fmla="*/ 136 w 139"/>
                <a:gd name="T21" fmla="*/ 93 h 138"/>
                <a:gd name="T22" fmla="*/ 136 w 139"/>
                <a:gd name="T23" fmla="*/ 128 h 138"/>
                <a:gd name="T24" fmla="*/ 124 w 139"/>
                <a:gd name="T25" fmla="*/ 132 h 138"/>
                <a:gd name="T26" fmla="*/ 111 w 139"/>
                <a:gd name="T27" fmla="*/ 137 h 138"/>
                <a:gd name="T28" fmla="*/ 98 w 139"/>
                <a:gd name="T29" fmla="*/ 138 h 138"/>
                <a:gd name="T30" fmla="*/ 82 w 139"/>
                <a:gd name="T31" fmla="*/ 138 h 138"/>
                <a:gd name="T32" fmla="*/ 63 w 139"/>
                <a:gd name="T33" fmla="*/ 138 h 138"/>
                <a:gd name="T34" fmla="*/ 33 w 139"/>
                <a:gd name="T35" fmla="*/ 129 h 138"/>
                <a:gd name="T36" fmla="*/ 21 w 139"/>
                <a:gd name="T37" fmla="*/ 121 h 138"/>
                <a:gd name="T38" fmla="*/ 11 w 139"/>
                <a:gd name="T39" fmla="*/ 111 h 138"/>
                <a:gd name="T40" fmla="*/ 1 w 139"/>
                <a:gd name="T41" fmla="*/ 86 h 138"/>
                <a:gd name="T42" fmla="*/ 0 w 139"/>
                <a:gd name="T43" fmla="*/ 70 h 138"/>
                <a:gd name="T44" fmla="*/ 1 w 139"/>
                <a:gd name="T45" fmla="*/ 55 h 138"/>
                <a:gd name="T46" fmla="*/ 11 w 139"/>
                <a:gd name="T47" fmla="*/ 29 h 138"/>
                <a:gd name="T48" fmla="*/ 20 w 139"/>
                <a:gd name="T49" fmla="*/ 19 h 138"/>
                <a:gd name="T50" fmla="*/ 31 w 139"/>
                <a:gd name="T51" fmla="*/ 10 h 138"/>
                <a:gd name="T52" fmla="*/ 59 w 139"/>
                <a:gd name="T53" fmla="*/ 0 h 138"/>
                <a:gd name="T54" fmla="*/ 75 w 139"/>
                <a:gd name="T55" fmla="*/ 0 h 138"/>
                <a:gd name="T56" fmla="*/ 90 w 139"/>
                <a:gd name="T57" fmla="*/ 0 h 138"/>
                <a:gd name="T58" fmla="*/ 115 w 139"/>
                <a:gd name="T59" fmla="*/ 8 h 138"/>
                <a:gd name="T60" fmla="*/ 124 w 139"/>
                <a:gd name="T61" fmla="*/ 16 h 138"/>
                <a:gd name="T62" fmla="*/ 131 w 139"/>
                <a:gd name="T63" fmla="*/ 24 h 138"/>
                <a:gd name="T64" fmla="*/ 139 w 139"/>
                <a:gd name="T65" fmla="*/ 47 h 138"/>
                <a:gd name="T66" fmla="*/ 139 w 139"/>
                <a:gd name="T67" fmla="*/ 62 h 138"/>
                <a:gd name="T68" fmla="*/ 139 w 139"/>
                <a:gd name="T69" fmla="*/ 78 h 138"/>
                <a:gd name="T70" fmla="*/ 98 w 139"/>
                <a:gd name="T71" fmla="*/ 52 h 138"/>
                <a:gd name="T72" fmla="*/ 96 w 139"/>
                <a:gd name="T73" fmla="*/ 40 h 138"/>
                <a:gd name="T74" fmla="*/ 90 w 139"/>
                <a:gd name="T75" fmla="*/ 33 h 138"/>
                <a:gd name="T76" fmla="*/ 83 w 139"/>
                <a:gd name="T77" fmla="*/ 27 h 138"/>
                <a:gd name="T78" fmla="*/ 72 w 139"/>
                <a:gd name="T79" fmla="*/ 26 h 138"/>
                <a:gd name="T80" fmla="*/ 60 w 139"/>
                <a:gd name="T81" fmla="*/ 27 h 138"/>
                <a:gd name="T82" fmla="*/ 52 w 139"/>
                <a:gd name="T83" fmla="*/ 31 h 138"/>
                <a:gd name="T84" fmla="*/ 44 w 139"/>
                <a:gd name="T85" fmla="*/ 40 h 138"/>
                <a:gd name="T86" fmla="*/ 43 w 139"/>
                <a:gd name="T87" fmla="*/ 52 h 138"/>
                <a:gd name="T88" fmla="*/ 98 w 139"/>
                <a:gd name="T89" fmla="*/ 5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9" h="138">
                  <a:moveTo>
                    <a:pt x="139" y="78"/>
                  </a:moveTo>
                  <a:lnTo>
                    <a:pt x="43" y="78"/>
                  </a:lnTo>
                  <a:lnTo>
                    <a:pt x="46" y="91"/>
                  </a:lnTo>
                  <a:lnTo>
                    <a:pt x="54" y="101"/>
                  </a:lnTo>
                  <a:lnTo>
                    <a:pt x="67" y="108"/>
                  </a:lnTo>
                  <a:lnTo>
                    <a:pt x="86" y="109"/>
                  </a:lnTo>
                  <a:lnTo>
                    <a:pt x="100" y="108"/>
                  </a:lnTo>
                  <a:lnTo>
                    <a:pt x="112" y="103"/>
                  </a:lnTo>
                  <a:lnTo>
                    <a:pt x="125" y="99"/>
                  </a:lnTo>
                  <a:lnTo>
                    <a:pt x="132" y="93"/>
                  </a:lnTo>
                  <a:lnTo>
                    <a:pt x="136" y="93"/>
                  </a:lnTo>
                  <a:lnTo>
                    <a:pt x="136" y="128"/>
                  </a:lnTo>
                  <a:lnTo>
                    <a:pt x="124" y="132"/>
                  </a:lnTo>
                  <a:lnTo>
                    <a:pt x="111" y="137"/>
                  </a:lnTo>
                  <a:lnTo>
                    <a:pt x="98" y="138"/>
                  </a:lnTo>
                  <a:lnTo>
                    <a:pt x="82" y="138"/>
                  </a:lnTo>
                  <a:lnTo>
                    <a:pt x="63" y="138"/>
                  </a:lnTo>
                  <a:lnTo>
                    <a:pt x="33" y="129"/>
                  </a:lnTo>
                  <a:lnTo>
                    <a:pt x="21" y="121"/>
                  </a:lnTo>
                  <a:lnTo>
                    <a:pt x="11" y="111"/>
                  </a:lnTo>
                  <a:lnTo>
                    <a:pt x="1" y="86"/>
                  </a:lnTo>
                  <a:lnTo>
                    <a:pt x="0" y="70"/>
                  </a:lnTo>
                  <a:lnTo>
                    <a:pt x="1" y="55"/>
                  </a:lnTo>
                  <a:lnTo>
                    <a:pt x="11" y="29"/>
                  </a:lnTo>
                  <a:lnTo>
                    <a:pt x="20" y="19"/>
                  </a:lnTo>
                  <a:lnTo>
                    <a:pt x="31" y="10"/>
                  </a:lnTo>
                  <a:lnTo>
                    <a:pt x="59" y="0"/>
                  </a:lnTo>
                  <a:lnTo>
                    <a:pt x="75" y="0"/>
                  </a:lnTo>
                  <a:lnTo>
                    <a:pt x="90" y="0"/>
                  </a:lnTo>
                  <a:lnTo>
                    <a:pt x="115" y="8"/>
                  </a:lnTo>
                  <a:lnTo>
                    <a:pt x="124" y="16"/>
                  </a:lnTo>
                  <a:lnTo>
                    <a:pt x="131" y="24"/>
                  </a:lnTo>
                  <a:lnTo>
                    <a:pt x="139" y="47"/>
                  </a:lnTo>
                  <a:lnTo>
                    <a:pt x="139" y="62"/>
                  </a:lnTo>
                  <a:lnTo>
                    <a:pt x="139" y="78"/>
                  </a:lnTo>
                  <a:close/>
                  <a:moveTo>
                    <a:pt x="98" y="52"/>
                  </a:moveTo>
                  <a:lnTo>
                    <a:pt x="96" y="40"/>
                  </a:lnTo>
                  <a:lnTo>
                    <a:pt x="90" y="33"/>
                  </a:lnTo>
                  <a:lnTo>
                    <a:pt x="83" y="27"/>
                  </a:lnTo>
                  <a:lnTo>
                    <a:pt x="72" y="26"/>
                  </a:lnTo>
                  <a:lnTo>
                    <a:pt x="60" y="27"/>
                  </a:lnTo>
                  <a:lnTo>
                    <a:pt x="52" y="31"/>
                  </a:lnTo>
                  <a:lnTo>
                    <a:pt x="44" y="40"/>
                  </a:lnTo>
                  <a:lnTo>
                    <a:pt x="43" y="52"/>
                  </a:lnTo>
                  <a:lnTo>
                    <a:pt x="98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5" name="Freeform 2948"/>
            <p:cNvSpPr>
              <a:spLocks noEditPoints="1"/>
            </p:cNvSpPr>
            <p:nvPr/>
          </p:nvSpPr>
          <p:spPr bwMode="auto">
            <a:xfrm>
              <a:off x="1326" y="4143"/>
              <a:ext cx="15" cy="44"/>
            </a:xfrm>
            <a:custGeom>
              <a:avLst/>
              <a:gdLst>
                <a:gd name="T0" fmla="*/ 45 w 45"/>
                <a:gd name="T1" fmla="*/ 46 h 132"/>
                <a:gd name="T2" fmla="*/ 0 w 45"/>
                <a:gd name="T3" fmla="*/ 46 h 132"/>
                <a:gd name="T4" fmla="*/ 0 w 45"/>
                <a:gd name="T5" fmla="*/ 0 h 132"/>
                <a:gd name="T6" fmla="*/ 45 w 45"/>
                <a:gd name="T7" fmla="*/ 0 h 132"/>
                <a:gd name="T8" fmla="*/ 45 w 45"/>
                <a:gd name="T9" fmla="*/ 46 h 132"/>
                <a:gd name="T10" fmla="*/ 45 w 45"/>
                <a:gd name="T11" fmla="*/ 132 h 132"/>
                <a:gd name="T12" fmla="*/ 0 w 45"/>
                <a:gd name="T13" fmla="*/ 132 h 132"/>
                <a:gd name="T14" fmla="*/ 0 w 45"/>
                <a:gd name="T15" fmla="*/ 86 h 132"/>
                <a:gd name="T16" fmla="*/ 45 w 45"/>
                <a:gd name="T17" fmla="*/ 86 h 132"/>
                <a:gd name="T18" fmla="*/ 45 w 45"/>
                <a:gd name="T1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32">
                  <a:moveTo>
                    <a:pt x="45" y="46"/>
                  </a:moveTo>
                  <a:lnTo>
                    <a:pt x="0" y="46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46"/>
                  </a:lnTo>
                  <a:close/>
                  <a:moveTo>
                    <a:pt x="45" y="132"/>
                  </a:moveTo>
                  <a:lnTo>
                    <a:pt x="0" y="132"/>
                  </a:lnTo>
                  <a:lnTo>
                    <a:pt x="0" y="86"/>
                  </a:lnTo>
                  <a:lnTo>
                    <a:pt x="45" y="86"/>
                  </a:lnTo>
                  <a:lnTo>
                    <a:pt x="45" y="1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6" name="Freeform 2949"/>
            <p:cNvSpPr>
              <a:spLocks/>
            </p:cNvSpPr>
            <p:nvPr/>
          </p:nvSpPr>
          <p:spPr bwMode="auto">
            <a:xfrm>
              <a:off x="1384" y="4129"/>
              <a:ext cx="52" cy="58"/>
            </a:xfrm>
            <a:custGeom>
              <a:avLst/>
              <a:gdLst>
                <a:gd name="T0" fmla="*/ 157 w 157"/>
                <a:gd name="T1" fmla="*/ 174 h 174"/>
                <a:gd name="T2" fmla="*/ 112 w 157"/>
                <a:gd name="T3" fmla="*/ 174 h 174"/>
                <a:gd name="T4" fmla="*/ 112 w 157"/>
                <a:gd name="T5" fmla="*/ 96 h 174"/>
                <a:gd name="T6" fmla="*/ 46 w 157"/>
                <a:gd name="T7" fmla="*/ 96 h 174"/>
                <a:gd name="T8" fmla="*/ 46 w 157"/>
                <a:gd name="T9" fmla="*/ 174 h 174"/>
                <a:gd name="T10" fmla="*/ 0 w 157"/>
                <a:gd name="T11" fmla="*/ 174 h 174"/>
                <a:gd name="T12" fmla="*/ 0 w 157"/>
                <a:gd name="T13" fmla="*/ 0 h 174"/>
                <a:gd name="T14" fmla="*/ 46 w 157"/>
                <a:gd name="T15" fmla="*/ 0 h 174"/>
                <a:gd name="T16" fmla="*/ 46 w 157"/>
                <a:gd name="T17" fmla="*/ 63 h 174"/>
                <a:gd name="T18" fmla="*/ 112 w 157"/>
                <a:gd name="T19" fmla="*/ 63 h 174"/>
                <a:gd name="T20" fmla="*/ 112 w 157"/>
                <a:gd name="T21" fmla="*/ 0 h 174"/>
                <a:gd name="T22" fmla="*/ 157 w 157"/>
                <a:gd name="T23" fmla="*/ 0 h 174"/>
                <a:gd name="T24" fmla="*/ 157 w 157"/>
                <a:gd name="T25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174">
                  <a:moveTo>
                    <a:pt x="157" y="174"/>
                  </a:moveTo>
                  <a:lnTo>
                    <a:pt x="112" y="174"/>
                  </a:lnTo>
                  <a:lnTo>
                    <a:pt x="112" y="96"/>
                  </a:lnTo>
                  <a:lnTo>
                    <a:pt x="46" y="96"/>
                  </a:lnTo>
                  <a:lnTo>
                    <a:pt x="46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63"/>
                  </a:lnTo>
                  <a:lnTo>
                    <a:pt x="112" y="63"/>
                  </a:lnTo>
                  <a:lnTo>
                    <a:pt x="112" y="0"/>
                  </a:lnTo>
                  <a:lnTo>
                    <a:pt x="157" y="0"/>
                  </a:lnTo>
                  <a:lnTo>
                    <a:pt x="157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7" name="Freeform 2950"/>
            <p:cNvSpPr>
              <a:spLocks noEditPoints="1"/>
            </p:cNvSpPr>
            <p:nvPr/>
          </p:nvSpPr>
          <p:spPr bwMode="auto">
            <a:xfrm>
              <a:off x="1450" y="4126"/>
              <a:ext cx="15" cy="61"/>
            </a:xfrm>
            <a:custGeom>
              <a:avLst/>
              <a:gdLst>
                <a:gd name="T0" fmla="*/ 44 w 45"/>
                <a:gd name="T1" fmla="*/ 183 h 183"/>
                <a:gd name="T2" fmla="*/ 0 w 45"/>
                <a:gd name="T3" fmla="*/ 183 h 183"/>
                <a:gd name="T4" fmla="*/ 0 w 45"/>
                <a:gd name="T5" fmla="*/ 51 h 183"/>
                <a:gd name="T6" fmla="*/ 44 w 45"/>
                <a:gd name="T7" fmla="*/ 51 h 183"/>
                <a:gd name="T8" fmla="*/ 44 w 45"/>
                <a:gd name="T9" fmla="*/ 183 h 183"/>
                <a:gd name="T10" fmla="*/ 45 w 45"/>
                <a:gd name="T11" fmla="*/ 32 h 183"/>
                <a:gd name="T12" fmla="*/ 0 w 45"/>
                <a:gd name="T13" fmla="*/ 32 h 183"/>
                <a:gd name="T14" fmla="*/ 0 w 45"/>
                <a:gd name="T15" fmla="*/ 0 h 183"/>
                <a:gd name="T16" fmla="*/ 45 w 45"/>
                <a:gd name="T17" fmla="*/ 0 h 183"/>
                <a:gd name="T18" fmla="*/ 45 w 45"/>
                <a:gd name="T19" fmla="*/ 3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83">
                  <a:moveTo>
                    <a:pt x="44" y="183"/>
                  </a:moveTo>
                  <a:lnTo>
                    <a:pt x="0" y="183"/>
                  </a:lnTo>
                  <a:lnTo>
                    <a:pt x="0" y="51"/>
                  </a:lnTo>
                  <a:lnTo>
                    <a:pt x="44" y="51"/>
                  </a:lnTo>
                  <a:lnTo>
                    <a:pt x="44" y="183"/>
                  </a:lnTo>
                  <a:close/>
                  <a:moveTo>
                    <a:pt x="45" y="32"/>
                  </a:moveTo>
                  <a:lnTo>
                    <a:pt x="0" y="3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8" name="Rectangle 2951"/>
            <p:cNvSpPr>
              <a:spLocks noChangeArrowheads="1"/>
            </p:cNvSpPr>
            <p:nvPr/>
          </p:nvSpPr>
          <p:spPr bwMode="auto">
            <a:xfrm>
              <a:off x="1477" y="4126"/>
              <a:ext cx="15" cy="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9" name="Freeform 2952"/>
            <p:cNvSpPr>
              <a:spLocks noEditPoints="1"/>
            </p:cNvSpPr>
            <p:nvPr/>
          </p:nvSpPr>
          <p:spPr bwMode="auto">
            <a:xfrm>
              <a:off x="1505" y="4126"/>
              <a:ext cx="46" cy="62"/>
            </a:xfrm>
            <a:custGeom>
              <a:avLst/>
              <a:gdLst>
                <a:gd name="T0" fmla="*/ 138 w 138"/>
                <a:gd name="T1" fmla="*/ 115 h 186"/>
                <a:gd name="T2" fmla="*/ 136 w 138"/>
                <a:gd name="T3" fmla="*/ 130 h 186"/>
                <a:gd name="T4" fmla="*/ 128 w 138"/>
                <a:gd name="T5" fmla="*/ 156 h 186"/>
                <a:gd name="T6" fmla="*/ 121 w 138"/>
                <a:gd name="T7" fmla="*/ 166 h 186"/>
                <a:gd name="T8" fmla="*/ 112 w 138"/>
                <a:gd name="T9" fmla="*/ 175 h 186"/>
                <a:gd name="T10" fmla="*/ 90 w 138"/>
                <a:gd name="T11" fmla="*/ 185 h 186"/>
                <a:gd name="T12" fmla="*/ 77 w 138"/>
                <a:gd name="T13" fmla="*/ 186 h 186"/>
                <a:gd name="T14" fmla="*/ 67 w 138"/>
                <a:gd name="T15" fmla="*/ 185 h 186"/>
                <a:gd name="T16" fmla="*/ 59 w 138"/>
                <a:gd name="T17" fmla="*/ 183 h 186"/>
                <a:gd name="T18" fmla="*/ 50 w 138"/>
                <a:gd name="T19" fmla="*/ 180 h 186"/>
                <a:gd name="T20" fmla="*/ 43 w 138"/>
                <a:gd name="T21" fmla="*/ 176 h 186"/>
                <a:gd name="T22" fmla="*/ 40 w 138"/>
                <a:gd name="T23" fmla="*/ 183 h 186"/>
                <a:gd name="T24" fmla="*/ 0 w 138"/>
                <a:gd name="T25" fmla="*/ 183 h 186"/>
                <a:gd name="T26" fmla="*/ 0 w 138"/>
                <a:gd name="T27" fmla="*/ 0 h 186"/>
                <a:gd name="T28" fmla="*/ 43 w 138"/>
                <a:gd name="T29" fmla="*/ 0 h 186"/>
                <a:gd name="T30" fmla="*/ 43 w 138"/>
                <a:gd name="T31" fmla="*/ 65 h 186"/>
                <a:gd name="T32" fmla="*/ 51 w 138"/>
                <a:gd name="T33" fmla="*/ 58 h 186"/>
                <a:gd name="T34" fmla="*/ 61 w 138"/>
                <a:gd name="T35" fmla="*/ 52 h 186"/>
                <a:gd name="T36" fmla="*/ 73 w 138"/>
                <a:gd name="T37" fmla="*/ 49 h 186"/>
                <a:gd name="T38" fmla="*/ 86 w 138"/>
                <a:gd name="T39" fmla="*/ 48 h 186"/>
                <a:gd name="T40" fmla="*/ 97 w 138"/>
                <a:gd name="T41" fmla="*/ 48 h 186"/>
                <a:gd name="T42" fmla="*/ 116 w 138"/>
                <a:gd name="T43" fmla="*/ 58 h 186"/>
                <a:gd name="T44" fmla="*/ 123 w 138"/>
                <a:gd name="T45" fmla="*/ 65 h 186"/>
                <a:gd name="T46" fmla="*/ 131 w 138"/>
                <a:gd name="T47" fmla="*/ 75 h 186"/>
                <a:gd name="T48" fmla="*/ 136 w 138"/>
                <a:gd name="T49" fmla="*/ 100 h 186"/>
                <a:gd name="T50" fmla="*/ 138 w 138"/>
                <a:gd name="T51" fmla="*/ 115 h 186"/>
                <a:gd name="T52" fmla="*/ 95 w 138"/>
                <a:gd name="T53" fmla="*/ 115 h 186"/>
                <a:gd name="T54" fmla="*/ 93 w 138"/>
                <a:gd name="T55" fmla="*/ 100 h 186"/>
                <a:gd name="T56" fmla="*/ 87 w 138"/>
                <a:gd name="T57" fmla="*/ 90 h 186"/>
                <a:gd name="T58" fmla="*/ 80 w 138"/>
                <a:gd name="T59" fmla="*/ 81 h 186"/>
                <a:gd name="T60" fmla="*/ 67 w 138"/>
                <a:gd name="T61" fmla="*/ 79 h 186"/>
                <a:gd name="T62" fmla="*/ 60 w 138"/>
                <a:gd name="T63" fmla="*/ 79 h 186"/>
                <a:gd name="T64" fmla="*/ 54 w 138"/>
                <a:gd name="T65" fmla="*/ 81 h 186"/>
                <a:gd name="T66" fmla="*/ 49 w 138"/>
                <a:gd name="T67" fmla="*/ 84 h 186"/>
                <a:gd name="T68" fmla="*/ 43 w 138"/>
                <a:gd name="T69" fmla="*/ 87 h 186"/>
                <a:gd name="T70" fmla="*/ 43 w 138"/>
                <a:gd name="T71" fmla="*/ 153 h 186"/>
                <a:gd name="T72" fmla="*/ 47 w 138"/>
                <a:gd name="T73" fmla="*/ 154 h 186"/>
                <a:gd name="T74" fmla="*/ 51 w 138"/>
                <a:gd name="T75" fmla="*/ 154 h 186"/>
                <a:gd name="T76" fmla="*/ 56 w 138"/>
                <a:gd name="T77" fmla="*/ 156 h 186"/>
                <a:gd name="T78" fmla="*/ 61 w 138"/>
                <a:gd name="T79" fmla="*/ 156 h 186"/>
                <a:gd name="T80" fmla="*/ 76 w 138"/>
                <a:gd name="T81" fmla="*/ 154 h 186"/>
                <a:gd name="T82" fmla="*/ 86 w 138"/>
                <a:gd name="T83" fmla="*/ 146 h 186"/>
                <a:gd name="T84" fmla="*/ 93 w 138"/>
                <a:gd name="T85" fmla="*/ 134 h 186"/>
                <a:gd name="T86" fmla="*/ 95 w 138"/>
                <a:gd name="T87" fmla="*/ 11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8" h="186">
                  <a:moveTo>
                    <a:pt x="138" y="115"/>
                  </a:moveTo>
                  <a:lnTo>
                    <a:pt x="136" y="130"/>
                  </a:lnTo>
                  <a:lnTo>
                    <a:pt x="128" y="156"/>
                  </a:lnTo>
                  <a:lnTo>
                    <a:pt x="121" y="166"/>
                  </a:lnTo>
                  <a:lnTo>
                    <a:pt x="112" y="175"/>
                  </a:lnTo>
                  <a:lnTo>
                    <a:pt x="90" y="185"/>
                  </a:lnTo>
                  <a:lnTo>
                    <a:pt x="77" y="186"/>
                  </a:lnTo>
                  <a:lnTo>
                    <a:pt x="67" y="185"/>
                  </a:lnTo>
                  <a:lnTo>
                    <a:pt x="59" y="183"/>
                  </a:lnTo>
                  <a:lnTo>
                    <a:pt x="50" y="180"/>
                  </a:lnTo>
                  <a:lnTo>
                    <a:pt x="43" y="176"/>
                  </a:lnTo>
                  <a:lnTo>
                    <a:pt x="40" y="183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65"/>
                  </a:lnTo>
                  <a:lnTo>
                    <a:pt x="51" y="58"/>
                  </a:lnTo>
                  <a:lnTo>
                    <a:pt x="61" y="52"/>
                  </a:lnTo>
                  <a:lnTo>
                    <a:pt x="73" y="49"/>
                  </a:lnTo>
                  <a:lnTo>
                    <a:pt x="86" y="48"/>
                  </a:lnTo>
                  <a:lnTo>
                    <a:pt x="97" y="48"/>
                  </a:lnTo>
                  <a:lnTo>
                    <a:pt x="116" y="58"/>
                  </a:lnTo>
                  <a:lnTo>
                    <a:pt x="123" y="65"/>
                  </a:lnTo>
                  <a:lnTo>
                    <a:pt x="131" y="75"/>
                  </a:lnTo>
                  <a:lnTo>
                    <a:pt x="136" y="100"/>
                  </a:lnTo>
                  <a:lnTo>
                    <a:pt x="138" y="115"/>
                  </a:lnTo>
                  <a:close/>
                  <a:moveTo>
                    <a:pt x="95" y="115"/>
                  </a:moveTo>
                  <a:lnTo>
                    <a:pt x="93" y="100"/>
                  </a:lnTo>
                  <a:lnTo>
                    <a:pt x="87" y="90"/>
                  </a:lnTo>
                  <a:lnTo>
                    <a:pt x="80" y="81"/>
                  </a:lnTo>
                  <a:lnTo>
                    <a:pt x="67" y="79"/>
                  </a:lnTo>
                  <a:lnTo>
                    <a:pt x="60" y="79"/>
                  </a:lnTo>
                  <a:lnTo>
                    <a:pt x="54" y="81"/>
                  </a:lnTo>
                  <a:lnTo>
                    <a:pt x="49" y="84"/>
                  </a:lnTo>
                  <a:lnTo>
                    <a:pt x="43" y="87"/>
                  </a:lnTo>
                  <a:lnTo>
                    <a:pt x="43" y="153"/>
                  </a:lnTo>
                  <a:lnTo>
                    <a:pt x="47" y="154"/>
                  </a:lnTo>
                  <a:lnTo>
                    <a:pt x="51" y="154"/>
                  </a:lnTo>
                  <a:lnTo>
                    <a:pt x="56" y="156"/>
                  </a:lnTo>
                  <a:lnTo>
                    <a:pt x="61" y="156"/>
                  </a:lnTo>
                  <a:lnTo>
                    <a:pt x="76" y="154"/>
                  </a:lnTo>
                  <a:lnTo>
                    <a:pt x="86" y="146"/>
                  </a:lnTo>
                  <a:lnTo>
                    <a:pt x="93" y="134"/>
                  </a:lnTo>
                  <a:lnTo>
                    <a:pt x="95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0" name="Freeform 2953"/>
            <p:cNvSpPr>
              <a:spLocks noEditPoints="1"/>
            </p:cNvSpPr>
            <p:nvPr/>
          </p:nvSpPr>
          <p:spPr bwMode="auto">
            <a:xfrm>
              <a:off x="1558" y="4142"/>
              <a:ext cx="46" cy="46"/>
            </a:xfrm>
            <a:custGeom>
              <a:avLst/>
              <a:gdLst>
                <a:gd name="T0" fmla="*/ 140 w 140"/>
                <a:gd name="T1" fmla="*/ 78 h 138"/>
                <a:gd name="T2" fmla="*/ 43 w 140"/>
                <a:gd name="T3" fmla="*/ 78 h 138"/>
                <a:gd name="T4" fmla="*/ 46 w 140"/>
                <a:gd name="T5" fmla="*/ 91 h 138"/>
                <a:gd name="T6" fmla="*/ 55 w 140"/>
                <a:gd name="T7" fmla="*/ 101 h 138"/>
                <a:gd name="T8" fmla="*/ 68 w 140"/>
                <a:gd name="T9" fmla="*/ 108 h 138"/>
                <a:gd name="T10" fmla="*/ 86 w 140"/>
                <a:gd name="T11" fmla="*/ 109 h 138"/>
                <a:gd name="T12" fmla="*/ 99 w 140"/>
                <a:gd name="T13" fmla="*/ 108 h 138"/>
                <a:gd name="T14" fmla="*/ 112 w 140"/>
                <a:gd name="T15" fmla="*/ 103 h 138"/>
                <a:gd name="T16" fmla="*/ 124 w 140"/>
                <a:gd name="T17" fmla="*/ 99 h 138"/>
                <a:gd name="T18" fmla="*/ 132 w 140"/>
                <a:gd name="T19" fmla="*/ 93 h 138"/>
                <a:gd name="T20" fmla="*/ 137 w 140"/>
                <a:gd name="T21" fmla="*/ 93 h 138"/>
                <a:gd name="T22" fmla="*/ 137 w 140"/>
                <a:gd name="T23" fmla="*/ 128 h 138"/>
                <a:gd name="T24" fmla="*/ 122 w 140"/>
                <a:gd name="T25" fmla="*/ 132 h 138"/>
                <a:gd name="T26" fmla="*/ 111 w 140"/>
                <a:gd name="T27" fmla="*/ 137 h 138"/>
                <a:gd name="T28" fmla="*/ 96 w 140"/>
                <a:gd name="T29" fmla="*/ 138 h 138"/>
                <a:gd name="T30" fmla="*/ 82 w 140"/>
                <a:gd name="T31" fmla="*/ 138 h 138"/>
                <a:gd name="T32" fmla="*/ 63 w 140"/>
                <a:gd name="T33" fmla="*/ 138 h 138"/>
                <a:gd name="T34" fmla="*/ 33 w 140"/>
                <a:gd name="T35" fmla="*/ 129 h 138"/>
                <a:gd name="T36" fmla="*/ 22 w 140"/>
                <a:gd name="T37" fmla="*/ 121 h 138"/>
                <a:gd name="T38" fmla="*/ 11 w 140"/>
                <a:gd name="T39" fmla="*/ 111 h 138"/>
                <a:gd name="T40" fmla="*/ 1 w 140"/>
                <a:gd name="T41" fmla="*/ 86 h 138"/>
                <a:gd name="T42" fmla="*/ 0 w 140"/>
                <a:gd name="T43" fmla="*/ 70 h 138"/>
                <a:gd name="T44" fmla="*/ 1 w 140"/>
                <a:gd name="T45" fmla="*/ 55 h 138"/>
                <a:gd name="T46" fmla="*/ 11 w 140"/>
                <a:gd name="T47" fmla="*/ 29 h 138"/>
                <a:gd name="T48" fmla="*/ 20 w 140"/>
                <a:gd name="T49" fmla="*/ 19 h 138"/>
                <a:gd name="T50" fmla="*/ 30 w 140"/>
                <a:gd name="T51" fmla="*/ 10 h 138"/>
                <a:gd name="T52" fmla="*/ 59 w 140"/>
                <a:gd name="T53" fmla="*/ 0 h 138"/>
                <a:gd name="T54" fmla="*/ 75 w 140"/>
                <a:gd name="T55" fmla="*/ 0 h 138"/>
                <a:gd name="T56" fmla="*/ 91 w 140"/>
                <a:gd name="T57" fmla="*/ 0 h 138"/>
                <a:gd name="T58" fmla="*/ 115 w 140"/>
                <a:gd name="T59" fmla="*/ 8 h 138"/>
                <a:gd name="T60" fmla="*/ 124 w 140"/>
                <a:gd name="T61" fmla="*/ 16 h 138"/>
                <a:gd name="T62" fmla="*/ 131 w 140"/>
                <a:gd name="T63" fmla="*/ 24 h 138"/>
                <a:gd name="T64" fmla="*/ 138 w 140"/>
                <a:gd name="T65" fmla="*/ 47 h 138"/>
                <a:gd name="T66" fmla="*/ 140 w 140"/>
                <a:gd name="T67" fmla="*/ 62 h 138"/>
                <a:gd name="T68" fmla="*/ 140 w 140"/>
                <a:gd name="T69" fmla="*/ 78 h 138"/>
                <a:gd name="T70" fmla="*/ 98 w 140"/>
                <a:gd name="T71" fmla="*/ 52 h 138"/>
                <a:gd name="T72" fmla="*/ 96 w 140"/>
                <a:gd name="T73" fmla="*/ 40 h 138"/>
                <a:gd name="T74" fmla="*/ 91 w 140"/>
                <a:gd name="T75" fmla="*/ 33 h 138"/>
                <a:gd name="T76" fmla="*/ 83 w 140"/>
                <a:gd name="T77" fmla="*/ 27 h 138"/>
                <a:gd name="T78" fmla="*/ 72 w 140"/>
                <a:gd name="T79" fmla="*/ 26 h 138"/>
                <a:gd name="T80" fmla="*/ 60 w 140"/>
                <a:gd name="T81" fmla="*/ 27 h 138"/>
                <a:gd name="T82" fmla="*/ 52 w 140"/>
                <a:gd name="T83" fmla="*/ 31 h 138"/>
                <a:gd name="T84" fmla="*/ 45 w 140"/>
                <a:gd name="T85" fmla="*/ 40 h 138"/>
                <a:gd name="T86" fmla="*/ 43 w 140"/>
                <a:gd name="T87" fmla="*/ 52 h 138"/>
                <a:gd name="T88" fmla="*/ 98 w 140"/>
                <a:gd name="T89" fmla="*/ 5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0" h="138">
                  <a:moveTo>
                    <a:pt x="140" y="78"/>
                  </a:moveTo>
                  <a:lnTo>
                    <a:pt x="43" y="78"/>
                  </a:lnTo>
                  <a:lnTo>
                    <a:pt x="46" y="91"/>
                  </a:lnTo>
                  <a:lnTo>
                    <a:pt x="55" y="101"/>
                  </a:lnTo>
                  <a:lnTo>
                    <a:pt x="68" y="108"/>
                  </a:lnTo>
                  <a:lnTo>
                    <a:pt x="86" y="109"/>
                  </a:lnTo>
                  <a:lnTo>
                    <a:pt x="99" y="108"/>
                  </a:lnTo>
                  <a:lnTo>
                    <a:pt x="112" y="103"/>
                  </a:lnTo>
                  <a:lnTo>
                    <a:pt x="124" y="99"/>
                  </a:lnTo>
                  <a:lnTo>
                    <a:pt x="132" y="93"/>
                  </a:lnTo>
                  <a:lnTo>
                    <a:pt x="137" y="93"/>
                  </a:lnTo>
                  <a:lnTo>
                    <a:pt x="137" y="128"/>
                  </a:lnTo>
                  <a:lnTo>
                    <a:pt x="122" y="132"/>
                  </a:lnTo>
                  <a:lnTo>
                    <a:pt x="111" y="137"/>
                  </a:lnTo>
                  <a:lnTo>
                    <a:pt x="96" y="138"/>
                  </a:lnTo>
                  <a:lnTo>
                    <a:pt x="82" y="138"/>
                  </a:lnTo>
                  <a:lnTo>
                    <a:pt x="63" y="138"/>
                  </a:lnTo>
                  <a:lnTo>
                    <a:pt x="33" y="129"/>
                  </a:lnTo>
                  <a:lnTo>
                    <a:pt x="22" y="121"/>
                  </a:lnTo>
                  <a:lnTo>
                    <a:pt x="11" y="111"/>
                  </a:lnTo>
                  <a:lnTo>
                    <a:pt x="1" y="86"/>
                  </a:lnTo>
                  <a:lnTo>
                    <a:pt x="0" y="70"/>
                  </a:lnTo>
                  <a:lnTo>
                    <a:pt x="1" y="55"/>
                  </a:lnTo>
                  <a:lnTo>
                    <a:pt x="11" y="29"/>
                  </a:lnTo>
                  <a:lnTo>
                    <a:pt x="20" y="19"/>
                  </a:lnTo>
                  <a:lnTo>
                    <a:pt x="30" y="10"/>
                  </a:lnTo>
                  <a:lnTo>
                    <a:pt x="59" y="0"/>
                  </a:lnTo>
                  <a:lnTo>
                    <a:pt x="75" y="0"/>
                  </a:lnTo>
                  <a:lnTo>
                    <a:pt x="91" y="0"/>
                  </a:lnTo>
                  <a:lnTo>
                    <a:pt x="115" y="8"/>
                  </a:lnTo>
                  <a:lnTo>
                    <a:pt x="124" y="16"/>
                  </a:lnTo>
                  <a:lnTo>
                    <a:pt x="131" y="24"/>
                  </a:lnTo>
                  <a:lnTo>
                    <a:pt x="138" y="47"/>
                  </a:lnTo>
                  <a:lnTo>
                    <a:pt x="140" y="62"/>
                  </a:lnTo>
                  <a:lnTo>
                    <a:pt x="140" y="78"/>
                  </a:lnTo>
                  <a:close/>
                  <a:moveTo>
                    <a:pt x="98" y="52"/>
                  </a:moveTo>
                  <a:lnTo>
                    <a:pt x="96" y="40"/>
                  </a:lnTo>
                  <a:lnTo>
                    <a:pt x="91" y="33"/>
                  </a:lnTo>
                  <a:lnTo>
                    <a:pt x="83" y="27"/>
                  </a:lnTo>
                  <a:lnTo>
                    <a:pt x="72" y="26"/>
                  </a:lnTo>
                  <a:lnTo>
                    <a:pt x="60" y="27"/>
                  </a:lnTo>
                  <a:lnTo>
                    <a:pt x="52" y="31"/>
                  </a:lnTo>
                  <a:lnTo>
                    <a:pt x="45" y="40"/>
                  </a:lnTo>
                  <a:lnTo>
                    <a:pt x="43" y="52"/>
                  </a:lnTo>
                  <a:lnTo>
                    <a:pt x="98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1" name="Freeform 2954"/>
            <p:cNvSpPr>
              <a:spLocks/>
            </p:cNvSpPr>
            <p:nvPr/>
          </p:nvSpPr>
          <p:spPr bwMode="auto">
            <a:xfrm>
              <a:off x="1614" y="4143"/>
              <a:ext cx="32" cy="44"/>
            </a:xfrm>
            <a:custGeom>
              <a:avLst/>
              <a:gdLst>
                <a:gd name="T0" fmla="*/ 95 w 95"/>
                <a:gd name="T1" fmla="*/ 40 h 132"/>
                <a:gd name="T2" fmla="*/ 91 w 95"/>
                <a:gd name="T3" fmla="*/ 40 h 132"/>
                <a:gd name="T4" fmla="*/ 88 w 95"/>
                <a:gd name="T5" fmla="*/ 40 h 132"/>
                <a:gd name="T6" fmla="*/ 82 w 95"/>
                <a:gd name="T7" fmla="*/ 39 h 132"/>
                <a:gd name="T8" fmla="*/ 76 w 95"/>
                <a:gd name="T9" fmla="*/ 39 h 132"/>
                <a:gd name="T10" fmla="*/ 72 w 95"/>
                <a:gd name="T11" fmla="*/ 39 h 132"/>
                <a:gd name="T12" fmla="*/ 63 w 95"/>
                <a:gd name="T13" fmla="*/ 39 h 132"/>
                <a:gd name="T14" fmla="*/ 56 w 95"/>
                <a:gd name="T15" fmla="*/ 40 h 132"/>
                <a:gd name="T16" fmla="*/ 49 w 95"/>
                <a:gd name="T17" fmla="*/ 41 h 132"/>
                <a:gd name="T18" fmla="*/ 42 w 95"/>
                <a:gd name="T19" fmla="*/ 44 h 132"/>
                <a:gd name="T20" fmla="*/ 42 w 95"/>
                <a:gd name="T21" fmla="*/ 132 h 132"/>
                <a:gd name="T22" fmla="*/ 0 w 95"/>
                <a:gd name="T23" fmla="*/ 132 h 132"/>
                <a:gd name="T24" fmla="*/ 0 w 95"/>
                <a:gd name="T25" fmla="*/ 0 h 132"/>
                <a:gd name="T26" fmla="*/ 42 w 95"/>
                <a:gd name="T27" fmla="*/ 0 h 132"/>
                <a:gd name="T28" fmla="*/ 42 w 95"/>
                <a:gd name="T29" fmla="*/ 20 h 132"/>
                <a:gd name="T30" fmla="*/ 55 w 95"/>
                <a:gd name="T31" fmla="*/ 10 h 132"/>
                <a:gd name="T32" fmla="*/ 66 w 95"/>
                <a:gd name="T33" fmla="*/ 4 h 132"/>
                <a:gd name="T34" fmla="*/ 76 w 95"/>
                <a:gd name="T35" fmla="*/ 1 h 132"/>
                <a:gd name="T36" fmla="*/ 85 w 95"/>
                <a:gd name="T37" fmla="*/ 0 h 132"/>
                <a:gd name="T38" fmla="*/ 88 w 95"/>
                <a:gd name="T39" fmla="*/ 0 h 132"/>
                <a:gd name="T40" fmla="*/ 89 w 95"/>
                <a:gd name="T41" fmla="*/ 0 h 132"/>
                <a:gd name="T42" fmla="*/ 92 w 95"/>
                <a:gd name="T43" fmla="*/ 0 h 132"/>
                <a:gd name="T44" fmla="*/ 95 w 95"/>
                <a:gd name="T45" fmla="*/ 0 h 132"/>
                <a:gd name="T46" fmla="*/ 95 w 95"/>
                <a:gd name="T47" fmla="*/ 4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" h="132">
                  <a:moveTo>
                    <a:pt x="95" y="40"/>
                  </a:moveTo>
                  <a:lnTo>
                    <a:pt x="91" y="40"/>
                  </a:lnTo>
                  <a:lnTo>
                    <a:pt x="88" y="40"/>
                  </a:lnTo>
                  <a:lnTo>
                    <a:pt x="82" y="39"/>
                  </a:lnTo>
                  <a:lnTo>
                    <a:pt x="76" y="39"/>
                  </a:lnTo>
                  <a:lnTo>
                    <a:pt x="72" y="39"/>
                  </a:lnTo>
                  <a:lnTo>
                    <a:pt x="63" y="39"/>
                  </a:lnTo>
                  <a:lnTo>
                    <a:pt x="56" y="40"/>
                  </a:lnTo>
                  <a:lnTo>
                    <a:pt x="49" y="41"/>
                  </a:lnTo>
                  <a:lnTo>
                    <a:pt x="42" y="44"/>
                  </a:lnTo>
                  <a:lnTo>
                    <a:pt x="42" y="132"/>
                  </a:lnTo>
                  <a:lnTo>
                    <a:pt x="0" y="132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20"/>
                  </a:lnTo>
                  <a:lnTo>
                    <a:pt x="55" y="10"/>
                  </a:lnTo>
                  <a:lnTo>
                    <a:pt x="66" y="4"/>
                  </a:lnTo>
                  <a:lnTo>
                    <a:pt x="76" y="1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92" y="0"/>
                  </a:lnTo>
                  <a:lnTo>
                    <a:pt x="95" y="0"/>
                  </a:lnTo>
                  <a:lnTo>
                    <a:pt x="95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2" name="Freeform 2955"/>
            <p:cNvSpPr>
              <a:spLocks/>
            </p:cNvSpPr>
            <p:nvPr/>
          </p:nvSpPr>
          <p:spPr bwMode="auto">
            <a:xfrm>
              <a:off x="1649" y="4130"/>
              <a:ext cx="33" cy="58"/>
            </a:xfrm>
            <a:custGeom>
              <a:avLst/>
              <a:gdLst>
                <a:gd name="T0" fmla="*/ 99 w 99"/>
                <a:gd name="T1" fmla="*/ 169 h 173"/>
                <a:gd name="T2" fmla="*/ 92 w 99"/>
                <a:gd name="T3" fmla="*/ 170 h 173"/>
                <a:gd name="T4" fmla="*/ 85 w 99"/>
                <a:gd name="T5" fmla="*/ 172 h 173"/>
                <a:gd name="T6" fmla="*/ 76 w 99"/>
                <a:gd name="T7" fmla="*/ 173 h 173"/>
                <a:gd name="T8" fmla="*/ 66 w 99"/>
                <a:gd name="T9" fmla="*/ 173 h 173"/>
                <a:gd name="T10" fmla="*/ 43 w 99"/>
                <a:gd name="T11" fmla="*/ 172 h 173"/>
                <a:gd name="T12" fmla="*/ 30 w 99"/>
                <a:gd name="T13" fmla="*/ 163 h 173"/>
                <a:gd name="T14" fmla="*/ 24 w 99"/>
                <a:gd name="T15" fmla="*/ 157 h 173"/>
                <a:gd name="T16" fmla="*/ 18 w 99"/>
                <a:gd name="T17" fmla="*/ 140 h 173"/>
                <a:gd name="T18" fmla="*/ 17 w 99"/>
                <a:gd name="T19" fmla="*/ 128 h 173"/>
                <a:gd name="T20" fmla="*/ 17 w 99"/>
                <a:gd name="T21" fmla="*/ 66 h 173"/>
                <a:gd name="T22" fmla="*/ 0 w 99"/>
                <a:gd name="T23" fmla="*/ 66 h 173"/>
                <a:gd name="T24" fmla="*/ 0 w 99"/>
                <a:gd name="T25" fmla="*/ 38 h 173"/>
                <a:gd name="T26" fmla="*/ 17 w 99"/>
                <a:gd name="T27" fmla="*/ 38 h 173"/>
                <a:gd name="T28" fmla="*/ 17 w 99"/>
                <a:gd name="T29" fmla="*/ 0 h 173"/>
                <a:gd name="T30" fmla="*/ 60 w 99"/>
                <a:gd name="T31" fmla="*/ 0 h 173"/>
                <a:gd name="T32" fmla="*/ 60 w 99"/>
                <a:gd name="T33" fmla="*/ 38 h 173"/>
                <a:gd name="T34" fmla="*/ 99 w 99"/>
                <a:gd name="T35" fmla="*/ 38 h 173"/>
                <a:gd name="T36" fmla="*/ 99 w 99"/>
                <a:gd name="T37" fmla="*/ 66 h 173"/>
                <a:gd name="T38" fmla="*/ 60 w 99"/>
                <a:gd name="T39" fmla="*/ 66 h 173"/>
                <a:gd name="T40" fmla="*/ 60 w 99"/>
                <a:gd name="T41" fmla="*/ 114 h 173"/>
                <a:gd name="T42" fmla="*/ 60 w 99"/>
                <a:gd name="T43" fmla="*/ 120 h 173"/>
                <a:gd name="T44" fmla="*/ 60 w 99"/>
                <a:gd name="T45" fmla="*/ 126 h 173"/>
                <a:gd name="T46" fmla="*/ 60 w 99"/>
                <a:gd name="T47" fmla="*/ 131 h 173"/>
                <a:gd name="T48" fmla="*/ 61 w 99"/>
                <a:gd name="T49" fmla="*/ 136 h 173"/>
                <a:gd name="T50" fmla="*/ 63 w 99"/>
                <a:gd name="T51" fmla="*/ 138 h 173"/>
                <a:gd name="T52" fmla="*/ 67 w 99"/>
                <a:gd name="T53" fmla="*/ 141 h 173"/>
                <a:gd name="T54" fmla="*/ 72 w 99"/>
                <a:gd name="T55" fmla="*/ 143 h 173"/>
                <a:gd name="T56" fmla="*/ 79 w 99"/>
                <a:gd name="T57" fmla="*/ 144 h 173"/>
                <a:gd name="T58" fmla="*/ 83 w 99"/>
                <a:gd name="T59" fmla="*/ 144 h 173"/>
                <a:gd name="T60" fmla="*/ 87 w 99"/>
                <a:gd name="T61" fmla="*/ 143 h 173"/>
                <a:gd name="T62" fmla="*/ 93 w 99"/>
                <a:gd name="T63" fmla="*/ 141 h 173"/>
                <a:gd name="T64" fmla="*/ 96 w 99"/>
                <a:gd name="T65" fmla="*/ 140 h 173"/>
                <a:gd name="T66" fmla="*/ 99 w 99"/>
                <a:gd name="T67" fmla="*/ 140 h 173"/>
                <a:gd name="T68" fmla="*/ 99 w 99"/>
                <a:gd name="T69" fmla="*/ 16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9" h="173">
                  <a:moveTo>
                    <a:pt x="99" y="169"/>
                  </a:moveTo>
                  <a:lnTo>
                    <a:pt x="92" y="170"/>
                  </a:lnTo>
                  <a:lnTo>
                    <a:pt x="85" y="172"/>
                  </a:lnTo>
                  <a:lnTo>
                    <a:pt x="76" y="173"/>
                  </a:lnTo>
                  <a:lnTo>
                    <a:pt x="66" y="173"/>
                  </a:lnTo>
                  <a:lnTo>
                    <a:pt x="43" y="172"/>
                  </a:lnTo>
                  <a:lnTo>
                    <a:pt x="30" y="163"/>
                  </a:lnTo>
                  <a:lnTo>
                    <a:pt x="24" y="157"/>
                  </a:lnTo>
                  <a:lnTo>
                    <a:pt x="18" y="140"/>
                  </a:lnTo>
                  <a:lnTo>
                    <a:pt x="17" y="128"/>
                  </a:lnTo>
                  <a:lnTo>
                    <a:pt x="17" y="66"/>
                  </a:lnTo>
                  <a:lnTo>
                    <a:pt x="0" y="66"/>
                  </a:lnTo>
                  <a:lnTo>
                    <a:pt x="0" y="38"/>
                  </a:lnTo>
                  <a:lnTo>
                    <a:pt x="17" y="38"/>
                  </a:lnTo>
                  <a:lnTo>
                    <a:pt x="17" y="0"/>
                  </a:lnTo>
                  <a:lnTo>
                    <a:pt x="60" y="0"/>
                  </a:lnTo>
                  <a:lnTo>
                    <a:pt x="60" y="38"/>
                  </a:lnTo>
                  <a:lnTo>
                    <a:pt x="99" y="38"/>
                  </a:lnTo>
                  <a:lnTo>
                    <a:pt x="99" y="66"/>
                  </a:lnTo>
                  <a:lnTo>
                    <a:pt x="60" y="66"/>
                  </a:lnTo>
                  <a:lnTo>
                    <a:pt x="60" y="114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0" y="131"/>
                  </a:lnTo>
                  <a:lnTo>
                    <a:pt x="61" y="136"/>
                  </a:lnTo>
                  <a:lnTo>
                    <a:pt x="63" y="138"/>
                  </a:lnTo>
                  <a:lnTo>
                    <a:pt x="67" y="141"/>
                  </a:lnTo>
                  <a:lnTo>
                    <a:pt x="72" y="143"/>
                  </a:lnTo>
                  <a:lnTo>
                    <a:pt x="79" y="144"/>
                  </a:lnTo>
                  <a:lnTo>
                    <a:pt x="83" y="144"/>
                  </a:lnTo>
                  <a:lnTo>
                    <a:pt x="87" y="143"/>
                  </a:lnTo>
                  <a:lnTo>
                    <a:pt x="93" y="141"/>
                  </a:lnTo>
                  <a:lnTo>
                    <a:pt x="96" y="140"/>
                  </a:lnTo>
                  <a:lnTo>
                    <a:pt x="99" y="140"/>
                  </a:lnTo>
                  <a:lnTo>
                    <a:pt x="99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3" name="Freeform 2956"/>
            <p:cNvSpPr>
              <a:spLocks/>
            </p:cNvSpPr>
            <p:nvPr/>
          </p:nvSpPr>
          <p:spPr bwMode="auto">
            <a:xfrm>
              <a:off x="1685" y="4172"/>
              <a:ext cx="23" cy="29"/>
            </a:xfrm>
            <a:custGeom>
              <a:avLst/>
              <a:gdLst>
                <a:gd name="T0" fmla="*/ 69 w 69"/>
                <a:gd name="T1" fmla="*/ 0 h 89"/>
                <a:gd name="T2" fmla="*/ 27 w 69"/>
                <a:gd name="T3" fmla="*/ 89 h 89"/>
                <a:gd name="T4" fmla="*/ 0 w 69"/>
                <a:gd name="T5" fmla="*/ 89 h 89"/>
                <a:gd name="T6" fmla="*/ 24 w 69"/>
                <a:gd name="T7" fmla="*/ 0 h 89"/>
                <a:gd name="T8" fmla="*/ 69 w 69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89">
                  <a:moveTo>
                    <a:pt x="69" y="0"/>
                  </a:moveTo>
                  <a:lnTo>
                    <a:pt x="27" y="89"/>
                  </a:lnTo>
                  <a:lnTo>
                    <a:pt x="0" y="89"/>
                  </a:lnTo>
                  <a:lnTo>
                    <a:pt x="24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4" name="Freeform 2957"/>
            <p:cNvSpPr>
              <a:spLocks/>
            </p:cNvSpPr>
            <p:nvPr/>
          </p:nvSpPr>
          <p:spPr bwMode="auto">
            <a:xfrm>
              <a:off x="1747" y="4129"/>
              <a:ext cx="61" cy="58"/>
            </a:xfrm>
            <a:custGeom>
              <a:avLst/>
              <a:gdLst>
                <a:gd name="T0" fmla="*/ 183 w 183"/>
                <a:gd name="T1" fmla="*/ 174 h 174"/>
                <a:gd name="T2" fmla="*/ 138 w 183"/>
                <a:gd name="T3" fmla="*/ 174 h 174"/>
                <a:gd name="T4" fmla="*/ 138 w 183"/>
                <a:gd name="T5" fmla="*/ 58 h 174"/>
                <a:gd name="T6" fmla="*/ 106 w 183"/>
                <a:gd name="T7" fmla="*/ 132 h 174"/>
                <a:gd name="T8" fmla="*/ 75 w 183"/>
                <a:gd name="T9" fmla="*/ 132 h 174"/>
                <a:gd name="T10" fmla="*/ 43 w 183"/>
                <a:gd name="T11" fmla="*/ 58 h 174"/>
                <a:gd name="T12" fmla="*/ 43 w 183"/>
                <a:gd name="T13" fmla="*/ 174 h 174"/>
                <a:gd name="T14" fmla="*/ 0 w 183"/>
                <a:gd name="T15" fmla="*/ 174 h 174"/>
                <a:gd name="T16" fmla="*/ 0 w 183"/>
                <a:gd name="T17" fmla="*/ 0 h 174"/>
                <a:gd name="T18" fmla="*/ 53 w 183"/>
                <a:gd name="T19" fmla="*/ 0 h 174"/>
                <a:gd name="T20" fmla="*/ 92 w 183"/>
                <a:gd name="T21" fmla="*/ 86 h 174"/>
                <a:gd name="T22" fmla="*/ 131 w 183"/>
                <a:gd name="T23" fmla="*/ 0 h 174"/>
                <a:gd name="T24" fmla="*/ 183 w 183"/>
                <a:gd name="T25" fmla="*/ 0 h 174"/>
                <a:gd name="T26" fmla="*/ 183 w 183"/>
                <a:gd name="T2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" h="174">
                  <a:moveTo>
                    <a:pt x="183" y="174"/>
                  </a:moveTo>
                  <a:lnTo>
                    <a:pt x="138" y="174"/>
                  </a:lnTo>
                  <a:lnTo>
                    <a:pt x="138" y="58"/>
                  </a:lnTo>
                  <a:lnTo>
                    <a:pt x="106" y="132"/>
                  </a:lnTo>
                  <a:lnTo>
                    <a:pt x="75" y="132"/>
                  </a:lnTo>
                  <a:lnTo>
                    <a:pt x="43" y="58"/>
                  </a:lnTo>
                  <a:lnTo>
                    <a:pt x="43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2" y="86"/>
                  </a:lnTo>
                  <a:lnTo>
                    <a:pt x="131" y="0"/>
                  </a:lnTo>
                  <a:lnTo>
                    <a:pt x="183" y="0"/>
                  </a:lnTo>
                  <a:lnTo>
                    <a:pt x="183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5" name="Rectangle 2958"/>
            <p:cNvSpPr>
              <a:spLocks noChangeArrowheads="1"/>
            </p:cNvSpPr>
            <p:nvPr/>
          </p:nvSpPr>
          <p:spPr bwMode="auto">
            <a:xfrm>
              <a:off x="1823" y="4172"/>
              <a:ext cx="15" cy="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6" name="Freeform 2959"/>
            <p:cNvSpPr>
              <a:spLocks noEditPoints="1"/>
            </p:cNvSpPr>
            <p:nvPr/>
          </p:nvSpPr>
          <p:spPr bwMode="auto">
            <a:xfrm>
              <a:off x="1877" y="4128"/>
              <a:ext cx="66" cy="60"/>
            </a:xfrm>
            <a:custGeom>
              <a:avLst/>
              <a:gdLst>
                <a:gd name="T0" fmla="*/ 141 w 197"/>
                <a:gd name="T1" fmla="*/ 178 h 181"/>
                <a:gd name="T2" fmla="*/ 112 w 197"/>
                <a:gd name="T3" fmla="*/ 172 h 181"/>
                <a:gd name="T4" fmla="*/ 85 w 197"/>
                <a:gd name="T5" fmla="*/ 181 h 181"/>
                <a:gd name="T6" fmla="*/ 53 w 197"/>
                <a:gd name="T7" fmla="*/ 181 h 181"/>
                <a:gd name="T8" fmla="*/ 18 w 197"/>
                <a:gd name="T9" fmla="*/ 167 h 181"/>
                <a:gd name="T10" fmla="*/ 0 w 197"/>
                <a:gd name="T11" fmla="*/ 139 h 181"/>
                <a:gd name="T12" fmla="*/ 0 w 197"/>
                <a:gd name="T13" fmla="*/ 118 h 181"/>
                <a:gd name="T14" fmla="*/ 5 w 197"/>
                <a:gd name="T15" fmla="*/ 103 h 181"/>
                <a:gd name="T16" fmla="*/ 14 w 197"/>
                <a:gd name="T17" fmla="*/ 92 h 181"/>
                <a:gd name="T18" fmla="*/ 27 w 197"/>
                <a:gd name="T19" fmla="*/ 83 h 181"/>
                <a:gd name="T20" fmla="*/ 27 w 197"/>
                <a:gd name="T21" fmla="*/ 76 h 181"/>
                <a:gd name="T22" fmla="*/ 18 w 197"/>
                <a:gd name="T23" fmla="*/ 69 h 181"/>
                <a:gd name="T24" fmla="*/ 11 w 197"/>
                <a:gd name="T25" fmla="*/ 59 h 181"/>
                <a:gd name="T26" fmla="*/ 8 w 197"/>
                <a:gd name="T27" fmla="*/ 49 h 181"/>
                <a:gd name="T28" fmla="*/ 8 w 197"/>
                <a:gd name="T29" fmla="*/ 34 h 181"/>
                <a:gd name="T30" fmla="*/ 15 w 197"/>
                <a:gd name="T31" fmla="*/ 20 h 181"/>
                <a:gd name="T32" fmla="*/ 30 w 197"/>
                <a:gd name="T33" fmla="*/ 8 h 181"/>
                <a:gd name="T34" fmla="*/ 54 w 197"/>
                <a:gd name="T35" fmla="*/ 1 h 181"/>
                <a:gd name="T36" fmla="*/ 85 w 197"/>
                <a:gd name="T37" fmla="*/ 1 h 181"/>
                <a:gd name="T38" fmla="*/ 106 w 197"/>
                <a:gd name="T39" fmla="*/ 5 h 181"/>
                <a:gd name="T40" fmla="*/ 122 w 197"/>
                <a:gd name="T41" fmla="*/ 15 h 181"/>
                <a:gd name="T42" fmla="*/ 129 w 197"/>
                <a:gd name="T43" fmla="*/ 30 h 181"/>
                <a:gd name="T44" fmla="*/ 129 w 197"/>
                <a:gd name="T45" fmla="*/ 43 h 181"/>
                <a:gd name="T46" fmla="*/ 126 w 197"/>
                <a:gd name="T47" fmla="*/ 56 h 181"/>
                <a:gd name="T48" fmla="*/ 118 w 197"/>
                <a:gd name="T49" fmla="*/ 67 h 181"/>
                <a:gd name="T50" fmla="*/ 102 w 197"/>
                <a:gd name="T51" fmla="*/ 77 h 181"/>
                <a:gd name="T52" fmla="*/ 125 w 197"/>
                <a:gd name="T53" fmla="*/ 113 h 181"/>
                <a:gd name="T54" fmla="*/ 170 w 197"/>
                <a:gd name="T55" fmla="*/ 76 h 181"/>
                <a:gd name="T56" fmla="*/ 168 w 197"/>
                <a:gd name="T57" fmla="*/ 103 h 181"/>
                <a:gd name="T58" fmla="*/ 159 w 197"/>
                <a:gd name="T59" fmla="*/ 128 h 181"/>
                <a:gd name="T60" fmla="*/ 197 w 197"/>
                <a:gd name="T61" fmla="*/ 175 h 181"/>
                <a:gd name="T62" fmla="*/ 86 w 197"/>
                <a:gd name="T63" fmla="*/ 43 h 181"/>
                <a:gd name="T64" fmla="*/ 85 w 197"/>
                <a:gd name="T65" fmla="*/ 33 h 181"/>
                <a:gd name="T66" fmla="*/ 79 w 197"/>
                <a:gd name="T67" fmla="*/ 27 h 181"/>
                <a:gd name="T68" fmla="*/ 73 w 197"/>
                <a:gd name="T69" fmla="*/ 26 h 181"/>
                <a:gd name="T70" fmla="*/ 69 w 197"/>
                <a:gd name="T71" fmla="*/ 26 h 181"/>
                <a:gd name="T72" fmla="*/ 64 w 197"/>
                <a:gd name="T73" fmla="*/ 26 h 181"/>
                <a:gd name="T74" fmla="*/ 59 w 197"/>
                <a:gd name="T75" fmla="*/ 28 h 181"/>
                <a:gd name="T76" fmla="*/ 54 w 197"/>
                <a:gd name="T77" fmla="*/ 33 h 181"/>
                <a:gd name="T78" fmla="*/ 53 w 197"/>
                <a:gd name="T79" fmla="*/ 41 h 181"/>
                <a:gd name="T80" fmla="*/ 59 w 197"/>
                <a:gd name="T81" fmla="*/ 54 h 181"/>
                <a:gd name="T82" fmla="*/ 73 w 197"/>
                <a:gd name="T83" fmla="*/ 67 h 181"/>
                <a:gd name="T84" fmla="*/ 83 w 197"/>
                <a:gd name="T85" fmla="*/ 56 h 181"/>
                <a:gd name="T86" fmla="*/ 86 w 197"/>
                <a:gd name="T87" fmla="*/ 43 h 181"/>
                <a:gd name="T88" fmla="*/ 53 w 197"/>
                <a:gd name="T89" fmla="*/ 99 h 181"/>
                <a:gd name="T90" fmla="*/ 49 w 197"/>
                <a:gd name="T91" fmla="*/ 108 h 181"/>
                <a:gd name="T92" fmla="*/ 46 w 197"/>
                <a:gd name="T93" fmla="*/ 121 h 181"/>
                <a:gd name="T94" fmla="*/ 49 w 197"/>
                <a:gd name="T95" fmla="*/ 135 h 181"/>
                <a:gd name="T96" fmla="*/ 56 w 197"/>
                <a:gd name="T97" fmla="*/ 144 h 181"/>
                <a:gd name="T98" fmla="*/ 66 w 197"/>
                <a:gd name="T99" fmla="*/ 149 h 181"/>
                <a:gd name="T100" fmla="*/ 77 w 197"/>
                <a:gd name="T101" fmla="*/ 151 h 181"/>
                <a:gd name="T102" fmla="*/ 92 w 197"/>
                <a:gd name="T103" fmla="*/ 149 h 181"/>
                <a:gd name="T104" fmla="*/ 103 w 197"/>
                <a:gd name="T105" fmla="*/ 14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" h="181">
                  <a:moveTo>
                    <a:pt x="197" y="178"/>
                  </a:moveTo>
                  <a:lnTo>
                    <a:pt x="141" y="178"/>
                  </a:lnTo>
                  <a:lnTo>
                    <a:pt x="123" y="164"/>
                  </a:lnTo>
                  <a:lnTo>
                    <a:pt x="112" y="172"/>
                  </a:lnTo>
                  <a:lnTo>
                    <a:pt x="99" y="177"/>
                  </a:lnTo>
                  <a:lnTo>
                    <a:pt x="85" y="181"/>
                  </a:lnTo>
                  <a:lnTo>
                    <a:pt x="69" y="181"/>
                  </a:lnTo>
                  <a:lnTo>
                    <a:pt x="53" y="181"/>
                  </a:lnTo>
                  <a:lnTo>
                    <a:pt x="27" y="174"/>
                  </a:lnTo>
                  <a:lnTo>
                    <a:pt x="18" y="167"/>
                  </a:lnTo>
                  <a:lnTo>
                    <a:pt x="10" y="159"/>
                  </a:lnTo>
                  <a:lnTo>
                    <a:pt x="0" y="139"/>
                  </a:lnTo>
                  <a:lnTo>
                    <a:pt x="0" y="128"/>
                  </a:lnTo>
                  <a:lnTo>
                    <a:pt x="0" y="118"/>
                  </a:lnTo>
                  <a:lnTo>
                    <a:pt x="3" y="110"/>
                  </a:lnTo>
                  <a:lnTo>
                    <a:pt x="5" y="103"/>
                  </a:lnTo>
                  <a:lnTo>
                    <a:pt x="10" y="98"/>
                  </a:lnTo>
                  <a:lnTo>
                    <a:pt x="14" y="92"/>
                  </a:lnTo>
                  <a:lnTo>
                    <a:pt x="20" y="87"/>
                  </a:lnTo>
                  <a:lnTo>
                    <a:pt x="27" y="83"/>
                  </a:lnTo>
                  <a:lnTo>
                    <a:pt x="31" y="80"/>
                  </a:lnTo>
                  <a:lnTo>
                    <a:pt x="27" y="76"/>
                  </a:lnTo>
                  <a:lnTo>
                    <a:pt x="23" y="73"/>
                  </a:lnTo>
                  <a:lnTo>
                    <a:pt x="18" y="69"/>
                  </a:lnTo>
                  <a:lnTo>
                    <a:pt x="14" y="64"/>
                  </a:lnTo>
                  <a:lnTo>
                    <a:pt x="11" y="59"/>
                  </a:lnTo>
                  <a:lnTo>
                    <a:pt x="10" y="54"/>
                  </a:lnTo>
                  <a:lnTo>
                    <a:pt x="8" y="49"/>
                  </a:lnTo>
                  <a:lnTo>
                    <a:pt x="8" y="41"/>
                  </a:lnTo>
                  <a:lnTo>
                    <a:pt x="8" y="34"/>
                  </a:lnTo>
                  <a:lnTo>
                    <a:pt x="11" y="26"/>
                  </a:lnTo>
                  <a:lnTo>
                    <a:pt x="15" y="20"/>
                  </a:lnTo>
                  <a:lnTo>
                    <a:pt x="23" y="13"/>
                  </a:lnTo>
                  <a:lnTo>
                    <a:pt x="30" y="8"/>
                  </a:lnTo>
                  <a:lnTo>
                    <a:pt x="41" y="4"/>
                  </a:lnTo>
                  <a:lnTo>
                    <a:pt x="54" y="1"/>
                  </a:lnTo>
                  <a:lnTo>
                    <a:pt x="70" y="0"/>
                  </a:lnTo>
                  <a:lnTo>
                    <a:pt x="85" y="1"/>
                  </a:lnTo>
                  <a:lnTo>
                    <a:pt x="96" y="3"/>
                  </a:lnTo>
                  <a:lnTo>
                    <a:pt x="106" y="5"/>
                  </a:lnTo>
                  <a:lnTo>
                    <a:pt x="115" y="11"/>
                  </a:lnTo>
                  <a:lnTo>
                    <a:pt x="122" y="15"/>
                  </a:lnTo>
                  <a:lnTo>
                    <a:pt x="126" y="23"/>
                  </a:lnTo>
                  <a:lnTo>
                    <a:pt x="129" y="30"/>
                  </a:lnTo>
                  <a:lnTo>
                    <a:pt x="129" y="37"/>
                  </a:lnTo>
                  <a:lnTo>
                    <a:pt x="129" y="43"/>
                  </a:lnTo>
                  <a:lnTo>
                    <a:pt x="128" y="50"/>
                  </a:lnTo>
                  <a:lnTo>
                    <a:pt x="126" y="56"/>
                  </a:lnTo>
                  <a:lnTo>
                    <a:pt x="122" y="62"/>
                  </a:lnTo>
                  <a:lnTo>
                    <a:pt x="118" y="67"/>
                  </a:lnTo>
                  <a:lnTo>
                    <a:pt x="111" y="73"/>
                  </a:lnTo>
                  <a:lnTo>
                    <a:pt x="102" y="77"/>
                  </a:lnTo>
                  <a:lnTo>
                    <a:pt x="89" y="82"/>
                  </a:lnTo>
                  <a:lnTo>
                    <a:pt x="125" y="113"/>
                  </a:lnTo>
                  <a:lnTo>
                    <a:pt x="125" y="76"/>
                  </a:lnTo>
                  <a:lnTo>
                    <a:pt x="170" y="76"/>
                  </a:lnTo>
                  <a:lnTo>
                    <a:pt x="170" y="89"/>
                  </a:lnTo>
                  <a:lnTo>
                    <a:pt x="168" y="103"/>
                  </a:lnTo>
                  <a:lnTo>
                    <a:pt x="164" y="116"/>
                  </a:lnTo>
                  <a:lnTo>
                    <a:pt x="159" y="128"/>
                  </a:lnTo>
                  <a:lnTo>
                    <a:pt x="152" y="136"/>
                  </a:lnTo>
                  <a:lnTo>
                    <a:pt x="197" y="175"/>
                  </a:lnTo>
                  <a:lnTo>
                    <a:pt x="197" y="178"/>
                  </a:lnTo>
                  <a:close/>
                  <a:moveTo>
                    <a:pt x="86" y="43"/>
                  </a:moveTo>
                  <a:lnTo>
                    <a:pt x="86" y="37"/>
                  </a:lnTo>
                  <a:lnTo>
                    <a:pt x="85" y="33"/>
                  </a:lnTo>
                  <a:lnTo>
                    <a:pt x="82" y="30"/>
                  </a:lnTo>
                  <a:lnTo>
                    <a:pt x="79" y="27"/>
                  </a:lnTo>
                  <a:lnTo>
                    <a:pt x="76" y="26"/>
                  </a:lnTo>
                  <a:lnTo>
                    <a:pt x="73" y="26"/>
                  </a:lnTo>
                  <a:lnTo>
                    <a:pt x="70" y="26"/>
                  </a:lnTo>
                  <a:lnTo>
                    <a:pt x="69" y="26"/>
                  </a:lnTo>
                  <a:lnTo>
                    <a:pt x="66" y="26"/>
                  </a:lnTo>
                  <a:lnTo>
                    <a:pt x="64" y="26"/>
                  </a:lnTo>
                  <a:lnTo>
                    <a:pt x="62" y="26"/>
                  </a:lnTo>
                  <a:lnTo>
                    <a:pt x="59" y="28"/>
                  </a:lnTo>
                  <a:lnTo>
                    <a:pt x="56" y="30"/>
                  </a:lnTo>
                  <a:lnTo>
                    <a:pt x="54" y="33"/>
                  </a:lnTo>
                  <a:lnTo>
                    <a:pt x="53" y="36"/>
                  </a:lnTo>
                  <a:lnTo>
                    <a:pt x="53" y="41"/>
                  </a:lnTo>
                  <a:lnTo>
                    <a:pt x="53" y="49"/>
                  </a:lnTo>
                  <a:lnTo>
                    <a:pt x="59" y="54"/>
                  </a:lnTo>
                  <a:lnTo>
                    <a:pt x="64" y="62"/>
                  </a:lnTo>
                  <a:lnTo>
                    <a:pt x="73" y="67"/>
                  </a:lnTo>
                  <a:lnTo>
                    <a:pt x="79" y="63"/>
                  </a:lnTo>
                  <a:lnTo>
                    <a:pt x="83" y="56"/>
                  </a:lnTo>
                  <a:lnTo>
                    <a:pt x="85" y="50"/>
                  </a:lnTo>
                  <a:lnTo>
                    <a:pt x="86" y="43"/>
                  </a:lnTo>
                  <a:close/>
                  <a:moveTo>
                    <a:pt x="103" y="144"/>
                  </a:moveTo>
                  <a:lnTo>
                    <a:pt x="53" y="99"/>
                  </a:lnTo>
                  <a:lnTo>
                    <a:pt x="51" y="102"/>
                  </a:lnTo>
                  <a:lnTo>
                    <a:pt x="49" y="108"/>
                  </a:lnTo>
                  <a:lnTo>
                    <a:pt x="46" y="113"/>
                  </a:lnTo>
                  <a:lnTo>
                    <a:pt x="46" y="121"/>
                  </a:lnTo>
                  <a:lnTo>
                    <a:pt x="46" y="128"/>
                  </a:lnTo>
                  <a:lnTo>
                    <a:pt x="49" y="135"/>
                  </a:lnTo>
                  <a:lnTo>
                    <a:pt x="51" y="139"/>
                  </a:lnTo>
                  <a:lnTo>
                    <a:pt x="56" y="144"/>
                  </a:lnTo>
                  <a:lnTo>
                    <a:pt x="60" y="146"/>
                  </a:lnTo>
                  <a:lnTo>
                    <a:pt x="66" y="149"/>
                  </a:lnTo>
                  <a:lnTo>
                    <a:pt x="72" y="151"/>
                  </a:lnTo>
                  <a:lnTo>
                    <a:pt x="77" y="151"/>
                  </a:lnTo>
                  <a:lnTo>
                    <a:pt x="85" y="151"/>
                  </a:lnTo>
                  <a:lnTo>
                    <a:pt x="92" y="149"/>
                  </a:lnTo>
                  <a:lnTo>
                    <a:pt x="98" y="148"/>
                  </a:lnTo>
                  <a:lnTo>
                    <a:pt x="103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7" name="Freeform 2960"/>
            <p:cNvSpPr>
              <a:spLocks/>
            </p:cNvSpPr>
            <p:nvPr/>
          </p:nvSpPr>
          <p:spPr bwMode="auto">
            <a:xfrm>
              <a:off x="1976" y="4129"/>
              <a:ext cx="42" cy="58"/>
            </a:xfrm>
            <a:custGeom>
              <a:avLst/>
              <a:gdLst>
                <a:gd name="T0" fmla="*/ 127 w 127"/>
                <a:gd name="T1" fmla="*/ 174 h 174"/>
                <a:gd name="T2" fmla="*/ 0 w 127"/>
                <a:gd name="T3" fmla="*/ 174 h 174"/>
                <a:gd name="T4" fmla="*/ 0 w 127"/>
                <a:gd name="T5" fmla="*/ 0 h 174"/>
                <a:gd name="T6" fmla="*/ 45 w 127"/>
                <a:gd name="T7" fmla="*/ 0 h 174"/>
                <a:gd name="T8" fmla="*/ 45 w 127"/>
                <a:gd name="T9" fmla="*/ 140 h 174"/>
                <a:gd name="T10" fmla="*/ 127 w 127"/>
                <a:gd name="T11" fmla="*/ 140 h 174"/>
                <a:gd name="T12" fmla="*/ 127 w 127"/>
                <a:gd name="T1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74">
                  <a:moveTo>
                    <a:pt x="127" y="174"/>
                  </a:moveTo>
                  <a:lnTo>
                    <a:pt x="0" y="17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140"/>
                  </a:lnTo>
                  <a:lnTo>
                    <a:pt x="127" y="140"/>
                  </a:lnTo>
                  <a:lnTo>
                    <a:pt x="127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8" name="Freeform 2961"/>
            <p:cNvSpPr>
              <a:spLocks noEditPoints="1"/>
            </p:cNvSpPr>
            <p:nvPr/>
          </p:nvSpPr>
          <p:spPr bwMode="auto">
            <a:xfrm>
              <a:off x="2023" y="4142"/>
              <a:ext cx="48" cy="46"/>
            </a:xfrm>
            <a:custGeom>
              <a:avLst/>
              <a:gdLst>
                <a:gd name="T0" fmla="*/ 144 w 144"/>
                <a:gd name="T1" fmla="*/ 69 h 139"/>
                <a:gd name="T2" fmla="*/ 144 w 144"/>
                <a:gd name="T3" fmla="*/ 85 h 139"/>
                <a:gd name="T4" fmla="*/ 134 w 144"/>
                <a:gd name="T5" fmla="*/ 111 h 139"/>
                <a:gd name="T6" fmla="*/ 126 w 144"/>
                <a:gd name="T7" fmla="*/ 121 h 139"/>
                <a:gd name="T8" fmla="*/ 116 w 144"/>
                <a:gd name="T9" fmla="*/ 129 h 139"/>
                <a:gd name="T10" fmla="*/ 90 w 144"/>
                <a:gd name="T11" fmla="*/ 138 h 139"/>
                <a:gd name="T12" fmla="*/ 72 w 144"/>
                <a:gd name="T13" fmla="*/ 139 h 139"/>
                <a:gd name="T14" fmla="*/ 57 w 144"/>
                <a:gd name="T15" fmla="*/ 138 h 139"/>
                <a:gd name="T16" fmla="*/ 29 w 144"/>
                <a:gd name="T17" fmla="*/ 129 h 139"/>
                <a:gd name="T18" fmla="*/ 19 w 144"/>
                <a:gd name="T19" fmla="*/ 121 h 139"/>
                <a:gd name="T20" fmla="*/ 11 w 144"/>
                <a:gd name="T21" fmla="*/ 111 h 139"/>
                <a:gd name="T22" fmla="*/ 2 w 144"/>
                <a:gd name="T23" fmla="*/ 85 h 139"/>
                <a:gd name="T24" fmla="*/ 0 w 144"/>
                <a:gd name="T25" fmla="*/ 69 h 139"/>
                <a:gd name="T26" fmla="*/ 2 w 144"/>
                <a:gd name="T27" fmla="*/ 53 h 139"/>
                <a:gd name="T28" fmla="*/ 11 w 144"/>
                <a:gd name="T29" fmla="*/ 27 h 139"/>
                <a:gd name="T30" fmla="*/ 19 w 144"/>
                <a:gd name="T31" fmla="*/ 19 h 139"/>
                <a:gd name="T32" fmla="*/ 29 w 144"/>
                <a:gd name="T33" fmla="*/ 10 h 139"/>
                <a:gd name="T34" fmla="*/ 57 w 144"/>
                <a:gd name="T35" fmla="*/ 0 h 139"/>
                <a:gd name="T36" fmla="*/ 72 w 144"/>
                <a:gd name="T37" fmla="*/ 0 h 139"/>
                <a:gd name="T38" fmla="*/ 90 w 144"/>
                <a:gd name="T39" fmla="*/ 0 h 139"/>
                <a:gd name="T40" fmla="*/ 116 w 144"/>
                <a:gd name="T41" fmla="*/ 10 h 139"/>
                <a:gd name="T42" fmla="*/ 126 w 144"/>
                <a:gd name="T43" fmla="*/ 19 h 139"/>
                <a:gd name="T44" fmla="*/ 134 w 144"/>
                <a:gd name="T45" fmla="*/ 29 h 139"/>
                <a:gd name="T46" fmla="*/ 144 w 144"/>
                <a:gd name="T47" fmla="*/ 53 h 139"/>
                <a:gd name="T48" fmla="*/ 144 w 144"/>
                <a:gd name="T49" fmla="*/ 69 h 139"/>
                <a:gd name="T50" fmla="*/ 93 w 144"/>
                <a:gd name="T51" fmla="*/ 101 h 139"/>
                <a:gd name="T52" fmla="*/ 97 w 144"/>
                <a:gd name="T53" fmla="*/ 96 h 139"/>
                <a:gd name="T54" fmla="*/ 98 w 144"/>
                <a:gd name="T55" fmla="*/ 89 h 139"/>
                <a:gd name="T56" fmla="*/ 101 w 144"/>
                <a:gd name="T57" fmla="*/ 80 h 139"/>
                <a:gd name="T58" fmla="*/ 101 w 144"/>
                <a:gd name="T59" fmla="*/ 69 h 139"/>
                <a:gd name="T60" fmla="*/ 101 w 144"/>
                <a:gd name="T61" fmla="*/ 59 h 139"/>
                <a:gd name="T62" fmla="*/ 98 w 144"/>
                <a:gd name="T63" fmla="*/ 50 h 139"/>
                <a:gd name="T64" fmla="*/ 97 w 144"/>
                <a:gd name="T65" fmla="*/ 43 h 139"/>
                <a:gd name="T66" fmla="*/ 93 w 144"/>
                <a:gd name="T67" fmla="*/ 37 h 139"/>
                <a:gd name="T68" fmla="*/ 88 w 144"/>
                <a:gd name="T69" fmla="*/ 33 h 139"/>
                <a:gd name="T70" fmla="*/ 84 w 144"/>
                <a:gd name="T71" fmla="*/ 30 h 139"/>
                <a:gd name="T72" fmla="*/ 78 w 144"/>
                <a:gd name="T73" fmla="*/ 29 h 139"/>
                <a:gd name="T74" fmla="*/ 72 w 144"/>
                <a:gd name="T75" fmla="*/ 29 h 139"/>
                <a:gd name="T76" fmla="*/ 67 w 144"/>
                <a:gd name="T77" fmla="*/ 29 h 139"/>
                <a:gd name="T78" fmla="*/ 61 w 144"/>
                <a:gd name="T79" fmla="*/ 30 h 139"/>
                <a:gd name="T80" fmla="*/ 57 w 144"/>
                <a:gd name="T81" fmla="*/ 33 h 139"/>
                <a:gd name="T82" fmla="*/ 52 w 144"/>
                <a:gd name="T83" fmla="*/ 37 h 139"/>
                <a:gd name="T84" fmla="*/ 49 w 144"/>
                <a:gd name="T85" fmla="*/ 42 h 139"/>
                <a:gd name="T86" fmla="*/ 47 w 144"/>
                <a:gd name="T87" fmla="*/ 49 h 139"/>
                <a:gd name="T88" fmla="*/ 45 w 144"/>
                <a:gd name="T89" fmla="*/ 57 h 139"/>
                <a:gd name="T90" fmla="*/ 44 w 144"/>
                <a:gd name="T91" fmla="*/ 69 h 139"/>
                <a:gd name="T92" fmla="*/ 45 w 144"/>
                <a:gd name="T93" fmla="*/ 80 h 139"/>
                <a:gd name="T94" fmla="*/ 47 w 144"/>
                <a:gd name="T95" fmla="*/ 88 h 139"/>
                <a:gd name="T96" fmla="*/ 48 w 144"/>
                <a:gd name="T97" fmla="*/ 96 h 139"/>
                <a:gd name="T98" fmla="*/ 52 w 144"/>
                <a:gd name="T99" fmla="*/ 101 h 139"/>
                <a:gd name="T100" fmla="*/ 57 w 144"/>
                <a:gd name="T101" fmla="*/ 105 h 139"/>
                <a:gd name="T102" fmla="*/ 61 w 144"/>
                <a:gd name="T103" fmla="*/ 108 h 139"/>
                <a:gd name="T104" fmla="*/ 67 w 144"/>
                <a:gd name="T105" fmla="*/ 109 h 139"/>
                <a:gd name="T106" fmla="*/ 72 w 144"/>
                <a:gd name="T107" fmla="*/ 109 h 139"/>
                <a:gd name="T108" fmla="*/ 78 w 144"/>
                <a:gd name="T109" fmla="*/ 109 h 139"/>
                <a:gd name="T110" fmla="*/ 84 w 144"/>
                <a:gd name="T111" fmla="*/ 108 h 139"/>
                <a:gd name="T112" fmla="*/ 88 w 144"/>
                <a:gd name="T113" fmla="*/ 105 h 139"/>
                <a:gd name="T114" fmla="*/ 93 w 144"/>
                <a:gd name="T115" fmla="*/ 10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4" h="139">
                  <a:moveTo>
                    <a:pt x="144" y="69"/>
                  </a:moveTo>
                  <a:lnTo>
                    <a:pt x="144" y="85"/>
                  </a:lnTo>
                  <a:lnTo>
                    <a:pt x="134" y="111"/>
                  </a:lnTo>
                  <a:lnTo>
                    <a:pt x="126" y="121"/>
                  </a:lnTo>
                  <a:lnTo>
                    <a:pt x="116" y="129"/>
                  </a:lnTo>
                  <a:lnTo>
                    <a:pt x="90" y="138"/>
                  </a:lnTo>
                  <a:lnTo>
                    <a:pt x="72" y="139"/>
                  </a:lnTo>
                  <a:lnTo>
                    <a:pt x="57" y="138"/>
                  </a:lnTo>
                  <a:lnTo>
                    <a:pt x="29" y="129"/>
                  </a:lnTo>
                  <a:lnTo>
                    <a:pt x="19" y="121"/>
                  </a:lnTo>
                  <a:lnTo>
                    <a:pt x="11" y="111"/>
                  </a:lnTo>
                  <a:lnTo>
                    <a:pt x="2" y="85"/>
                  </a:lnTo>
                  <a:lnTo>
                    <a:pt x="0" y="69"/>
                  </a:lnTo>
                  <a:lnTo>
                    <a:pt x="2" y="53"/>
                  </a:lnTo>
                  <a:lnTo>
                    <a:pt x="11" y="27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57" y="0"/>
                  </a:lnTo>
                  <a:lnTo>
                    <a:pt x="72" y="0"/>
                  </a:lnTo>
                  <a:lnTo>
                    <a:pt x="90" y="0"/>
                  </a:lnTo>
                  <a:lnTo>
                    <a:pt x="116" y="10"/>
                  </a:lnTo>
                  <a:lnTo>
                    <a:pt x="126" y="19"/>
                  </a:lnTo>
                  <a:lnTo>
                    <a:pt x="134" y="29"/>
                  </a:lnTo>
                  <a:lnTo>
                    <a:pt x="144" y="53"/>
                  </a:lnTo>
                  <a:lnTo>
                    <a:pt x="144" y="69"/>
                  </a:lnTo>
                  <a:close/>
                  <a:moveTo>
                    <a:pt x="93" y="101"/>
                  </a:moveTo>
                  <a:lnTo>
                    <a:pt x="97" y="96"/>
                  </a:lnTo>
                  <a:lnTo>
                    <a:pt x="98" y="89"/>
                  </a:lnTo>
                  <a:lnTo>
                    <a:pt x="101" y="80"/>
                  </a:lnTo>
                  <a:lnTo>
                    <a:pt x="101" y="69"/>
                  </a:lnTo>
                  <a:lnTo>
                    <a:pt x="101" y="59"/>
                  </a:lnTo>
                  <a:lnTo>
                    <a:pt x="98" y="50"/>
                  </a:lnTo>
                  <a:lnTo>
                    <a:pt x="97" y="43"/>
                  </a:lnTo>
                  <a:lnTo>
                    <a:pt x="93" y="37"/>
                  </a:lnTo>
                  <a:lnTo>
                    <a:pt x="88" y="33"/>
                  </a:lnTo>
                  <a:lnTo>
                    <a:pt x="84" y="30"/>
                  </a:lnTo>
                  <a:lnTo>
                    <a:pt x="78" y="29"/>
                  </a:lnTo>
                  <a:lnTo>
                    <a:pt x="72" y="29"/>
                  </a:lnTo>
                  <a:lnTo>
                    <a:pt x="67" y="29"/>
                  </a:lnTo>
                  <a:lnTo>
                    <a:pt x="61" y="30"/>
                  </a:lnTo>
                  <a:lnTo>
                    <a:pt x="57" y="33"/>
                  </a:lnTo>
                  <a:lnTo>
                    <a:pt x="52" y="37"/>
                  </a:lnTo>
                  <a:lnTo>
                    <a:pt x="49" y="42"/>
                  </a:lnTo>
                  <a:lnTo>
                    <a:pt x="47" y="49"/>
                  </a:lnTo>
                  <a:lnTo>
                    <a:pt x="45" y="57"/>
                  </a:lnTo>
                  <a:lnTo>
                    <a:pt x="44" y="69"/>
                  </a:lnTo>
                  <a:lnTo>
                    <a:pt x="45" y="80"/>
                  </a:lnTo>
                  <a:lnTo>
                    <a:pt x="47" y="88"/>
                  </a:lnTo>
                  <a:lnTo>
                    <a:pt x="48" y="96"/>
                  </a:lnTo>
                  <a:lnTo>
                    <a:pt x="52" y="101"/>
                  </a:lnTo>
                  <a:lnTo>
                    <a:pt x="57" y="105"/>
                  </a:lnTo>
                  <a:lnTo>
                    <a:pt x="61" y="108"/>
                  </a:lnTo>
                  <a:lnTo>
                    <a:pt x="67" y="109"/>
                  </a:lnTo>
                  <a:lnTo>
                    <a:pt x="72" y="109"/>
                  </a:lnTo>
                  <a:lnTo>
                    <a:pt x="78" y="109"/>
                  </a:lnTo>
                  <a:lnTo>
                    <a:pt x="84" y="108"/>
                  </a:lnTo>
                  <a:lnTo>
                    <a:pt x="88" y="105"/>
                  </a:lnTo>
                  <a:lnTo>
                    <a:pt x="93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9" name="Freeform 2962"/>
            <p:cNvSpPr>
              <a:spLocks noEditPoints="1"/>
            </p:cNvSpPr>
            <p:nvPr/>
          </p:nvSpPr>
          <p:spPr bwMode="auto">
            <a:xfrm>
              <a:off x="2081" y="4142"/>
              <a:ext cx="46" cy="61"/>
            </a:xfrm>
            <a:custGeom>
              <a:avLst/>
              <a:gdLst>
                <a:gd name="T0" fmla="*/ 138 w 138"/>
                <a:gd name="T1" fmla="*/ 67 h 183"/>
                <a:gd name="T2" fmla="*/ 136 w 138"/>
                <a:gd name="T3" fmla="*/ 83 h 183"/>
                <a:gd name="T4" fmla="*/ 132 w 138"/>
                <a:gd name="T5" fmla="*/ 98 h 183"/>
                <a:gd name="T6" fmla="*/ 126 w 138"/>
                <a:gd name="T7" fmla="*/ 109 h 183"/>
                <a:gd name="T8" fmla="*/ 119 w 138"/>
                <a:gd name="T9" fmla="*/ 119 h 183"/>
                <a:gd name="T10" fmla="*/ 111 w 138"/>
                <a:gd name="T11" fmla="*/ 128 h 183"/>
                <a:gd name="T12" fmla="*/ 100 w 138"/>
                <a:gd name="T13" fmla="*/ 132 h 183"/>
                <a:gd name="T14" fmla="*/ 89 w 138"/>
                <a:gd name="T15" fmla="*/ 137 h 183"/>
                <a:gd name="T16" fmla="*/ 77 w 138"/>
                <a:gd name="T17" fmla="*/ 138 h 183"/>
                <a:gd name="T18" fmla="*/ 67 w 138"/>
                <a:gd name="T19" fmla="*/ 137 h 183"/>
                <a:gd name="T20" fmla="*/ 59 w 138"/>
                <a:gd name="T21" fmla="*/ 135 h 183"/>
                <a:gd name="T22" fmla="*/ 50 w 138"/>
                <a:gd name="T23" fmla="*/ 132 h 183"/>
                <a:gd name="T24" fmla="*/ 43 w 138"/>
                <a:gd name="T25" fmla="*/ 128 h 183"/>
                <a:gd name="T26" fmla="*/ 43 w 138"/>
                <a:gd name="T27" fmla="*/ 183 h 183"/>
                <a:gd name="T28" fmla="*/ 0 w 138"/>
                <a:gd name="T29" fmla="*/ 183 h 183"/>
                <a:gd name="T30" fmla="*/ 0 w 138"/>
                <a:gd name="T31" fmla="*/ 3 h 183"/>
                <a:gd name="T32" fmla="*/ 43 w 138"/>
                <a:gd name="T33" fmla="*/ 3 h 183"/>
                <a:gd name="T34" fmla="*/ 43 w 138"/>
                <a:gd name="T35" fmla="*/ 17 h 183"/>
                <a:gd name="T36" fmla="*/ 52 w 138"/>
                <a:gd name="T37" fmla="*/ 10 h 183"/>
                <a:gd name="T38" fmla="*/ 62 w 138"/>
                <a:gd name="T39" fmla="*/ 4 h 183"/>
                <a:gd name="T40" fmla="*/ 73 w 138"/>
                <a:gd name="T41" fmla="*/ 1 h 183"/>
                <a:gd name="T42" fmla="*/ 86 w 138"/>
                <a:gd name="T43" fmla="*/ 0 h 183"/>
                <a:gd name="T44" fmla="*/ 98 w 138"/>
                <a:gd name="T45" fmla="*/ 0 h 183"/>
                <a:gd name="T46" fmla="*/ 116 w 138"/>
                <a:gd name="T47" fmla="*/ 10 h 183"/>
                <a:gd name="T48" fmla="*/ 124 w 138"/>
                <a:gd name="T49" fmla="*/ 17 h 183"/>
                <a:gd name="T50" fmla="*/ 129 w 138"/>
                <a:gd name="T51" fmla="*/ 27 h 183"/>
                <a:gd name="T52" fmla="*/ 136 w 138"/>
                <a:gd name="T53" fmla="*/ 52 h 183"/>
                <a:gd name="T54" fmla="*/ 138 w 138"/>
                <a:gd name="T55" fmla="*/ 67 h 183"/>
                <a:gd name="T56" fmla="*/ 93 w 138"/>
                <a:gd name="T57" fmla="*/ 67 h 183"/>
                <a:gd name="T58" fmla="*/ 93 w 138"/>
                <a:gd name="T59" fmla="*/ 50 h 183"/>
                <a:gd name="T60" fmla="*/ 88 w 138"/>
                <a:gd name="T61" fmla="*/ 40 h 183"/>
                <a:gd name="T62" fmla="*/ 79 w 138"/>
                <a:gd name="T63" fmla="*/ 33 h 183"/>
                <a:gd name="T64" fmla="*/ 66 w 138"/>
                <a:gd name="T65" fmla="*/ 31 h 183"/>
                <a:gd name="T66" fmla="*/ 60 w 138"/>
                <a:gd name="T67" fmla="*/ 31 h 183"/>
                <a:gd name="T68" fmla="*/ 54 w 138"/>
                <a:gd name="T69" fmla="*/ 33 h 183"/>
                <a:gd name="T70" fmla="*/ 49 w 138"/>
                <a:gd name="T71" fmla="*/ 36 h 183"/>
                <a:gd name="T72" fmla="*/ 43 w 138"/>
                <a:gd name="T73" fmla="*/ 39 h 183"/>
                <a:gd name="T74" fmla="*/ 43 w 138"/>
                <a:gd name="T75" fmla="*/ 105 h 183"/>
                <a:gd name="T76" fmla="*/ 47 w 138"/>
                <a:gd name="T77" fmla="*/ 106 h 183"/>
                <a:gd name="T78" fmla="*/ 52 w 138"/>
                <a:gd name="T79" fmla="*/ 106 h 183"/>
                <a:gd name="T80" fmla="*/ 56 w 138"/>
                <a:gd name="T81" fmla="*/ 108 h 183"/>
                <a:gd name="T82" fmla="*/ 60 w 138"/>
                <a:gd name="T83" fmla="*/ 108 h 183"/>
                <a:gd name="T84" fmla="*/ 76 w 138"/>
                <a:gd name="T85" fmla="*/ 106 h 183"/>
                <a:gd name="T86" fmla="*/ 86 w 138"/>
                <a:gd name="T87" fmla="*/ 98 h 183"/>
                <a:gd name="T88" fmla="*/ 93 w 138"/>
                <a:gd name="T89" fmla="*/ 86 h 183"/>
                <a:gd name="T90" fmla="*/ 93 w 138"/>
                <a:gd name="T91" fmla="*/ 6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8" h="183">
                  <a:moveTo>
                    <a:pt x="138" y="67"/>
                  </a:moveTo>
                  <a:lnTo>
                    <a:pt x="136" y="83"/>
                  </a:lnTo>
                  <a:lnTo>
                    <a:pt x="132" y="98"/>
                  </a:lnTo>
                  <a:lnTo>
                    <a:pt x="126" y="109"/>
                  </a:lnTo>
                  <a:lnTo>
                    <a:pt x="119" y="119"/>
                  </a:lnTo>
                  <a:lnTo>
                    <a:pt x="111" y="128"/>
                  </a:lnTo>
                  <a:lnTo>
                    <a:pt x="100" y="132"/>
                  </a:lnTo>
                  <a:lnTo>
                    <a:pt x="89" y="137"/>
                  </a:lnTo>
                  <a:lnTo>
                    <a:pt x="77" y="138"/>
                  </a:lnTo>
                  <a:lnTo>
                    <a:pt x="67" y="137"/>
                  </a:lnTo>
                  <a:lnTo>
                    <a:pt x="59" y="135"/>
                  </a:lnTo>
                  <a:lnTo>
                    <a:pt x="50" y="132"/>
                  </a:lnTo>
                  <a:lnTo>
                    <a:pt x="43" y="128"/>
                  </a:lnTo>
                  <a:lnTo>
                    <a:pt x="43" y="183"/>
                  </a:lnTo>
                  <a:lnTo>
                    <a:pt x="0" y="183"/>
                  </a:lnTo>
                  <a:lnTo>
                    <a:pt x="0" y="3"/>
                  </a:lnTo>
                  <a:lnTo>
                    <a:pt x="43" y="3"/>
                  </a:lnTo>
                  <a:lnTo>
                    <a:pt x="43" y="17"/>
                  </a:lnTo>
                  <a:lnTo>
                    <a:pt x="52" y="10"/>
                  </a:lnTo>
                  <a:lnTo>
                    <a:pt x="62" y="4"/>
                  </a:lnTo>
                  <a:lnTo>
                    <a:pt x="73" y="1"/>
                  </a:lnTo>
                  <a:lnTo>
                    <a:pt x="86" y="0"/>
                  </a:lnTo>
                  <a:lnTo>
                    <a:pt x="98" y="0"/>
                  </a:lnTo>
                  <a:lnTo>
                    <a:pt x="116" y="10"/>
                  </a:lnTo>
                  <a:lnTo>
                    <a:pt x="124" y="17"/>
                  </a:lnTo>
                  <a:lnTo>
                    <a:pt x="129" y="27"/>
                  </a:lnTo>
                  <a:lnTo>
                    <a:pt x="136" y="52"/>
                  </a:lnTo>
                  <a:lnTo>
                    <a:pt x="138" y="67"/>
                  </a:lnTo>
                  <a:close/>
                  <a:moveTo>
                    <a:pt x="93" y="67"/>
                  </a:moveTo>
                  <a:lnTo>
                    <a:pt x="93" y="50"/>
                  </a:lnTo>
                  <a:lnTo>
                    <a:pt x="88" y="40"/>
                  </a:lnTo>
                  <a:lnTo>
                    <a:pt x="79" y="33"/>
                  </a:lnTo>
                  <a:lnTo>
                    <a:pt x="66" y="31"/>
                  </a:lnTo>
                  <a:lnTo>
                    <a:pt x="60" y="31"/>
                  </a:lnTo>
                  <a:lnTo>
                    <a:pt x="54" y="33"/>
                  </a:lnTo>
                  <a:lnTo>
                    <a:pt x="49" y="36"/>
                  </a:lnTo>
                  <a:lnTo>
                    <a:pt x="43" y="39"/>
                  </a:lnTo>
                  <a:lnTo>
                    <a:pt x="43" y="105"/>
                  </a:lnTo>
                  <a:lnTo>
                    <a:pt x="47" y="106"/>
                  </a:lnTo>
                  <a:lnTo>
                    <a:pt x="52" y="106"/>
                  </a:lnTo>
                  <a:lnTo>
                    <a:pt x="56" y="108"/>
                  </a:lnTo>
                  <a:lnTo>
                    <a:pt x="60" y="108"/>
                  </a:lnTo>
                  <a:lnTo>
                    <a:pt x="76" y="106"/>
                  </a:lnTo>
                  <a:lnTo>
                    <a:pt x="86" y="98"/>
                  </a:lnTo>
                  <a:lnTo>
                    <a:pt x="93" y="86"/>
                  </a:lnTo>
                  <a:lnTo>
                    <a:pt x="93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0" name="Freeform 2963"/>
            <p:cNvSpPr>
              <a:spLocks noEditPoints="1"/>
            </p:cNvSpPr>
            <p:nvPr/>
          </p:nvSpPr>
          <p:spPr bwMode="auto">
            <a:xfrm>
              <a:off x="2134" y="4142"/>
              <a:ext cx="46" cy="46"/>
            </a:xfrm>
            <a:custGeom>
              <a:avLst/>
              <a:gdLst>
                <a:gd name="T0" fmla="*/ 140 w 140"/>
                <a:gd name="T1" fmla="*/ 78 h 138"/>
                <a:gd name="T2" fmla="*/ 43 w 140"/>
                <a:gd name="T3" fmla="*/ 78 h 138"/>
                <a:gd name="T4" fmla="*/ 46 w 140"/>
                <a:gd name="T5" fmla="*/ 91 h 138"/>
                <a:gd name="T6" fmla="*/ 55 w 140"/>
                <a:gd name="T7" fmla="*/ 101 h 138"/>
                <a:gd name="T8" fmla="*/ 68 w 140"/>
                <a:gd name="T9" fmla="*/ 108 h 138"/>
                <a:gd name="T10" fmla="*/ 87 w 140"/>
                <a:gd name="T11" fmla="*/ 109 h 138"/>
                <a:gd name="T12" fmla="*/ 99 w 140"/>
                <a:gd name="T13" fmla="*/ 108 h 138"/>
                <a:gd name="T14" fmla="*/ 112 w 140"/>
                <a:gd name="T15" fmla="*/ 103 h 138"/>
                <a:gd name="T16" fmla="*/ 124 w 140"/>
                <a:gd name="T17" fmla="*/ 99 h 138"/>
                <a:gd name="T18" fmla="*/ 133 w 140"/>
                <a:gd name="T19" fmla="*/ 93 h 138"/>
                <a:gd name="T20" fmla="*/ 137 w 140"/>
                <a:gd name="T21" fmla="*/ 93 h 138"/>
                <a:gd name="T22" fmla="*/ 137 w 140"/>
                <a:gd name="T23" fmla="*/ 128 h 138"/>
                <a:gd name="T24" fmla="*/ 123 w 140"/>
                <a:gd name="T25" fmla="*/ 132 h 138"/>
                <a:gd name="T26" fmla="*/ 110 w 140"/>
                <a:gd name="T27" fmla="*/ 137 h 138"/>
                <a:gd name="T28" fmla="*/ 97 w 140"/>
                <a:gd name="T29" fmla="*/ 138 h 138"/>
                <a:gd name="T30" fmla="*/ 82 w 140"/>
                <a:gd name="T31" fmla="*/ 138 h 138"/>
                <a:gd name="T32" fmla="*/ 63 w 140"/>
                <a:gd name="T33" fmla="*/ 138 h 138"/>
                <a:gd name="T34" fmla="*/ 33 w 140"/>
                <a:gd name="T35" fmla="*/ 129 h 138"/>
                <a:gd name="T36" fmla="*/ 22 w 140"/>
                <a:gd name="T37" fmla="*/ 121 h 138"/>
                <a:gd name="T38" fmla="*/ 12 w 140"/>
                <a:gd name="T39" fmla="*/ 111 h 138"/>
                <a:gd name="T40" fmla="*/ 2 w 140"/>
                <a:gd name="T41" fmla="*/ 86 h 138"/>
                <a:gd name="T42" fmla="*/ 0 w 140"/>
                <a:gd name="T43" fmla="*/ 70 h 138"/>
                <a:gd name="T44" fmla="*/ 2 w 140"/>
                <a:gd name="T45" fmla="*/ 55 h 138"/>
                <a:gd name="T46" fmla="*/ 12 w 140"/>
                <a:gd name="T47" fmla="*/ 29 h 138"/>
                <a:gd name="T48" fmla="*/ 20 w 140"/>
                <a:gd name="T49" fmla="*/ 19 h 138"/>
                <a:gd name="T50" fmla="*/ 30 w 140"/>
                <a:gd name="T51" fmla="*/ 10 h 138"/>
                <a:gd name="T52" fmla="*/ 58 w 140"/>
                <a:gd name="T53" fmla="*/ 0 h 138"/>
                <a:gd name="T54" fmla="*/ 75 w 140"/>
                <a:gd name="T55" fmla="*/ 0 h 138"/>
                <a:gd name="T56" fmla="*/ 91 w 140"/>
                <a:gd name="T57" fmla="*/ 0 h 138"/>
                <a:gd name="T58" fmla="*/ 115 w 140"/>
                <a:gd name="T59" fmla="*/ 8 h 138"/>
                <a:gd name="T60" fmla="*/ 124 w 140"/>
                <a:gd name="T61" fmla="*/ 16 h 138"/>
                <a:gd name="T62" fmla="*/ 131 w 140"/>
                <a:gd name="T63" fmla="*/ 24 h 138"/>
                <a:gd name="T64" fmla="*/ 138 w 140"/>
                <a:gd name="T65" fmla="*/ 47 h 138"/>
                <a:gd name="T66" fmla="*/ 140 w 140"/>
                <a:gd name="T67" fmla="*/ 62 h 138"/>
                <a:gd name="T68" fmla="*/ 140 w 140"/>
                <a:gd name="T69" fmla="*/ 78 h 138"/>
                <a:gd name="T70" fmla="*/ 98 w 140"/>
                <a:gd name="T71" fmla="*/ 52 h 138"/>
                <a:gd name="T72" fmla="*/ 97 w 140"/>
                <a:gd name="T73" fmla="*/ 40 h 138"/>
                <a:gd name="T74" fmla="*/ 91 w 140"/>
                <a:gd name="T75" fmla="*/ 33 h 138"/>
                <a:gd name="T76" fmla="*/ 84 w 140"/>
                <a:gd name="T77" fmla="*/ 27 h 138"/>
                <a:gd name="T78" fmla="*/ 72 w 140"/>
                <a:gd name="T79" fmla="*/ 26 h 138"/>
                <a:gd name="T80" fmla="*/ 61 w 140"/>
                <a:gd name="T81" fmla="*/ 27 h 138"/>
                <a:gd name="T82" fmla="*/ 52 w 140"/>
                <a:gd name="T83" fmla="*/ 31 h 138"/>
                <a:gd name="T84" fmla="*/ 45 w 140"/>
                <a:gd name="T85" fmla="*/ 40 h 138"/>
                <a:gd name="T86" fmla="*/ 43 w 140"/>
                <a:gd name="T87" fmla="*/ 52 h 138"/>
                <a:gd name="T88" fmla="*/ 98 w 140"/>
                <a:gd name="T89" fmla="*/ 5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0" h="138">
                  <a:moveTo>
                    <a:pt x="140" y="78"/>
                  </a:moveTo>
                  <a:lnTo>
                    <a:pt x="43" y="78"/>
                  </a:lnTo>
                  <a:lnTo>
                    <a:pt x="46" y="91"/>
                  </a:lnTo>
                  <a:lnTo>
                    <a:pt x="55" y="101"/>
                  </a:lnTo>
                  <a:lnTo>
                    <a:pt x="68" y="108"/>
                  </a:lnTo>
                  <a:lnTo>
                    <a:pt x="87" y="109"/>
                  </a:lnTo>
                  <a:lnTo>
                    <a:pt x="99" y="108"/>
                  </a:lnTo>
                  <a:lnTo>
                    <a:pt x="112" y="103"/>
                  </a:lnTo>
                  <a:lnTo>
                    <a:pt x="124" y="99"/>
                  </a:lnTo>
                  <a:lnTo>
                    <a:pt x="133" y="93"/>
                  </a:lnTo>
                  <a:lnTo>
                    <a:pt x="137" y="93"/>
                  </a:lnTo>
                  <a:lnTo>
                    <a:pt x="137" y="128"/>
                  </a:lnTo>
                  <a:lnTo>
                    <a:pt x="123" y="132"/>
                  </a:lnTo>
                  <a:lnTo>
                    <a:pt x="110" y="137"/>
                  </a:lnTo>
                  <a:lnTo>
                    <a:pt x="97" y="138"/>
                  </a:lnTo>
                  <a:lnTo>
                    <a:pt x="82" y="138"/>
                  </a:lnTo>
                  <a:lnTo>
                    <a:pt x="63" y="138"/>
                  </a:lnTo>
                  <a:lnTo>
                    <a:pt x="33" y="129"/>
                  </a:lnTo>
                  <a:lnTo>
                    <a:pt x="22" y="121"/>
                  </a:lnTo>
                  <a:lnTo>
                    <a:pt x="12" y="111"/>
                  </a:lnTo>
                  <a:lnTo>
                    <a:pt x="2" y="86"/>
                  </a:lnTo>
                  <a:lnTo>
                    <a:pt x="0" y="70"/>
                  </a:lnTo>
                  <a:lnTo>
                    <a:pt x="2" y="55"/>
                  </a:lnTo>
                  <a:lnTo>
                    <a:pt x="12" y="29"/>
                  </a:lnTo>
                  <a:lnTo>
                    <a:pt x="20" y="19"/>
                  </a:lnTo>
                  <a:lnTo>
                    <a:pt x="30" y="10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91" y="0"/>
                  </a:lnTo>
                  <a:lnTo>
                    <a:pt x="115" y="8"/>
                  </a:lnTo>
                  <a:lnTo>
                    <a:pt x="124" y="16"/>
                  </a:lnTo>
                  <a:lnTo>
                    <a:pt x="131" y="24"/>
                  </a:lnTo>
                  <a:lnTo>
                    <a:pt x="138" y="47"/>
                  </a:lnTo>
                  <a:lnTo>
                    <a:pt x="140" y="62"/>
                  </a:lnTo>
                  <a:lnTo>
                    <a:pt x="140" y="78"/>
                  </a:lnTo>
                  <a:close/>
                  <a:moveTo>
                    <a:pt x="98" y="52"/>
                  </a:moveTo>
                  <a:lnTo>
                    <a:pt x="97" y="40"/>
                  </a:lnTo>
                  <a:lnTo>
                    <a:pt x="91" y="33"/>
                  </a:lnTo>
                  <a:lnTo>
                    <a:pt x="84" y="27"/>
                  </a:lnTo>
                  <a:lnTo>
                    <a:pt x="72" y="26"/>
                  </a:lnTo>
                  <a:lnTo>
                    <a:pt x="61" y="27"/>
                  </a:lnTo>
                  <a:lnTo>
                    <a:pt x="52" y="31"/>
                  </a:lnTo>
                  <a:lnTo>
                    <a:pt x="45" y="40"/>
                  </a:lnTo>
                  <a:lnTo>
                    <a:pt x="43" y="52"/>
                  </a:lnTo>
                  <a:lnTo>
                    <a:pt x="98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1" name="Freeform 2964"/>
            <p:cNvSpPr>
              <a:spLocks/>
            </p:cNvSpPr>
            <p:nvPr/>
          </p:nvSpPr>
          <p:spPr bwMode="auto">
            <a:xfrm>
              <a:off x="2187" y="4143"/>
              <a:ext cx="41" cy="44"/>
            </a:xfrm>
            <a:custGeom>
              <a:avLst/>
              <a:gdLst>
                <a:gd name="T0" fmla="*/ 123 w 123"/>
                <a:gd name="T1" fmla="*/ 132 h 132"/>
                <a:gd name="T2" fmla="*/ 0 w 123"/>
                <a:gd name="T3" fmla="*/ 132 h 132"/>
                <a:gd name="T4" fmla="*/ 0 w 123"/>
                <a:gd name="T5" fmla="*/ 105 h 132"/>
                <a:gd name="T6" fmla="*/ 70 w 123"/>
                <a:gd name="T7" fmla="*/ 31 h 132"/>
                <a:gd name="T8" fmla="*/ 2 w 123"/>
                <a:gd name="T9" fmla="*/ 31 h 132"/>
                <a:gd name="T10" fmla="*/ 2 w 123"/>
                <a:gd name="T11" fmla="*/ 0 h 132"/>
                <a:gd name="T12" fmla="*/ 122 w 123"/>
                <a:gd name="T13" fmla="*/ 0 h 132"/>
                <a:gd name="T14" fmla="*/ 122 w 123"/>
                <a:gd name="T15" fmla="*/ 27 h 132"/>
                <a:gd name="T16" fmla="*/ 54 w 123"/>
                <a:gd name="T17" fmla="*/ 100 h 132"/>
                <a:gd name="T18" fmla="*/ 123 w 123"/>
                <a:gd name="T19" fmla="*/ 100 h 132"/>
                <a:gd name="T20" fmla="*/ 123 w 123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" h="132">
                  <a:moveTo>
                    <a:pt x="123" y="132"/>
                  </a:moveTo>
                  <a:lnTo>
                    <a:pt x="0" y="132"/>
                  </a:lnTo>
                  <a:lnTo>
                    <a:pt x="0" y="105"/>
                  </a:lnTo>
                  <a:lnTo>
                    <a:pt x="70" y="31"/>
                  </a:lnTo>
                  <a:lnTo>
                    <a:pt x="2" y="31"/>
                  </a:lnTo>
                  <a:lnTo>
                    <a:pt x="2" y="0"/>
                  </a:lnTo>
                  <a:lnTo>
                    <a:pt x="122" y="0"/>
                  </a:lnTo>
                  <a:lnTo>
                    <a:pt x="122" y="27"/>
                  </a:lnTo>
                  <a:lnTo>
                    <a:pt x="54" y="100"/>
                  </a:lnTo>
                  <a:lnTo>
                    <a:pt x="123" y="100"/>
                  </a:lnTo>
                  <a:lnTo>
                    <a:pt x="123" y="1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2" name="Freeform 2965"/>
            <p:cNvSpPr>
              <a:spLocks/>
            </p:cNvSpPr>
            <p:nvPr/>
          </p:nvSpPr>
          <p:spPr bwMode="auto">
            <a:xfrm>
              <a:off x="2233" y="4172"/>
              <a:ext cx="23" cy="29"/>
            </a:xfrm>
            <a:custGeom>
              <a:avLst/>
              <a:gdLst>
                <a:gd name="T0" fmla="*/ 69 w 69"/>
                <a:gd name="T1" fmla="*/ 0 h 89"/>
                <a:gd name="T2" fmla="*/ 26 w 69"/>
                <a:gd name="T3" fmla="*/ 89 h 89"/>
                <a:gd name="T4" fmla="*/ 0 w 69"/>
                <a:gd name="T5" fmla="*/ 89 h 89"/>
                <a:gd name="T6" fmla="*/ 23 w 69"/>
                <a:gd name="T7" fmla="*/ 0 h 89"/>
                <a:gd name="T8" fmla="*/ 69 w 69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89">
                  <a:moveTo>
                    <a:pt x="69" y="0"/>
                  </a:moveTo>
                  <a:lnTo>
                    <a:pt x="26" y="89"/>
                  </a:lnTo>
                  <a:lnTo>
                    <a:pt x="0" y="89"/>
                  </a:lnTo>
                  <a:lnTo>
                    <a:pt x="23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3" name="Freeform 2966"/>
            <p:cNvSpPr>
              <a:spLocks noEditPoints="1"/>
            </p:cNvSpPr>
            <p:nvPr/>
          </p:nvSpPr>
          <p:spPr bwMode="auto">
            <a:xfrm>
              <a:off x="2295" y="4129"/>
              <a:ext cx="48" cy="58"/>
            </a:xfrm>
            <a:custGeom>
              <a:avLst/>
              <a:gdLst>
                <a:gd name="T0" fmla="*/ 144 w 144"/>
                <a:gd name="T1" fmla="*/ 55 h 174"/>
                <a:gd name="T2" fmla="*/ 143 w 144"/>
                <a:gd name="T3" fmla="*/ 66 h 174"/>
                <a:gd name="T4" fmla="*/ 140 w 144"/>
                <a:gd name="T5" fmla="*/ 78 h 174"/>
                <a:gd name="T6" fmla="*/ 135 w 144"/>
                <a:gd name="T7" fmla="*/ 88 h 174"/>
                <a:gd name="T8" fmla="*/ 128 w 144"/>
                <a:gd name="T9" fmla="*/ 96 h 174"/>
                <a:gd name="T10" fmla="*/ 117 w 144"/>
                <a:gd name="T11" fmla="*/ 106 h 174"/>
                <a:gd name="T12" fmla="*/ 105 w 144"/>
                <a:gd name="T13" fmla="*/ 112 h 174"/>
                <a:gd name="T14" fmla="*/ 91 w 144"/>
                <a:gd name="T15" fmla="*/ 117 h 174"/>
                <a:gd name="T16" fmla="*/ 73 w 144"/>
                <a:gd name="T17" fmla="*/ 117 h 174"/>
                <a:gd name="T18" fmla="*/ 45 w 144"/>
                <a:gd name="T19" fmla="*/ 117 h 174"/>
                <a:gd name="T20" fmla="*/ 45 w 144"/>
                <a:gd name="T21" fmla="*/ 174 h 174"/>
                <a:gd name="T22" fmla="*/ 0 w 144"/>
                <a:gd name="T23" fmla="*/ 174 h 174"/>
                <a:gd name="T24" fmla="*/ 0 w 144"/>
                <a:gd name="T25" fmla="*/ 0 h 174"/>
                <a:gd name="T26" fmla="*/ 73 w 144"/>
                <a:gd name="T27" fmla="*/ 0 h 174"/>
                <a:gd name="T28" fmla="*/ 89 w 144"/>
                <a:gd name="T29" fmla="*/ 0 h 174"/>
                <a:gd name="T30" fmla="*/ 102 w 144"/>
                <a:gd name="T31" fmla="*/ 3 h 174"/>
                <a:gd name="T32" fmla="*/ 112 w 144"/>
                <a:gd name="T33" fmla="*/ 6 h 174"/>
                <a:gd name="T34" fmla="*/ 122 w 144"/>
                <a:gd name="T35" fmla="*/ 11 h 174"/>
                <a:gd name="T36" fmla="*/ 132 w 144"/>
                <a:gd name="T37" fmla="*/ 19 h 174"/>
                <a:gd name="T38" fmla="*/ 138 w 144"/>
                <a:gd name="T39" fmla="*/ 29 h 174"/>
                <a:gd name="T40" fmla="*/ 143 w 144"/>
                <a:gd name="T41" fmla="*/ 40 h 174"/>
                <a:gd name="T42" fmla="*/ 144 w 144"/>
                <a:gd name="T43" fmla="*/ 55 h 174"/>
                <a:gd name="T44" fmla="*/ 98 w 144"/>
                <a:gd name="T45" fmla="*/ 56 h 174"/>
                <a:gd name="T46" fmla="*/ 96 w 144"/>
                <a:gd name="T47" fmla="*/ 49 h 174"/>
                <a:gd name="T48" fmla="*/ 94 w 144"/>
                <a:gd name="T49" fmla="*/ 43 h 174"/>
                <a:gd name="T50" fmla="*/ 89 w 144"/>
                <a:gd name="T51" fmla="*/ 39 h 174"/>
                <a:gd name="T52" fmla="*/ 84 w 144"/>
                <a:gd name="T53" fmla="*/ 36 h 174"/>
                <a:gd name="T54" fmla="*/ 78 w 144"/>
                <a:gd name="T55" fmla="*/ 33 h 174"/>
                <a:gd name="T56" fmla="*/ 71 w 144"/>
                <a:gd name="T57" fmla="*/ 33 h 174"/>
                <a:gd name="T58" fmla="*/ 63 w 144"/>
                <a:gd name="T59" fmla="*/ 32 h 174"/>
                <a:gd name="T60" fmla="*/ 53 w 144"/>
                <a:gd name="T61" fmla="*/ 32 h 174"/>
                <a:gd name="T62" fmla="*/ 45 w 144"/>
                <a:gd name="T63" fmla="*/ 32 h 174"/>
                <a:gd name="T64" fmla="*/ 45 w 144"/>
                <a:gd name="T65" fmla="*/ 85 h 174"/>
                <a:gd name="T66" fmla="*/ 58 w 144"/>
                <a:gd name="T67" fmla="*/ 85 h 174"/>
                <a:gd name="T68" fmla="*/ 69 w 144"/>
                <a:gd name="T69" fmla="*/ 83 h 174"/>
                <a:gd name="T70" fmla="*/ 76 w 144"/>
                <a:gd name="T71" fmla="*/ 83 h 174"/>
                <a:gd name="T72" fmla="*/ 84 w 144"/>
                <a:gd name="T73" fmla="*/ 81 h 174"/>
                <a:gd name="T74" fmla="*/ 89 w 144"/>
                <a:gd name="T75" fmla="*/ 78 h 174"/>
                <a:gd name="T76" fmla="*/ 94 w 144"/>
                <a:gd name="T77" fmla="*/ 73 h 174"/>
                <a:gd name="T78" fmla="*/ 95 w 144"/>
                <a:gd name="T79" fmla="*/ 69 h 174"/>
                <a:gd name="T80" fmla="*/ 96 w 144"/>
                <a:gd name="T81" fmla="*/ 63 h 174"/>
                <a:gd name="T82" fmla="*/ 98 w 144"/>
                <a:gd name="T83" fmla="*/ 5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" h="174">
                  <a:moveTo>
                    <a:pt x="144" y="55"/>
                  </a:moveTo>
                  <a:lnTo>
                    <a:pt x="143" y="66"/>
                  </a:lnTo>
                  <a:lnTo>
                    <a:pt x="140" y="78"/>
                  </a:lnTo>
                  <a:lnTo>
                    <a:pt x="135" y="88"/>
                  </a:lnTo>
                  <a:lnTo>
                    <a:pt x="128" y="96"/>
                  </a:lnTo>
                  <a:lnTo>
                    <a:pt x="117" y="106"/>
                  </a:lnTo>
                  <a:lnTo>
                    <a:pt x="105" y="112"/>
                  </a:lnTo>
                  <a:lnTo>
                    <a:pt x="91" y="117"/>
                  </a:lnTo>
                  <a:lnTo>
                    <a:pt x="73" y="117"/>
                  </a:lnTo>
                  <a:lnTo>
                    <a:pt x="45" y="117"/>
                  </a:lnTo>
                  <a:lnTo>
                    <a:pt x="45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73" y="0"/>
                  </a:lnTo>
                  <a:lnTo>
                    <a:pt x="89" y="0"/>
                  </a:lnTo>
                  <a:lnTo>
                    <a:pt x="102" y="3"/>
                  </a:lnTo>
                  <a:lnTo>
                    <a:pt x="112" y="6"/>
                  </a:lnTo>
                  <a:lnTo>
                    <a:pt x="122" y="11"/>
                  </a:lnTo>
                  <a:lnTo>
                    <a:pt x="132" y="19"/>
                  </a:lnTo>
                  <a:lnTo>
                    <a:pt x="138" y="29"/>
                  </a:lnTo>
                  <a:lnTo>
                    <a:pt x="143" y="40"/>
                  </a:lnTo>
                  <a:lnTo>
                    <a:pt x="144" y="55"/>
                  </a:lnTo>
                  <a:close/>
                  <a:moveTo>
                    <a:pt x="98" y="56"/>
                  </a:moveTo>
                  <a:lnTo>
                    <a:pt x="96" y="49"/>
                  </a:lnTo>
                  <a:lnTo>
                    <a:pt x="94" y="43"/>
                  </a:lnTo>
                  <a:lnTo>
                    <a:pt x="89" y="39"/>
                  </a:lnTo>
                  <a:lnTo>
                    <a:pt x="84" y="36"/>
                  </a:lnTo>
                  <a:lnTo>
                    <a:pt x="78" y="33"/>
                  </a:lnTo>
                  <a:lnTo>
                    <a:pt x="71" y="33"/>
                  </a:lnTo>
                  <a:lnTo>
                    <a:pt x="63" y="32"/>
                  </a:lnTo>
                  <a:lnTo>
                    <a:pt x="53" y="32"/>
                  </a:lnTo>
                  <a:lnTo>
                    <a:pt x="45" y="32"/>
                  </a:lnTo>
                  <a:lnTo>
                    <a:pt x="45" y="85"/>
                  </a:lnTo>
                  <a:lnTo>
                    <a:pt x="58" y="85"/>
                  </a:lnTo>
                  <a:lnTo>
                    <a:pt x="69" y="83"/>
                  </a:lnTo>
                  <a:lnTo>
                    <a:pt x="76" y="83"/>
                  </a:lnTo>
                  <a:lnTo>
                    <a:pt x="84" y="81"/>
                  </a:lnTo>
                  <a:lnTo>
                    <a:pt x="89" y="78"/>
                  </a:lnTo>
                  <a:lnTo>
                    <a:pt x="94" y="73"/>
                  </a:lnTo>
                  <a:lnTo>
                    <a:pt x="95" y="69"/>
                  </a:lnTo>
                  <a:lnTo>
                    <a:pt x="96" y="63"/>
                  </a:lnTo>
                  <a:lnTo>
                    <a:pt x="98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4" name="Freeform 2967"/>
            <p:cNvSpPr>
              <a:spLocks/>
            </p:cNvSpPr>
            <p:nvPr/>
          </p:nvSpPr>
          <p:spPr bwMode="auto">
            <a:xfrm>
              <a:off x="2381" y="4126"/>
              <a:ext cx="30" cy="77"/>
            </a:xfrm>
            <a:custGeom>
              <a:avLst/>
              <a:gdLst>
                <a:gd name="T0" fmla="*/ 89 w 89"/>
                <a:gd name="T1" fmla="*/ 231 h 231"/>
                <a:gd name="T2" fmla="*/ 44 w 89"/>
                <a:gd name="T3" fmla="*/ 231 h 231"/>
                <a:gd name="T4" fmla="*/ 24 w 89"/>
                <a:gd name="T5" fmla="*/ 205 h 231"/>
                <a:gd name="T6" fmla="*/ 11 w 89"/>
                <a:gd name="T7" fmla="*/ 177 h 231"/>
                <a:gd name="T8" fmla="*/ 1 w 89"/>
                <a:gd name="T9" fmla="*/ 149 h 231"/>
                <a:gd name="T10" fmla="*/ 0 w 89"/>
                <a:gd name="T11" fmla="*/ 115 h 231"/>
                <a:gd name="T12" fmla="*/ 1 w 89"/>
                <a:gd name="T13" fmla="*/ 84 h 231"/>
                <a:gd name="T14" fmla="*/ 11 w 89"/>
                <a:gd name="T15" fmla="*/ 55 h 231"/>
                <a:gd name="T16" fmla="*/ 24 w 89"/>
                <a:gd name="T17" fmla="*/ 28 h 231"/>
                <a:gd name="T18" fmla="*/ 44 w 89"/>
                <a:gd name="T19" fmla="*/ 0 h 231"/>
                <a:gd name="T20" fmla="*/ 89 w 89"/>
                <a:gd name="T21" fmla="*/ 0 h 231"/>
                <a:gd name="T22" fmla="*/ 89 w 89"/>
                <a:gd name="T23" fmla="*/ 5 h 231"/>
                <a:gd name="T24" fmla="*/ 79 w 89"/>
                <a:gd name="T25" fmla="*/ 13 h 231"/>
                <a:gd name="T26" fmla="*/ 70 w 89"/>
                <a:gd name="T27" fmla="*/ 23 h 231"/>
                <a:gd name="T28" fmla="*/ 62 w 89"/>
                <a:gd name="T29" fmla="*/ 35 h 231"/>
                <a:gd name="T30" fmla="*/ 54 w 89"/>
                <a:gd name="T31" fmla="*/ 49 h 231"/>
                <a:gd name="T32" fmla="*/ 47 w 89"/>
                <a:gd name="T33" fmla="*/ 64 h 231"/>
                <a:gd name="T34" fmla="*/ 43 w 89"/>
                <a:gd name="T35" fmla="*/ 79 h 231"/>
                <a:gd name="T36" fmla="*/ 39 w 89"/>
                <a:gd name="T37" fmla="*/ 97 h 231"/>
                <a:gd name="T38" fmla="*/ 39 w 89"/>
                <a:gd name="T39" fmla="*/ 115 h 231"/>
                <a:gd name="T40" fmla="*/ 39 w 89"/>
                <a:gd name="T41" fmla="*/ 136 h 231"/>
                <a:gd name="T42" fmla="*/ 43 w 89"/>
                <a:gd name="T43" fmla="*/ 153 h 231"/>
                <a:gd name="T44" fmla="*/ 47 w 89"/>
                <a:gd name="T45" fmla="*/ 169 h 231"/>
                <a:gd name="T46" fmla="*/ 54 w 89"/>
                <a:gd name="T47" fmla="*/ 183 h 231"/>
                <a:gd name="T48" fmla="*/ 62 w 89"/>
                <a:gd name="T49" fmla="*/ 196 h 231"/>
                <a:gd name="T50" fmla="*/ 70 w 89"/>
                <a:gd name="T51" fmla="*/ 208 h 231"/>
                <a:gd name="T52" fmla="*/ 79 w 89"/>
                <a:gd name="T53" fmla="*/ 219 h 231"/>
                <a:gd name="T54" fmla="*/ 89 w 89"/>
                <a:gd name="T55" fmla="*/ 228 h 231"/>
                <a:gd name="T56" fmla="*/ 89 w 89"/>
                <a:gd name="T57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" h="231">
                  <a:moveTo>
                    <a:pt x="89" y="231"/>
                  </a:moveTo>
                  <a:lnTo>
                    <a:pt x="44" y="231"/>
                  </a:lnTo>
                  <a:lnTo>
                    <a:pt x="24" y="205"/>
                  </a:lnTo>
                  <a:lnTo>
                    <a:pt x="11" y="177"/>
                  </a:lnTo>
                  <a:lnTo>
                    <a:pt x="1" y="149"/>
                  </a:lnTo>
                  <a:lnTo>
                    <a:pt x="0" y="115"/>
                  </a:lnTo>
                  <a:lnTo>
                    <a:pt x="1" y="84"/>
                  </a:lnTo>
                  <a:lnTo>
                    <a:pt x="11" y="55"/>
                  </a:lnTo>
                  <a:lnTo>
                    <a:pt x="24" y="28"/>
                  </a:lnTo>
                  <a:lnTo>
                    <a:pt x="44" y="0"/>
                  </a:lnTo>
                  <a:lnTo>
                    <a:pt x="89" y="0"/>
                  </a:lnTo>
                  <a:lnTo>
                    <a:pt x="89" y="5"/>
                  </a:lnTo>
                  <a:lnTo>
                    <a:pt x="79" y="13"/>
                  </a:lnTo>
                  <a:lnTo>
                    <a:pt x="70" y="23"/>
                  </a:lnTo>
                  <a:lnTo>
                    <a:pt x="62" y="35"/>
                  </a:lnTo>
                  <a:lnTo>
                    <a:pt x="54" y="49"/>
                  </a:lnTo>
                  <a:lnTo>
                    <a:pt x="47" y="64"/>
                  </a:lnTo>
                  <a:lnTo>
                    <a:pt x="43" y="79"/>
                  </a:lnTo>
                  <a:lnTo>
                    <a:pt x="39" y="97"/>
                  </a:lnTo>
                  <a:lnTo>
                    <a:pt x="39" y="115"/>
                  </a:lnTo>
                  <a:lnTo>
                    <a:pt x="39" y="136"/>
                  </a:lnTo>
                  <a:lnTo>
                    <a:pt x="43" y="153"/>
                  </a:lnTo>
                  <a:lnTo>
                    <a:pt x="47" y="169"/>
                  </a:lnTo>
                  <a:lnTo>
                    <a:pt x="54" y="183"/>
                  </a:lnTo>
                  <a:lnTo>
                    <a:pt x="62" y="196"/>
                  </a:lnTo>
                  <a:lnTo>
                    <a:pt x="70" y="208"/>
                  </a:lnTo>
                  <a:lnTo>
                    <a:pt x="79" y="219"/>
                  </a:lnTo>
                  <a:lnTo>
                    <a:pt x="89" y="228"/>
                  </a:lnTo>
                  <a:lnTo>
                    <a:pt x="89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5" name="Freeform 2968"/>
            <p:cNvSpPr>
              <a:spLocks/>
            </p:cNvSpPr>
            <p:nvPr/>
          </p:nvSpPr>
          <p:spPr bwMode="auto">
            <a:xfrm>
              <a:off x="2424" y="4128"/>
              <a:ext cx="46" cy="59"/>
            </a:xfrm>
            <a:custGeom>
              <a:avLst/>
              <a:gdLst>
                <a:gd name="T0" fmla="*/ 137 w 137"/>
                <a:gd name="T1" fmla="*/ 178 h 178"/>
                <a:gd name="T2" fmla="*/ 0 w 137"/>
                <a:gd name="T3" fmla="*/ 178 h 178"/>
                <a:gd name="T4" fmla="*/ 0 w 137"/>
                <a:gd name="T5" fmla="*/ 149 h 178"/>
                <a:gd name="T6" fmla="*/ 16 w 137"/>
                <a:gd name="T7" fmla="*/ 138 h 178"/>
                <a:gd name="T8" fmla="*/ 32 w 137"/>
                <a:gd name="T9" fmla="*/ 125 h 178"/>
                <a:gd name="T10" fmla="*/ 46 w 137"/>
                <a:gd name="T11" fmla="*/ 113 h 178"/>
                <a:gd name="T12" fmla="*/ 57 w 137"/>
                <a:gd name="T13" fmla="*/ 103 h 178"/>
                <a:gd name="T14" fmla="*/ 69 w 137"/>
                <a:gd name="T15" fmla="*/ 90 h 178"/>
                <a:gd name="T16" fmla="*/ 77 w 137"/>
                <a:gd name="T17" fmla="*/ 79 h 178"/>
                <a:gd name="T18" fmla="*/ 82 w 137"/>
                <a:gd name="T19" fmla="*/ 69 h 178"/>
                <a:gd name="T20" fmla="*/ 84 w 137"/>
                <a:gd name="T21" fmla="*/ 59 h 178"/>
                <a:gd name="T22" fmla="*/ 82 w 137"/>
                <a:gd name="T23" fmla="*/ 49 h 178"/>
                <a:gd name="T24" fmla="*/ 75 w 137"/>
                <a:gd name="T25" fmla="*/ 40 h 178"/>
                <a:gd name="T26" fmla="*/ 67 w 137"/>
                <a:gd name="T27" fmla="*/ 36 h 178"/>
                <a:gd name="T28" fmla="*/ 54 w 137"/>
                <a:gd name="T29" fmla="*/ 34 h 178"/>
                <a:gd name="T30" fmla="*/ 42 w 137"/>
                <a:gd name="T31" fmla="*/ 34 h 178"/>
                <a:gd name="T32" fmla="*/ 31 w 137"/>
                <a:gd name="T33" fmla="*/ 39 h 178"/>
                <a:gd name="T34" fmla="*/ 19 w 137"/>
                <a:gd name="T35" fmla="*/ 43 h 178"/>
                <a:gd name="T36" fmla="*/ 9 w 137"/>
                <a:gd name="T37" fmla="*/ 50 h 178"/>
                <a:gd name="T38" fmla="*/ 5 w 137"/>
                <a:gd name="T39" fmla="*/ 50 h 178"/>
                <a:gd name="T40" fmla="*/ 5 w 137"/>
                <a:gd name="T41" fmla="*/ 11 h 178"/>
                <a:gd name="T42" fmla="*/ 15 w 137"/>
                <a:gd name="T43" fmla="*/ 7 h 178"/>
                <a:gd name="T44" fmla="*/ 29 w 137"/>
                <a:gd name="T45" fmla="*/ 4 h 178"/>
                <a:gd name="T46" fmla="*/ 46 w 137"/>
                <a:gd name="T47" fmla="*/ 1 h 178"/>
                <a:gd name="T48" fmla="*/ 62 w 137"/>
                <a:gd name="T49" fmla="*/ 0 h 178"/>
                <a:gd name="T50" fmla="*/ 78 w 137"/>
                <a:gd name="T51" fmla="*/ 1 h 178"/>
                <a:gd name="T52" fmla="*/ 103 w 137"/>
                <a:gd name="T53" fmla="*/ 8 h 178"/>
                <a:gd name="T54" fmla="*/ 113 w 137"/>
                <a:gd name="T55" fmla="*/ 14 h 178"/>
                <a:gd name="T56" fmla="*/ 120 w 137"/>
                <a:gd name="T57" fmla="*/ 21 h 178"/>
                <a:gd name="T58" fmla="*/ 129 w 137"/>
                <a:gd name="T59" fmla="*/ 41 h 178"/>
                <a:gd name="T60" fmla="*/ 130 w 137"/>
                <a:gd name="T61" fmla="*/ 53 h 178"/>
                <a:gd name="T62" fmla="*/ 129 w 137"/>
                <a:gd name="T63" fmla="*/ 69 h 178"/>
                <a:gd name="T64" fmla="*/ 121 w 137"/>
                <a:gd name="T65" fmla="*/ 85 h 178"/>
                <a:gd name="T66" fmla="*/ 111 w 137"/>
                <a:gd name="T67" fmla="*/ 99 h 178"/>
                <a:gd name="T68" fmla="*/ 95 w 137"/>
                <a:gd name="T69" fmla="*/ 115 h 178"/>
                <a:gd name="T70" fmla="*/ 85 w 137"/>
                <a:gd name="T71" fmla="*/ 125 h 178"/>
                <a:gd name="T72" fmla="*/ 74 w 137"/>
                <a:gd name="T73" fmla="*/ 134 h 178"/>
                <a:gd name="T74" fmla="*/ 65 w 137"/>
                <a:gd name="T75" fmla="*/ 141 h 178"/>
                <a:gd name="T76" fmla="*/ 59 w 137"/>
                <a:gd name="T77" fmla="*/ 145 h 178"/>
                <a:gd name="T78" fmla="*/ 137 w 137"/>
                <a:gd name="T79" fmla="*/ 145 h 178"/>
                <a:gd name="T80" fmla="*/ 137 w 137"/>
                <a:gd name="T81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7" h="178">
                  <a:moveTo>
                    <a:pt x="137" y="178"/>
                  </a:moveTo>
                  <a:lnTo>
                    <a:pt x="0" y="178"/>
                  </a:lnTo>
                  <a:lnTo>
                    <a:pt x="0" y="149"/>
                  </a:lnTo>
                  <a:lnTo>
                    <a:pt x="16" y="138"/>
                  </a:lnTo>
                  <a:lnTo>
                    <a:pt x="32" y="125"/>
                  </a:lnTo>
                  <a:lnTo>
                    <a:pt x="46" y="113"/>
                  </a:lnTo>
                  <a:lnTo>
                    <a:pt x="57" y="103"/>
                  </a:lnTo>
                  <a:lnTo>
                    <a:pt x="69" y="90"/>
                  </a:lnTo>
                  <a:lnTo>
                    <a:pt x="77" y="79"/>
                  </a:lnTo>
                  <a:lnTo>
                    <a:pt x="82" y="69"/>
                  </a:lnTo>
                  <a:lnTo>
                    <a:pt x="84" y="59"/>
                  </a:lnTo>
                  <a:lnTo>
                    <a:pt x="82" y="49"/>
                  </a:lnTo>
                  <a:lnTo>
                    <a:pt x="75" y="40"/>
                  </a:lnTo>
                  <a:lnTo>
                    <a:pt x="67" y="36"/>
                  </a:lnTo>
                  <a:lnTo>
                    <a:pt x="54" y="34"/>
                  </a:lnTo>
                  <a:lnTo>
                    <a:pt x="42" y="34"/>
                  </a:lnTo>
                  <a:lnTo>
                    <a:pt x="31" y="39"/>
                  </a:lnTo>
                  <a:lnTo>
                    <a:pt x="19" y="43"/>
                  </a:lnTo>
                  <a:lnTo>
                    <a:pt x="9" y="50"/>
                  </a:lnTo>
                  <a:lnTo>
                    <a:pt x="5" y="50"/>
                  </a:lnTo>
                  <a:lnTo>
                    <a:pt x="5" y="11"/>
                  </a:lnTo>
                  <a:lnTo>
                    <a:pt x="15" y="7"/>
                  </a:lnTo>
                  <a:lnTo>
                    <a:pt x="29" y="4"/>
                  </a:lnTo>
                  <a:lnTo>
                    <a:pt x="46" y="1"/>
                  </a:lnTo>
                  <a:lnTo>
                    <a:pt x="62" y="0"/>
                  </a:lnTo>
                  <a:lnTo>
                    <a:pt x="78" y="1"/>
                  </a:lnTo>
                  <a:lnTo>
                    <a:pt x="103" y="8"/>
                  </a:lnTo>
                  <a:lnTo>
                    <a:pt x="113" y="14"/>
                  </a:lnTo>
                  <a:lnTo>
                    <a:pt x="120" y="21"/>
                  </a:lnTo>
                  <a:lnTo>
                    <a:pt x="129" y="41"/>
                  </a:lnTo>
                  <a:lnTo>
                    <a:pt x="130" y="53"/>
                  </a:lnTo>
                  <a:lnTo>
                    <a:pt x="129" y="69"/>
                  </a:lnTo>
                  <a:lnTo>
                    <a:pt x="121" y="85"/>
                  </a:lnTo>
                  <a:lnTo>
                    <a:pt x="111" y="99"/>
                  </a:lnTo>
                  <a:lnTo>
                    <a:pt x="95" y="115"/>
                  </a:lnTo>
                  <a:lnTo>
                    <a:pt x="85" y="125"/>
                  </a:lnTo>
                  <a:lnTo>
                    <a:pt x="74" y="134"/>
                  </a:lnTo>
                  <a:lnTo>
                    <a:pt x="65" y="141"/>
                  </a:lnTo>
                  <a:lnTo>
                    <a:pt x="59" y="145"/>
                  </a:lnTo>
                  <a:lnTo>
                    <a:pt x="137" y="145"/>
                  </a:lnTo>
                  <a:lnTo>
                    <a:pt x="137" y="1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6" name="Freeform 2969"/>
            <p:cNvSpPr>
              <a:spLocks noEditPoints="1"/>
            </p:cNvSpPr>
            <p:nvPr/>
          </p:nvSpPr>
          <p:spPr bwMode="auto">
            <a:xfrm>
              <a:off x="2478" y="4128"/>
              <a:ext cx="48" cy="60"/>
            </a:xfrm>
            <a:custGeom>
              <a:avLst/>
              <a:gdLst>
                <a:gd name="T0" fmla="*/ 144 w 144"/>
                <a:gd name="T1" fmla="*/ 90 h 181"/>
                <a:gd name="T2" fmla="*/ 143 w 144"/>
                <a:gd name="T3" fmla="*/ 112 h 181"/>
                <a:gd name="T4" fmla="*/ 140 w 144"/>
                <a:gd name="T5" fmla="*/ 131 h 181"/>
                <a:gd name="T6" fmla="*/ 135 w 144"/>
                <a:gd name="T7" fmla="*/ 146 h 181"/>
                <a:gd name="T8" fmla="*/ 127 w 144"/>
                <a:gd name="T9" fmla="*/ 158 h 181"/>
                <a:gd name="T10" fmla="*/ 118 w 144"/>
                <a:gd name="T11" fmla="*/ 170 h 181"/>
                <a:gd name="T12" fmla="*/ 105 w 144"/>
                <a:gd name="T13" fmla="*/ 175 h 181"/>
                <a:gd name="T14" fmla="*/ 91 w 144"/>
                <a:gd name="T15" fmla="*/ 181 h 181"/>
                <a:gd name="T16" fmla="*/ 72 w 144"/>
                <a:gd name="T17" fmla="*/ 181 h 181"/>
                <a:gd name="T18" fmla="*/ 53 w 144"/>
                <a:gd name="T19" fmla="*/ 181 h 181"/>
                <a:gd name="T20" fmla="*/ 39 w 144"/>
                <a:gd name="T21" fmla="*/ 175 h 181"/>
                <a:gd name="T22" fmla="*/ 26 w 144"/>
                <a:gd name="T23" fmla="*/ 170 h 181"/>
                <a:gd name="T24" fmla="*/ 16 w 144"/>
                <a:gd name="T25" fmla="*/ 158 h 181"/>
                <a:gd name="T26" fmla="*/ 9 w 144"/>
                <a:gd name="T27" fmla="*/ 146 h 181"/>
                <a:gd name="T28" fmla="*/ 3 w 144"/>
                <a:gd name="T29" fmla="*/ 131 h 181"/>
                <a:gd name="T30" fmla="*/ 0 w 144"/>
                <a:gd name="T31" fmla="*/ 112 h 181"/>
                <a:gd name="T32" fmla="*/ 0 w 144"/>
                <a:gd name="T33" fmla="*/ 90 h 181"/>
                <a:gd name="T34" fmla="*/ 0 w 144"/>
                <a:gd name="T35" fmla="*/ 69 h 181"/>
                <a:gd name="T36" fmla="*/ 3 w 144"/>
                <a:gd name="T37" fmla="*/ 51 h 181"/>
                <a:gd name="T38" fmla="*/ 9 w 144"/>
                <a:gd name="T39" fmla="*/ 36 h 181"/>
                <a:gd name="T40" fmla="*/ 16 w 144"/>
                <a:gd name="T41" fmla="*/ 23 h 181"/>
                <a:gd name="T42" fmla="*/ 26 w 144"/>
                <a:gd name="T43" fmla="*/ 13 h 181"/>
                <a:gd name="T44" fmla="*/ 39 w 144"/>
                <a:gd name="T45" fmla="*/ 5 h 181"/>
                <a:gd name="T46" fmla="*/ 53 w 144"/>
                <a:gd name="T47" fmla="*/ 1 h 181"/>
                <a:gd name="T48" fmla="*/ 72 w 144"/>
                <a:gd name="T49" fmla="*/ 0 h 181"/>
                <a:gd name="T50" fmla="*/ 91 w 144"/>
                <a:gd name="T51" fmla="*/ 1 h 181"/>
                <a:gd name="T52" fmla="*/ 105 w 144"/>
                <a:gd name="T53" fmla="*/ 5 h 181"/>
                <a:gd name="T54" fmla="*/ 118 w 144"/>
                <a:gd name="T55" fmla="*/ 13 h 181"/>
                <a:gd name="T56" fmla="*/ 128 w 144"/>
                <a:gd name="T57" fmla="*/ 24 h 181"/>
                <a:gd name="T58" fmla="*/ 135 w 144"/>
                <a:gd name="T59" fmla="*/ 36 h 181"/>
                <a:gd name="T60" fmla="*/ 140 w 144"/>
                <a:gd name="T61" fmla="*/ 51 h 181"/>
                <a:gd name="T62" fmla="*/ 143 w 144"/>
                <a:gd name="T63" fmla="*/ 70 h 181"/>
                <a:gd name="T64" fmla="*/ 144 w 144"/>
                <a:gd name="T65" fmla="*/ 90 h 181"/>
                <a:gd name="T66" fmla="*/ 98 w 144"/>
                <a:gd name="T67" fmla="*/ 90 h 181"/>
                <a:gd name="T68" fmla="*/ 98 w 144"/>
                <a:gd name="T69" fmla="*/ 62 h 181"/>
                <a:gd name="T70" fmla="*/ 92 w 144"/>
                <a:gd name="T71" fmla="*/ 46 h 181"/>
                <a:gd name="T72" fmla="*/ 89 w 144"/>
                <a:gd name="T73" fmla="*/ 40 h 181"/>
                <a:gd name="T74" fmla="*/ 78 w 144"/>
                <a:gd name="T75" fmla="*/ 33 h 181"/>
                <a:gd name="T76" fmla="*/ 72 w 144"/>
                <a:gd name="T77" fmla="*/ 33 h 181"/>
                <a:gd name="T78" fmla="*/ 65 w 144"/>
                <a:gd name="T79" fmla="*/ 33 h 181"/>
                <a:gd name="T80" fmla="*/ 55 w 144"/>
                <a:gd name="T81" fmla="*/ 40 h 181"/>
                <a:gd name="T82" fmla="*/ 51 w 144"/>
                <a:gd name="T83" fmla="*/ 46 h 181"/>
                <a:gd name="T84" fmla="*/ 46 w 144"/>
                <a:gd name="T85" fmla="*/ 62 h 181"/>
                <a:gd name="T86" fmla="*/ 45 w 144"/>
                <a:gd name="T87" fmla="*/ 90 h 181"/>
                <a:gd name="T88" fmla="*/ 46 w 144"/>
                <a:gd name="T89" fmla="*/ 119 h 181"/>
                <a:gd name="T90" fmla="*/ 51 w 144"/>
                <a:gd name="T91" fmla="*/ 135 h 181"/>
                <a:gd name="T92" fmla="*/ 55 w 144"/>
                <a:gd name="T93" fmla="*/ 142 h 181"/>
                <a:gd name="T94" fmla="*/ 65 w 144"/>
                <a:gd name="T95" fmla="*/ 149 h 181"/>
                <a:gd name="T96" fmla="*/ 72 w 144"/>
                <a:gd name="T97" fmla="*/ 149 h 181"/>
                <a:gd name="T98" fmla="*/ 78 w 144"/>
                <a:gd name="T99" fmla="*/ 149 h 181"/>
                <a:gd name="T100" fmla="*/ 89 w 144"/>
                <a:gd name="T101" fmla="*/ 142 h 181"/>
                <a:gd name="T102" fmla="*/ 92 w 144"/>
                <a:gd name="T103" fmla="*/ 135 h 181"/>
                <a:gd name="T104" fmla="*/ 98 w 144"/>
                <a:gd name="T105" fmla="*/ 119 h 181"/>
                <a:gd name="T106" fmla="*/ 98 w 144"/>
                <a:gd name="T107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" h="181">
                  <a:moveTo>
                    <a:pt x="144" y="90"/>
                  </a:moveTo>
                  <a:lnTo>
                    <a:pt x="143" y="112"/>
                  </a:lnTo>
                  <a:lnTo>
                    <a:pt x="140" y="131"/>
                  </a:lnTo>
                  <a:lnTo>
                    <a:pt x="135" y="146"/>
                  </a:lnTo>
                  <a:lnTo>
                    <a:pt x="127" y="158"/>
                  </a:lnTo>
                  <a:lnTo>
                    <a:pt x="118" y="170"/>
                  </a:lnTo>
                  <a:lnTo>
                    <a:pt x="105" y="175"/>
                  </a:lnTo>
                  <a:lnTo>
                    <a:pt x="91" y="181"/>
                  </a:lnTo>
                  <a:lnTo>
                    <a:pt x="72" y="181"/>
                  </a:lnTo>
                  <a:lnTo>
                    <a:pt x="53" y="181"/>
                  </a:lnTo>
                  <a:lnTo>
                    <a:pt x="39" y="175"/>
                  </a:lnTo>
                  <a:lnTo>
                    <a:pt x="26" y="170"/>
                  </a:lnTo>
                  <a:lnTo>
                    <a:pt x="16" y="158"/>
                  </a:lnTo>
                  <a:lnTo>
                    <a:pt x="9" y="146"/>
                  </a:lnTo>
                  <a:lnTo>
                    <a:pt x="3" y="131"/>
                  </a:lnTo>
                  <a:lnTo>
                    <a:pt x="0" y="112"/>
                  </a:lnTo>
                  <a:lnTo>
                    <a:pt x="0" y="90"/>
                  </a:lnTo>
                  <a:lnTo>
                    <a:pt x="0" y="69"/>
                  </a:lnTo>
                  <a:lnTo>
                    <a:pt x="3" y="51"/>
                  </a:lnTo>
                  <a:lnTo>
                    <a:pt x="9" y="36"/>
                  </a:lnTo>
                  <a:lnTo>
                    <a:pt x="16" y="23"/>
                  </a:lnTo>
                  <a:lnTo>
                    <a:pt x="26" y="13"/>
                  </a:lnTo>
                  <a:lnTo>
                    <a:pt x="39" y="5"/>
                  </a:lnTo>
                  <a:lnTo>
                    <a:pt x="53" y="1"/>
                  </a:lnTo>
                  <a:lnTo>
                    <a:pt x="72" y="0"/>
                  </a:lnTo>
                  <a:lnTo>
                    <a:pt x="91" y="1"/>
                  </a:lnTo>
                  <a:lnTo>
                    <a:pt x="105" y="5"/>
                  </a:lnTo>
                  <a:lnTo>
                    <a:pt x="118" y="13"/>
                  </a:lnTo>
                  <a:lnTo>
                    <a:pt x="128" y="24"/>
                  </a:lnTo>
                  <a:lnTo>
                    <a:pt x="135" y="36"/>
                  </a:lnTo>
                  <a:lnTo>
                    <a:pt x="140" y="51"/>
                  </a:lnTo>
                  <a:lnTo>
                    <a:pt x="143" y="70"/>
                  </a:lnTo>
                  <a:lnTo>
                    <a:pt x="144" y="90"/>
                  </a:lnTo>
                  <a:close/>
                  <a:moveTo>
                    <a:pt x="98" y="90"/>
                  </a:moveTo>
                  <a:lnTo>
                    <a:pt x="98" y="62"/>
                  </a:lnTo>
                  <a:lnTo>
                    <a:pt x="92" y="46"/>
                  </a:lnTo>
                  <a:lnTo>
                    <a:pt x="89" y="40"/>
                  </a:lnTo>
                  <a:lnTo>
                    <a:pt x="78" y="33"/>
                  </a:lnTo>
                  <a:lnTo>
                    <a:pt x="72" y="33"/>
                  </a:lnTo>
                  <a:lnTo>
                    <a:pt x="65" y="33"/>
                  </a:lnTo>
                  <a:lnTo>
                    <a:pt x="55" y="40"/>
                  </a:lnTo>
                  <a:lnTo>
                    <a:pt x="51" y="46"/>
                  </a:lnTo>
                  <a:lnTo>
                    <a:pt x="46" y="62"/>
                  </a:lnTo>
                  <a:lnTo>
                    <a:pt x="45" y="90"/>
                  </a:lnTo>
                  <a:lnTo>
                    <a:pt x="46" y="119"/>
                  </a:lnTo>
                  <a:lnTo>
                    <a:pt x="51" y="135"/>
                  </a:lnTo>
                  <a:lnTo>
                    <a:pt x="55" y="142"/>
                  </a:lnTo>
                  <a:lnTo>
                    <a:pt x="65" y="149"/>
                  </a:lnTo>
                  <a:lnTo>
                    <a:pt x="72" y="149"/>
                  </a:lnTo>
                  <a:lnTo>
                    <a:pt x="78" y="149"/>
                  </a:lnTo>
                  <a:lnTo>
                    <a:pt x="89" y="142"/>
                  </a:lnTo>
                  <a:lnTo>
                    <a:pt x="92" y="135"/>
                  </a:lnTo>
                  <a:lnTo>
                    <a:pt x="98" y="119"/>
                  </a:lnTo>
                  <a:lnTo>
                    <a:pt x="98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7" name="Freeform 2970"/>
            <p:cNvSpPr>
              <a:spLocks/>
            </p:cNvSpPr>
            <p:nvPr/>
          </p:nvSpPr>
          <p:spPr bwMode="auto">
            <a:xfrm>
              <a:off x="2541" y="4129"/>
              <a:ext cx="39" cy="58"/>
            </a:xfrm>
            <a:custGeom>
              <a:avLst/>
              <a:gdLst>
                <a:gd name="T0" fmla="*/ 115 w 115"/>
                <a:gd name="T1" fmla="*/ 175 h 175"/>
                <a:gd name="T2" fmla="*/ 0 w 115"/>
                <a:gd name="T3" fmla="*/ 175 h 175"/>
                <a:gd name="T4" fmla="*/ 0 w 115"/>
                <a:gd name="T5" fmla="*/ 145 h 175"/>
                <a:gd name="T6" fmla="*/ 36 w 115"/>
                <a:gd name="T7" fmla="*/ 145 h 175"/>
                <a:gd name="T8" fmla="*/ 36 w 115"/>
                <a:gd name="T9" fmla="*/ 53 h 175"/>
                <a:gd name="T10" fmla="*/ 0 w 115"/>
                <a:gd name="T11" fmla="*/ 53 h 175"/>
                <a:gd name="T12" fmla="*/ 0 w 115"/>
                <a:gd name="T13" fmla="*/ 24 h 175"/>
                <a:gd name="T14" fmla="*/ 7 w 115"/>
                <a:gd name="T15" fmla="*/ 24 h 175"/>
                <a:gd name="T16" fmla="*/ 16 w 115"/>
                <a:gd name="T17" fmla="*/ 23 h 175"/>
                <a:gd name="T18" fmla="*/ 23 w 115"/>
                <a:gd name="T19" fmla="*/ 21 h 175"/>
                <a:gd name="T20" fmla="*/ 29 w 115"/>
                <a:gd name="T21" fmla="*/ 20 h 175"/>
                <a:gd name="T22" fmla="*/ 34 w 115"/>
                <a:gd name="T23" fmla="*/ 17 h 175"/>
                <a:gd name="T24" fmla="*/ 37 w 115"/>
                <a:gd name="T25" fmla="*/ 12 h 175"/>
                <a:gd name="T26" fmla="*/ 40 w 115"/>
                <a:gd name="T27" fmla="*/ 7 h 175"/>
                <a:gd name="T28" fmla="*/ 42 w 115"/>
                <a:gd name="T29" fmla="*/ 0 h 175"/>
                <a:gd name="T30" fmla="*/ 80 w 115"/>
                <a:gd name="T31" fmla="*/ 0 h 175"/>
                <a:gd name="T32" fmla="*/ 80 w 115"/>
                <a:gd name="T33" fmla="*/ 145 h 175"/>
                <a:gd name="T34" fmla="*/ 115 w 115"/>
                <a:gd name="T35" fmla="*/ 145 h 175"/>
                <a:gd name="T36" fmla="*/ 115 w 115"/>
                <a:gd name="T3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175">
                  <a:moveTo>
                    <a:pt x="115" y="175"/>
                  </a:moveTo>
                  <a:lnTo>
                    <a:pt x="0" y="175"/>
                  </a:lnTo>
                  <a:lnTo>
                    <a:pt x="0" y="145"/>
                  </a:lnTo>
                  <a:lnTo>
                    <a:pt x="36" y="145"/>
                  </a:lnTo>
                  <a:lnTo>
                    <a:pt x="36" y="53"/>
                  </a:lnTo>
                  <a:lnTo>
                    <a:pt x="0" y="53"/>
                  </a:lnTo>
                  <a:lnTo>
                    <a:pt x="0" y="24"/>
                  </a:lnTo>
                  <a:lnTo>
                    <a:pt x="7" y="24"/>
                  </a:lnTo>
                  <a:lnTo>
                    <a:pt x="16" y="23"/>
                  </a:lnTo>
                  <a:lnTo>
                    <a:pt x="23" y="21"/>
                  </a:lnTo>
                  <a:lnTo>
                    <a:pt x="29" y="20"/>
                  </a:lnTo>
                  <a:lnTo>
                    <a:pt x="34" y="17"/>
                  </a:lnTo>
                  <a:lnTo>
                    <a:pt x="37" y="12"/>
                  </a:lnTo>
                  <a:lnTo>
                    <a:pt x="40" y="7"/>
                  </a:lnTo>
                  <a:lnTo>
                    <a:pt x="42" y="0"/>
                  </a:lnTo>
                  <a:lnTo>
                    <a:pt x="80" y="0"/>
                  </a:lnTo>
                  <a:lnTo>
                    <a:pt x="80" y="145"/>
                  </a:lnTo>
                  <a:lnTo>
                    <a:pt x="115" y="145"/>
                  </a:lnTo>
                  <a:lnTo>
                    <a:pt x="115" y="1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8" name="Freeform 2971"/>
            <p:cNvSpPr>
              <a:spLocks/>
            </p:cNvSpPr>
            <p:nvPr/>
          </p:nvSpPr>
          <p:spPr bwMode="auto">
            <a:xfrm>
              <a:off x="2598" y="4129"/>
              <a:ext cx="39" cy="58"/>
            </a:xfrm>
            <a:custGeom>
              <a:avLst/>
              <a:gdLst>
                <a:gd name="T0" fmla="*/ 116 w 116"/>
                <a:gd name="T1" fmla="*/ 175 h 175"/>
                <a:gd name="T2" fmla="*/ 0 w 116"/>
                <a:gd name="T3" fmla="*/ 175 h 175"/>
                <a:gd name="T4" fmla="*/ 0 w 116"/>
                <a:gd name="T5" fmla="*/ 145 h 175"/>
                <a:gd name="T6" fmla="*/ 37 w 116"/>
                <a:gd name="T7" fmla="*/ 145 h 175"/>
                <a:gd name="T8" fmla="*/ 37 w 116"/>
                <a:gd name="T9" fmla="*/ 53 h 175"/>
                <a:gd name="T10" fmla="*/ 0 w 116"/>
                <a:gd name="T11" fmla="*/ 53 h 175"/>
                <a:gd name="T12" fmla="*/ 0 w 116"/>
                <a:gd name="T13" fmla="*/ 24 h 175"/>
                <a:gd name="T14" fmla="*/ 8 w 116"/>
                <a:gd name="T15" fmla="*/ 24 h 175"/>
                <a:gd name="T16" fmla="*/ 16 w 116"/>
                <a:gd name="T17" fmla="*/ 23 h 175"/>
                <a:gd name="T18" fmla="*/ 23 w 116"/>
                <a:gd name="T19" fmla="*/ 21 h 175"/>
                <a:gd name="T20" fmla="*/ 28 w 116"/>
                <a:gd name="T21" fmla="*/ 20 h 175"/>
                <a:gd name="T22" fmla="*/ 34 w 116"/>
                <a:gd name="T23" fmla="*/ 17 h 175"/>
                <a:gd name="T24" fmla="*/ 39 w 116"/>
                <a:gd name="T25" fmla="*/ 12 h 175"/>
                <a:gd name="T26" fmla="*/ 40 w 116"/>
                <a:gd name="T27" fmla="*/ 7 h 175"/>
                <a:gd name="T28" fmla="*/ 41 w 116"/>
                <a:gd name="T29" fmla="*/ 0 h 175"/>
                <a:gd name="T30" fmla="*/ 80 w 116"/>
                <a:gd name="T31" fmla="*/ 0 h 175"/>
                <a:gd name="T32" fmla="*/ 80 w 116"/>
                <a:gd name="T33" fmla="*/ 145 h 175"/>
                <a:gd name="T34" fmla="*/ 116 w 116"/>
                <a:gd name="T35" fmla="*/ 145 h 175"/>
                <a:gd name="T36" fmla="*/ 116 w 116"/>
                <a:gd name="T3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" h="175">
                  <a:moveTo>
                    <a:pt x="116" y="175"/>
                  </a:moveTo>
                  <a:lnTo>
                    <a:pt x="0" y="175"/>
                  </a:lnTo>
                  <a:lnTo>
                    <a:pt x="0" y="145"/>
                  </a:lnTo>
                  <a:lnTo>
                    <a:pt x="37" y="145"/>
                  </a:lnTo>
                  <a:lnTo>
                    <a:pt x="37" y="53"/>
                  </a:lnTo>
                  <a:lnTo>
                    <a:pt x="0" y="53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16" y="23"/>
                  </a:lnTo>
                  <a:lnTo>
                    <a:pt x="23" y="21"/>
                  </a:lnTo>
                  <a:lnTo>
                    <a:pt x="28" y="20"/>
                  </a:lnTo>
                  <a:lnTo>
                    <a:pt x="34" y="17"/>
                  </a:lnTo>
                  <a:lnTo>
                    <a:pt x="39" y="12"/>
                  </a:lnTo>
                  <a:lnTo>
                    <a:pt x="40" y="7"/>
                  </a:lnTo>
                  <a:lnTo>
                    <a:pt x="41" y="0"/>
                  </a:lnTo>
                  <a:lnTo>
                    <a:pt x="80" y="0"/>
                  </a:lnTo>
                  <a:lnTo>
                    <a:pt x="80" y="145"/>
                  </a:lnTo>
                  <a:lnTo>
                    <a:pt x="116" y="145"/>
                  </a:lnTo>
                  <a:lnTo>
                    <a:pt x="116" y="1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9" name="Freeform 2972"/>
            <p:cNvSpPr>
              <a:spLocks/>
            </p:cNvSpPr>
            <p:nvPr/>
          </p:nvSpPr>
          <p:spPr bwMode="auto">
            <a:xfrm>
              <a:off x="2651" y="4126"/>
              <a:ext cx="29" cy="77"/>
            </a:xfrm>
            <a:custGeom>
              <a:avLst/>
              <a:gdLst>
                <a:gd name="T0" fmla="*/ 89 w 89"/>
                <a:gd name="T1" fmla="*/ 115 h 231"/>
                <a:gd name="T2" fmla="*/ 88 w 89"/>
                <a:gd name="T3" fmla="*/ 149 h 231"/>
                <a:gd name="T4" fmla="*/ 78 w 89"/>
                <a:gd name="T5" fmla="*/ 177 h 231"/>
                <a:gd name="T6" fmla="*/ 65 w 89"/>
                <a:gd name="T7" fmla="*/ 205 h 231"/>
                <a:gd name="T8" fmla="*/ 45 w 89"/>
                <a:gd name="T9" fmla="*/ 231 h 231"/>
                <a:gd name="T10" fmla="*/ 0 w 89"/>
                <a:gd name="T11" fmla="*/ 231 h 231"/>
                <a:gd name="T12" fmla="*/ 0 w 89"/>
                <a:gd name="T13" fmla="*/ 228 h 231"/>
                <a:gd name="T14" fmla="*/ 10 w 89"/>
                <a:gd name="T15" fmla="*/ 219 h 231"/>
                <a:gd name="T16" fmla="*/ 19 w 89"/>
                <a:gd name="T17" fmla="*/ 208 h 231"/>
                <a:gd name="T18" fmla="*/ 27 w 89"/>
                <a:gd name="T19" fmla="*/ 196 h 231"/>
                <a:gd name="T20" fmla="*/ 35 w 89"/>
                <a:gd name="T21" fmla="*/ 183 h 231"/>
                <a:gd name="T22" fmla="*/ 42 w 89"/>
                <a:gd name="T23" fmla="*/ 169 h 231"/>
                <a:gd name="T24" fmla="*/ 46 w 89"/>
                <a:gd name="T25" fmla="*/ 153 h 231"/>
                <a:gd name="T26" fmla="*/ 51 w 89"/>
                <a:gd name="T27" fmla="*/ 136 h 231"/>
                <a:gd name="T28" fmla="*/ 51 w 89"/>
                <a:gd name="T29" fmla="*/ 115 h 231"/>
                <a:gd name="T30" fmla="*/ 51 w 89"/>
                <a:gd name="T31" fmla="*/ 97 h 231"/>
                <a:gd name="T32" fmla="*/ 46 w 89"/>
                <a:gd name="T33" fmla="*/ 79 h 231"/>
                <a:gd name="T34" fmla="*/ 42 w 89"/>
                <a:gd name="T35" fmla="*/ 64 h 231"/>
                <a:gd name="T36" fmla="*/ 35 w 89"/>
                <a:gd name="T37" fmla="*/ 49 h 231"/>
                <a:gd name="T38" fmla="*/ 27 w 89"/>
                <a:gd name="T39" fmla="*/ 35 h 231"/>
                <a:gd name="T40" fmla="*/ 19 w 89"/>
                <a:gd name="T41" fmla="*/ 23 h 231"/>
                <a:gd name="T42" fmla="*/ 10 w 89"/>
                <a:gd name="T43" fmla="*/ 13 h 231"/>
                <a:gd name="T44" fmla="*/ 0 w 89"/>
                <a:gd name="T45" fmla="*/ 5 h 231"/>
                <a:gd name="T46" fmla="*/ 0 w 89"/>
                <a:gd name="T47" fmla="*/ 0 h 231"/>
                <a:gd name="T48" fmla="*/ 45 w 89"/>
                <a:gd name="T49" fmla="*/ 0 h 231"/>
                <a:gd name="T50" fmla="*/ 65 w 89"/>
                <a:gd name="T51" fmla="*/ 28 h 231"/>
                <a:gd name="T52" fmla="*/ 78 w 89"/>
                <a:gd name="T53" fmla="*/ 55 h 231"/>
                <a:gd name="T54" fmla="*/ 88 w 89"/>
                <a:gd name="T55" fmla="*/ 84 h 231"/>
                <a:gd name="T56" fmla="*/ 89 w 89"/>
                <a:gd name="T57" fmla="*/ 11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" h="231">
                  <a:moveTo>
                    <a:pt x="89" y="115"/>
                  </a:moveTo>
                  <a:lnTo>
                    <a:pt x="88" y="149"/>
                  </a:lnTo>
                  <a:lnTo>
                    <a:pt x="78" y="177"/>
                  </a:lnTo>
                  <a:lnTo>
                    <a:pt x="65" y="205"/>
                  </a:lnTo>
                  <a:lnTo>
                    <a:pt x="45" y="231"/>
                  </a:lnTo>
                  <a:lnTo>
                    <a:pt x="0" y="231"/>
                  </a:lnTo>
                  <a:lnTo>
                    <a:pt x="0" y="228"/>
                  </a:lnTo>
                  <a:lnTo>
                    <a:pt x="10" y="219"/>
                  </a:lnTo>
                  <a:lnTo>
                    <a:pt x="19" y="208"/>
                  </a:lnTo>
                  <a:lnTo>
                    <a:pt x="27" y="196"/>
                  </a:lnTo>
                  <a:lnTo>
                    <a:pt x="35" y="183"/>
                  </a:lnTo>
                  <a:lnTo>
                    <a:pt x="42" y="169"/>
                  </a:lnTo>
                  <a:lnTo>
                    <a:pt x="46" y="153"/>
                  </a:lnTo>
                  <a:lnTo>
                    <a:pt x="51" y="136"/>
                  </a:lnTo>
                  <a:lnTo>
                    <a:pt x="51" y="115"/>
                  </a:lnTo>
                  <a:lnTo>
                    <a:pt x="51" y="97"/>
                  </a:lnTo>
                  <a:lnTo>
                    <a:pt x="46" y="79"/>
                  </a:lnTo>
                  <a:lnTo>
                    <a:pt x="42" y="64"/>
                  </a:lnTo>
                  <a:lnTo>
                    <a:pt x="35" y="49"/>
                  </a:lnTo>
                  <a:lnTo>
                    <a:pt x="27" y="35"/>
                  </a:lnTo>
                  <a:lnTo>
                    <a:pt x="19" y="23"/>
                  </a:lnTo>
                  <a:lnTo>
                    <a:pt x="10" y="13"/>
                  </a:lnTo>
                  <a:lnTo>
                    <a:pt x="0" y="5"/>
                  </a:lnTo>
                  <a:lnTo>
                    <a:pt x="0" y="0"/>
                  </a:lnTo>
                  <a:lnTo>
                    <a:pt x="45" y="0"/>
                  </a:lnTo>
                  <a:lnTo>
                    <a:pt x="65" y="28"/>
                  </a:lnTo>
                  <a:lnTo>
                    <a:pt x="78" y="55"/>
                  </a:lnTo>
                  <a:lnTo>
                    <a:pt x="88" y="84"/>
                  </a:lnTo>
                  <a:lnTo>
                    <a:pt x="89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0" name="Freeform 2973"/>
            <p:cNvSpPr>
              <a:spLocks/>
            </p:cNvSpPr>
            <p:nvPr/>
          </p:nvSpPr>
          <p:spPr bwMode="auto">
            <a:xfrm>
              <a:off x="2717" y="4129"/>
              <a:ext cx="51" cy="58"/>
            </a:xfrm>
            <a:custGeom>
              <a:avLst/>
              <a:gdLst>
                <a:gd name="T0" fmla="*/ 154 w 154"/>
                <a:gd name="T1" fmla="*/ 33 h 174"/>
                <a:gd name="T2" fmla="*/ 99 w 154"/>
                <a:gd name="T3" fmla="*/ 33 h 174"/>
                <a:gd name="T4" fmla="*/ 99 w 154"/>
                <a:gd name="T5" fmla="*/ 174 h 174"/>
                <a:gd name="T6" fmla="*/ 55 w 154"/>
                <a:gd name="T7" fmla="*/ 174 h 174"/>
                <a:gd name="T8" fmla="*/ 55 w 154"/>
                <a:gd name="T9" fmla="*/ 33 h 174"/>
                <a:gd name="T10" fmla="*/ 0 w 154"/>
                <a:gd name="T11" fmla="*/ 33 h 174"/>
                <a:gd name="T12" fmla="*/ 0 w 154"/>
                <a:gd name="T13" fmla="*/ 0 h 174"/>
                <a:gd name="T14" fmla="*/ 154 w 154"/>
                <a:gd name="T15" fmla="*/ 0 h 174"/>
                <a:gd name="T16" fmla="*/ 154 w 154"/>
                <a:gd name="T17" fmla="*/ 3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174">
                  <a:moveTo>
                    <a:pt x="154" y="33"/>
                  </a:moveTo>
                  <a:lnTo>
                    <a:pt x="99" y="33"/>
                  </a:lnTo>
                  <a:lnTo>
                    <a:pt x="99" y="174"/>
                  </a:lnTo>
                  <a:lnTo>
                    <a:pt x="55" y="174"/>
                  </a:lnTo>
                  <a:lnTo>
                    <a:pt x="55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54" y="0"/>
                  </a:lnTo>
                  <a:lnTo>
                    <a:pt x="154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1" name="Freeform 2974"/>
            <p:cNvSpPr>
              <a:spLocks/>
            </p:cNvSpPr>
            <p:nvPr/>
          </p:nvSpPr>
          <p:spPr bwMode="auto">
            <a:xfrm>
              <a:off x="2776" y="4126"/>
              <a:ext cx="45" cy="61"/>
            </a:xfrm>
            <a:custGeom>
              <a:avLst/>
              <a:gdLst>
                <a:gd name="T0" fmla="*/ 133 w 133"/>
                <a:gd name="T1" fmla="*/ 183 h 183"/>
                <a:gd name="T2" fmla="*/ 90 w 133"/>
                <a:gd name="T3" fmla="*/ 183 h 183"/>
                <a:gd name="T4" fmla="*/ 90 w 133"/>
                <a:gd name="T5" fmla="*/ 118 h 183"/>
                <a:gd name="T6" fmla="*/ 90 w 133"/>
                <a:gd name="T7" fmla="*/ 110 h 183"/>
                <a:gd name="T8" fmla="*/ 90 w 133"/>
                <a:gd name="T9" fmla="*/ 103 h 183"/>
                <a:gd name="T10" fmla="*/ 88 w 133"/>
                <a:gd name="T11" fmla="*/ 95 h 183"/>
                <a:gd name="T12" fmla="*/ 87 w 133"/>
                <a:gd name="T13" fmla="*/ 90 h 183"/>
                <a:gd name="T14" fmla="*/ 84 w 133"/>
                <a:gd name="T15" fmla="*/ 87 h 183"/>
                <a:gd name="T16" fmla="*/ 80 w 133"/>
                <a:gd name="T17" fmla="*/ 84 h 183"/>
                <a:gd name="T18" fmla="*/ 74 w 133"/>
                <a:gd name="T19" fmla="*/ 82 h 183"/>
                <a:gd name="T20" fmla="*/ 67 w 133"/>
                <a:gd name="T21" fmla="*/ 82 h 183"/>
                <a:gd name="T22" fmla="*/ 61 w 133"/>
                <a:gd name="T23" fmla="*/ 82 h 183"/>
                <a:gd name="T24" fmla="*/ 55 w 133"/>
                <a:gd name="T25" fmla="*/ 84 h 183"/>
                <a:gd name="T26" fmla="*/ 49 w 133"/>
                <a:gd name="T27" fmla="*/ 87 h 183"/>
                <a:gd name="T28" fmla="*/ 42 w 133"/>
                <a:gd name="T29" fmla="*/ 90 h 183"/>
                <a:gd name="T30" fmla="*/ 42 w 133"/>
                <a:gd name="T31" fmla="*/ 183 h 183"/>
                <a:gd name="T32" fmla="*/ 0 w 133"/>
                <a:gd name="T33" fmla="*/ 183 h 183"/>
                <a:gd name="T34" fmla="*/ 0 w 133"/>
                <a:gd name="T35" fmla="*/ 0 h 183"/>
                <a:gd name="T36" fmla="*/ 42 w 133"/>
                <a:gd name="T37" fmla="*/ 0 h 183"/>
                <a:gd name="T38" fmla="*/ 42 w 133"/>
                <a:gd name="T39" fmla="*/ 67 h 183"/>
                <a:gd name="T40" fmla="*/ 54 w 133"/>
                <a:gd name="T41" fmla="*/ 58 h 183"/>
                <a:gd name="T42" fmla="*/ 64 w 133"/>
                <a:gd name="T43" fmla="*/ 52 h 183"/>
                <a:gd name="T44" fmla="*/ 75 w 133"/>
                <a:gd name="T45" fmla="*/ 49 h 183"/>
                <a:gd name="T46" fmla="*/ 87 w 133"/>
                <a:gd name="T47" fmla="*/ 48 h 183"/>
                <a:gd name="T48" fmla="*/ 97 w 133"/>
                <a:gd name="T49" fmla="*/ 48 h 183"/>
                <a:gd name="T50" fmla="*/ 114 w 133"/>
                <a:gd name="T51" fmla="*/ 55 h 183"/>
                <a:gd name="T52" fmla="*/ 120 w 133"/>
                <a:gd name="T53" fmla="*/ 61 h 183"/>
                <a:gd name="T54" fmla="*/ 126 w 133"/>
                <a:gd name="T55" fmla="*/ 67 h 183"/>
                <a:gd name="T56" fmla="*/ 131 w 133"/>
                <a:gd name="T57" fmla="*/ 85 h 183"/>
                <a:gd name="T58" fmla="*/ 133 w 133"/>
                <a:gd name="T59" fmla="*/ 97 h 183"/>
                <a:gd name="T60" fmla="*/ 133 w 133"/>
                <a:gd name="T61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3" h="183">
                  <a:moveTo>
                    <a:pt x="133" y="183"/>
                  </a:moveTo>
                  <a:lnTo>
                    <a:pt x="90" y="183"/>
                  </a:lnTo>
                  <a:lnTo>
                    <a:pt x="90" y="118"/>
                  </a:lnTo>
                  <a:lnTo>
                    <a:pt x="90" y="110"/>
                  </a:lnTo>
                  <a:lnTo>
                    <a:pt x="90" y="103"/>
                  </a:lnTo>
                  <a:lnTo>
                    <a:pt x="88" y="95"/>
                  </a:lnTo>
                  <a:lnTo>
                    <a:pt x="87" y="90"/>
                  </a:lnTo>
                  <a:lnTo>
                    <a:pt x="84" y="87"/>
                  </a:lnTo>
                  <a:lnTo>
                    <a:pt x="80" y="84"/>
                  </a:lnTo>
                  <a:lnTo>
                    <a:pt x="74" y="82"/>
                  </a:lnTo>
                  <a:lnTo>
                    <a:pt x="67" y="82"/>
                  </a:lnTo>
                  <a:lnTo>
                    <a:pt x="61" y="82"/>
                  </a:lnTo>
                  <a:lnTo>
                    <a:pt x="55" y="84"/>
                  </a:lnTo>
                  <a:lnTo>
                    <a:pt x="49" y="87"/>
                  </a:lnTo>
                  <a:lnTo>
                    <a:pt x="42" y="90"/>
                  </a:lnTo>
                  <a:lnTo>
                    <a:pt x="42" y="183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67"/>
                  </a:lnTo>
                  <a:lnTo>
                    <a:pt x="54" y="58"/>
                  </a:lnTo>
                  <a:lnTo>
                    <a:pt x="64" y="52"/>
                  </a:lnTo>
                  <a:lnTo>
                    <a:pt x="75" y="49"/>
                  </a:lnTo>
                  <a:lnTo>
                    <a:pt x="87" y="48"/>
                  </a:lnTo>
                  <a:lnTo>
                    <a:pt x="97" y="48"/>
                  </a:lnTo>
                  <a:lnTo>
                    <a:pt x="114" y="55"/>
                  </a:lnTo>
                  <a:lnTo>
                    <a:pt x="120" y="61"/>
                  </a:lnTo>
                  <a:lnTo>
                    <a:pt x="126" y="67"/>
                  </a:lnTo>
                  <a:lnTo>
                    <a:pt x="131" y="85"/>
                  </a:lnTo>
                  <a:lnTo>
                    <a:pt x="133" y="97"/>
                  </a:lnTo>
                  <a:lnTo>
                    <a:pt x="133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2" name="Freeform 2975"/>
            <p:cNvSpPr>
              <a:spLocks noEditPoints="1"/>
            </p:cNvSpPr>
            <p:nvPr/>
          </p:nvSpPr>
          <p:spPr bwMode="auto">
            <a:xfrm>
              <a:off x="2830" y="4142"/>
              <a:ext cx="47" cy="46"/>
            </a:xfrm>
            <a:custGeom>
              <a:avLst/>
              <a:gdLst>
                <a:gd name="T0" fmla="*/ 139 w 139"/>
                <a:gd name="T1" fmla="*/ 78 h 138"/>
                <a:gd name="T2" fmla="*/ 43 w 139"/>
                <a:gd name="T3" fmla="*/ 78 h 138"/>
                <a:gd name="T4" fmla="*/ 44 w 139"/>
                <a:gd name="T5" fmla="*/ 91 h 138"/>
                <a:gd name="T6" fmla="*/ 54 w 139"/>
                <a:gd name="T7" fmla="*/ 101 h 138"/>
                <a:gd name="T8" fmla="*/ 66 w 139"/>
                <a:gd name="T9" fmla="*/ 108 h 138"/>
                <a:gd name="T10" fmla="*/ 86 w 139"/>
                <a:gd name="T11" fmla="*/ 109 h 138"/>
                <a:gd name="T12" fmla="*/ 99 w 139"/>
                <a:gd name="T13" fmla="*/ 108 h 138"/>
                <a:gd name="T14" fmla="*/ 112 w 139"/>
                <a:gd name="T15" fmla="*/ 103 h 138"/>
                <a:gd name="T16" fmla="*/ 124 w 139"/>
                <a:gd name="T17" fmla="*/ 99 h 138"/>
                <a:gd name="T18" fmla="*/ 132 w 139"/>
                <a:gd name="T19" fmla="*/ 93 h 138"/>
                <a:gd name="T20" fmla="*/ 137 w 139"/>
                <a:gd name="T21" fmla="*/ 93 h 138"/>
                <a:gd name="T22" fmla="*/ 137 w 139"/>
                <a:gd name="T23" fmla="*/ 128 h 138"/>
                <a:gd name="T24" fmla="*/ 122 w 139"/>
                <a:gd name="T25" fmla="*/ 132 h 138"/>
                <a:gd name="T26" fmla="*/ 109 w 139"/>
                <a:gd name="T27" fmla="*/ 137 h 138"/>
                <a:gd name="T28" fmla="*/ 96 w 139"/>
                <a:gd name="T29" fmla="*/ 138 h 138"/>
                <a:gd name="T30" fmla="*/ 82 w 139"/>
                <a:gd name="T31" fmla="*/ 138 h 138"/>
                <a:gd name="T32" fmla="*/ 63 w 139"/>
                <a:gd name="T33" fmla="*/ 138 h 138"/>
                <a:gd name="T34" fmla="*/ 31 w 139"/>
                <a:gd name="T35" fmla="*/ 129 h 138"/>
                <a:gd name="T36" fmla="*/ 21 w 139"/>
                <a:gd name="T37" fmla="*/ 121 h 138"/>
                <a:gd name="T38" fmla="*/ 11 w 139"/>
                <a:gd name="T39" fmla="*/ 111 h 138"/>
                <a:gd name="T40" fmla="*/ 1 w 139"/>
                <a:gd name="T41" fmla="*/ 86 h 138"/>
                <a:gd name="T42" fmla="*/ 0 w 139"/>
                <a:gd name="T43" fmla="*/ 70 h 138"/>
                <a:gd name="T44" fmla="*/ 1 w 139"/>
                <a:gd name="T45" fmla="*/ 55 h 138"/>
                <a:gd name="T46" fmla="*/ 10 w 139"/>
                <a:gd name="T47" fmla="*/ 29 h 138"/>
                <a:gd name="T48" fmla="*/ 20 w 139"/>
                <a:gd name="T49" fmla="*/ 19 h 138"/>
                <a:gd name="T50" fmla="*/ 30 w 139"/>
                <a:gd name="T51" fmla="*/ 10 h 138"/>
                <a:gd name="T52" fmla="*/ 57 w 139"/>
                <a:gd name="T53" fmla="*/ 0 h 138"/>
                <a:gd name="T54" fmla="*/ 75 w 139"/>
                <a:gd name="T55" fmla="*/ 0 h 138"/>
                <a:gd name="T56" fmla="*/ 90 w 139"/>
                <a:gd name="T57" fmla="*/ 0 h 138"/>
                <a:gd name="T58" fmla="*/ 113 w 139"/>
                <a:gd name="T59" fmla="*/ 8 h 138"/>
                <a:gd name="T60" fmla="*/ 122 w 139"/>
                <a:gd name="T61" fmla="*/ 16 h 138"/>
                <a:gd name="T62" fmla="*/ 131 w 139"/>
                <a:gd name="T63" fmla="*/ 24 h 138"/>
                <a:gd name="T64" fmla="*/ 138 w 139"/>
                <a:gd name="T65" fmla="*/ 47 h 138"/>
                <a:gd name="T66" fmla="*/ 139 w 139"/>
                <a:gd name="T67" fmla="*/ 62 h 138"/>
                <a:gd name="T68" fmla="*/ 139 w 139"/>
                <a:gd name="T69" fmla="*/ 78 h 138"/>
                <a:gd name="T70" fmla="*/ 98 w 139"/>
                <a:gd name="T71" fmla="*/ 52 h 138"/>
                <a:gd name="T72" fmla="*/ 96 w 139"/>
                <a:gd name="T73" fmla="*/ 40 h 138"/>
                <a:gd name="T74" fmla="*/ 90 w 139"/>
                <a:gd name="T75" fmla="*/ 33 h 138"/>
                <a:gd name="T76" fmla="*/ 83 w 139"/>
                <a:gd name="T77" fmla="*/ 27 h 138"/>
                <a:gd name="T78" fmla="*/ 72 w 139"/>
                <a:gd name="T79" fmla="*/ 26 h 138"/>
                <a:gd name="T80" fmla="*/ 60 w 139"/>
                <a:gd name="T81" fmla="*/ 27 h 138"/>
                <a:gd name="T82" fmla="*/ 52 w 139"/>
                <a:gd name="T83" fmla="*/ 31 h 138"/>
                <a:gd name="T84" fmla="*/ 44 w 139"/>
                <a:gd name="T85" fmla="*/ 40 h 138"/>
                <a:gd name="T86" fmla="*/ 43 w 139"/>
                <a:gd name="T87" fmla="*/ 52 h 138"/>
                <a:gd name="T88" fmla="*/ 98 w 139"/>
                <a:gd name="T89" fmla="*/ 5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9" h="138">
                  <a:moveTo>
                    <a:pt x="139" y="78"/>
                  </a:moveTo>
                  <a:lnTo>
                    <a:pt x="43" y="78"/>
                  </a:lnTo>
                  <a:lnTo>
                    <a:pt x="44" y="91"/>
                  </a:lnTo>
                  <a:lnTo>
                    <a:pt x="54" y="101"/>
                  </a:lnTo>
                  <a:lnTo>
                    <a:pt x="66" y="108"/>
                  </a:lnTo>
                  <a:lnTo>
                    <a:pt x="86" y="109"/>
                  </a:lnTo>
                  <a:lnTo>
                    <a:pt x="99" y="108"/>
                  </a:lnTo>
                  <a:lnTo>
                    <a:pt x="112" y="103"/>
                  </a:lnTo>
                  <a:lnTo>
                    <a:pt x="124" y="99"/>
                  </a:lnTo>
                  <a:lnTo>
                    <a:pt x="132" y="93"/>
                  </a:lnTo>
                  <a:lnTo>
                    <a:pt x="137" y="93"/>
                  </a:lnTo>
                  <a:lnTo>
                    <a:pt x="137" y="128"/>
                  </a:lnTo>
                  <a:lnTo>
                    <a:pt x="122" y="132"/>
                  </a:lnTo>
                  <a:lnTo>
                    <a:pt x="109" y="137"/>
                  </a:lnTo>
                  <a:lnTo>
                    <a:pt x="96" y="138"/>
                  </a:lnTo>
                  <a:lnTo>
                    <a:pt x="82" y="138"/>
                  </a:lnTo>
                  <a:lnTo>
                    <a:pt x="63" y="138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11"/>
                  </a:lnTo>
                  <a:lnTo>
                    <a:pt x="1" y="86"/>
                  </a:lnTo>
                  <a:lnTo>
                    <a:pt x="0" y="70"/>
                  </a:lnTo>
                  <a:lnTo>
                    <a:pt x="1" y="55"/>
                  </a:lnTo>
                  <a:lnTo>
                    <a:pt x="10" y="29"/>
                  </a:lnTo>
                  <a:lnTo>
                    <a:pt x="20" y="19"/>
                  </a:lnTo>
                  <a:lnTo>
                    <a:pt x="30" y="10"/>
                  </a:lnTo>
                  <a:lnTo>
                    <a:pt x="57" y="0"/>
                  </a:lnTo>
                  <a:lnTo>
                    <a:pt x="75" y="0"/>
                  </a:lnTo>
                  <a:lnTo>
                    <a:pt x="90" y="0"/>
                  </a:lnTo>
                  <a:lnTo>
                    <a:pt x="113" y="8"/>
                  </a:lnTo>
                  <a:lnTo>
                    <a:pt x="122" y="16"/>
                  </a:lnTo>
                  <a:lnTo>
                    <a:pt x="131" y="24"/>
                  </a:lnTo>
                  <a:lnTo>
                    <a:pt x="138" y="47"/>
                  </a:lnTo>
                  <a:lnTo>
                    <a:pt x="139" y="62"/>
                  </a:lnTo>
                  <a:lnTo>
                    <a:pt x="139" y="78"/>
                  </a:lnTo>
                  <a:close/>
                  <a:moveTo>
                    <a:pt x="98" y="52"/>
                  </a:moveTo>
                  <a:lnTo>
                    <a:pt x="96" y="40"/>
                  </a:lnTo>
                  <a:lnTo>
                    <a:pt x="90" y="33"/>
                  </a:lnTo>
                  <a:lnTo>
                    <a:pt x="83" y="27"/>
                  </a:lnTo>
                  <a:lnTo>
                    <a:pt x="72" y="26"/>
                  </a:lnTo>
                  <a:lnTo>
                    <a:pt x="60" y="27"/>
                  </a:lnTo>
                  <a:lnTo>
                    <a:pt x="52" y="31"/>
                  </a:lnTo>
                  <a:lnTo>
                    <a:pt x="44" y="40"/>
                  </a:lnTo>
                  <a:lnTo>
                    <a:pt x="43" y="52"/>
                  </a:lnTo>
                  <a:lnTo>
                    <a:pt x="98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3" name="Freeform 2976"/>
            <p:cNvSpPr>
              <a:spLocks/>
            </p:cNvSpPr>
            <p:nvPr/>
          </p:nvSpPr>
          <p:spPr bwMode="auto">
            <a:xfrm>
              <a:off x="2910" y="4129"/>
              <a:ext cx="85" cy="58"/>
            </a:xfrm>
            <a:custGeom>
              <a:avLst/>
              <a:gdLst>
                <a:gd name="T0" fmla="*/ 255 w 255"/>
                <a:gd name="T1" fmla="*/ 0 h 174"/>
                <a:gd name="T2" fmla="*/ 209 w 255"/>
                <a:gd name="T3" fmla="*/ 174 h 174"/>
                <a:gd name="T4" fmla="*/ 158 w 255"/>
                <a:gd name="T5" fmla="*/ 174 h 174"/>
                <a:gd name="T6" fmla="*/ 126 w 255"/>
                <a:gd name="T7" fmla="*/ 60 h 174"/>
                <a:gd name="T8" fmla="*/ 96 w 255"/>
                <a:gd name="T9" fmla="*/ 174 h 174"/>
                <a:gd name="T10" fmla="*/ 46 w 255"/>
                <a:gd name="T11" fmla="*/ 174 h 174"/>
                <a:gd name="T12" fmla="*/ 0 w 255"/>
                <a:gd name="T13" fmla="*/ 0 h 174"/>
                <a:gd name="T14" fmla="*/ 46 w 255"/>
                <a:gd name="T15" fmla="*/ 0 h 174"/>
                <a:gd name="T16" fmla="*/ 73 w 255"/>
                <a:gd name="T17" fmla="*/ 119 h 174"/>
                <a:gd name="T18" fmla="*/ 105 w 255"/>
                <a:gd name="T19" fmla="*/ 0 h 174"/>
                <a:gd name="T20" fmla="*/ 151 w 255"/>
                <a:gd name="T21" fmla="*/ 0 h 174"/>
                <a:gd name="T22" fmla="*/ 181 w 255"/>
                <a:gd name="T23" fmla="*/ 119 h 174"/>
                <a:gd name="T24" fmla="*/ 209 w 255"/>
                <a:gd name="T25" fmla="*/ 0 h 174"/>
                <a:gd name="T26" fmla="*/ 255 w 255"/>
                <a:gd name="T2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174">
                  <a:moveTo>
                    <a:pt x="255" y="0"/>
                  </a:moveTo>
                  <a:lnTo>
                    <a:pt x="209" y="174"/>
                  </a:lnTo>
                  <a:lnTo>
                    <a:pt x="158" y="174"/>
                  </a:lnTo>
                  <a:lnTo>
                    <a:pt x="126" y="60"/>
                  </a:lnTo>
                  <a:lnTo>
                    <a:pt x="96" y="174"/>
                  </a:lnTo>
                  <a:lnTo>
                    <a:pt x="46" y="174"/>
                  </a:lnTo>
                  <a:lnTo>
                    <a:pt x="0" y="0"/>
                  </a:lnTo>
                  <a:lnTo>
                    <a:pt x="46" y="0"/>
                  </a:lnTo>
                  <a:lnTo>
                    <a:pt x="73" y="119"/>
                  </a:lnTo>
                  <a:lnTo>
                    <a:pt x="105" y="0"/>
                  </a:lnTo>
                  <a:lnTo>
                    <a:pt x="151" y="0"/>
                  </a:lnTo>
                  <a:lnTo>
                    <a:pt x="181" y="119"/>
                  </a:lnTo>
                  <a:lnTo>
                    <a:pt x="209" y="0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4" name="Freeform 2977"/>
            <p:cNvSpPr>
              <a:spLocks noEditPoints="1"/>
            </p:cNvSpPr>
            <p:nvPr/>
          </p:nvSpPr>
          <p:spPr bwMode="auto">
            <a:xfrm>
              <a:off x="3001" y="4142"/>
              <a:ext cx="48" cy="46"/>
            </a:xfrm>
            <a:custGeom>
              <a:avLst/>
              <a:gdLst>
                <a:gd name="T0" fmla="*/ 144 w 144"/>
                <a:gd name="T1" fmla="*/ 69 h 139"/>
                <a:gd name="T2" fmla="*/ 143 w 144"/>
                <a:gd name="T3" fmla="*/ 85 h 139"/>
                <a:gd name="T4" fmla="*/ 134 w 144"/>
                <a:gd name="T5" fmla="*/ 111 h 139"/>
                <a:gd name="T6" fmla="*/ 126 w 144"/>
                <a:gd name="T7" fmla="*/ 121 h 139"/>
                <a:gd name="T8" fmla="*/ 116 w 144"/>
                <a:gd name="T9" fmla="*/ 129 h 139"/>
                <a:gd name="T10" fmla="*/ 88 w 144"/>
                <a:gd name="T11" fmla="*/ 138 h 139"/>
                <a:gd name="T12" fmla="*/ 72 w 144"/>
                <a:gd name="T13" fmla="*/ 139 h 139"/>
                <a:gd name="T14" fmla="*/ 55 w 144"/>
                <a:gd name="T15" fmla="*/ 138 h 139"/>
                <a:gd name="T16" fmla="*/ 29 w 144"/>
                <a:gd name="T17" fmla="*/ 129 h 139"/>
                <a:gd name="T18" fmla="*/ 19 w 144"/>
                <a:gd name="T19" fmla="*/ 121 h 139"/>
                <a:gd name="T20" fmla="*/ 10 w 144"/>
                <a:gd name="T21" fmla="*/ 111 h 139"/>
                <a:gd name="T22" fmla="*/ 0 w 144"/>
                <a:gd name="T23" fmla="*/ 85 h 139"/>
                <a:gd name="T24" fmla="*/ 0 w 144"/>
                <a:gd name="T25" fmla="*/ 69 h 139"/>
                <a:gd name="T26" fmla="*/ 0 w 144"/>
                <a:gd name="T27" fmla="*/ 53 h 139"/>
                <a:gd name="T28" fmla="*/ 10 w 144"/>
                <a:gd name="T29" fmla="*/ 27 h 139"/>
                <a:gd name="T30" fmla="*/ 19 w 144"/>
                <a:gd name="T31" fmla="*/ 19 h 139"/>
                <a:gd name="T32" fmla="*/ 29 w 144"/>
                <a:gd name="T33" fmla="*/ 10 h 139"/>
                <a:gd name="T34" fmla="*/ 55 w 144"/>
                <a:gd name="T35" fmla="*/ 0 h 139"/>
                <a:gd name="T36" fmla="*/ 72 w 144"/>
                <a:gd name="T37" fmla="*/ 0 h 139"/>
                <a:gd name="T38" fmla="*/ 88 w 144"/>
                <a:gd name="T39" fmla="*/ 0 h 139"/>
                <a:gd name="T40" fmla="*/ 116 w 144"/>
                <a:gd name="T41" fmla="*/ 10 h 139"/>
                <a:gd name="T42" fmla="*/ 126 w 144"/>
                <a:gd name="T43" fmla="*/ 19 h 139"/>
                <a:gd name="T44" fmla="*/ 134 w 144"/>
                <a:gd name="T45" fmla="*/ 29 h 139"/>
                <a:gd name="T46" fmla="*/ 143 w 144"/>
                <a:gd name="T47" fmla="*/ 53 h 139"/>
                <a:gd name="T48" fmla="*/ 144 w 144"/>
                <a:gd name="T49" fmla="*/ 69 h 139"/>
                <a:gd name="T50" fmla="*/ 93 w 144"/>
                <a:gd name="T51" fmla="*/ 101 h 139"/>
                <a:gd name="T52" fmla="*/ 95 w 144"/>
                <a:gd name="T53" fmla="*/ 96 h 139"/>
                <a:gd name="T54" fmla="*/ 98 w 144"/>
                <a:gd name="T55" fmla="*/ 89 h 139"/>
                <a:gd name="T56" fmla="*/ 100 w 144"/>
                <a:gd name="T57" fmla="*/ 80 h 139"/>
                <a:gd name="T58" fmla="*/ 101 w 144"/>
                <a:gd name="T59" fmla="*/ 69 h 139"/>
                <a:gd name="T60" fmla="*/ 100 w 144"/>
                <a:gd name="T61" fmla="*/ 59 h 139"/>
                <a:gd name="T62" fmla="*/ 98 w 144"/>
                <a:gd name="T63" fmla="*/ 50 h 139"/>
                <a:gd name="T64" fmla="*/ 95 w 144"/>
                <a:gd name="T65" fmla="*/ 43 h 139"/>
                <a:gd name="T66" fmla="*/ 93 w 144"/>
                <a:gd name="T67" fmla="*/ 37 h 139"/>
                <a:gd name="T68" fmla="*/ 88 w 144"/>
                <a:gd name="T69" fmla="*/ 33 h 139"/>
                <a:gd name="T70" fmla="*/ 84 w 144"/>
                <a:gd name="T71" fmla="*/ 30 h 139"/>
                <a:gd name="T72" fmla="*/ 78 w 144"/>
                <a:gd name="T73" fmla="*/ 29 h 139"/>
                <a:gd name="T74" fmla="*/ 72 w 144"/>
                <a:gd name="T75" fmla="*/ 29 h 139"/>
                <a:gd name="T76" fmla="*/ 67 w 144"/>
                <a:gd name="T77" fmla="*/ 29 h 139"/>
                <a:gd name="T78" fmla="*/ 61 w 144"/>
                <a:gd name="T79" fmla="*/ 30 h 139"/>
                <a:gd name="T80" fmla="*/ 57 w 144"/>
                <a:gd name="T81" fmla="*/ 33 h 139"/>
                <a:gd name="T82" fmla="*/ 52 w 144"/>
                <a:gd name="T83" fmla="*/ 37 h 139"/>
                <a:gd name="T84" fmla="*/ 48 w 144"/>
                <a:gd name="T85" fmla="*/ 42 h 139"/>
                <a:gd name="T86" fmla="*/ 46 w 144"/>
                <a:gd name="T87" fmla="*/ 49 h 139"/>
                <a:gd name="T88" fmla="*/ 44 w 144"/>
                <a:gd name="T89" fmla="*/ 57 h 139"/>
                <a:gd name="T90" fmla="*/ 44 w 144"/>
                <a:gd name="T91" fmla="*/ 69 h 139"/>
                <a:gd name="T92" fmla="*/ 44 w 144"/>
                <a:gd name="T93" fmla="*/ 80 h 139"/>
                <a:gd name="T94" fmla="*/ 46 w 144"/>
                <a:gd name="T95" fmla="*/ 88 h 139"/>
                <a:gd name="T96" fmla="*/ 48 w 144"/>
                <a:gd name="T97" fmla="*/ 96 h 139"/>
                <a:gd name="T98" fmla="*/ 52 w 144"/>
                <a:gd name="T99" fmla="*/ 101 h 139"/>
                <a:gd name="T100" fmla="*/ 55 w 144"/>
                <a:gd name="T101" fmla="*/ 105 h 139"/>
                <a:gd name="T102" fmla="*/ 61 w 144"/>
                <a:gd name="T103" fmla="*/ 108 h 139"/>
                <a:gd name="T104" fmla="*/ 67 w 144"/>
                <a:gd name="T105" fmla="*/ 109 h 139"/>
                <a:gd name="T106" fmla="*/ 72 w 144"/>
                <a:gd name="T107" fmla="*/ 109 h 139"/>
                <a:gd name="T108" fmla="*/ 78 w 144"/>
                <a:gd name="T109" fmla="*/ 109 h 139"/>
                <a:gd name="T110" fmla="*/ 84 w 144"/>
                <a:gd name="T111" fmla="*/ 108 h 139"/>
                <a:gd name="T112" fmla="*/ 88 w 144"/>
                <a:gd name="T113" fmla="*/ 105 h 139"/>
                <a:gd name="T114" fmla="*/ 93 w 144"/>
                <a:gd name="T115" fmla="*/ 10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4" h="139">
                  <a:moveTo>
                    <a:pt x="144" y="69"/>
                  </a:moveTo>
                  <a:lnTo>
                    <a:pt x="143" y="85"/>
                  </a:lnTo>
                  <a:lnTo>
                    <a:pt x="134" y="111"/>
                  </a:lnTo>
                  <a:lnTo>
                    <a:pt x="126" y="121"/>
                  </a:lnTo>
                  <a:lnTo>
                    <a:pt x="116" y="129"/>
                  </a:lnTo>
                  <a:lnTo>
                    <a:pt x="88" y="138"/>
                  </a:lnTo>
                  <a:lnTo>
                    <a:pt x="72" y="139"/>
                  </a:lnTo>
                  <a:lnTo>
                    <a:pt x="55" y="138"/>
                  </a:lnTo>
                  <a:lnTo>
                    <a:pt x="29" y="129"/>
                  </a:lnTo>
                  <a:lnTo>
                    <a:pt x="19" y="121"/>
                  </a:lnTo>
                  <a:lnTo>
                    <a:pt x="10" y="111"/>
                  </a:lnTo>
                  <a:lnTo>
                    <a:pt x="0" y="85"/>
                  </a:lnTo>
                  <a:lnTo>
                    <a:pt x="0" y="69"/>
                  </a:lnTo>
                  <a:lnTo>
                    <a:pt x="0" y="53"/>
                  </a:lnTo>
                  <a:lnTo>
                    <a:pt x="10" y="27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55" y="0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116" y="10"/>
                  </a:lnTo>
                  <a:lnTo>
                    <a:pt x="126" y="19"/>
                  </a:lnTo>
                  <a:lnTo>
                    <a:pt x="134" y="29"/>
                  </a:lnTo>
                  <a:lnTo>
                    <a:pt x="143" y="53"/>
                  </a:lnTo>
                  <a:lnTo>
                    <a:pt x="144" y="69"/>
                  </a:lnTo>
                  <a:close/>
                  <a:moveTo>
                    <a:pt x="93" y="101"/>
                  </a:moveTo>
                  <a:lnTo>
                    <a:pt x="95" y="96"/>
                  </a:lnTo>
                  <a:lnTo>
                    <a:pt x="98" y="89"/>
                  </a:lnTo>
                  <a:lnTo>
                    <a:pt x="100" y="80"/>
                  </a:lnTo>
                  <a:lnTo>
                    <a:pt x="101" y="69"/>
                  </a:lnTo>
                  <a:lnTo>
                    <a:pt x="100" y="59"/>
                  </a:lnTo>
                  <a:lnTo>
                    <a:pt x="98" y="50"/>
                  </a:lnTo>
                  <a:lnTo>
                    <a:pt x="95" y="43"/>
                  </a:lnTo>
                  <a:lnTo>
                    <a:pt x="93" y="37"/>
                  </a:lnTo>
                  <a:lnTo>
                    <a:pt x="88" y="33"/>
                  </a:lnTo>
                  <a:lnTo>
                    <a:pt x="84" y="30"/>
                  </a:lnTo>
                  <a:lnTo>
                    <a:pt x="78" y="29"/>
                  </a:lnTo>
                  <a:lnTo>
                    <a:pt x="72" y="29"/>
                  </a:lnTo>
                  <a:lnTo>
                    <a:pt x="67" y="29"/>
                  </a:lnTo>
                  <a:lnTo>
                    <a:pt x="61" y="30"/>
                  </a:lnTo>
                  <a:lnTo>
                    <a:pt x="57" y="33"/>
                  </a:lnTo>
                  <a:lnTo>
                    <a:pt x="52" y="37"/>
                  </a:lnTo>
                  <a:lnTo>
                    <a:pt x="48" y="42"/>
                  </a:lnTo>
                  <a:lnTo>
                    <a:pt x="46" y="49"/>
                  </a:lnTo>
                  <a:lnTo>
                    <a:pt x="44" y="57"/>
                  </a:lnTo>
                  <a:lnTo>
                    <a:pt x="44" y="69"/>
                  </a:lnTo>
                  <a:lnTo>
                    <a:pt x="44" y="80"/>
                  </a:lnTo>
                  <a:lnTo>
                    <a:pt x="46" y="88"/>
                  </a:lnTo>
                  <a:lnTo>
                    <a:pt x="48" y="96"/>
                  </a:lnTo>
                  <a:lnTo>
                    <a:pt x="52" y="101"/>
                  </a:lnTo>
                  <a:lnTo>
                    <a:pt x="55" y="105"/>
                  </a:lnTo>
                  <a:lnTo>
                    <a:pt x="61" y="108"/>
                  </a:lnTo>
                  <a:lnTo>
                    <a:pt x="67" y="109"/>
                  </a:lnTo>
                  <a:lnTo>
                    <a:pt x="72" y="109"/>
                  </a:lnTo>
                  <a:lnTo>
                    <a:pt x="78" y="109"/>
                  </a:lnTo>
                  <a:lnTo>
                    <a:pt x="84" y="108"/>
                  </a:lnTo>
                  <a:lnTo>
                    <a:pt x="88" y="105"/>
                  </a:lnTo>
                  <a:lnTo>
                    <a:pt x="93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5" name="Freeform 2978"/>
            <p:cNvSpPr>
              <a:spLocks/>
            </p:cNvSpPr>
            <p:nvPr/>
          </p:nvSpPr>
          <p:spPr bwMode="auto">
            <a:xfrm>
              <a:off x="3059" y="4143"/>
              <a:ext cx="32" cy="44"/>
            </a:xfrm>
            <a:custGeom>
              <a:avLst/>
              <a:gdLst>
                <a:gd name="T0" fmla="*/ 95 w 95"/>
                <a:gd name="T1" fmla="*/ 40 h 132"/>
                <a:gd name="T2" fmla="*/ 92 w 95"/>
                <a:gd name="T3" fmla="*/ 40 h 132"/>
                <a:gd name="T4" fmla="*/ 87 w 95"/>
                <a:gd name="T5" fmla="*/ 40 h 132"/>
                <a:gd name="T6" fmla="*/ 83 w 95"/>
                <a:gd name="T7" fmla="*/ 39 h 132"/>
                <a:gd name="T8" fmla="*/ 77 w 95"/>
                <a:gd name="T9" fmla="*/ 39 h 132"/>
                <a:gd name="T10" fmla="*/ 73 w 95"/>
                <a:gd name="T11" fmla="*/ 39 h 132"/>
                <a:gd name="T12" fmla="*/ 64 w 95"/>
                <a:gd name="T13" fmla="*/ 39 h 132"/>
                <a:gd name="T14" fmla="*/ 57 w 95"/>
                <a:gd name="T15" fmla="*/ 40 h 132"/>
                <a:gd name="T16" fmla="*/ 50 w 95"/>
                <a:gd name="T17" fmla="*/ 41 h 132"/>
                <a:gd name="T18" fmla="*/ 41 w 95"/>
                <a:gd name="T19" fmla="*/ 44 h 132"/>
                <a:gd name="T20" fmla="*/ 41 w 95"/>
                <a:gd name="T21" fmla="*/ 132 h 132"/>
                <a:gd name="T22" fmla="*/ 0 w 95"/>
                <a:gd name="T23" fmla="*/ 132 h 132"/>
                <a:gd name="T24" fmla="*/ 0 w 95"/>
                <a:gd name="T25" fmla="*/ 0 h 132"/>
                <a:gd name="T26" fmla="*/ 41 w 95"/>
                <a:gd name="T27" fmla="*/ 0 h 132"/>
                <a:gd name="T28" fmla="*/ 41 w 95"/>
                <a:gd name="T29" fmla="*/ 20 h 132"/>
                <a:gd name="T30" fmla="*/ 56 w 95"/>
                <a:gd name="T31" fmla="*/ 10 h 132"/>
                <a:gd name="T32" fmla="*/ 66 w 95"/>
                <a:gd name="T33" fmla="*/ 4 h 132"/>
                <a:gd name="T34" fmla="*/ 76 w 95"/>
                <a:gd name="T35" fmla="*/ 1 h 132"/>
                <a:gd name="T36" fmla="*/ 85 w 95"/>
                <a:gd name="T37" fmla="*/ 0 h 132"/>
                <a:gd name="T38" fmla="*/ 87 w 95"/>
                <a:gd name="T39" fmla="*/ 0 h 132"/>
                <a:gd name="T40" fmla="*/ 90 w 95"/>
                <a:gd name="T41" fmla="*/ 0 h 132"/>
                <a:gd name="T42" fmla="*/ 93 w 95"/>
                <a:gd name="T43" fmla="*/ 0 h 132"/>
                <a:gd name="T44" fmla="*/ 95 w 95"/>
                <a:gd name="T45" fmla="*/ 0 h 132"/>
                <a:gd name="T46" fmla="*/ 95 w 95"/>
                <a:gd name="T47" fmla="*/ 4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" h="132">
                  <a:moveTo>
                    <a:pt x="95" y="40"/>
                  </a:moveTo>
                  <a:lnTo>
                    <a:pt x="92" y="40"/>
                  </a:lnTo>
                  <a:lnTo>
                    <a:pt x="87" y="40"/>
                  </a:lnTo>
                  <a:lnTo>
                    <a:pt x="83" y="39"/>
                  </a:lnTo>
                  <a:lnTo>
                    <a:pt x="77" y="39"/>
                  </a:lnTo>
                  <a:lnTo>
                    <a:pt x="73" y="39"/>
                  </a:lnTo>
                  <a:lnTo>
                    <a:pt x="64" y="39"/>
                  </a:lnTo>
                  <a:lnTo>
                    <a:pt x="57" y="40"/>
                  </a:lnTo>
                  <a:lnTo>
                    <a:pt x="50" y="41"/>
                  </a:lnTo>
                  <a:lnTo>
                    <a:pt x="41" y="44"/>
                  </a:lnTo>
                  <a:lnTo>
                    <a:pt x="41" y="132"/>
                  </a:lnTo>
                  <a:lnTo>
                    <a:pt x="0" y="132"/>
                  </a:lnTo>
                  <a:lnTo>
                    <a:pt x="0" y="0"/>
                  </a:lnTo>
                  <a:lnTo>
                    <a:pt x="41" y="0"/>
                  </a:lnTo>
                  <a:lnTo>
                    <a:pt x="41" y="20"/>
                  </a:lnTo>
                  <a:lnTo>
                    <a:pt x="56" y="10"/>
                  </a:lnTo>
                  <a:lnTo>
                    <a:pt x="66" y="4"/>
                  </a:lnTo>
                  <a:lnTo>
                    <a:pt x="76" y="1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90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5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" name="Rectangle 2979"/>
            <p:cNvSpPr>
              <a:spLocks noChangeArrowheads="1"/>
            </p:cNvSpPr>
            <p:nvPr/>
          </p:nvSpPr>
          <p:spPr bwMode="auto">
            <a:xfrm>
              <a:off x="3099" y="4126"/>
              <a:ext cx="14" cy="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7" name="Freeform 2980"/>
            <p:cNvSpPr>
              <a:spLocks noEditPoints="1"/>
            </p:cNvSpPr>
            <p:nvPr/>
          </p:nvSpPr>
          <p:spPr bwMode="auto">
            <a:xfrm>
              <a:off x="3123" y="4126"/>
              <a:ext cx="46" cy="62"/>
            </a:xfrm>
            <a:custGeom>
              <a:avLst/>
              <a:gdLst>
                <a:gd name="T0" fmla="*/ 138 w 138"/>
                <a:gd name="T1" fmla="*/ 183 h 186"/>
                <a:gd name="T2" fmla="*/ 97 w 138"/>
                <a:gd name="T3" fmla="*/ 183 h 186"/>
                <a:gd name="T4" fmla="*/ 97 w 138"/>
                <a:gd name="T5" fmla="*/ 169 h 186"/>
                <a:gd name="T6" fmla="*/ 85 w 138"/>
                <a:gd name="T7" fmla="*/ 177 h 186"/>
                <a:gd name="T8" fmla="*/ 75 w 138"/>
                <a:gd name="T9" fmla="*/ 182 h 186"/>
                <a:gd name="T10" fmla="*/ 65 w 138"/>
                <a:gd name="T11" fmla="*/ 186 h 186"/>
                <a:gd name="T12" fmla="*/ 53 w 138"/>
                <a:gd name="T13" fmla="*/ 186 h 186"/>
                <a:gd name="T14" fmla="*/ 42 w 138"/>
                <a:gd name="T15" fmla="*/ 186 h 186"/>
                <a:gd name="T16" fmla="*/ 23 w 138"/>
                <a:gd name="T17" fmla="*/ 176 h 186"/>
                <a:gd name="T18" fmla="*/ 16 w 138"/>
                <a:gd name="T19" fmla="*/ 169 h 186"/>
                <a:gd name="T20" fmla="*/ 9 w 138"/>
                <a:gd name="T21" fmla="*/ 159 h 186"/>
                <a:gd name="T22" fmla="*/ 2 w 138"/>
                <a:gd name="T23" fmla="*/ 133 h 186"/>
                <a:gd name="T24" fmla="*/ 0 w 138"/>
                <a:gd name="T25" fmla="*/ 118 h 186"/>
                <a:gd name="T26" fmla="*/ 2 w 138"/>
                <a:gd name="T27" fmla="*/ 103 h 186"/>
                <a:gd name="T28" fmla="*/ 6 w 138"/>
                <a:gd name="T29" fmla="*/ 88 h 186"/>
                <a:gd name="T30" fmla="*/ 12 w 138"/>
                <a:gd name="T31" fmla="*/ 77 h 186"/>
                <a:gd name="T32" fmla="*/ 19 w 138"/>
                <a:gd name="T33" fmla="*/ 67 h 186"/>
                <a:gd name="T34" fmla="*/ 28 w 138"/>
                <a:gd name="T35" fmla="*/ 58 h 186"/>
                <a:gd name="T36" fmla="*/ 39 w 138"/>
                <a:gd name="T37" fmla="*/ 52 h 186"/>
                <a:gd name="T38" fmla="*/ 49 w 138"/>
                <a:gd name="T39" fmla="*/ 49 h 186"/>
                <a:gd name="T40" fmla="*/ 61 w 138"/>
                <a:gd name="T41" fmla="*/ 48 h 186"/>
                <a:gd name="T42" fmla="*/ 72 w 138"/>
                <a:gd name="T43" fmla="*/ 48 h 186"/>
                <a:gd name="T44" fmla="*/ 81 w 138"/>
                <a:gd name="T45" fmla="*/ 51 h 186"/>
                <a:gd name="T46" fmla="*/ 88 w 138"/>
                <a:gd name="T47" fmla="*/ 54 h 186"/>
                <a:gd name="T48" fmla="*/ 97 w 138"/>
                <a:gd name="T49" fmla="*/ 56 h 186"/>
                <a:gd name="T50" fmla="*/ 97 w 138"/>
                <a:gd name="T51" fmla="*/ 0 h 186"/>
                <a:gd name="T52" fmla="*/ 138 w 138"/>
                <a:gd name="T53" fmla="*/ 0 h 186"/>
                <a:gd name="T54" fmla="*/ 138 w 138"/>
                <a:gd name="T55" fmla="*/ 183 h 186"/>
                <a:gd name="T56" fmla="*/ 97 w 138"/>
                <a:gd name="T57" fmla="*/ 147 h 186"/>
                <a:gd name="T58" fmla="*/ 97 w 138"/>
                <a:gd name="T59" fmla="*/ 82 h 186"/>
                <a:gd name="T60" fmla="*/ 91 w 138"/>
                <a:gd name="T61" fmla="*/ 81 h 186"/>
                <a:gd name="T62" fmla="*/ 87 w 138"/>
                <a:gd name="T63" fmla="*/ 79 h 186"/>
                <a:gd name="T64" fmla="*/ 82 w 138"/>
                <a:gd name="T65" fmla="*/ 78 h 186"/>
                <a:gd name="T66" fmla="*/ 78 w 138"/>
                <a:gd name="T67" fmla="*/ 78 h 186"/>
                <a:gd name="T68" fmla="*/ 62 w 138"/>
                <a:gd name="T69" fmla="*/ 81 h 186"/>
                <a:gd name="T70" fmla="*/ 52 w 138"/>
                <a:gd name="T71" fmla="*/ 90 h 186"/>
                <a:gd name="T72" fmla="*/ 46 w 138"/>
                <a:gd name="T73" fmla="*/ 101 h 186"/>
                <a:gd name="T74" fmla="*/ 45 w 138"/>
                <a:gd name="T75" fmla="*/ 118 h 186"/>
                <a:gd name="T76" fmla="*/ 45 w 138"/>
                <a:gd name="T77" fmla="*/ 136 h 186"/>
                <a:gd name="T78" fmla="*/ 51 w 138"/>
                <a:gd name="T79" fmla="*/ 146 h 186"/>
                <a:gd name="T80" fmla="*/ 59 w 138"/>
                <a:gd name="T81" fmla="*/ 153 h 186"/>
                <a:gd name="T82" fmla="*/ 72 w 138"/>
                <a:gd name="T83" fmla="*/ 154 h 186"/>
                <a:gd name="T84" fmla="*/ 78 w 138"/>
                <a:gd name="T85" fmla="*/ 154 h 186"/>
                <a:gd name="T86" fmla="*/ 85 w 138"/>
                <a:gd name="T87" fmla="*/ 153 h 186"/>
                <a:gd name="T88" fmla="*/ 91 w 138"/>
                <a:gd name="T89" fmla="*/ 150 h 186"/>
                <a:gd name="T90" fmla="*/ 97 w 138"/>
                <a:gd name="T91" fmla="*/ 14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8" h="186">
                  <a:moveTo>
                    <a:pt x="138" y="183"/>
                  </a:moveTo>
                  <a:lnTo>
                    <a:pt x="97" y="183"/>
                  </a:lnTo>
                  <a:lnTo>
                    <a:pt x="97" y="169"/>
                  </a:lnTo>
                  <a:lnTo>
                    <a:pt x="85" y="177"/>
                  </a:lnTo>
                  <a:lnTo>
                    <a:pt x="75" y="182"/>
                  </a:lnTo>
                  <a:lnTo>
                    <a:pt x="65" y="186"/>
                  </a:lnTo>
                  <a:lnTo>
                    <a:pt x="53" y="186"/>
                  </a:lnTo>
                  <a:lnTo>
                    <a:pt x="42" y="186"/>
                  </a:lnTo>
                  <a:lnTo>
                    <a:pt x="23" y="176"/>
                  </a:lnTo>
                  <a:lnTo>
                    <a:pt x="16" y="169"/>
                  </a:lnTo>
                  <a:lnTo>
                    <a:pt x="9" y="159"/>
                  </a:lnTo>
                  <a:lnTo>
                    <a:pt x="2" y="133"/>
                  </a:lnTo>
                  <a:lnTo>
                    <a:pt x="0" y="118"/>
                  </a:lnTo>
                  <a:lnTo>
                    <a:pt x="2" y="103"/>
                  </a:lnTo>
                  <a:lnTo>
                    <a:pt x="6" y="88"/>
                  </a:lnTo>
                  <a:lnTo>
                    <a:pt x="12" y="77"/>
                  </a:lnTo>
                  <a:lnTo>
                    <a:pt x="19" y="67"/>
                  </a:lnTo>
                  <a:lnTo>
                    <a:pt x="28" y="58"/>
                  </a:lnTo>
                  <a:lnTo>
                    <a:pt x="39" y="52"/>
                  </a:lnTo>
                  <a:lnTo>
                    <a:pt x="49" y="49"/>
                  </a:lnTo>
                  <a:lnTo>
                    <a:pt x="61" y="48"/>
                  </a:lnTo>
                  <a:lnTo>
                    <a:pt x="72" y="48"/>
                  </a:lnTo>
                  <a:lnTo>
                    <a:pt x="81" y="51"/>
                  </a:lnTo>
                  <a:lnTo>
                    <a:pt x="88" y="54"/>
                  </a:lnTo>
                  <a:lnTo>
                    <a:pt x="97" y="56"/>
                  </a:lnTo>
                  <a:lnTo>
                    <a:pt x="97" y="0"/>
                  </a:lnTo>
                  <a:lnTo>
                    <a:pt x="138" y="0"/>
                  </a:lnTo>
                  <a:lnTo>
                    <a:pt x="138" y="183"/>
                  </a:lnTo>
                  <a:close/>
                  <a:moveTo>
                    <a:pt x="97" y="147"/>
                  </a:moveTo>
                  <a:lnTo>
                    <a:pt x="97" y="82"/>
                  </a:lnTo>
                  <a:lnTo>
                    <a:pt x="91" y="81"/>
                  </a:lnTo>
                  <a:lnTo>
                    <a:pt x="87" y="79"/>
                  </a:lnTo>
                  <a:lnTo>
                    <a:pt x="82" y="78"/>
                  </a:lnTo>
                  <a:lnTo>
                    <a:pt x="78" y="78"/>
                  </a:lnTo>
                  <a:lnTo>
                    <a:pt x="62" y="81"/>
                  </a:lnTo>
                  <a:lnTo>
                    <a:pt x="52" y="90"/>
                  </a:lnTo>
                  <a:lnTo>
                    <a:pt x="46" y="101"/>
                  </a:lnTo>
                  <a:lnTo>
                    <a:pt x="45" y="118"/>
                  </a:lnTo>
                  <a:lnTo>
                    <a:pt x="45" y="136"/>
                  </a:lnTo>
                  <a:lnTo>
                    <a:pt x="51" y="146"/>
                  </a:lnTo>
                  <a:lnTo>
                    <a:pt x="59" y="153"/>
                  </a:lnTo>
                  <a:lnTo>
                    <a:pt x="72" y="154"/>
                  </a:lnTo>
                  <a:lnTo>
                    <a:pt x="78" y="154"/>
                  </a:lnTo>
                  <a:lnTo>
                    <a:pt x="85" y="153"/>
                  </a:lnTo>
                  <a:lnTo>
                    <a:pt x="91" y="150"/>
                  </a:lnTo>
                  <a:lnTo>
                    <a:pt x="97" y="1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8" name="Freeform 2981"/>
            <p:cNvSpPr>
              <a:spLocks/>
            </p:cNvSpPr>
            <p:nvPr/>
          </p:nvSpPr>
          <p:spPr bwMode="auto">
            <a:xfrm>
              <a:off x="3182" y="4126"/>
              <a:ext cx="14" cy="23"/>
            </a:xfrm>
            <a:custGeom>
              <a:avLst/>
              <a:gdLst>
                <a:gd name="T0" fmla="*/ 41 w 41"/>
                <a:gd name="T1" fmla="*/ 0 h 69"/>
                <a:gd name="T2" fmla="*/ 35 w 41"/>
                <a:gd name="T3" fmla="*/ 69 h 69"/>
                <a:gd name="T4" fmla="*/ 8 w 41"/>
                <a:gd name="T5" fmla="*/ 69 h 69"/>
                <a:gd name="T6" fmla="*/ 0 w 41"/>
                <a:gd name="T7" fmla="*/ 0 h 69"/>
                <a:gd name="T8" fmla="*/ 41 w 41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9">
                  <a:moveTo>
                    <a:pt x="41" y="0"/>
                  </a:moveTo>
                  <a:lnTo>
                    <a:pt x="35" y="69"/>
                  </a:lnTo>
                  <a:lnTo>
                    <a:pt x="8" y="69"/>
                  </a:lnTo>
                  <a:lnTo>
                    <a:pt x="0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9" name="Freeform 2982"/>
            <p:cNvSpPr>
              <a:spLocks/>
            </p:cNvSpPr>
            <p:nvPr/>
          </p:nvSpPr>
          <p:spPr bwMode="auto">
            <a:xfrm>
              <a:off x="3206" y="4142"/>
              <a:ext cx="41" cy="46"/>
            </a:xfrm>
            <a:custGeom>
              <a:avLst/>
              <a:gdLst>
                <a:gd name="T0" fmla="*/ 123 w 123"/>
                <a:gd name="T1" fmla="*/ 103 h 138"/>
                <a:gd name="T2" fmla="*/ 105 w 123"/>
                <a:gd name="T3" fmla="*/ 127 h 138"/>
                <a:gd name="T4" fmla="*/ 71 w 123"/>
                <a:gd name="T5" fmla="*/ 138 h 138"/>
                <a:gd name="T6" fmla="*/ 38 w 123"/>
                <a:gd name="T7" fmla="*/ 138 h 138"/>
                <a:gd name="T8" fmla="*/ 9 w 123"/>
                <a:gd name="T9" fmla="*/ 132 h 138"/>
                <a:gd name="T10" fmla="*/ 0 w 123"/>
                <a:gd name="T11" fmla="*/ 93 h 138"/>
                <a:gd name="T12" fmla="*/ 8 w 123"/>
                <a:gd name="T13" fmla="*/ 96 h 138"/>
                <a:gd name="T14" fmla="*/ 16 w 123"/>
                <a:gd name="T15" fmla="*/ 101 h 138"/>
                <a:gd name="T16" fmla="*/ 29 w 123"/>
                <a:gd name="T17" fmla="*/ 106 h 138"/>
                <a:gd name="T18" fmla="*/ 46 w 123"/>
                <a:gd name="T19" fmla="*/ 111 h 138"/>
                <a:gd name="T20" fmla="*/ 67 w 123"/>
                <a:gd name="T21" fmla="*/ 111 h 138"/>
                <a:gd name="T22" fmla="*/ 80 w 123"/>
                <a:gd name="T23" fmla="*/ 105 h 138"/>
                <a:gd name="T24" fmla="*/ 80 w 123"/>
                <a:gd name="T25" fmla="*/ 95 h 138"/>
                <a:gd name="T26" fmla="*/ 72 w 123"/>
                <a:gd name="T27" fmla="*/ 91 h 138"/>
                <a:gd name="T28" fmla="*/ 58 w 123"/>
                <a:gd name="T29" fmla="*/ 88 h 138"/>
                <a:gd name="T30" fmla="*/ 42 w 123"/>
                <a:gd name="T31" fmla="*/ 85 h 138"/>
                <a:gd name="T32" fmla="*/ 19 w 123"/>
                <a:gd name="T33" fmla="*/ 78 h 138"/>
                <a:gd name="T34" fmla="*/ 2 w 123"/>
                <a:gd name="T35" fmla="*/ 57 h 138"/>
                <a:gd name="T36" fmla="*/ 2 w 123"/>
                <a:gd name="T37" fmla="*/ 34 h 138"/>
                <a:gd name="T38" fmla="*/ 19 w 123"/>
                <a:gd name="T39" fmla="*/ 13 h 138"/>
                <a:gd name="T40" fmla="*/ 52 w 123"/>
                <a:gd name="T41" fmla="*/ 0 h 138"/>
                <a:gd name="T42" fmla="*/ 82 w 123"/>
                <a:gd name="T43" fmla="*/ 0 h 138"/>
                <a:gd name="T44" fmla="*/ 108 w 123"/>
                <a:gd name="T45" fmla="*/ 6 h 138"/>
                <a:gd name="T46" fmla="*/ 117 w 123"/>
                <a:gd name="T47" fmla="*/ 43 h 138"/>
                <a:gd name="T48" fmla="*/ 104 w 123"/>
                <a:gd name="T49" fmla="*/ 36 h 138"/>
                <a:gd name="T50" fmla="*/ 80 w 123"/>
                <a:gd name="T51" fmla="*/ 29 h 138"/>
                <a:gd name="T52" fmla="*/ 58 w 123"/>
                <a:gd name="T53" fmla="*/ 29 h 138"/>
                <a:gd name="T54" fmla="*/ 45 w 123"/>
                <a:gd name="T55" fmla="*/ 34 h 138"/>
                <a:gd name="T56" fmla="*/ 44 w 123"/>
                <a:gd name="T57" fmla="*/ 43 h 138"/>
                <a:gd name="T58" fmla="*/ 52 w 123"/>
                <a:gd name="T59" fmla="*/ 49 h 138"/>
                <a:gd name="T60" fmla="*/ 68 w 123"/>
                <a:gd name="T61" fmla="*/ 52 h 138"/>
                <a:gd name="T62" fmla="*/ 82 w 123"/>
                <a:gd name="T63" fmla="*/ 55 h 138"/>
                <a:gd name="T64" fmla="*/ 105 w 123"/>
                <a:gd name="T65" fmla="*/ 62 h 138"/>
                <a:gd name="T66" fmla="*/ 121 w 123"/>
                <a:gd name="T67" fmla="*/ 8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138">
                  <a:moveTo>
                    <a:pt x="123" y="93"/>
                  </a:moveTo>
                  <a:lnTo>
                    <a:pt x="123" y="103"/>
                  </a:lnTo>
                  <a:lnTo>
                    <a:pt x="113" y="119"/>
                  </a:lnTo>
                  <a:lnTo>
                    <a:pt x="105" y="127"/>
                  </a:lnTo>
                  <a:lnTo>
                    <a:pt x="95" y="132"/>
                  </a:lnTo>
                  <a:lnTo>
                    <a:pt x="71" y="138"/>
                  </a:lnTo>
                  <a:lnTo>
                    <a:pt x="55" y="138"/>
                  </a:lnTo>
                  <a:lnTo>
                    <a:pt x="38" y="138"/>
                  </a:lnTo>
                  <a:lnTo>
                    <a:pt x="23" y="135"/>
                  </a:lnTo>
                  <a:lnTo>
                    <a:pt x="9" y="132"/>
                  </a:lnTo>
                  <a:lnTo>
                    <a:pt x="0" y="128"/>
                  </a:lnTo>
                  <a:lnTo>
                    <a:pt x="0" y="93"/>
                  </a:lnTo>
                  <a:lnTo>
                    <a:pt x="3" y="93"/>
                  </a:lnTo>
                  <a:lnTo>
                    <a:pt x="8" y="96"/>
                  </a:lnTo>
                  <a:lnTo>
                    <a:pt x="12" y="98"/>
                  </a:lnTo>
                  <a:lnTo>
                    <a:pt x="16" y="101"/>
                  </a:lnTo>
                  <a:lnTo>
                    <a:pt x="23" y="103"/>
                  </a:lnTo>
                  <a:lnTo>
                    <a:pt x="29" y="106"/>
                  </a:lnTo>
                  <a:lnTo>
                    <a:pt x="38" y="109"/>
                  </a:lnTo>
                  <a:lnTo>
                    <a:pt x="46" y="111"/>
                  </a:lnTo>
                  <a:lnTo>
                    <a:pt x="55" y="111"/>
                  </a:lnTo>
                  <a:lnTo>
                    <a:pt x="67" y="111"/>
                  </a:lnTo>
                  <a:lnTo>
                    <a:pt x="74" y="108"/>
                  </a:lnTo>
                  <a:lnTo>
                    <a:pt x="80" y="105"/>
                  </a:lnTo>
                  <a:lnTo>
                    <a:pt x="80" y="99"/>
                  </a:lnTo>
                  <a:lnTo>
                    <a:pt x="80" y="95"/>
                  </a:lnTo>
                  <a:lnTo>
                    <a:pt x="77" y="92"/>
                  </a:lnTo>
                  <a:lnTo>
                    <a:pt x="72" y="91"/>
                  </a:lnTo>
                  <a:lnTo>
                    <a:pt x="64" y="89"/>
                  </a:lnTo>
                  <a:lnTo>
                    <a:pt x="58" y="88"/>
                  </a:lnTo>
                  <a:lnTo>
                    <a:pt x="51" y="86"/>
                  </a:lnTo>
                  <a:lnTo>
                    <a:pt x="42" y="85"/>
                  </a:lnTo>
                  <a:lnTo>
                    <a:pt x="36" y="83"/>
                  </a:lnTo>
                  <a:lnTo>
                    <a:pt x="19" y="78"/>
                  </a:lnTo>
                  <a:lnTo>
                    <a:pt x="9" y="69"/>
                  </a:lnTo>
                  <a:lnTo>
                    <a:pt x="2" y="57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10" y="19"/>
                  </a:lnTo>
                  <a:lnTo>
                    <a:pt x="19" y="13"/>
                  </a:lnTo>
                  <a:lnTo>
                    <a:pt x="28" y="7"/>
                  </a:lnTo>
                  <a:lnTo>
                    <a:pt x="52" y="0"/>
                  </a:lnTo>
                  <a:lnTo>
                    <a:pt x="68" y="0"/>
                  </a:lnTo>
                  <a:lnTo>
                    <a:pt x="82" y="0"/>
                  </a:lnTo>
                  <a:lnTo>
                    <a:pt x="95" y="3"/>
                  </a:lnTo>
                  <a:lnTo>
                    <a:pt x="108" y="6"/>
                  </a:lnTo>
                  <a:lnTo>
                    <a:pt x="117" y="8"/>
                  </a:lnTo>
                  <a:lnTo>
                    <a:pt x="117" y="43"/>
                  </a:lnTo>
                  <a:lnTo>
                    <a:pt x="114" y="43"/>
                  </a:lnTo>
                  <a:lnTo>
                    <a:pt x="104" y="36"/>
                  </a:lnTo>
                  <a:lnTo>
                    <a:pt x="92" y="31"/>
                  </a:lnTo>
                  <a:lnTo>
                    <a:pt x="80" y="29"/>
                  </a:lnTo>
                  <a:lnTo>
                    <a:pt x="68" y="27"/>
                  </a:lnTo>
                  <a:lnTo>
                    <a:pt x="58" y="29"/>
                  </a:lnTo>
                  <a:lnTo>
                    <a:pt x="51" y="30"/>
                  </a:lnTo>
                  <a:lnTo>
                    <a:pt x="45" y="34"/>
                  </a:lnTo>
                  <a:lnTo>
                    <a:pt x="44" y="39"/>
                  </a:lnTo>
                  <a:lnTo>
                    <a:pt x="44" y="43"/>
                  </a:lnTo>
                  <a:lnTo>
                    <a:pt x="46" y="46"/>
                  </a:lnTo>
                  <a:lnTo>
                    <a:pt x="52" y="49"/>
                  </a:lnTo>
                  <a:lnTo>
                    <a:pt x="62" y="50"/>
                  </a:lnTo>
                  <a:lnTo>
                    <a:pt x="68" y="52"/>
                  </a:lnTo>
                  <a:lnTo>
                    <a:pt x="75" y="53"/>
                  </a:lnTo>
                  <a:lnTo>
                    <a:pt x="82" y="55"/>
                  </a:lnTo>
                  <a:lnTo>
                    <a:pt x="91" y="56"/>
                  </a:lnTo>
                  <a:lnTo>
                    <a:pt x="105" y="62"/>
                  </a:lnTo>
                  <a:lnTo>
                    <a:pt x="116" y="70"/>
                  </a:lnTo>
                  <a:lnTo>
                    <a:pt x="121" y="80"/>
                  </a:lnTo>
                  <a:lnTo>
                    <a:pt x="123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0" name="Freeform 2983"/>
            <p:cNvSpPr>
              <a:spLocks/>
            </p:cNvSpPr>
            <p:nvPr/>
          </p:nvSpPr>
          <p:spPr bwMode="auto">
            <a:xfrm>
              <a:off x="3279" y="4129"/>
              <a:ext cx="51" cy="58"/>
            </a:xfrm>
            <a:custGeom>
              <a:avLst/>
              <a:gdLst>
                <a:gd name="T0" fmla="*/ 154 w 154"/>
                <a:gd name="T1" fmla="*/ 33 h 174"/>
                <a:gd name="T2" fmla="*/ 99 w 154"/>
                <a:gd name="T3" fmla="*/ 33 h 174"/>
                <a:gd name="T4" fmla="*/ 99 w 154"/>
                <a:gd name="T5" fmla="*/ 174 h 174"/>
                <a:gd name="T6" fmla="*/ 55 w 154"/>
                <a:gd name="T7" fmla="*/ 174 h 174"/>
                <a:gd name="T8" fmla="*/ 55 w 154"/>
                <a:gd name="T9" fmla="*/ 33 h 174"/>
                <a:gd name="T10" fmla="*/ 0 w 154"/>
                <a:gd name="T11" fmla="*/ 33 h 174"/>
                <a:gd name="T12" fmla="*/ 0 w 154"/>
                <a:gd name="T13" fmla="*/ 0 h 174"/>
                <a:gd name="T14" fmla="*/ 154 w 154"/>
                <a:gd name="T15" fmla="*/ 0 h 174"/>
                <a:gd name="T16" fmla="*/ 154 w 154"/>
                <a:gd name="T17" fmla="*/ 3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174">
                  <a:moveTo>
                    <a:pt x="154" y="33"/>
                  </a:moveTo>
                  <a:lnTo>
                    <a:pt x="99" y="33"/>
                  </a:lnTo>
                  <a:lnTo>
                    <a:pt x="99" y="174"/>
                  </a:lnTo>
                  <a:lnTo>
                    <a:pt x="55" y="174"/>
                  </a:lnTo>
                  <a:lnTo>
                    <a:pt x="55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54" y="0"/>
                  </a:lnTo>
                  <a:lnTo>
                    <a:pt x="154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1" name="Freeform 2984"/>
            <p:cNvSpPr>
              <a:spLocks noEditPoints="1"/>
            </p:cNvSpPr>
            <p:nvPr/>
          </p:nvSpPr>
          <p:spPr bwMode="auto">
            <a:xfrm>
              <a:off x="3335" y="4142"/>
              <a:ext cx="46" cy="46"/>
            </a:xfrm>
            <a:custGeom>
              <a:avLst/>
              <a:gdLst>
                <a:gd name="T0" fmla="*/ 138 w 138"/>
                <a:gd name="T1" fmla="*/ 78 h 138"/>
                <a:gd name="T2" fmla="*/ 41 w 138"/>
                <a:gd name="T3" fmla="*/ 78 h 138"/>
                <a:gd name="T4" fmla="*/ 44 w 138"/>
                <a:gd name="T5" fmla="*/ 91 h 138"/>
                <a:gd name="T6" fmla="*/ 53 w 138"/>
                <a:gd name="T7" fmla="*/ 101 h 138"/>
                <a:gd name="T8" fmla="*/ 66 w 138"/>
                <a:gd name="T9" fmla="*/ 108 h 138"/>
                <a:gd name="T10" fmla="*/ 86 w 138"/>
                <a:gd name="T11" fmla="*/ 109 h 138"/>
                <a:gd name="T12" fmla="*/ 99 w 138"/>
                <a:gd name="T13" fmla="*/ 108 h 138"/>
                <a:gd name="T14" fmla="*/ 112 w 138"/>
                <a:gd name="T15" fmla="*/ 103 h 138"/>
                <a:gd name="T16" fmla="*/ 124 w 138"/>
                <a:gd name="T17" fmla="*/ 99 h 138"/>
                <a:gd name="T18" fmla="*/ 131 w 138"/>
                <a:gd name="T19" fmla="*/ 93 h 138"/>
                <a:gd name="T20" fmla="*/ 137 w 138"/>
                <a:gd name="T21" fmla="*/ 93 h 138"/>
                <a:gd name="T22" fmla="*/ 137 w 138"/>
                <a:gd name="T23" fmla="*/ 128 h 138"/>
                <a:gd name="T24" fmla="*/ 122 w 138"/>
                <a:gd name="T25" fmla="*/ 132 h 138"/>
                <a:gd name="T26" fmla="*/ 109 w 138"/>
                <a:gd name="T27" fmla="*/ 137 h 138"/>
                <a:gd name="T28" fmla="*/ 96 w 138"/>
                <a:gd name="T29" fmla="*/ 138 h 138"/>
                <a:gd name="T30" fmla="*/ 82 w 138"/>
                <a:gd name="T31" fmla="*/ 138 h 138"/>
                <a:gd name="T32" fmla="*/ 62 w 138"/>
                <a:gd name="T33" fmla="*/ 138 h 138"/>
                <a:gd name="T34" fmla="*/ 31 w 138"/>
                <a:gd name="T35" fmla="*/ 129 h 138"/>
                <a:gd name="T36" fmla="*/ 20 w 138"/>
                <a:gd name="T37" fmla="*/ 121 h 138"/>
                <a:gd name="T38" fmla="*/ 11 w 138"/>
                <a:gd name="T39" fmla="*/ 111 h 138"/>
                <a:gd name="T40" fmla="*/ 0 w 138"/>
                <a:gd name="T41" fmla="*/ 86 h 138"/>
                <a:gd name="T42" fmla="*/ 0 w 138"/>
                <a:gd name="T43" fmla="*/ 70 h 138"/>
                <a:gd name="T44" fmla="*/ 0 w 138"/>
                <a:gd name="T45" fmla="*/ 55 h 138"/>
                <a:gd name="T46" fmla="*/ 10 w 138"/>
                <a:gd name="T47" fmla="*/ 29 h 138"/>
                <a:gd name="T48" fmla="*/ 20 w 138"/>
                <a:gd name="T49" fmla="*/ 19 h 138"/>
                <a:gd name="T50" fmla="*/ 30 w 138"/>
                <a:gd name="T51" fmla="*/ 10 h 138"/>
                <a:gd name="T52" fmla="*/ 57 w 138"/>
                <a:gd name="T53" fmla="*/ 0 h 138"/>
                <a:gd name="T54" fmla="*/ 75 w 138"/>
                <a:gd name="T55" fmla="*/ 0 h 138"/>
                <a:gd name="T56" fmla="*/ 89 w 138"/>
                <a:gd name="T57" fmla="*/ 0 h 138"/>
                <a:gd name="T58" fmla="*/ 113 w 138"/>
                <a:gd name="T59" fmla="*/ 8 h 138"/>
                <a:gd name="T60" fmla="*/ 122 w 138"/>
                <a:gd name="T61" fmla="*/ 16 h 138"/>
                <a:gd name="T62" fmla="*/ 129 w 138"/>
                <a:gd name="T63" fmla="*/ 24 h 138"/>
                <a:gd name="T64" fmla="*/ 138 w 138"/>
                <a:gd name="T65" fmla="*/ 47 h 138"/>
                <a:gd name="T66" fmla="*/ 138 w 138"/>
                <a:gd name="T67" fmla="*/ 62 h 138"/>
                <a:gd name="T68" fmla="*/ 138 w 138"/>
                <a:gd name="T69" fmla="*/ 78 h 138"/>
                <a:gd name="T70" fmla="*/ 96 w 138"/>
                <a:gd name="T71" fmla="*/ 52 h 138"/>
                <a:gd name="T72" fmla="*/ 95 w 138"/>
                <a:gd name="T73" fmla="*/ 40 h 138"/>
                <a:gd name="T74" fmla="*/ 90 w 138"/>
                <a:gd name="T75" fmla="*/ 33 h 138"/>
                <a:gd name="T76" fmla="*/ 83 w 138"/>
                <a:gd name="T77" fmla="*/ 27 h 138"/>
                <a:gd name="T78" fmla="*/ 70 w 138"/>
                <a:gd name="T79" fmla="*/ 26 h 138"/>
                <a:gd name="T80" fmla="*/ 59 w 138"/>
                <a:gd name="T81" fmla="*/ 27 h 138"/>
                <a:gd name="T82" fmla="*/ 50 w 138"/>
                <a:gd name="T83" fmla="*/ 31 h 138"/>
                <a:gd name="T84" fmla="*/ 44 w 138"/>
                <a:gd name="T85" fmla="*/ 40 h 138"/>
                <a:gd name="T86" fmla="*/ 41 w 138"/>
                <a:gd name="T87" fmla="*/ 52 h 138"/>
                <a:gd name="T88" fmla="*/ 96 w 138"/>
                <a:gd name="T89" fmla="*/ 5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8" h="138">
                  <a:moveTo>
                    <a:pt x="138" y="78"/>
                  </a:moveTo>
                  <a:lnTo>
                    <a:pt x="41" y="78"/>
                  </a:lnTo>
                  <a:lnTo>
                    <a:pt x="44" y="91"/>
                  </a:lnTo>
                  <a:lnTo>
                    <a:pt x="53" y="101"/>
                  </a:lnTo>
                  <a:lnTo>
                    <a:pt x="66" y="108"/>
                  </a:lnTo>
                  <a:lnTo>
                    <a:pt x="86" y="109"/>
                  </a:lnTo>
                  <a:lnTo>
                    <a:pt x="99" y="108"/>
                  </a:lnTo>
                  <a:lnTo>
                    <a:pt x="112" y="103"/>
                  </a:lnTo>
                  <a:lnTo>
                    <a:pt x="124" y="99"/>
                  </a:lnTo>
                  <a:lnTo>
                    <a:pt x="131" y="93"/>
                  </a:lnTo>
                  <a:lnTo>
                    <a:pt x="137" y="93"/>
                  </a:lnTo>
                  <a:lnTo>
                    <a:pt x="137" y="128"/>
                  </a:lnTo>
                  <a:lnTo>
                    <a:pt x="122" y="132"/>
                  </a:lnTo>
                  <a:lnTo>
                    <a:pt x="109" y="137"/>
                  </a:lnTo>
                  <a:lnTo>
                    <a:pt x="96" y="138"/>
                  </a:lnTo>
                  <a:lnTo>
                    <a:pt x="82" y="138"/>
                  </a:lnTo>
                  <a:lnTo>
                    <a:pt x="62" y="138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11"/>
                  </a:lnTo>
                  <a:lnTo>
                    <a:pt x="0" y="86"/>
                  </a:lnTo>
                  <a:lnTo>
                    <a:pt x="0" y="70"/>
                  </a:lnTo>
                  <a:lnTo>
                    <a:pt x="0" y="55"/>
                  </a:lnTo>
                  <a:lnTo>
                    <a:pt x="10" y="29"/>
                  </a:lnTo>
                  <a:lnTo>
                    <a:pt x="20" y="19"/>
                  </a:lnTo>
                  <a:lnTo>
                    <a:pt x="30" y="10"/>
                  </a:lnTo>
                  <a:lnTo>
                    <a:pt x="57" y="0"/>
                  </a:lnTo>
                  <a:lnTo>
                    <a:pt x="75" y="0"/>
                  </a:lnTo>
                  <a:lnTo>
                    <a:pt x="89" y="0"/>
                  </a:lnTo>
                  <a:lnTo>
                    <a:pt x="113" y="8"/>
                  </a:lnTo>
                  <a:lnTo>
                    <a:pt x="122" y="16"/>
                  </a:lnTo>
                  <a:lnTo>
                    <a:pt x="129" y="24"/>
                  </a:lnTo>
                  <a:lnTo>
                    <a:pt x="138" y="47"/>
                  </a:lnTo>
                  <a:lnTo>
                    <a:pt x="138" y="62"/>
                  </a:lnTo>
                  <a:lnTo>
                    <a:pt x="138" y="78"/>
                  </a:lnTo>
                  <a:close/>
                  <a:moveTo>
                    <a:pt x="96" y="52"/>
                  </a:moveTo>
                  <a:lnTo>
                    <a:pt x="95" y="40"/>
                  </a:lnTo>
                  <a:lnTo>
                    <a:pt x="90" y="33"/>
                  </a:lnTo>
                  <a:lnTo>
                    <a:pt x="83" y="27"/>
                  </a:lnTo>
                  <a:lnTo>
                    <a:pt x="70" y="26"/>
                  </a:lnTo>
                  <a:lnTo>
                    <a:pt x="59" y="27"/>
                  </a:lnTo>
                  <a:lnTo>
                    <a:pt x="50" y="31"/>
                  </a:lnTo>
                  <a:lnTo>
                    <a:pt x="44" y="40"/>
                  </a:lnTo>
                  <a:lnTo>
                    <a:pt x="41" y="52"/>
                  </a:lnTo>
                  <a:lnTo>
                    <a:pt x="96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2" name="Freeform 2985"/>
            <p:cNvSpPr>
              <a:spLocks/>
            </p:cNvSpPr>
            <p:nvPr/>
          </p:nvSpPr>
          <p:spPr bwMode="auto">
            <a:xfrm>
              <a:off x="3388" y="4142"/>
              <a:ext cx="41" cy="46"/>
            </a:xfrm>
            <a:custGeom>
              <a:avLst/>
              <a:gdLst>
                <a:gd name="T0" fmla="*/ 79 w 124"/>
                <a:gd name="T1" fmla="*/ 138 h 138"/>
                <a:gd name="T2" fmla="*/ 62 w 124"/>
                <a:gd name="T3" fmla="*/ 138 h 138"/>
                <a:gd name="T4" fmla="*/ 48 w 124"/>
                <a:gd name="T5" fmla="*/ 134 h 138"/>
                <a:gd name="T6" fmla="*/ 33 w 124"/>
                <a:gd name="T7" fmla="*/ 129 h 138"/>
                <a:gd name="T8" fmla="*/ 23 w 124"/>
                <a:gd name="T9" fmla="*/ 122 h 138"/>
                <a:gd name="T10" fmla="*/ 13 w 124"/>
                <a:gd name="T11" fmla="*/ 112 h 138"/>
                <a:gd name="T12" fmla="*/ 6 w 124"/>
                <a:gd name="T13" fmla="*/ 101 h 138"/>
                <a:gd name="T14" fmla="*/ 2 w 124"/>
                <a:gd name="T15" fmla="*/ 86 h 138"/>
                <a:gd name="T16" fmla="*/ 0 w 124"/>
                <a:gd name="T17" fmla="*/ 70 h 138"/>
                <a:gd name="T18" fmla="*/ 2 w 124"/>
                <a:gd name="T19" fmla="*/ 52 h 138"/>
                <a:gd name="T20" fmla="*/ 7 w 124"/>
                <a:gd name="T21" fmla="*/ 37 h 138"/>
                <a:gd name="T22" fmla="*/ 15 w 124"/>
                <a:gd name="T23" fmla="*/ 26 h 138"/>
                <a:gd name="T24" fmla="*/ 25 w 124"/>
                <a:gd name="T25" fmla="*/ 16 h 138"/>
                <a:gd name="T26" fmla="*/ 35 w 124"/>
                <a:gd name="T27" fmla="*/ 8 h 138"/>
                <a:gd name="T28" fmla="*/ 49 w 124"/>
                <a:gd name="T29" fmla="*/ 4 h 138"/>
                <a:gd name="T30" fmla="*/ 63 w 124"/>
                <a:gd name="T31" fmla="*/ 0 h 138"/>
                <a:gd name="T32" fmla="*/ 78 w 124"/>
                <a:gd name="T33" fmla="*/ 0 h 138"/>
                <a:gd name="T34" fmla="*/ 91 w 124"/>
                <a:gd name="T35" fmla="*/ 0 h 138"/>
                <a:gd name="T36" fmla="*/ 102 w 124"/>
                <a:gd name="T37" fmla="*/ 3 h 138"/>
                <a:gd name="T38" fmla="*/ 114 w 124"/>
                <a:gd name="T39" fmla="*/ 6 h 138"/>
                <a:gd name="T40" fmla="*/ 124 w 124"/>
                <a:gd name="T41" fmla="*/ 10 h 138"/>
                <a:gd name="T42" fmla="*/ 124 w 124"/>
                <a:gd name="T43" fmla="*/ 46 h 138"/>
                <a:gd name="T44" fmla="*/ 118 w 124"/>
                <a:gd name="T45" fmla="*/ 46 h 138"/>
                <a:gd name="T46" fmla="*/ 115 w 124"/>
                <a:gd name="T47" fmla="*/ 44 h 138"/>
                <a:gd name="T48" fmla="*/ 111 w 124"/>
                <a:gd name="T49" fmla="*/ 42 h 138"/>
                <a:gd name="T50" fmla="*/ 108 w 124"/>
                <a:gd name="T51" fmla="*/ 39 h 138"/>
                <a:gd name="T52" fmla="*/ 104 w 124"/>
                <a:gd name="T53" fmla="*/ 36 h 138"/>
                <a:gd name="T54" fmla="*/ 98 w 124"/>
                <a:gd name="T55" fmla="*/ 33 h 138"/>
                <a:gd name="T56" fmla="*/ 92 w 124"/>
                <a:gd name="T57" fmla="*/ 31 h 138"/>
                <a:gd name="T58" fmla="*/ 87 w 124"/>
                <a:gd name="T59" fmla="*/ 30 h 138"/>
                <a:gd name="T60" fmla="*/ 79 w 124"/>
                <a:gd name="T61" fmla="*/ 30 h 138"/>
                <a:gd name="T62" fmla="*/ 63 w 124"/>
                <a:gd name="T63" fmla="*/ 31 h 138"/>
                <a:gd name="T64" fmla="*/ 53 w 124"/>
                <a:gd name="T65" fmla="*/ 40 h 138"/>
                <a:gd name="T66" fmla="*/ 46 w 124"/>
                <a:gd name="T67" fmla="*/ 53 h 138"/>
                <a:gd name="T68" fmla="*/ 45 w 124"/>
                <a:gd name="T69" fmla="*/ 70 h 138"/>
                <a:gd name="T70" fmla="*/ 46 w 124"/>
                <a:gd name="T71" fmla="*/ 88 h 138"/>
                <a:gd name="T72" fmla="*/ 53 w 124"/>
                <a:gd name="T73" fmla="*/ 99 h 138"/>
                <a:gd name="T74" fmla="*/ 65 w 124"/>
                <a:gd name="T75" fmla="*/ 106 h 138"/>
                <a:gd name="T76" fmla="*/ 81 w 124"/>
                <a:gd name="T77" fmla="*/ 108 h 138"/>
                <a:gd name="T78" fmla="*/ 88 w 124"/>
                <a:gd name="T79" fmla="*/ 108 h 138"/>
                <a:gd name="T80" fmla="*/ 94 w 124"/>
                <a:gd name="T81" fmla="*/ 106 h 138"/>
                <a:gd name="T82" fmla="*/ 101 w 124"/>
                <a:gd name="T83" fmla="*/ 105 h 138"/>
                <a:gd name="T84" fmla="*/ 105 w 124"/>
                <a:gd name="T85" fmla="*/ 102 h 138"/>
                <a:gd name="T86" fmla="*/ 110 w 124"/>
                <a:gd name="T87" fmla="*/ 101 h 138"/>
                <a:gd name="T88" fmla="*/ 112 w 124"/>
                <a:gd name="T89" fmla="*/ 98 h 138"/>
                <a:gd name="T90" fmla="*/ 115 w 124"/>
                <a:gd name="T91" fmla="*/ 95 h 138"/>
                <a:gd name="T92" fmla="*/ 118 w 124"/>
                <a:gd name="T93" fmla="*/ 92 h 138"/>
                <a:gd name="T94" fmla="*/ 124 w 124"/>
                <a:gd name="T95" fmla="*/ 92 h 138"/>
                <a:gd name="T96" fmla="*/ 124 w 124"/>
                <a:gd name="T97" fmla="*/ 128 h 138"/>
                <a:gd name="T98" fmla="*/ 114 w 124"/>
                <a:gd name="T99" fmla="*/ 132 h 138"/>
                <a:gd name="T100" fmla="*/ 102 w 124"/>
                <a:gd name="T101" fmla="*/ 135 h 138"/>
                <a:gd name="T102" fmla="*/ 92 w 124"/>
                <a:gd name="T103" fmla="*/ 138 h 138"/>
                <a:gd name="T104" fmla="*/ 79 w 124"/>
                <a:gd name="T10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4" h="138">
                  <a:moveTo>
                    <a:pt x="79" y="138"/>
                  </a:moveTo>
                  <a:lnTo>
                    <a:pt x="62" y="138"/>
                  </a:lnTo>
                  <a:lnTo>
                    <a:pt x="48" y="134"/>
                  </a:lnTo>
                  <a:lnTo>
                    <a:pt x="33" y="129"/>
                  </a:lnTo>
                  <a:lnTo>
                    <a:pt x="23" y="122"/>
                  </a:lnTo>
                  <a:lnTo>
                    <a:pt x="13" y="112"/>
                  </a:lnTo>
                  <a:lnTo>
                    <a:pt x="6" y="101"/>
                  </a:lnTo>
                  <a:lnTo>
                    <a:pt x="2" y="86"/>
                  </a:lnTo>
                  <a:lnTo>
                    <a:pt x="0" y="70"/>
                  </a:lnTo>
                  <a:lnTo>
                    <a:pt x="2" y="52"/>
                  </a:lnTo>
                  <a:lnTo>
                    <a:pt x="7" y="37"/>
                  </a:lnTo>
                  <a:lnTo>
                    <a:pt x="15" y="26"/>
                  </a:lnTo>
                  <a:lnTo>
                    <a:pt x="25" y="16"/>
                  </a:lnTo>
                  <a:lnTo>
                    <a:pt x="35" y="8"/>
                  </a:lnTo>
                  <a:lnTo>
                    <a:pt x="49" y="4"/>
                  </a:lnTo>
                  <a:lnTo>
                    <a:pt x="63" y="0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02" y="3"/>
                  </a:lnTo>
                  <a:lnTo>
                    <a:pt x="114" y="6"/>
                  </a:lnTo>
                  <a:lnTo>
                    <a:pt x="124" y="10"/>
                  </a:lnTo>
                  <a:lnTo>
                    <a:pt x="124" y="46"/>
                  </a:lnTo>
                  <a:lnTo>
                    <a:pt x="118" y="46"/>
                  </a:lnTo>
                  <a:lnTo>
                    <a:pt x="115" y="44"/>
                  </a:lnTo>
                  <a:lnTo>
                    <a:pt x="111" y="42"/>
                  </a:lnTo>
                  <a:lnTo>
                    <a:pt x="108" y="39"/>
                  </a:lnTo>
                  <a:lnTo>
                    <a:pt x="104" y="36"/>
                  </a:lnTo>
                  <a:lnTo>
                    <a:pt x="98" y="33"/>
                  </a:lnTo>
                  <a:lnTo>
                    <a:pt x="92" y="31"/>
                  </a:lnTo>
                  <a:lnTo>
                    <a:pt x="87" y="30"/>
                  </a:lnTo>
                  <a:lnTo>
                    <a:pt x="79" y="30"/>
                  </a:lnTo>
                  <a:lnTo>
                    <a:pt x="63" y="31"/>
                  </a:lnTo>
                  <a:lnTo>
                    <a:pt x="53" y="40"/>
                  </a:lnTo>
                  <a:lnTo>
                    <a:pt x="46" y="53"/>
                  </a:lnTo>
                  <a:lnTo>
                    <a:pt x="45" y="70"/>
                  </a:lnTo>
                  <a:lnTo>
                    <a:pt x="46" y="88"/>
                  </a:lnTo>
                  <a:lnTo>
                    <a:pt x="53" y="99"/>
                  </a:lnTo>
                  <a:lnTo>
                    <a:pt x="65" y="106"/>
                  </a:lnTo>
                  <a:lnTo>
                    <a:pt x="81" y="108"/>
                  </a:lnTo>
                  <a:lnTo>
                    <a:pt x="88" y="108"/>
                  </a:lnTo>
                  <a:lnTo>
                    <a:pt x="94" y="106"/>
                  </a:lnTo>
                  <a:lnTo>
                    <a:pt x="101" y="105"/>
                  </a:lnTo>
                  <a:lnTo>
                    <a:pt x="105" y="102"/>
                  </a:lnTo>
                  <a:lnTo>
                    <a:pt x="110" y="101"/>
                  </a:lnTo>
                  <a:lnTo>
                    <a:pt x="112" y="98"/>
                  </a:lnTo>
                  <a:lnTo>
                    <a:pt x="115" y="95"/>
                  </a:lnTo>
                  <a:lnTo>
                    <a:pt x="118" y="92"/>
                  </a:lnTo>
                  <a:lnTo>
                    <a:pt x="124" y="92"/>
                  </a:lnTo>
                  <a:lnTo>
                    <a:pt x="124" y="128"/>
                  </a:lnTo>
                  <a:lnTo>
                    <a:pt x="114" y="132"/>
                  </a:lnTo>
                  <a:lnTo>
                    <a:pt x="102" y="135"/>
                  </a:lnTo>
                  <a:lnTo>
                    <a:pt x="92" y="138"/>
                  </a:lnTo>
                  <a:lnTo>
                    <a:pt x="79" y="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3" name="Freeform 2986"/>
            <p:cNvSpPr>
              <a:spLocks/>
            </p:cNvSpPr>
            <p:nvPr/>
          </p:nvSpPr>
          <p:spPr bwMode="auto">
            <a:xfrm>
              <a:off x="3438" y="4126"/>
              <a:ext cx="45" cy="61"/>
            </a:xfrm>
            <a:custGeom>
              <a:avLst/>
              <a:gdLst>
                <a:gd name="T0" fmla="*/ 133 w 133"/>
                <a:gd name="T1" fmla="*/ 183 h 183"/>
                <a:gd name="T2" fmla="*/ 90 w 133"/>
                <a:gd name="T3" fmla="*/ 183 h 183"/>
                <a:gd name="T4" fmla="*/ 90 w 133"/>
                <a:gd name="T5" fmla="*/ 118 h 183"/>
                <a:gd name="T6" fmla="*/ 90 w 133"/>
                <a:gd name="T7" fmla="*/ 110 h 183"/>
                <a:gd name="T8" fmla="*/ 90 w 133"/>
                <a:gd name="T9" fmla="*/ 103 h 183"/>
                <a:gd name="T10" fmla="*/ 88 w 133"/>
                <a:gd name="T11" fmla="*/ 95 h 183"/>
                <a:gd name="T12" fmla="*/ 87 w 133"/>
                <a:gd name="T13" fmla="*/ 90 h 183"/>
                <a:gd name="T14" fmla="*/ 84 w 133"/>
                <a:gd name="T15" fmla="*/ 87 h 183"/>
                <a:gd name="T16" fmla="*/ 80 w 133"/>
                <a:gd name="T17" fmla="*/ 84 h 183"/>
                <a:gd name="T18" fmla="*/ 75 w 133"/>
                <a:gd name="T19" fmla="*/ 82 h 183"/>
                <a:gd name="T20" fmla="*/ 67 w 133"/>
                <a:gd name="T21" fmla="*/ 82 h 183"/>
                <a:gd name="T22" fmla="*/ 61 w 133"/>
                <a:gd name="T23" fmla="*/ 82 h 183"/>
                <a:gd name="T24" fmla="*/ 55 w 133"/>
                <a:gd name="T25" fmla="*/ 84 h 183"/>
                <a:gd name="T26" fmla="*/ 49 w 133"/>
                <a:gd name="T27" fmla="*/ 87 h 183"/>
                <a:gd name="T28" fmla="*/ 42 w 133"/>
                <a:gd name="T29" fmla="*/ 90 h 183"/>
                <a:gd name="T30" fmla="*/ 42 w 133"/>
                <a:gd name="T31" fmla="*/ 183 h 183"/>
                <a:gd name="T32" fmla="*/ 0 w 133"/>
                <a:gd name="T33" fmla="*/ 183 h 183"/>
                <a:gd name="T34" fmla="*/ 0 w 133"/>
                <a:gd name="T35" fmla="*/ 0 h 183"/>
                <a:gd name="T36" fmla="*/ 42 w 133"/>
                <a:gd name="T37" fmla="*/ 0 h 183"/>
                <a:gd name="T38" fmla="*/ 42 w 133"/>
                <a:gd name="T39" fmla="*/ 67 h 183"/>
                <a:gd name="T40" fmla="*/ 54 w 133"/>
                <a:gd name="T41" fmla="*/ 58 h 183"/>
                <a:gd name="T42" fmla="*/ 64 w 133"/>
                <a:gd name="T43" fmla="*/ 52 h 183"/>
                <a:gd name="T44" fmla="*/ 75 w 133"/>
                <a:gd name="T45" fmla="*/ 49 h 183"/>
                <a:gd name="T46" fmla="*/ 87 w 133"/>
                <a:gd name="T47" fmla="*/ 48 h 183"/>
                <a:gd name="T48" fmla="*/ 98 w 133"/>
                <a:gd name="T49" fmla="*/ 48 h 183"/>
                <a:gd name="T50" fmla="*/ 114 w 133"/>
                <a:gd name="T51" fmla="*/ 55 h 183"/>
                <a:gd name="T52" fmla="*/ 120 w 133"/>
                <a:gd name="T53" fmla="*/ 61 h 183"/>
                <a:gd name="T54" fmla="*/ 126 w 133"/>
                <a:gd name="T55" fmla="*/ 67 h 183"/>
                <a:gd name="T56" fmla="*/ 133 w 133"/>
                <a:gd name="T57" fmla="*/ 85 h 183"/>
                <a:gd name="T58" fmla="*/ 133 w 133"/>
                <a:gd name="T59" fmla="*/ 97 h 183"/>
                <a:gd name="T60" fmla="*/ 133 w 133"/>
                <a:gd name="T61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3" h="183">
                  <a:moveTo>
                    <a:pt x="133" y="183"/>
                  </a:moveTo>
                  <a:lnTo>
                    <a:pt x="90" y="183"/>
                  </a:lnTo>
                  <a:lnTo>
                    <a:pt x="90" y="118"/>
                  </a:lnTo>
                  <a:lnTo>
                    <a:pt x="90" y="110"/>
                  </a:lnTo>
                  <a:lnTo>
                    <a:pt x="90" y="103"/>
                  </a:lnTo>
                  <a:lnTo>
                    <a:pt x="88" y="95"/>
                  </a:lnTo>
                  <a:lnTo>
                    <a:pt x="87" y="90"/>
                  </a:lnTo>
                  <a:lnTo>
                    <a:pt x="84" y="87"/>
                  </a:lnTo>
                  <a:lnTo>
                    <a:pt x="80" y="84"/>
                  </a:lnTo>
                  <a:lnTo>
                    <a:pt x="75" y="82"/>
                  </a:lnTo>
                  <a:lnTo>
                    <a:pt x="67" y="82"/>
                  </a:lnTo>
                  <a:lnTo>
                    <a:pt x="61" y="82"/>
                  </a:lnTo>
                  <a:lnTo>
                    <a:pt x="55" y="84"/>
                  </a:lnTo>
                  <a:lnTo>
                    <a:pt x="49" y="87"/>
                  </a:lnTo>
                  <a:lnTo>
                    <a:pt x="42" y="90"/>
                  </a:lnTo>
                  <a:lnTo>
                    <a:pt x="42" y="183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67"/>
                  </a:lnTo>
                  <a:lnTo>
                    <a:pt x="54" y="58"/>
                  </a:lnTo>
                  <a:lnTo>
                    <a:pt x="64" y="52"/>
                  </a:lnTo>
                  <a:lnTo>
                    <a:pt x="75" y="49"/>
                  </a:lnTo>
                  <a:lnTo>
                    <a:pt x="87" y="48"/>
                  </a:lnTo>
                  <a:lnTo>
                    <a:pt x="98" y="48"/>
                  </a:lnTo>
                  <a:lnTo>
                    <a:pt x="114" y="55"/>
                  </a:lnTo>
                  <a:lnTo>
                    <a:pt x="120" y="61"/>
                  </a:lnTo>
                  <a:lnTo>
                    <a:pt x="126" y="67"/>
                  </a:lnTo>
                  <a:lnTo>
                    <a:pt x="133" y="85"/>
                  </a:lnTo>
                  <a:lnTo>
                    <a:pt x="133" y="97"/>
                  </a:lnTo>
                  <a:lnTo>
                    <a:pt x="133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4" name="Freeform 2987"/>
            <p:cNvSpPr>
              <a:spLocks/>
            </p:cNvSpPr>
            <p:nvPr/>
          </p:nvSpPr>
          <p:spPr bwMode="auto">
            <a:xfrm>
              <a:off x="3496" y="4142"/>
              <a:ext cx="44" cy="45"/>
            </a:xfrm>
            <a:custGeom>
              <a:avLst/>
              <a:gdLst>
                <a:gd name="T0" fmla="*/ 132 w 132"/>
                <a:gd name="T1" fmla="*/ 135 h 135"/>
                <a:gd name="T2" fmla="*/ 89 w 132"/>
                <a:gd name="T3" fmla="*/ 135 h 135"/>
                <a:gd name="T4" fmla="*/ 89 w 132"/>
                <a:gd name="T5" fmla="*/ 70 h 135"/>
                <a:gd name="T6" fmla="*/ 89 w 132"/>
                <a:gd name="T7" fmla="*/ 62 h 135"/>
                <a:gd name="T8" fmla="*/ 89 w 132"/>
                <a:gd name="T9" fmla="*/ 55 h 135"/>
                <a:gd name="T10" fmla="*/ 88 w 132"/>
                <a:gd name="T11" fmla="*/ 47 h 135"/>
                <a:gd name="T12" fmla="*/ 86 w 132"/>
                <a:gd name="T13" fmla="*/ 42 h 135"/>
                <a:gd name="T14" fmla="*/ 83 w 132"/>
                <a:gd name="T15" fmla="*/ 39 h 135"/>
                <a:gd name="T16" fmla="*/ 79 w 132"/>
                <a:gd name="T17" fmla="*/ 36 h 135"/>
                <a:gd name="T18" fmla="*/ 73 w 132"/>
                <a:gd name="T19" fmla="*/ 34 h 135"/>
                <a:gd name="T20" fmla="*/ 66 w 132"/>
                <a:gd name="T21" fmla="*/ 34 h 135"/>
                <a:gd name="T22" fmla="*/ 60 w 132"/>
                <a:gd name="T23" fmla="*/ 34 h 135"/>
                <a:gd name="T24" fmla="*/ 54 w 132"/>
                <a:gd name="T25" fmla="*/ 36 h 135"/>
                <a:gd name="T26" fmla="*/ 49 w 132"/>
                <a:gd name="T27" fmla="*/ 39 h 135"/>
                <a:gd name="T28" fmla="*/ 41 w 132"/>
                <a:gd name="T29" fmla="*/ 42 h 135"/>
                <a:gd name="T30" fmla="*/ 41 w 132"/>
                <a:gd name="T31" fmla="*/ 135 h 135"/>
                <a:gd name="T32" fmla="*/ 0 w 132"/>
                <a:gd name="T33" fmla="*/ 135 h 135"/>
                <a:gd name="T34" fmla="*/ 0 w 132"/>
                <a:gd name="T35" fmla="*/ 3 h 135"/>
                <a:gd name="T36" fmla="*/ 41 w 132"/>
                <a:gd name="T37" fmla="*/ 3 h 135"/>
                <a:gd name="T38" fmla="*/ 41 w 132"/>
                <a:gd name="T39" fmla="*/ 19 h 135"/>
                <a:gd name="T40" fmla="*/ 53 w 132"/>
                <a:gd name="T41" fmla="*/ 10 h 135"/>
                <a:gd name="T42" fmla="*/ 63 w 132"/>
                <a:gd name="T43" fmla="*/ 4 h 135"/>
                <a:gd name="T44" fmla="*/ 75 w 132"/>
                <a:gd name="T45" fmla="*/ 1 h 135"/>
                <a:gd name="T46" fmla="*/ 86 w 132"/>
                <a:gd name="T47" fmla="*/ 0 h 135"/>
                <a:gd name="T48" fmla="*/ 96 w 132"/>
                <a:gd name="T49" fmla="*/ 0 h 135"/>
                <a:gd name="T50" fmla="*/ 113 w 132"/>
                <a:gd name="T51" fmla="*/ 7 h 135"/>
                <a:gd name="T52" fmla="*/ 119 w 132"/>
                <a:gd name="T53" fmla="*/ 13 h 135"/>
                <a:gd name="T54" fmla="*/ 125 w 132"/>
                <a:gd name="T55" fmla="*/ 19 h 135"/>
                <a:gd name="T56" fmla="*/ 131 w 132"/>
                <a:gd name="T57" fmla="*/ 37 h 135"/>
                <a:gd name="T58" fmla="*/ 132 w 132"/>
                <a:gd name="T59" fmla="*/ 49 h 135"/>
                <a:gd name="T60" fmla="*/ 132 w 132"/>
                <a:gd name="T6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2" h="135">
                  <a:moveTo>
                    <a:pt x="132" y="135"/>
                  </a:moveTo>
                  <a:lnTo>
                    <a:pt x="89" y="135"/>
                  </a:lnTo>
                  <a:lnTo>
                    <a:pt x="89" y="70"/>
                  </a:lnTo>
                  <a:lnTo>
                    <a:pt x="89" y="62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9"/>
                  </a:lnTo>
                  <a:lnTo>
                    <a:pt x="79" y="36"/>
                  </a:lnTo>
                  <a:lnTo>
                    <a:pt x="73" y="34"/>
                  </a:lnTo>
                  <a:lnTo>
                    <a:pt x="66" y="34"/>
                  </a:lnTo>
                  <a:lnTo>
                    <a:pt x="60" y="34"/>
                  </a:lnTo>
                  <a:lnTo>
                    <a:pt x="54" y="36"/>
                  </a:lnTo>
                  <a:lnTo>
                    <a:pt x="49" y="39"/>
                  </a:lnTo>
                  <a:lnTo>
                    <a:pt x="41" y="42"/>
                  </a:lnTo>
                  <a:lnTo>
                    <a:pt x="41" y="135"/>
                  </a:lnTo>
                  <a:lnTo>
                    <a:pt x="0" y="135"/>
                  </a:lnTo>
                  <a:lnTo>
                    <a:pt x="0" y="3"/>
                  </a:lnTo>
                  <a:lnTo>
                    <a:pt x="41" y="3"/>
                  </a:lnTo>
                  <a:lnTo>
                    <a:pt x="41" y="19"/>
                  </a:lnTo>
                  <a:lnTo>
                    <a:pt x="53" y="10"/>
                  </a:lnTo>
                  <a:lnTo>
                    <a:pt x="63" y="4"/>
                  </a:lnTo>
                  <a:lnTo>
                    <a:pt x="75" y="1"/>
                  </a:lnTo>
                  <a:lnTo>
                    <a:pt x="86" y="0"/>
                  </a:lnTo>
                  <a:lnTo>
                    <a:pt x="96" y="0"/>
                  </a:lnTo>
                  <a:lnTo>
                    <a:pt x="113" y="7"/>
                  </a:lnTo>
                  <a:lnTo>
                    <a:pt x="119" y="13"/>
                  </a:lnTo>
                  <a:lnTo>
                    <a:pt x="125" y="19"/>
                  </a:lnTo>
                  <a:lnTo>
                    <a:pt x="131" y="37"/>
                  </a:lnTo>
                  <a:lnTo>
                    <a:pt x="132" y="49"/>
                  </a:lnTo>
                  <a:lnTo>
                    <a:pt x="132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5" name="Freeform 2988"/>
            <p:cNvSpPr>
              <a:spLocks noEditPoints="1"/>
            </p:cNvSpPr>
            <p:nvPr/>
          </p:nvSpPr>
          <p:spPr bwMode="auto">
            <a:xfrm>
              <a:off x="3549" y="4142"/>
              <a:ext cx="48" cy="46"/>
            </a:xfrm>
            <a:custGeom>
              <a:avLst/>
              <a:gdLst>
                <a:gd name="T0" fmla="*/ 144 w 144"/>
                <a:gd name="T1" fmla="*/ 69 h 139"/>
                <a:gd name="T2" fmla="*/ 144 w 144"/>
                <a:gd name="T3" fmla="*/ 85 h 139"/>
                <a:gd name="T4" fmla="*/ 134 w 144"/>
                <a:gd name="T5" fmla="*/ 111 h 139"/>
                <a:gd name="T6" fmla="*/ 125 w 144"/>
                <a:gd name="T7" fmla="*/ 121 h 139"/>
                <a:gd name="T8" fmla="*/ 115 w 144"/>
                <a:gd name="T9" fmla="*/ 129 h 139"/>
                <a:gd name="T10" fmla="*/ 89 w 144"/>
                <a:gd name="T11" fmla="*/ 138 h 139"/>
                <a:gd name="T12" fmla="*/ 72 w 144"/>
                <a:gd name="T13" fmla="*/ 139 h 139"/>
                <a:gd name="T14" fmla="*/ 56 w 144"/>
                <a:gd name="T15" fmla="*/ 138 h 139"/>
                <a:gd name="T16" fmla="*/ 29 w 144"/>
                <a:gd name="T17" fmla="*/ 129 h 139"/>
                <a:gd name="T18" fmla="*/ 19 w 144"/>
                <a:gd name="T19" fmla="*/ 121 h 139"/>
                <a:gd name="T20" fmla="*/ 10 w 144"/>
                <a:gd name="T21" fmla="*/ 111 h 139"/>
                <a:gd name="T22" fmla="*/ 1 w 144"/>
                <a:gd name="T23" fmla="*/ 85 h 139"/>
                <a:gd name="T24" fmla="*/ 0 w 144"/>
                <a:gd name="T25" fmla="*/ 69 h 139"/>
                <a:gd name="T26" fmla="*/ 1 w 144"/>
                <a:gd name="T27" fmla="*/ 53 h 139"/>
                <a:gd name="T28" fmla="*/ 10 w 144"/>
                <a:gd name="T29" fmla="*/ 27 h 139"/>
                <a:gd name="T30" fmla="*/ 19 w 144"/>
                <a:gd name="T31" fmla="*/ 19 h 139"/>
                <a:gd name="T32" fmla="*/ 29 w 144"/>
                <a:gd name="T33" fmla="*/ 10 h 139"/>
                <a:gd name="T34" fmla="*/ 56 w 144"/>
                <a:gd name="T35" fmla="*/ 0 h 139"/>
                <a:gd name="T36" fmla="*/ 72 w 144"/>
                <a:gd name="T37" fmla="*/ 0 h 139"/>
                <a:gd name="T38" fmla="*/ 89 w 144"/>
                <a:gd name="T39" fmla="*/ 0 h 139"/>
                <a:gd name="T40" fmla="*/ 115 w 144"/>
                <a:gd name="T41" fmla="*/ 10 h 139"/>
                <a:gd name="T42" fmla="*/ 125 w 144"/>
                <a:gd name="T43" fmla="*/ 19 h 139"/>
                <a:gd name="T44" fmla="*/ 134 w 144"/>
                <a:gd name="T45" fmla="*/ 29 h 139"/>
                <a:gd name="T46" fmla="*/ 144 w 144"/>
                <a:gd name="T47" fmla="*/ 53 h 139"/>
                <a:gd name="T48" fmla="*/ 144 w 144"/>
                <a:gd name="T49" fmla="*/ 69 h 139"/>
                <a:gd name="T50" fmla="*/ 92 w 144"/>
                <a:gd name="T51" fmla="*/ 101 h 139"/>
                <a:gd name="T52" fmla="*/ 96 w 144"/>
                <a:gd name="T53" fmla="*/ 96 h 139"/>
                <a:gd name="T54" fmla="*/ 98 w 144"/>
                <a:gd name="T55" fmla="*/ 89 h 139"/>
                <a:gd name="T56" fmla="*/ 101 w 144"/>
                <a:gd name="T57" fmla="*/ 80 h 139"/>
                <a:gd name="T58" fmla="*/ 101 w 144"/>
                <a:gd name="T59" fmla="*/ 69 h 139"/>
                <a:gd name="T60" fmla="*/ 101 w 144"/>
                <a:gd name="T61" fmla="*/ 59 h 139"/>
                <a:gd name="T62" fmla="*/ 98 w 144"/>
                <a:gd name="T63" fmla="*/ 50 h 139"/>
                <a:gd name="T64" fmla="*/ 96 w 144"/>
                <a:gd name="T65" fmla="*/ 43 h 139"/>
                <a:gd name="T66" fmla="*/ 92 w 144"/>
                <a:gd name="T67" fmla="*/ 37 h 139"/>
                <a:gd name="T68" fmla="*/ 88 w 144"/>
                <a:gd name="T69" fmla="*/ 33 h 139"/>
                <a:gd name="T70" fmla="*/ 84 w 144"/>
                <a:gd name="T71" fmla="*/ 30 h 139"/>
                <a:gd name="T72" fmla="*/ 78 w 144"/>
                <a:gd name="T73" fmla="*/ 29 h 139"/>
                <a:gd name="T74" fmla="*/ 72 w 144"/>
                <a:gd name="T75" fmla="*/ 29 h 139"/>
                <a:gd name="T76" fmla="*/ 66 w 144"/>
                <a:gd name="T77" fmla="*/ 29 h 139"/>
                <a:gd name="T78" fmla="*/ 62 w 144"/>
                <a:gd name="T79" fmla="*/ 30 h 139"/>
                <a:gd name="T80" fmla="*/ 56 w 144"/>
                <a:gd name="T81" fmla="*/ 33 h 139"/>
                <a:gd name="T82" fmla="*/ 52 w 144"/>
                <a:gd name="T83" fmla="*/ 37 h 139"/>
                <a:gd name="T84" fmla="*/ 49 w 144"/>
                <a:gd name="T85" fmla="*/ 42 h 139"/>
                <a:gd name="T86" fmla="*/ 46 w 144"/>
                <a:gd name="T87" fmla="*/ 49 h 139"/>
                <a:gd name="T88" fmla="*/ 45 w 144"/>
                <a:gd name="T89" fmla="*/ 57 h 139"/>
                <a:gd name="T90" fmla="*/ 43 w 144"/>
                <a:gd name="T91" fmla="*/ 69 h 139"/>
                <a:gd name="T92" fmla="*/ 45 w 144"/>
                <a:gd name="T93" fmla="*/ 80 h 139"/>
                <a:gd name="T94" fmla="*/ 46 w 144"/>
                <a:gd name="T95" fmla="*/ 88 h 139"/>
                <a:gd name="T96" fmla="*/ 48 w 144"/>
                <a:gd name="T97" fmla="*/ 96 h 139"/>
                <a:gd name="T98" fmla="*/ 52 w 144"/>
                <a:gd name="T99" fmla="*/ 101 h 139"/>
                <a:gd name="T100" fmla="*/ 56 w 144"/>
                <a:gd name="T101" fmla="*/ 105 h 139"/>
                <a:gd name="T102" fmla="*/ 60 w 144"/>
                <a:gd name="T103" fmla="*/ 108 h 139"/>
                <a:gd name="T104" fmla="*/ 66 w 144"/>
                <a:gd name="T105" fmla="*/ 109 h 139"/>
                <a:gd name="T106" fmla="*/ 72 w 144"/>
                <a:gd name="T107" fmla="*/ 109 h 139"/>
                <a:gd name="T108" fmla="*/ 78 w 144"/>
                <a:gd name="T109" fmla="*/ 109 h 139"/>
                <a:gd name="T110" fmla="*/ 84 w 144"/>
                <a:gd name="T111" fmla="*/ 108 h 139"/>
                <a:gd name="T112" fmla="*/ 88 w 144"/>
                <a:gd name="T113" fmla="*/ 105 h 139"/>
                <a:gd name="T114" fmla="*/ 92 w 144"/>
                <a:gd name="T115" fmla="*/ 10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4" h="139">
                  <a:moveTo>
                    <a:pt x="144" y="69"/>
                  </a:moveTo>
                  <a:lnTo>
                    <a:pt x="144" y="85"/>
                  </a:lnTo>
                  <a:lnTo>
                    <a:pt x="134" y="111"/>
                  </a:lnTo>
                  <a:lnTo>
                    <a:pt x="125" y="121"/>
                  </a:lnTo>
                  <a:lnTo>
                    <a:pt x="115" y="129"/>
                  </a:lnTo>
                  <a:lnTo>
                    <a:pt x="89" y="138"/>
                  </a:lnTo>
                  <a:lnTo>
                    <a:pt x="72" y="139"/>
                  </a:lnTo>
                  <a:lnTo>
                    <a:pt x="56" y="138"/>
                  </a:lnTo>
                  <a:lnTo>
                    <a:pt x="29" y="129"/>
                  </a:lnTo>
                  <a:lnTo>
                    <a:pt x="19" y="121"/>
                  </a:lnTo>
                  <a:lnTo>
                    <a:pt x="10" y="111"/>
                  </a:lnTo>
                  <a:lnTo>
                    <a:pt x="1" y="85"/>
                  </a:lnTo>
                  <a:lnTo>
                    <a:pt x="0" y="69"/>
                  </a:lnTo>
                  <a:lnTo>
                    <a:pt x="1" y="53"/>
                  </a:lnTo>
                  <a:lnTo>
                    <a:pt x="10" y="27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89" y="0"/>
                  </a:lnTo>
                  <a:lnTo>
                    <a:pt x="115" y="10"/>
                  </a:lnTo>
                  <a:lnTo>
                    <a:pt x="125" y="19"/>
                  </a:lnTo>
                  <a:lnTo>
                    <a:pt x="134" y="29"/>
                  </a:lnTo>
                  <a:lnTo>
                    <a:pt x="144" y="53"/>
                  </a:lnTo>
                  <a:lnTo>
                    <a:pt x="144" y="69"/>
                  </a:lnTo>
                  <a:close/>
                  <a:moveTo>
                    <a:pt x="92" y="101"/>
                  </a:moveTo>
                  <a:lnTo>
                    <a:pt x="96" y="96"/>
                  </a:lnTo>
                  <a:lnTo>
                    <a:pt x="98" y="89"/>
                  </a:lnTo>
                  <a:lnTo>
                    <a:pt x="101" y="80"/>
                  </a:lnTo>
                  <a:lnTo>
                    <a:pt x="101" y="69"/>
                  </a:lnTo>
                  <a:lnTo>
                    <a:pt x="101" y="59"/>
                  </a:lnTo>
                  <a:lnTo>
                    <a:pt x="98" y="50"/>
                  </a:lnTo>
                  <a:lnTo>
                    <a:pt x="96" y="43"/>
                  </a:lnTo>
                  <a:lnTo>
                    <a:pt x="92" y="37"/>
                  </a:lnTo>
                  <a:lnTo>
                    <a:pt x="88" y="33"/>
                  </a:lnTo>
                  <a:lnTo>
                    <a:pt x="84" y="30"/>
                  </a:lnTo>
                  <a:lnTo>
                    <a:pt x="78" y="29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2" y="30"/>
                  </a:lnTo>
                  <a:lnTo>
                    <a:pt x="56" y="33"/>
                  </a:lnTo>
                  <a:lnTo>
                    <a:pt x="52" y="37"/>
                  </a:lnTo>
                  <a:lnTo>
                    <a:pt x="49" y="42"/>
                  </a:lnTo>
                  <a:lnTo>
                    <a:pt x="46" y="49"/>
                  </a:lnTo>
                  <a:lnTo>
                    <a:pt x="45" y="57"/>
                  </a:lnTo>
                  <a:lnTo>
                    <a:pt x="43" y="69"/>
                  </a:lnTo>
                  <a:lnTo>
                    <a:pt x="45" y="80"/>
                  </a:lnTo>
                  <a:lnTo>
                    <a:pt x="46" y="88"/>
                  </a:lnTo>
                  <a:lnTo>
                    <a:pt x="48" y="96"/>
                  </a:lnTo>
                  <a:lnTo>
                    <a:pt x="52" y="101"/>
                  </a:lnTo>
                  <a:lnTo>
                    <a:pt x="56" y="105"/>
                  </a:lnTo>
                  <a:lnTo>
                    <a:pt x="60" y="108"/>
                  </a:lnTo>
                  <a:lnTo>
                    <a:pt x="66" y="109"/>
                  </a:lnTo>
                  <a:lnTo>
                    <a:pt x="72" y="109"/>
                  </a:lnTo>
                  <a:lnTo>
                    <a:pt x="78" y="109"/>
                  </a:lnTo>
                  <a:lnTo>
                    <a:pt x="84" y="108"/>
                  </a:lnTo>
                  <a:lnTo>
                    <a:pt x="88" y="105"/>
                  </a:lnTo>
                  <a:lnTo>
                    <a:pt x="92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6" name="Rectangle 2989"/>
            <p:cNvSpPr>
              <a:spLocks noChangeArrowheads="1"/>
            </p:cNvSpPr>
            <p:nvPr/>
          </p:nvSpPr>
          <p:spPr bwMode="auto">
            <a:xfrm>
              <a:off x="3607" y="4126"/>
              <a:ext cx="15" cy="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7" name="Freeform 2990"/>
            <p:cNvSpPr>
              <a:spLocks noEditPoints="1"/>
            </p:cNvSpPr>
            <p:nvPr/>
          </p:nvSpPr>
          <p:spPr bwMode="auto">
            <a:xfrm>
              <a:off x="3632" y="4142"/>
              <a:ext cx="48" cy="46"/>
            </a:xfrm>
            <a:custGeom>
              <a:avLst/>
              <a:gdLst>
                <a:gd name="T0" fmla="*/ 144 w 144"/>
                <a:gd name="T1" fmla="*/ 69 h 139"/>
                <a:gd name="T2" fmla="*/ 142 w 144"/>
                <a:gd name="T3" fmla="*/ 85 h 139"/>
                <a:gd name="T4" fmla="*/ 134 w 144"/>
                <a:gd name="T5" fmla="*/ 111 h 139"/>
                <a:gd name="T6" fmla="*/ 124 w 144"/>
                <a:gd name="T7" fmla="*/ 121 h 139"/>
                <a:gd name="T8" fmla="*/ 113 w 144"/>
                <a:gd name="T9" fmla="*/ 129 h 139"/>
                <a:gd name="T10" fmla="*/ 88 w 144"/>
                <a:gd name="T11" fmla="*/ 138 h 139"/>
                <a:gd name="T12" fmla="*/ 72 w 144"/>
                <a:gd name="T13" fmla="*/ 139 h 139"/>
                <a:gd name="T14" fmla="*/ 54 w 144"/>
                <a:gd name="T15" fmla="*/ 138 h 139"/>
                <a:gd name="T16" fmla="*/ 29 w 144"/>
                <a:gd name="T17" fmla="*/ 129 h 139"/>
                <a:gd name="T18" fmla="*/ 18 w 144"/>
                <a:gd name="T19" fmla="*/ 121 h 139"/>
                <a:gd name="T20" fmla="*/ 10 w 144"/>
                <a:gd name="T21" fmla="*/ 111 h 139"/>
                <a:gd name="T22" fmla="*/ 0 w 144"/>
                <a:gd name="T23" fmla="*/ 85 h 139"/>
                <a:gd name="T24" fmla="*/ 0 w 144"/>
                <a:gd name="T25" fmla="*/ 69 h 139"/>
                <a:gd name="T26" fmla="*/ 0 w 144"/>
                <a:gd name="T27" fmla="*/ 53 h 139"/>
                <a:gd name="T28" fmla="*/ 10 w 144"/>
                <a:gd name="T29" fmla="*/ 27 h 139"/>
                <a:gd name="T30" fmla="*/ 18 w 144"/>
                <a:gd name="T31" fmla="*/ 19 h 139"/>
                <a:gd name="T32" fmla="*/ 29 w 144"/>
                <a:gd name="T33" fmla="*/ 10 h 139"/>
                <a:gd name="T34" fmla="*/ 54 w 144"/>
                <a:gd name="T35" fmla="*/ 0 h 139"/>
                <a:gd name="T36" fmla="*/ 72 w 144"/>
                <a:gd name="T37" fmla="*/ 0 h 139"/>
                <a:gd name="T38" fmla="*/ 88 w 144"/>
                <a:gd name="T39" fmla="*/ 0 h 139"/>
                <a:gd name="T40" fmla="*/ 115 w 144"/>
                <a:gd name="T41" fmla="*/ 10 h 139"/>
                <a:gd name="T42" fmla="*/ 125 w 144"/>
                <a:gd name="T43" fmla="*/ 19 h 139"/>
                <a:gd name="T44" fmla="*/ 134 w 144"/>
                <a:gd name="T45" fmla="*/ 29 h 139"/>
                <a:gd name="T46" fmla="*/ 142 w 144"/>
                <a:gd name="T47" fmla="*/ 53 h 139"/>
                <a:gd name="T48" fmla="*/ 144 w 144"/>
                <a:gd name="T49" fmla="*/ 69 h 139"/>
                <a:gd name="T50" fmla="*/ 92 w 144"/>
                <a:gd name="T51" fmla="*/ 101 h 139"/>
                <a:gd name="T52" fmla="*/ 95 w 144"/>
                <a:gd name="T53" fmla="*/ 96 h 139"/>
                <a:gd name="T54" fmla="*/ 98 w 144"/>
                <a:gd name="T55" fmla="*/ 89 h 139"/>
                <a:gd name="T56" fmla="*/ 99 w 144"/>
                <a:gd name="T57" fmla="*/ 80 h 139"/>
                <a:gd name="T58" fmla="*/ 99 w 144"/>
                <a:gd name="T59" fmla="*/ 69 h 139"/>
                <a:gd name="T60" fmla="*/ 99 w 144"/>
                <a:gd name="T61" fmla="*/ 59 h 139"/>
                <a:gd name="T62" fmla="*/ 98 w 144"/>
                <a:gd name="T63" fmla="*/ 50 h 139"/>
                <a:gd name="T64" fmla="*/ 95 w 144"/>
                <a:gd name="T65" fmla="*/ 43 h 139"/>
                <a:gd name="T66" fmla="*/ 92 w 144"/>
                <a:gd name="T67" fmla="*/ 37 h 139"/>
                <a:gd name="T68" fmla="*/ 88 w 144"/>
                <a:gd name="T69" fmla="*/ 33 h 139"/>
                <a:gd name="T70" fmla="*/ 83 w 144"/>
                <a:gd name="T71" fmla="*/ 30 h 139"/>
                <a:gd name="T72" fmla="*/ 77 w 144"/>
                <a:gd name="T73" fmla="*/ 29 h 139"/>
                <a:gd name="T74" fmla="*/ 72 w 144"/>
                <a:gd name="T75" fmla="*/ 29 h 139"/>
                <a:gd name="T76" fmla="*/ 66 w 144"/>
                <a:gd name="T77" fmla="*/ 29 h 139"/>
                <a:gd name="T78" fmla="*/ 60 w 144"/>
                <a:gd name="T79" fmla="*/ 30 h 139"/>
                <a:gd name="T80" fmla="*/ 56 w 144"/>
                <a:gd name="T81" fmla="*/ 33 h 139"/>
                <a:gd name="T82" fmla="*/ 52 w 144"/>
                <a:gd name="T83" fmla="*/ 37 h 139"/>
                <a:gd name="T84" fmla="*/ 47 w 144"/>
                <a:gd name="T85" fmla="*/ 42 h 139"/>
                <a:gd name="T86" fmla="*/ 44 w 144"/>
                <a:gd name="T87" fmla="*/ 49 h 139"/>
                <a:gd name="T88" fmla="*/ 43 w 144"/>
                <a:gd name="T89" fmla="*/ 57 h 139"/>
                <a:gd name="T90" fmla="*/ 43 w 144"/>
                <a:gd name="T91" fmla="*/ 69 h 139"/>
                <a:gd name="T92" fmla="*/ 43 w 144"/>
                <a:gd name="T93" fmla="*/ 80 h 139"/>
                <a:gd name="T94" fmla="*/ 44 w 144"/>
                <a:gd name="T95" fmla="*/ 88 h 139"/>
                <a:gd name="T96" fmla="*/ 47 w 144"/>
                <a:gd name="T97" fmla="*/ 96 h 139"/>
                <a:gd name="T98" fmla="*/ 50 w 144"/>
                <a:gd name="T99" fmla="*/ 101 h 139"/>
                <a:gd name="T100" fmla="*/ 54 w 144"/>
                <a:gd name="T101" fmla="*/ 105 h 139"/>
                <a:gd name="T102" fmla="*/ 60 w 144"/>
                <a:gd name="T103" fmla="*/ 108 h 139"/>
                <a:gd name="T104" fmla="*/ 65 w 144"/>
                <a:gd name="T105" fmla="*/ 109 h 139"/>
                <a:gd name="T106" fmla="*/ 72 w 144"/>
                <a:gd name="T107" fmla="*/ 109 h 139"/>
                <a:gd name="T108" fmla="*/ 77 w 144"/>
                <a:gd name="T109" fmla="*/ 109 h 139"/>
                <a:gd name="T110" fmla="*/ 82 w 144"/>
                <a:gd name="T111" fmla="*/ 108 h 139"/>
                <a:gd name="T112" fmla="*/ 88 w 144"/>
                <a:gd name="T113" fmla="*/ 105 h 139"/>
                <a:gd name="T114" fmla="*/ 92 w 144"/>
                <a:gd name="T115" fmla="*/ 10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4" h="139">
                  <a:moveTo>
                    <a:pt x="144" y="69"/>
                  </a:moveTo>
                  <a:lnTo>
                    <a:pt x="142" y="85"/>
                  </a:lnTo>
                  <a:lnTo>
                    <a:pt x="134" y="111"/>
                  </a:lnTo>
                  <a:lnTo>
                    <a:pt x="124" y="121"/>
                  </a:lnTo>
                  <a:lnTo>
                    <a:pt x="113" y="129"/>
                  </a:lnTo>
                  <a:lnTo>
                    <a:pt x="88" y="138"/>
                  </a:lnTo>
                  <a:lnTo>
                    <a:pt x="72" y="139"/>
                  </a:lnTo>
                  <a:lnTo>
                    <a:pt x="54" y="138"/>
                  </a:lnTo>
                  <a:lnTo>
                    <a:pt x="29" y="129"/>
                  </a:lnTo>
                  <a:lnTo>
                    <a:pt x="18" y="121"/>
                  </a:lnTo>
                  <a:lnTo>
                    <a:pt x="10" y="111"/>
                  </a:lnTo>
                  <a:lnTo>
                    <a:pt x="0" y="85"/>
                  </a:lnTo>
                  <a:lnTo>
                    <a:pt x="0" y="69"/>
                  </a:lnTo>
                  <a:lnTo>
                    <a:pt x="0" y="53"/>
                  </a:lnTo>
                  <a:lnTo>
                    <a:pt x="10" y="27"/>
                  </a:lnTo>
                  <a:lnTo>
                    <a:pt x="18" y="19"/>
                  </a:lnTo>
                  <a:lnTo>
                    <a:pt x="29" y="1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115" y="10"/>
                  </a:lnTo>
                  <a:lnTo>
                    <a:pt x="125" y="19"/>
                  </a:lnTo>
                  <a:lnTo>
                    <a:pt x="134" y="29"/>
                  </a:lnTo>
                  <a:lnTo>
                    <a:pt x="142" y="53"/>
                  </a:lnTo>
                  <a:lnTo>
                    <a:pt x="144" y="69"/>
                  </a:lnTo>
                  <a:close/>
                  <a:moveTo>
                    <a:pt x="92" y="101"/>
                  </a:moveTo>
                  <a:lnTo>
                    <a:pt x="95" y="96"/>
                  </a:lnTo>
                  <a:lnTo>
                    <a:pt x="98" y="89"/>
                  </a:lnTo>
                  <a:lnTo>
                    <a:pt x="99" y="80"/>
                  </a:lnTo>
                  <a:lnTo>
                    <a:pt x="99" y="69"/>
                  </a:lnTo>
                  <a:lnTo>
                    <a:pt x="99" y="59"/>
                  </a:lnTo>
                  <a:lnTo>
                    <a:pt x="98" y="50"/>
                  </a:lnTo>
                  <a:lnTo>
                    <a:pt x="95" y="43"/>
                  </a:lnTo>
                  <a:lnTo>
                    <a:pt x="92" y="37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7" y="29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0" y="30"/>
                  </a:lnTo>
                  <a:lnTo>
                    <a:pt x="56" y="33"/>
                  </a:lnTo>
                  <a:lnTo>
                    <a:pt x="52" y="37"/>
                  </a:lnTo>
                  <a:lnTo>
                    <a:pt x="47" y="42"/>
                  </a:lnTo>
                  <a:lnTo>
                    <a:pt x="44" y="49"/>
                  </a:lnTo>
                  <a:lnTo>
                    <a:pt x="43" y="57"/>
                  </a:lnTo>
                  <a:lnTo>
                    <a:pt x="43" y="69"/>
                  </a:lnTo>
                  <a:lnTo>
                    <a:pt x="43" y="80"/>
                  </a:lnTo>
                  <a:lnTo>
                    <a:pt x="44" y="88"/>
                  </a:lnTo>
                  <a:lnTo>
                    <a:pt x="47" y="96"/>
                  </a:lnTo>
                  <a:lnTo>
                    <a:pt x="50" y="101"/>
                  </a:lnTo>
                  <a:lnTo>
                    <a:pt x="54" y="105"/>
                  </a:lnTo>
                  <a:lnTo>
                    <a:pt x="60" y="108"/>
                  </a:lnTo>
                  <a:lnTo>
                    <a:pt x="65" y="109"/>
                  </a:lnTo>
                  <a:lnTo>
                    <a:pt x="72" y="109"/>
                  </a:lnTo>
                  <a:lnTo>
                    <a:pt x="77" y="109"/>
                  </a:lnTo>
                  <a:lnTo>
                    <a:pt x="82" y="108"/>
                  </a:lnTo>
                  <a:lnTo>
                    <a:pt x="88" y="105"/>
                  </a:lnTo>
                  <a:lnTo>
                    <a:pt x="92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8" name="Freeform 2991"/>
            <p:cNvSpPr>
              <a:spLocks noEditPoints="1"/>
            </p:cNvSpPr>
            <p:nvPr/>
          </p:nvSpPr>
          <p:spPr bwMode="auto">
            <a:xfrm>
              <a:off x="3687" y="4142"/>
              <a:ext cx="46" cy="61"/>
            </a:xfrm>
            <a:custGeom>
              <a:avLst/>
              <a:gdLst>
                <a:gd name="T0" fmla="*/ 137 w 138"/>
                <a:gd name="T1" fmla="*/ 138 h 184"/>
                <a:gd name="T2" fmla="*/ 127 w 138"/>
                <a:gd name="T3" fmla="*/ 162 h 184"/>
                <a:gd name="T4" fmla="*/ 108 w 138"/>
                <a:gd name="T5" fmla="*/ 177 h 184"/>
                <a:gd name="T6" fmla="*/ 81 w 138"/>
                <a:gd name="T7" fmla="*/ 184 h 184"/>
                <a:gd name="T8" fmla="*/ 50 w 138"/>
                <a:gd name="T9" fmla="*/ 184 h 184"/>
                <a:gd name="T10" fmla="*/ 24 w 138"/>
                <a:gd name="T11" fmla="*/ 181 h 184"/>
                <a:gd name="T12" fmla="*/ 14 w 138"/>
                <a:gd name="T13" fmla="*/ 147 h 184"/>
                <a:gd name="T14" fmla="*/ 27 w 138"/>
                <a:gd name="T15" fmla="*/ 150 h 184"/>
                <a:gd name="T16" fmla="*/ 49 w 138"/>
                <a:gd name="T17" fmla="*/ 154 h 184"/>
                <a:gd name="T18" fmla="*/ 69 w 138"/>
                <a:gd name="T19" fmla="*/ 154 h 184"/>
                <a:gd name="T20" fmla="*/ 85 w 138"/>
                <a:gd name="T21" fmla="*/ 150 h 184"/>
                <a:gd name="T22" fmla="*/ 92 w 138"/>
                <a:gd name="T23" fmla="*/ 142 h 184"/>
                <a:gd name="T24" fmla="*/ 95 w 138"/>
                <a:gd name="T25" fmla="*/ 129 h 184"/>
                <a:gd name="T26" fmla="*/ 95 w 138"/>
                <a:gd name="T27" fmla="*/ 119 h 184"/>
                <a:gd name="T28" fmla="*/ 79 w 138"/>
                <a:gd name="T29" fmla="*/ 129 h 184"/>
                <a:gd name="T30" fmla="*/ 57 w 138"/>
                <a:gd name="T31" fmla="*/ 134 h 184"/>
                <a:gd name="T32" fmla="*/ 23 w 138"/>
                <a:gd name="T33" fmla="*/ 124 h 184"/>
                <a:gd name="T34" fmla="*/ 9 w 138"/>
                <a:gd name="T35" fmla="*/ 108 h 184"/>
                <a:gd name="T36" fmla="*/ 0 w 138"/>
                <a:gd name="T37" fmla="*/ 66 h 184"/>
                <a:gd name="T38" fmla="*/ 4 w 138"/>
                <a:gd name="T39" fmla="*/ 37 h 184"/>
                <a:gd name="T40" fmla="*/ 17 w 138"/>
                <a:gd name="T41" fmla="*/ 17 h 184"/>
                <a:gd name="T42" fmla="*/ 37 w 138"/>
                <a:gd name="T43" fmla="*/ 4 h 184"/>
                <a:gd name="T44" fmla="*/ 60 w 138"/>
                <a:gd name="T45" fmla="*/ 0 h 184"/>
                <a:gd name="T46" fmla="*/ 79 w 138"/>
                <a:gd name="T47" fmla="*/ 3 h 184"/>
                <a:gd name="T48" fmla="*/ 95 w 138"/>
                <a:gd name="T49" fmla="*/ 10 h 184"/>
                <a:gd name="T50" fmla="*/ 138 w 138"/>
                <a:gd name="T51" fmla="*/ 3 h 184"/>
                <a:gd name="T52" fmla="*/ 95 w 138"/>
                <a:gd name="T53" fmla="*/ 93 h 184"/>
                <a:gd name="T54" fmla="*/ 92 w 138"/>
                <a:gd name="T55" fmla="*/ 33 h 184"/>
                <a:gd name="T56" fmla="*/ 82 w 138"/>
                <a:gd name="T57" fmla="*/ 30 h 184"/>
                <a:gd name="T58" fmla="*/ 62 w 138"/>
                <a:gd name="T59" fmla="*/ 31 h 184"/>
                <a:gd name="T60" fmla="*/ 45 w 138"/>
                <a:gd name="T61" fmla="*/ 52 h 184"/>
                <a:gd name="T62" fmla="*/ 45 w 138"/>
                <a:gd name="T63" fmla="*/ 83 h 184"/>
                <a:gd name="T64" fmla="*/ 59 w 138"/>
                <a:gd name="T65" fmla="*/ 99 h 184"/>
                <a:gd name="T66" fmla="*/ 78 w 138"/>
                <a:gd name="T67" fmla="*/ 101 h 184"/>
                <a:gd name="T68" fmla="*/ 91 w 138"/>
                <a:gd name="T69" fmla="*/ 9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184">
                  <a:moveTo>
                    <a:pt x="138" y="119"/>
                  </a:moveTo>
                  <a:lnTo>
                    <a:pt x="137" y="138"/>
                  </a:lnTo>
                  <a:lnTo>
                    <a:pt x="132" y="151"/>
                  </a:lnTo>
                  <a:lnTo>
                    <a:pt x="127" y="162"/>
                  </a:lnTo>
                  <a:lnTo>
                    <a:pt x="118" y="171"/>
                  </a:lnTo>
                  <a:lnTo>
                    <a:pt x="108" y="177"/>
                  </a:lnTo>
                  <a:lnTo>
                    <a:pt x="95" y="181"/>
                  </a:lnTo>
                  <a:lnTo>
                    <a:pt x="81" y="184"/>
                  </a:lnTo>
                  <a:lnTo>
                    <a:pt x="65" y="184"/>
                  </a:lnTo>
                  <a:lnTo>
                    <a:pt x="50" y="184"/>
                  </a:lnTo>
                  <a:lnTo>
                    <a:pt x="37" y="183"/>
                  </a:lnTo>
                  <a:lnTo>
                    <a:pt x="24" y="181"/>
                  </a:lnTo>
                  <a:lnTo>
                    <a:pt x="14" y="178"/>
                  </a:lnTo>
                  <a:lnTo>
                    <a:pt x="14" y="147"/>
                  </a:lnTo>
                  <a:lnTo>
                    <a:pt x="20" y="147"/>
                  </a:lnTo>
                  <a:lnTo>
                    <a:pt x="27" y="150"/>
                  </a:lnTo>
                  <a:lnTo>
                    <a:pt x="39" y="151"/>
                  </a:lnTo>
                  <a:lnTo>
                    <a:pt x="49" y="154"/>
                  </a:lnTo>
                  <a:lnTo>
                    <a:pt x="59" y="154"/>
                  </a:lnTo>
                  <a:lnTo>
                    <a:pt x="69" y="154"/>
                  </a:lnTo>
                  <a:lnTo>
                    <a:pt x="78" y="152"/>
                  </a:lnTo>
                  <a:lnTo>
                    <a:pt x="85" y="150"/>
                  </a:lnTo>
                  <a:lnTo>
                    <a:pt x="89" y="145"/>
                  </a:lnTo>
                  <a:lnTo>
                    <a:pt x="92" y="142"/>
                  </a:lnTo>
                  <a:lnTo>
                    <a:pt x="93" y="137"/>
                  </a:lnTo>
                  <a:lnTo>
                    <a:pt x="95" y="129"/>
                  </a:lnTo>
                  <a:lnTo>
                    <a:pt x="95" y="122"/>
                  </a:lnTo>
                  <a:lnTo>
                    <a:pt x="95" y="119"/>
                  </a:lnTo>
                  <a:lnTo>
                    <a:pt x="88" y="125"/>
                  </a:lnTo>
                  <a:lnTo>
                    <a:pt x="79" y="129"/>
                  </a:lnTo>
                  <a:lnTo>
                    <a:pt x="69" y="132"/>
                  </a:lnTo>
                  <a:lnTo>
                    <a:pt x="57" y="134"/>
                  </a:lnTo>
                  <a:lnTo>
                    <a:pt x="45" y="132"/>
                  </a:lnTo>
                  <a:lnTo>
                    <a:pt x="23" y="124"/>
                  </a:lnTo>
                  <a:lnTo>
                    <a:pt x="16" y="116"/>
                  </a:lnTo>
                  <a:lnTo>
                    <a:pt x="9" y="108"/>
                  </a:lnTo>
                  <a:lnTo>
                    <a:pt x="1" y="82"/>
                  </a:lnTo>
                  <a:lnTo>
                    <a:pt x="0" y="66"/>
                  </a:lnTo>
                  <a:lnTo>
                    <a:pt x="1" y="50"/>
                  </a:lnTo>
                  <a:lnTo>
                    <a:pt x="4" y="37"/>
                  </a:lnTo>
                  <a:lnTo>
                    <a:pt x="10" y="26"/>
                  </a:lnTo>
                  <a:lnTo>
                    <a:pt x="17" y="17"/>
                  </a:lnTo>
                  <a:lnTo>
                    <a:pt x="26" y="10"/>
                  </a:lnTo>
                  <a:lnTo>
                    <a:pt x="37" y="4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79" y="3"/>
                  </a:lnTo>
                  <a:lnTo>
                    <a:pt x="88" y="6"/>
                  </a:lnTo>
                  <a:lnTo>
                    <a:pt x="95" y="10"/>
                  </a:lnTo>
                  <a:lnTo>
                    <a:pt x="96" y="3"/>
                  </a:lnTo>
                  <a:lnTo>
                    <a:pt x="138" y="3"/>
                  </a:lnTo>
                  <a:lnTo>
                    <a:pt x="138" y="119"/>
                  </a:lnTo>
                  <a:close/>
                  <a:moveTo>
                    <a:pt x="95" y="93"/>
                  </a:moveTo>
                  <a:lnTo>
                    <a:pt x="95" y="34"/>
                  </a:lnTo>
                  <a:lnTo>
                    <a:pt x="92" y="33"/>
                  </a:lnTo>
                  <a:lnTo>
                    <a:pt x="86" y="31"/>
                  </a:lnTo>
                  <a:lnTo>
                    <a:pt x="82" y="30"/>
                  </a:lnTo>
                  <a:lnTo>
                    <a:pt x="78" y="30"/>
                  </a:lnTo>
                  <a:lnTo>
                    <a:pt x="62" y="31"/>
                  </a:lnTo>
                  <a:lnTo>
                    <a:pt x="52" y="40"/>
                  </a:lnTo>
                  <a:lnTo>
                    <a:pt x="45" y="52"/>
                  </a:lnTo>
                  <a:lnTo>
                    <a:pt x="45" y="67"/>
                  </a:lnTo>
                  <a:lnTo>
                    <a:pt x="45" y="83"/>
                  </a:lnTo>
                  <a:lnTo>
                    <a:pt x="50" y="93"/>
                  </a:lnTo>
                  <a:lnTo>
                    <a:pt x="59" y="99"/>
                  </a:lnTo>
                  <a:lnTo>
                    <a:pt x="72" y="101"/>
                  </a:lnTo>
                  <a:lnTo>
                    <a:pt x="78" y="101"/>
                  </a:lnTo>
                  <a:lnTo>
                    <a:pt x="85" y="99"/>
                  </a:lnTo>
                  <a:lnTo>
                    <a:pt x="91" y="96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9" name="Freeform 2992"/>
            <p:cNvSpPr>
              <a:spLocks noEditPoints="1"/>
            </p:cNvSpPr>
            <p:nvPr/>
          </p:nvSpPr>
          <p:spPr bwMode="auto">
            <a:xfrm>
              <a:off x="3746" y="4126"/>
              <a:ext cx="14" cy="61"/>
            </a:xfrm>
            <a:custGeom>
              <a:avLst/>
              <a:gdLst>
                <a:gd name="T0" fmla="*/ 43 w 43"/>
                <a:gd name="T1" fmla="*/ 183 h 183"/>
                <a:gd name="T2" fmla="*/ 0 w 43"/>
                <a:gd name="T3" fmla="*/ 183 h 183"/>
                <a:gd name="T4" fmla="*/ 0 w 43"/>
                <a:gd name="T5" fmla="*/ 51 h 183"/>
                <a:gd name="T6" fmla="*/ 43 w 43"/>
                <a:gd name="T7" fmla="*/ 51 h 183"/>
                <a:gd name="T8" fmla="*/ 43 w 43"/>
                <a:gd name="T9" fmla="*/ 183 h 183"/>
                <a:gd name="T10" fmla="*/ 43 w 43"/>
                <a:gd name="T11" fmla="*/ 32 h 183"/>
                <a:gd name="T12" fmla="*/ 0 w 43"/>
                <a:gd name="T13" fmla="*/ 32 h 183"/>
                <a:gd name="T14" fmla="*/ 0 w 43"/>
                <a:gd name="T15" fmla="*/ 0 h 183"/>
                <a:gd name="T16" fmla="*/ 43 w 43"/>
                <a:gd name="T17" fmla="*/ 0 h 183"/>
                <a:gd name="T18" fmla="*/ 43 w 43"/>
                <a:gd name="T19" fmla="*/ 3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83">
                  <a:moveTo>
                    <a:pt x="43" y="183"/>
                  </a:moveTo>
                  <a:lnTo>
                    <a:pt x="0" y="183"/>
                  </a:lnTo>
                  <a:lnTo>
                    <a:pt x="0" y="51"/>
                  </a:lnTo>
                  <a:lnTo>
                    <a:pt x="43" y="51"/>
                  </a:lnTo>
                  <a:lnTo>
                    <a:pt x="43" y="183"/>
                  </a:lnTo>
                  <a:close/>
                  <a:moveTo>
                    <a:pt x="43" y="32"/>
                  </a:moveTo>
                  <a:lnTo>
                    <a:pt x="0" y="3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0" name="Freeform 2993"/>
            <p:cNvSpPr>
              <a:spLocks/>
            </p:cNvSpPr>
            <p:nvPr/>
          </p:nvSpPr>
          <p:spPr bwMode="auto">
            <a:xfrm>
              <a:off x="3770" y="4142"/>
              <a:ext cx="41" cy="46"/>
            </a:xfrm>
            <a:custGeom>
              <a:avLst/>
              <a:gdLst>
                <a:gd name="T0" fmla="*/ 78 w 123"/>
                <a:gd name="T1" fmla="*/ 138 h 138"/>
                <a:gd name="T2" fmla="*/ 61 w 123"/>
                <a:gd name="T3" fmla="*/ 138 h 138"/>
                <a:gd name="T4" fmla="*/ 47 w 123"/>
                <a:gd name="T5" fmla="*/ 134 h 138"/>
                <a:gd name="T6" fmla="*/ 34 w 123"/>
                <a:gd name="T7" fmla="*/ 129 h 138"/>
                <a:gd name="T8" fmla="*/ 22 w 123"/>
                <a:gd name="T9" fmla="*/ 122 h 138"/>
                <a:gd name="T10" fmla="*/ 12 w 123"/>
                <a:gd name="T11" fmla="*/ 112 h 138"/>
                <a:gd name="T12" fmla="*/ 6 w 123"/>
                <a:gd name="T13" fmla="*/ 101 h 138"/>
                <a:gd name="T14" fmla="*/ 0 w 123"/>
                <a:gd name="T15" fmla="*/ 86 h 138"/>
                <a:gd name="T16" fmla="*/ 0 w 123"/>
                <a:gd name="T17" fmla="*/ 70 h 138"/>
                <a:gd name="T18" fmla="*/ 0 w 123"/>
                <a:gd name="T19" fmla="*/ 52 h 138"/>
                <a:gd name="T20" fmla="*/ 6 w 123"/>
                <a:gd name="T21" fmla="*/ 37 h 138"/>
                <a:gd name="T22" fmla="*/ 13 w 123"/>
                <a:gd name="T23" fmla="*/ 26 h 138"/>
                <a:gd name="T24" fmla="*/ 24 w 123"/>
                <a:gd name="T25" fmla="*/ 16 h 138"/>
                <a:gd name="T26" fmla="*/ 35 w 123"/>
                <a:gd name="T27" fmla="*/ 8 h 138"/>
                <a:gd name="T28" fmla="*/ 48 w 123"/>
                <a:gd name="T29" fmla="*/ 4 h 138"/>
                <a:gd name="T30" fmla="*/ 62 w 123"/>
                <a:gd name="T31" fmla="*/ 0 h 138"/>
                <a:gd name="T32" fmla="*/ 77 w 123"/>
                <a:gd name="T33" fmla="*/ 0 h 138"/>
                <a:gd name="T34" fmla="*/ 90 w 123"/>
                <a:gd name="T35" fmla="*/ 0 h 138"/>
                <a:gd name="T36" fmla="*/ 101 w 123"/>
                <a:gd name="T37" fmla="*/ 3 h 138"/>
                <a:gd name="T38" fmla="*/ 113 w 123"/>
                <a:gd name="T39" fmla="*/ 6 h 138"/>
                <a:gd name="T40" fmla="*/ 123 w 123"/>
                <a:gd name="T41" fmla="*/ 10 h 138"/>
                <a:gd name="T42" fmla="*/ 123 w 123"/>
                <a:gd name="T43" fmla="*/ 46 h 138"/>
                <a:gd name="T44" fmla="*/ 117 w 123"/>
                <a:gd name="T45" fmla="*/ 46 h 138"/>
                <a:gd name="T46" fmla="*/ 114 w 123"/>
                <a:gd name="T47" fmla="*/ 44 h 138"/>
                <a:gd name="T48" fmla="*/ 111 w 123"/>
                <a:gd name="T49" fmla="*/ 42 h 138"/>
                <a:gd name="T50" fmla="*/ 107 w 123"/>
                <a:gd name="T51" fmla="*/ 39 h 138"/>
                <a:gd name="T52" fmla="*/ 103 w 123"/>
                <a:gd name="T53" fmla="*/ 36 h 138"/>
                <a:gd name="T54" fmla="*/ 97 w 123"/>
                <a:gd name="T55" fmla="*/ 33 h 138"/>
                <a:gd name="T56" fmla="*/ 93 w 123"/>
                <a:gd name="T57" fmla="*/ 31 h 138"/>
                <a:gd name="T58" fmla="*/ 85 w 123"/>
                <a:gd name="T59" fmla="*/ 30 h 138"/>
                <a:gd name="T60" fmla="*/ 78 w 123"/>
                <a:gd name="T61" fmla="*/ 30 h 138"/>
                <a:gd name="T62" fmla="*/ 62 w 123"/>
                <a:gd name="T63" fmla="*/ 31 h 138"/>
                <a:gd name="T64" fmla="*/ 52 w 123"/>
                <a:gd name="T65" fmla="*/ 40 h 138"/>
                <a:gd name="T66" fmla="*/ 45 w 123"/>
                <a:gd name="T67" fmla="*/ 53 h 138"/>
                <a:gd name="T68" fmla="*/ 44 w 123"/>
                <a:gd name="T69" fmla="*/ 70 h 138"/>
                <a:gd name="T70" fmla="*/ 45 w 123"/>
                <a:gd name="T71" fmla="*/ 88 h 138"/>
                <a:gd name="T72" fmla="*/ 52 w 123"/>
                <a:gd name="T73" fmla="*/ 99 h 138"/>
                <a:gd name="T74" fmla="*/ 64 w 123"/>
                <a:gd name="T75" fmla="*/ 106 h 138"/>
                <a:gd name="T76" fmla="*/ 80 w 123"/>
                <a:gd name="T77" fmla="*/ 108 h 138"/>
                <a:gd name="T78" fmla="*/ 87 w 123"/>
                <a:gd name="T79" fmla="*/ 108 h 138"/>
                <a:gd name="T80" fmla="*/ 94 w 123"/>
                <a:gd name="T81" fmla="*/ 106 h 138"/>
                <a:gd name="T82" fmla="*/ 100 w 123"/>
                <a:gd name="T83" fmla="*/ 105 h 138"/>
                <a:gd name="T84" fmla="*/ 104 w 123"/>
                <a:gd name="T85" fmla="*/ 102 h 138"/>
                <a:gd name="T86" fmla="*/ 108 w 123"/>
                <a:gd name="T87" fmla="*/ 101 h 138"/>
                <a:gd name="T88" fmla="*/ 111 w 123"/>
                <a:gd name="T89" fmla="*/ 98 h 138"/>
                <a:gd name="T90" fmla="*/ 114 w 123"/>
                <a:gd name="T91" fmla="*/ 95 h 138"/>
                <a:gd name="T92" fmla="*/ 117 w 123"/>
                <a:gd name="T93" fmla="*/ 92 h 138"/>
                <a:gd name="T94" fmla="*/ 123 w 123"/>
                <a:gd name="T95" fmla="*/ 92 h 138"/>
                <a:gd name="T96" fmla="*/ 123 w 123"/>
                <a:gd name="T97" fmla="*/ 128 h 138"/>
                <a:gd name="T98" fmla="*/ 113 w 123"/>
                <a:gd name="T99" fmla="*/ 132 h 138"/>
                <a:gd name="T100" fmla="*/ 103 w 123"/>
                <a:gd name="T101" fmla="*/ 135 h 138"/>
                <a:gd name="T102" fmla="*/ 91 w 123"/>
                <a:gd name="T103" fmla="*/ 138 h 138"/>
                <a:gd name="T104" fmla="*/ 78 w 123"/>
                <a:gd name="T10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3" h="138">
                  <a:moveTo>
                    <a:pt x="78" y="138"/>
                  </a:moveTo>
                  <a:lnTo>
                    <a:pt x="61" y="138"/>
                  </a:lnTo>
                  <a:lnTo>
                    <a:pt x="47" y="134"/>
                  </a:lnTo>
                  <a:lnTo>
                    <a:pt x="34" y="129"/>
                  </a:lnTo>
                  <a:lnTo>
                    <a:pt x="22" y="122"/>
                  </a:lnTo>
                  <a:lnTo>
                    <a:pt x="12" y="112"/>
                  </a:lnTo>
                  <a:lnTo>
                    <a:pt x="6" y="101"/>
                  </a:lnTo>
                  <a:lnTo>
                    <a:pt x="0" y="86"/>
                  </a:lnTo>
                  <a:lnTo>
                    <a:pt x="0" y="70"/>
                  </a:lnTo>
                  <a:lnTo>
                    <a:pt x="0" y="52"/>
                  </a:lnTo>
                  <a:lnTo>
                    <a:pt x="6" y="37"/>
                  </a:lnTo>
                  <a:lnTo>
                    <a:pt x="13" y="26"/>
                  </a:lnTo>
                  <a:lnTo>
                    <a:pt x="24" y="16"/>
                  </a:lnTo>
                  <a:lnTo>
                    <a:pt x="35" y="8"/>
                  </a:lnTo>
                  <a:lnTo>
                    <a:pt x="48" y="4"/>
                  </a:lnTo>
                  <a:lnTo>
                    <a:pt x="62" y="0"/>
                  </a:lnTo>
                  <a:lnTo>
                    <a:pt x="77" y="0"/>
                  </a:lnTo>
                  <a:lnTo>
                    <a:pt x="90" y="0"/>
                  </a:lnTo>
                  <a:lnTo>
                    <a:pt x="101" y="3"/>
                  </a:lnTo>
                  <a:lnTo>
                    <a:pt x="113" y="6"/>
                  </a:lnTo>
                  <a:lnTo>
                    <a:pt x="123" y="10"/>
                  </a:lnTo>
                  <a:lnTo>
                    <a:pt x="123" y="46"/>
                  </a:lnTo>
                  <a:lnTo>
                    <a:pt x="117" y="46"/>
                  </a:lnTo>
                  <a:lnTo>
                    <a:pt x="114" y="44"/>
                  </a:lnTo>
                  <a:lnTo>
                    <a:pt x="111" y="42"/>
                  </a:lnTo>
                  <a:lnTo>
                    <a:pt x="107" y="39"/>
                  </a:lnTo>
                  <a:lnTo>
                    <a:pt x="103" y="36"/>
                  </a:lnTo>
                  <a:lnTo>
                    <a:pt x="97" y="33"/>
                  </a:lnTo>
                  <a:lnTo>
                    <a:pt x="93" y="31"/>
                  </a:lnTo>
                  <a:lnTo>
                    <a:pt x="85" y="30"/>
                  </a:lnTo>
                  <a:lnTo>
                    <a:pt x="78" y="30"/>
                  </a:lnTo>
                  <a:lnTo>
                    <a:pt x="62" y="31"/>
                  </a:lnTo>
                  <a:lnTo>
                    <a:pt x="52" y="40"/>
                  </a:lnTo>
                  <a:lnTo>
                    <a:pt x="45" y="53"/>
                  </a:lnTo>
                  <a:lnTo>
                    <a:pt x="44" y="70"/>
                  </a:lnTo>
                  <a:lnTo>
                    <a:pt x="45" y="88"/>
                  </a:lnTo>
                  <a:lnTo>
                    <a:pt x="52" y="99"/>
                  </a:lnTo>
                  <a:lnTo>
                    <a:pt x="64" y="106"/>
                  </a:lnTo>
                  <a:lnTo>
                    <a:pt x="80" y="108"/>
                  </a:lnTo>
                  <a:lnTo>
                    <a:pt x="87" y="108"/>
                  </a:lnTo>
                  <a:lnTo>
                    <a:pt x="94" y="106"/>
                  </a:lnTo>
                  <a:lnTo>
                    <a:pt x="100" y="105"/>
                  </a:lnTo>
                  <a:lnTo>
                    <a:pt x="104" y="102"/>
                  </a:lnTo>
                  <a:lnTo>
                    <a:pt x="108" y="101"/>
                  </a:lnTo>
                  <a:lnTo>
                    <a:pt x="111" y="98"/>
                  </a:lnTo>
                  <a:lnTo>
                    <a:pt x="114" y="95"/>
                  </a:lnTo>
                  <a:lnTo>
                    <a:pt x="117" y="92"/>
                  </a:lnTo>
                  <a:lnTo>
                    <a:pt x="123" y="92"/>
                  </a:lnTo>
                  <a:lnTo>
                    <a:pt x="123" y="128"/>
                  </a:lnTo>
                  <a:lnTo>
                    <a:pt x="113" y="132"/>
                  </a:lnTo>
                  <a:lnTo>
                    <a:pt x="103" y="135"/>
                  </a:lnTo>
                  <a:lnTo>
                    <a:pt x="91" y="138"/>
                  </a:lnTo>
                  <a:lnTo>
                    <a:pt x="78" y="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1" name="Freeform 2994"/>
            <p:cNvSpPr>
              <a:spLocks noEditPoints="1"/>
            </p:cNvSpPr>
            <p:nvPr/>
          </p:nvSpPr>
          <p:spPr bwMode="auto">
            <a:xfrm>
              <a:off x="3817" y="4142"/>
              <a:ext cx="44" cy="46"/>
            </a:xfrm>
            <a:custGeom>
              <a:avLst/>
              <a:gdLst>
                <a:gd name="T0" fmla="*/ 91 w 133"/>
                <a:gd name="T1" fmla="*/ 73 h 138"/>
                <a:gd name="T2" fmla="*/ 72 w 133"/>
                <a:gd name="T3" fmla="*/ 75 h 138"/>
                <a:gd name="T4" fmla="*/ 56 w 133"/>
                <a:gd name="T5" fmla="*/ 78 h 138"/>
                <a:gd name="T6" fmla="*/ 48 w 133"/>
                <a:gd name="T7" fmla="*/ 83 h 138"/>
                <a:gd name="T8" fmla="*/ 43 w 133"/>
                <a:gd name="T9" fmla="*/ 93 h 138"/>
                <a:gd name="T10" fmla="*/ 45 w 133"/>
                <a:gd name="T11" fmla="*/ 101 h 138"/>
                <a:gd name="T12" fmla="*/ 48 w 133"/>
                <a:gd name="T13" fmla="*/ 105 h 138"/>
                <a:gd name="T14" fmla="*/ 55 w 133"/>
                <a:gd name="T15" fmla="*/ 109 h 138"/>
                <a:gd name="T16" fmla="*/ 66 w 133"/>
                <a:gd name="T17" fmla="*/ 111 h 138"/>
                <a:gd name="T18" fmla="*/ 79 w 133"/>
                <a:gd name="T19" fmla="*/ 108 h 138"/>
                <a:gd name="T20" fmla="*/ 91 w 133"/>
                <a:gd name="T21" fmla="*/ 101 h 138"/>
                <a:gd name="T22" fmla="*/ 87 w 133"/>
                <a:gd name="T23" fmla="*/ 124 h 138"/>
                <a:gd name="T24" fmla="*/ 76 w 133"/>
                <a:gd name="T25" fmla="*/ 131 h 138"/>
                <a:gd name="T26" fmla="*/ 66 w 133"/>
                <a:gd name="T27" fmla="*/ 135 h 138"/>
                <a:gd name="T28" fmla="*/ 52 w 133"/>
                <a:gd name="T29" fmla="*/ 138 h 138"/>
                <a:gd name="T30" fmla="*/ 28 w 133"/>
                <a:gd name="T31" fmla="*/ 137 h 138"/>
                <a:gd name="T32" fmla="*/ 3 w 133"/>
                <a:gd name="T33" fmla="*/ 114 h 138"/>
                <a:gd name="T34" fmla="*/ 2 w 133"/>
                <a:gd name="T35" fmla="*/ 83 h 138"/>
                <a:gd name="T36" fmla="*/ 15 w 133"/>
                <a:gd name="T37" fmla="*/ 65 h 138"/>
                <a:gd name="T38" fmla="*/ 38 w 133"/>
                <a:gd name="T39" fmla="*/ 55 h 138"/>
                <a:gd name="T40" fmla="*/ 72 w 133"/>
                <a:gd name="T41" fmla="*/ 50 h 138"/>
                <a:gd name="T42" fmla="*/ 91 w 133"/>
                <a:gd name="T43" fmla="*/ 47 h 138"/>
                <a:gd name="T44" fmla="*/ 82 w 133"/>
                <a:gd name="T45" fmla="*/ 33 h 138"/>
                <a:gd name="T46" fmla="*/ 55 w 133"/>
                <a:gd name="T47" fmla="*/ 29 h 138"/>
                <a:gd name="T48" fmla="*/ 33 w 133"/>
                <a:gd name="T49" fmla="*/ 33 h 138"/>
                <a:gd name="T50" fmla="*/ 16 w 133"/>
                <a:gd name="T51" fmla="*/ 37 h 138"/>
                <a:gd name="T52" fmla="*/ 12 w 133"/>
                <a:gd name="T53" fmla="*/ 6 h 138"/>
                <a:gd name="T54" fmla="*/ 35 w 133"/>
                <a:gd name="T55" fmla="*/ 3 h 138"/>
                <a:gd name="T56" fmla="*/ 65 w 133"/>
                <a:gd name="T57" fmla="*/ 0 h 138"/>
                <a:gd name="T58" fmla="*/ 107 w 133"/>
                <a:gd name="T59" fmla="*/ 6 h 138"/>
                <a:gd name="T60" fmla="*/ 124 w 133"/>
                <a:gd name="T61" fmla="*/ 17 h 138"/>
                <a:gd name="T62" fmla="*/ 133 w 133"/>
                <a:gd name="T63" fmla="*/ 46 h 138"/>
                <a:gd name="T64" fmla="*/ 91 w 133"/>
                <a:gd name="T65" fmla="*/ 1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" h="138">
                  <a:moveTo>
                    <a:pt x="91" y="101"/>
                  </a:moveTo>
                  <a:lnTo>
                    <a:pt x="91" y="73"/>
                  </a:lnTo>
                  <a:lnTo>
                    <a:pt x="82" y="75"/>
                  </a:lnTo>
                  <a:lnTo>
                    <a:pt x="72" y="75"/>
                  </a:lnTo>
                  <a:lnTo>
                    <a:pt x="62" y="76"/>
                  </a:lnTo>
                  <a:lnTo>
                    <a:pt x="56" y="78"/>
                  </a:lnTo>
                  <a:lnTo>
                    <a:pt x="51" y="80"/>
                  </a:lnTo>
                  <a:lnTo>
                    <a:pt x="48" y="83"/>
                  </a:lnTo>
                  <a:lnTo>
                    <a:pt x="45" y="88"/>
                  </a:lnTo>
                  <a:lnTo>
                    <a:pt x="43" y="93"/>
                  </a:lnTo>
                  <a:lnTo>
                    <a:pt x="43" y="98"/>
                  </a:lnTo>
                  <a:lnTo>
                    <a:pt x="45" y="101"/>
                  </a:lnTo>
                  <a:lnTo>
                    <a:pt x="45" y="103"/>
                  </a:lnTo>
                  <a:lnTo>
                    <a:pt x="48" y="105"/>
                  </a:lnTo>
                  <a:lnTo>
                    <a:pt x="51" y="108"/>
                  </a:lnTo>
                  <a:lnTo>
                    <a:pt x="55" y="109"/>
                  </a:lnTo>
                  <a:lnTo>
                    <a:pt x="59" y="109"/>
                  </a:lnTo>
                  <a:lnTo>
                    <a:pt x="66" y="111"/>
                  </a:lnTo>
                  <a:lnTo>
                    <a:pt x="72" y="109"/>
                  </a:lnTo>
                  <a:lnTo>
                    <a:pt x="79" y="108"/>
                  </a:lnTo>
                  <a:lnTo>
                    <a:pt x="85" y="105"/>
                  </a:lnTo>
                  <a:lnTo>
                    <a:pt x="91" y="101"/>
                  </a:lnTo>
                  <a:close/>
                  <a:moveTo>
                    <a:pt x="91" y="121"/>
                  </a:moveTo>
                  <a:lnTo>
                    <a:pt x="87" y="124"/>
                  </a:lnTo>
                  <a:lnTo>
                    <a:pt x="82" y="128"/>
                  </a:lnTo>
                  <a:lnTo>
                    <a:pt x="76" y="131"/>
                  </a:lnTo>
                  <a:lnTo>
                    <a:pt x="72" y="132"/>
                  </a:lnTo>
                  <a:lnTo>
                    <a:pt x="66" y="135"/>
                  </a:lnTo>
                  <a:lnTo>
                    <a:pt x="59" y="137"/>
                  </a:lnTo>
                  <a:lnTo>
                    <a:pt x="52" y="138"/>
                  </a:lnTo>
                  <a:lnTo>
                    <a:pt x="45" y="138"/>
                  </a:lnTo>
                  <a:lnTo>
                    <a:pt x="28" y="137"/>
                  </a:lnTo>
                  <a:lnTo>
                    <a:pt x="13" y="127"/>
                  </a:lnTo>
                  <a:lnTo>
                    <a:pt x="3" y="114"/>
                  </a:lnTo>
                  <a:lnTo>
                    <a:pt x="0" y="98"/>
                  </a:lnTo>
                  <a:lnTo>
                    <a:pt x="2" y="83"/>
                  </a:lnTo>
                  <a:lnTo>
                    <a:pt x="7" y="73"/>
                  </a:lnTo>
                  <a:lnTo>
                    <a:pt x="15" y="65"/>
                  </a:lnTo>
                  <a:lnTo>
                    <a:pt x="26" y="59"/>
                  </a:lnTo>
                  <a:lnTo>
                    <a:pt x="38" y="55"/>
                  </a:lnTo>
                  <a:lnTo>
                    <a:pt x="55" y="52"/>
                  </a:lnTo>
                  <a:lnTo>
                    <a:pt x="72" y="50"/>
                  </a:lnTo>
                  <a:lnTo>
                    <a:pt x="91" y="49"/>
                  </a:lnTo>
                  <a:lnTo>
                    <a:pt x="91" y="47"/>
                  </a:lnTo>
                  <a:lnTo>
                    <a:pt x="89" y="39"/>
                  </a:lnTo>
                  <a:lnTo>
                    <a:pt x="82" y="33"/>
                  </a:lnTo>
                  <a:lnTo>
                    <a:pt x="71" y="29"/>
                  </a:lnTo>
                  <a:lnTo>
                    <a:pt x="55" y="29"/>
                  </a:lnTo>
                  <a:lnTo>
                    <a:pt x="45" y="29"/>
                  </a:lnTo>
                  <a:lnTo>
                    <a:pt x="33" y="33"/>
                  </a:lnTo>
                  <a:lnTo>
                    <a:pt x="22" y="36"/>
                  </a:lnTo>
                  <a:lnTo>
                    <a:pt x="16" y="37"/>
                  </a:lnTo>
                  <a:lnTo>
                    <a:pt x="12" y="37"/>
                  </a:lnTo>
                  <a:lnTo>
                    <a:pt x="12" y="6"/>
                  </a:lnTo>
                  <a:lnTo>
                    <a:pt x="20" y="4"/>
                  </a:lnTo>
                  <a:lnTo>
                    <a:pt x="35" y="3"/>
                  </a:lnTo>
                  <a:lnTo>
                    <a:pt x="49" y="0"/>
                  </a:lnTo>
                  <a:lnTo>
                    <a:pt x="65" y="0"/>
                  </a:lnTo>
                  <a:lnTo>
                    <a:pt x="81" y="0"/>
                  </a:lnTo>
                  <a:lnTo>
                    <a:pt x="107" y="6"/>
                  </a:lnTo>
                  <a:lnTo>
                    <a:pt x="117" y="11"/>
                  </a:lnTo>
                  <a:lnTo>
                    <a:pt x="124" y="17"/>
                  </a:lnTo>
                  <a:lnTo>
                    <a:pt x="131" y="34"/>
                  </a:lnTo>
                  <a:lnTo>
                    <a:pt x="133" y="46"/>
                  </a:lnTo>
                  <a:lnTo>
                    <a:pt x="133" y="135"/>
                  </a:lnTo>
                  <a:lnTo>
                    <a:pt x="91" y="135"/>
                  </a:lnTo>
                  <a:lnTo>
                    <a:pt x="91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2" name="Rectangle 2995"/>
            <p:cNvSpPr>
              <a:spLocks noChangeArrowheads="1"/>
            </p:cNvSpPr>
            <p:nvPr/>
          </p:nvSpPr>
          <p:spPr bwMode="auto">
            <a:xfrm>
              <a:off x="3874" y="4126"/>
              <a:ext cx="14" cy="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3" name="Freeform 2996"/>
            <p:cNvSpPr>
              <a:spLocks/>
            </p:cNvSpPr>
            <p:nvPr/>
          </p:nvSpPr>
          <p:spPr bwMode="auto">
            <a:xfrm>
              <a:off x="3926" y="4128"/>
              <a:ext cx="50" cy="60"/>
            </a:xfrm>
            <a:custGeom>
              <a:avLst/>
              <a:gdLst>
                <a:gd name="T0" fmla="*/ 71 w 151"/>
                <a:gd name="T1" fmla="*/ 181 h 181"/>
                <a:gd name="T2" fmla="*/ 38 w 151"/>
                <a:gd name="T3" fmla="*/ 170 h 181"/>
                <a:gd name="T4" fmla="*/ 14 w 151"/>
                <a:gd name="T5" fmla="*/ 146 h 181"/>
                <a:gd name="T6" fmla="*/ 2 w 151"/>
                <a:gd name="T7" fmla="*/ 112 h 181"/>
                <a:gd name="T8" fmla="*/ 2 w 151"/>
                <a:gd name="T9" fmla="*/ 70 h 181"/>
                <a:gd name="T10" fmla="*/ 13 w 151"/>
                <a:gd name="T11" fmla="*/ 37 h 181"/>
                <a:gd name="T12" fmla="*/ 36 w 151"/>
                <a:gd name="T13" fmla="*/ 14 h 181"/>
                <a:gd name="T14" fmla="*/ 71 w 151"/>
                <a:gd name="T15" fmla="*/ 1 h 181"/>
                <a:gd name="T16" fmla="*/ 99 w 151"/>
                <a:gd name="T17" fmla="*/ 0 h 181"/>
                <a:gd name="T18" fmla="*/ 118 w 151"/>
                <a:gd name="T19" fmla="*/ 3 h 181"/>
                <a:gd name="T20" fmla="*/ 133 w 151"/>
                <a:gd name="T21" fmla="*/ 7 h 181"/>
                <a:gd name="T22" fmla="*/ 146 w 151"/>
                <a:gd name="T23" fmla="*/ 13 h 181"/>
                <a:gd name="T24" fmla="*/ 151 w 151"/>
                <a:gd name="T25" fmla="*/ 57 h 181"/>
                <a:gd name="T26" fmla="*/ 143 w 151"/>
                <a:gd name="T27" fmla="*/ 54 h 181"/>
                <a:gd name="T28" fmla="*/ 133 w 151"/>
                <a:gd name="T29" fmla="*/ 47 h 181"/>
                <a:gd name="T30" fmla="*/ 120 w 151"/>
                <a:gd name="T31" fmla="*/ 39 h 181"/>
                <a:gd name="T32" fmla="*/ 105 w 151"/>
                <a:gd name="T33" fmla="*/ 34 h 181"/>
                <a:gd name="T34" fmla="*/ 86 w 151"/>
                <a:gd name="T35" fmla="*/ 34 h 181"/>
                <a:gd name="T36" fmla="*/ 71 w 151"/>
                <a:gd name="T37" fmla="*/ 40 h 181"/>
                <a:gd name="T38" fmla="*/ 56 w 151"/>
                <a:gd name="T39" fmla="*/ 54 h 181"/>
                <a:gd name="T40" fmla="*/ 48 w 151"/>
                <a:gd name="T41" fmla="*/ 76 h 181"/>
                <a:gd name="T42" fmla="*/ 48 w 151"/>
                <a:gd name="T43" fmla="*/ 106 h 181"/>
                <a:gd name="T44" fmla="*/ 56 w 151"/>
                <a:gd name="T45" fmla="*/ 129 h 181"/>
                <a:gd name="T46" fmla="*/ 71 w 151"/>
                <a:gd name="T47" fmla="*/ 142 h 181"/>
                <a:gd name="T48" fmla="*/ 88 w 151"/>
                <a:gd name="T49" fmla="*/ 148 h 181"/>
                <a:gd name="T50" fmla="*/ 105 w 151"/>
                <a:gd name="T51" fmla="*/ 148 h 181"/>
                <a:gd name="T52" fmla="*/ 121 w 151"/>
                <a:gd name="T53" fmla="*/ 142 h 181"/>
                <a:gd name="T54" fmla="*/ 133 w 151"/>
                <a:gd name="T55" fmla="*/ 135 h 181"/>
                <a:gd name="T56" fmla="*/ 143 w 151"/>
                <a:gd name="T57" fmla="*/ 128 h 181"/>
                <a:gd name="T58" fmla="*/ 151 w 151"/>
                <a:gd name="T59" fmla="*/ 125 h 181"/>
                <a:gd name="T60" fmla="*/ 144 w 151"/>
                <a:gd name="T61" fmla="*/ 170 h 181"/>
                <a:gd name="T62" fmla="*/ 133 w 151"/>
                <a:gd name="T63" fmla="*/ 174 h 181"/>
                <a:gd name="T64" fmla="*/ 118 w 151"/>
                <a:gd name="T65" fmla="*/ 178 h 181"/>
                <a:gd name="T66" fmla="*/ 101 w 151"/>
                <a:gd name="T6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1" h="181">
                  <a:moveTo>
                    <a:pt x="89" y="181"/>
                  </a:moveTo>
                  <a:lnTo>
                    <a:pt x="71" y="181"/>
                  </a:lnTo>
                  <a:lnTo>
                    <a:pt x="53" y="175"/>
                  </a:lnTo>
                  <a:lnTo>
                    <a:pt x="38" y="170"/>
                  </a:lnTo>
                  <a:lnTo>
                    <a:pt x="25" y="158"/>
                  </a:lnTo>
                  <a:lnTo>
                    <a:pt x="14" y="146"/>
                  </a:lnTo>
                  <a:lnTo>
                    <a:pt x="7" y="131"/>
                  </a:lnTo>
                  <a:lnTo>
                    <a:pt x="2" y="112"/>
                  </a:lnTo>
                  <a:lnTo>
                    <a:pt x="0" y="90"/>
                  </a:lnTo>
                  <a:lnTo>
                    <a:pt x="2" y="70"/>
                  </a:lnTo>
                  <a:lnTo>
                    <a:pt x="6" y="53"/>
                  </a:lnTo>
                  <a:lnTo>
                    <a:pt x="13" y="37"/>
                  </a:lnTo>
                  <a:lnTo>
                    <a:pt x="25" y="24"/>
                  </a:lnTo>
                  <a:lnTo>
                    <a:pt x="36" y="14"/>
                  </a:lnTo>
                  <a:lnTo>
                    <a:pt x="53" y="7"/>
                  </a:lnTo>
                  <a:lnTo>
                    <a:pt x="71" y="1"/>
                  </a:lnTo>
                  <a:lnTo>
                    <a:pt x="89" y="0"/>
                  </a:lnTo>
                  <a:lnTo>
                    <a:pt x="99" y="0"/>
                  </a:lnTo>
                  <a:lnTo>
                    <a:pt x="110" y="1"/>
                  </a:lnTo>
                  <a:lnTo>
                    <a:pt x="118" y="3"/>
                  </a:lnTo>
                  <a:lnTo>
                    <a:pt x="125" y="4"/>
                  </a:lnTo>
                  <a:lnTo>
                    <a:pt x="133" y="7"/>
                  </a:lnTo>
                  <a:lnTo>
                    <a:pt x="140" y="10"/>
                  </a:lnTo>
                  <a:lnTo>
                    <a:pt x="146" y="13"/>
                  </a:lnTo>
                  <a:lnTo>
                    <a:pt x="151" y="14"/>
                  </a:lnTo>
                  <a:lnTo>
                    <a:pt x="151" y="57"/>
                  </a:lnTo>
                  <a:lnTo>
                    <a:pt x="146" y="57"/>
                  </a:lnTo>
                  <a:lnTo>
                    <a:pt x="143" y="54"/>
                  </a:lnTo>
                  <a:lnTo>
                    <a:pt x="138" y="50"/>
                  </a:lnTo>
                  <a:lnTo>
                    <a:pt x="133" y="47"/>
                  </a:lnTo>
                  <a:lnTo>
                    <a:pt x="127" y="43"/>
                  </a:lnTo>
                  <a:lnTo>
                    <a:pt x="120" y="39"/>
                  </a:lnTo>
                  <a:lnTo>
                    <a:pt x="112" y="36"/>
                  </a:lnTo>
                  <a:lnTo>
                    <a:pt x="105" y="34"/>
                  </a:lnTo>
                  <a:lnTo>
                    <a:pt x="97" y="34"/>
                  </a:lnTo>
                  <a:lnTo>
                    <a:pt x="86" y="34"/>
                  </a:lnTo>
                  <a:lnTo>
                    <a:pt x="78" y="37"/>
                  </a:lnTo>
                  <a:lnTo>
                    <a:pt x="71" y="40"/>
                  </a:lnTo>
                  <a:lnTo>
                    <a:pt x="62" y="47"/>
                  </a:lnTo>
                  <a:lnTo>
                    <a:pt x="56" y="54"/>
                  </a:lnTo>
                  <a:lnTo>
                    <a:pt x="52" y="64"/>
                  </a:lnTo>
                  <a:lnTo>
                    <a:pt x="48" y="76"/>
                  </a:lnTo>
                  <a:lnTo>
                    <a:pt x="48" y="90"/>
                  </a:lnTo>
                  <a:lnTo>
                    <a:pt x="48" y="106"/>
                  </a:lnTo>
                  <a:lnTo>
                    <a:pt x="52" y="119"/>
                  </a:lnTo>
                  <a:lnTo>
                    <a:pt x="56" y="129"/>
                  </a:lnTo>
                  <a:lnTo>
                    <a:pt x="63" y="136"/>
                  </a:lnTo>
                  <a:lnTo>
                    <a:pt x="71" y="142"/>
                  </a:lnTo>
                  <a:lnTo>
                    <a:pt x="79" y="145"/>
                  </a:lnTo>
                  <a:lnTo>
                    <a:pt x="88" y="148"/>
                  </a:lnTo>
                  <a:lnTo>
                    <a:pt x="97" y="148"/>
                  </a:lnTo>
                  <a:lnTo>
                    <a:pt x="105" y="148"/>
                  </a:lnTo>
                  <a:lnTo>
                    <a:pt x="112" y="145"/>
                  </a:lnTo>
                  <a:lnTo>
                    <a:pt x="121" y="142"/>
                  </a:lnTo>
                  <a:lnTo>
                    <a:pt x="128" y="139"/>
                  </a:lnTo>
                  <a:lnTo>
                    <a:pt x="133" y="135"/>
                  </a:lnTo>
                  <a:lnTo>
                    <a:pt x="138" y="131"/>
                  </a:lnTo>
                  <a:lnTo>
                    <a:pt x="143" y="128"/>
                  </a:lnTo>
                  <a:lnTo>
                    <a:pt x="147" y="125"/>
                  </a:lnTo>
                  <a:lnTo>
                    <a:pt x="151" y="125"/>
                  </a:lnTo>
                  <a:lnTo>
                    <a:pt x="151" y="167"/>
                  </a:lnTo>
                  <a:lnTo>
                    <a:pt x="144" y="170"/>
                  </a:lnTo>
                  <a:lnTo>
                    <a:pt x="138" y="172"/>
                  </a:lnTo>
                  <a:lnTo>
                    <a:pt x="133" y="174"/>
                  </a:lnTo>
                  <a:lnTo>
                    <a:pt x="125" y="177"/>
                  </a:lnTo>
                  <a:lnTo>
                    <a:pt x="118" y="178"/>
                  </a:lnTo>
                  <a:lnTo>
                    <a:pt x="110" y="180"/>
                  </a:lnTo>
                  <a:lnTo>
                    <a:pt x="101" y="181"/>
                  </a:lnTo>
                  <a:lnTo>
                    <a:pt x="89" y="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4" name="Freeform 2997"/>
            <p:cNvSpPr>
              <a:spLocks noEditPoints="1"/>
            </p:cNvSpPr>
            <p:nvPr/>
          </p:nvSpPr>
          <p:spPr bwMode="auto">
            <a:xfrm>
              <a:off x="3983" y="4142"/>
              <a:ext cx="44" cy="46"/>
            </a:xfrm>
            <a:custGeom>
              <a:avLst/>
              <a:gdLst>
                <a:gd name="T0" fmla="*/ 89 w 131"/>
                <a:gd name="T1" fmla="*/ 73 h 138"/>
                <a:gd name="T2" fmla="*/ 70 w 131"/>
                <a:gd name="T3" fmla="*/ 75 h 138"/>
                <a:gd name="T4" fmla="*/ 55 w 131"/>
                <a:gd name="T5" fmla="*/ 78 h 138"/>
                <a:gd name="T6" fmla="*/ 46 w 131"/>
                <a:gd name="T7" fmla="*/ 83 h 138"/>
                <a:gd name="T8" fmla="*/ 42 w 131"/>
                <a:gd name="T9" fmla="*/ 93 h 138"/>
                <a:gd name="T10" fmla="*/ 43 w 131"/>
                <a:gd name="T11" fmla="*/ 101 h 138"/>
                <a:gd name="T12" fmla="*/ 46 w 131"/>
                <a:gd name="T13" fmla="*/ 105 h 138"/>
                <a:gd name="T14" fmla="*/ 53 w 131"/>
                <a:gd name="T15" fmla="*/ 109 h 138"/>
                <a:gd name="T16" fmla="*/ 65 w 131"/>
                <a:gd name="T17" fmla="*/ 111 h 138"/>
                <a:gd name="T18" fmla="*/ 78 w 131"/>
                <a:gd name="T19" fmla="*/ 108 h 138"/>
                <a:gd name="T20" fmla="*/ 89 w 131"/>
                <a:gd name="T21" fmla="*/ 101 h 138"/>
                <a:gd name="T22" fmla="*/ 85 w 131"/>
                <a:gd name="T23" fmla="*/ 124 h 138"/>
                <a:gd name="T24" fmla="*/ 75 w 131"/>
                <a:gd name="T25" fmla="*/ 131 h 138"/>
                <a:gd name="T26" fmla="*/ 65 w 131"/>
                <a:gd name="T27" fmla="*/ 135 h 138"/>
                <a:gd name="T28" fmla="*/ 50 w 131"/>
                <a:gd name="T29" fmla="*/ 138 h 138"/>
                <a:gd name="T30" fmla="*/ 26 w 131"/>
                <a:gd name="T31" fmla="*/ 137 h 138"/>
                <a:gd name="T32" fmla="*/ 1 w 131"/>
                <a:gd name="T33" fmla="*/ 114 h 138"/>
                <a:gd name="T34" fmla="*/ 0 w 131"/>
                <a:gd name="T35" fmla="*/ 83 h 138"/>
                <a:gd name="T36" fmla="*/ 13 w 131"/>
                <a:gd name="T37" fmla="*/ 65 h 138"/>
                <a:gd name="T38" fmla="*/ 36 w 131"/>
                <a:gd name="T39" fmla="*/ 55 h 138"/>
                <a:gd name="T40" fmla="*/ 70 w 131"/>
                <a:gd name="T41" fmla="*/ 50 h 138"/>
                <a:gd name="T42" fmla="*/ 89 w 131"/>
                <a:gd name="T43" fmla="*/ 47 h 138"/>
                <a:gd name="T44" fmla="*/ 81 w 131"/>
                <a:gd name="T45" fmla="*/ 33 h 138"/>
                <a:gd name="T46" fmla="*/ 53 w 131"/>
                <a:gd name="T47" fmla="*/ 29 h 138"/>
                <a:gd name="T48" fmla="*/ 32 w 131"/>
                <a:gd name="T49" fmla="*/ 33 h 138"/>
                <a:gd name="T50" fmla="*/ 14 w 131"/>
                <a:gd name="T51" fmla="*/ 37 h 138"/>
                <a:gd name="T52" fmla="*/ 10 w 131"/>
                <a:gd name="T53" fmla="*/ 6 h 138"/>
                <a:gd name="T54" fmla="*/ 33 w 131"/>
                <a:gd name="T55" fmla="*/ 3 h 138"/>
                <a:gd name="T56" fmla="*/ 63 w 131"/>
                <a:gd name="T57" fmla="*/ 0 h 138"/>
                <a:gd name="T58" fmla="*/ 105 w 131"/>
                <a:gd name="T59" fmla="*/ 6 h 138"/>
                <a:gd name="T60" fmla="*/ 122 w 131"/>
                <a:gd name="T61" fmla="*/ 17 h 138"/>
                <a:gd name="T62" fmla="*/ 131 w 131"/>
                <a:gd name="T63" fmla="*/ 46 h 138"/>
                <a:gd name="T64" fmla="*/ 89 w 131"/>
                <a:gd name="T65" fmla="*/ 1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1" h="138">
                  <a:moveTo>
                    <a:pt x="89" y="101"/>
                  </a:moveTo>
                  <a:lnTo>
                    <a:pt x="89" y="73"/>
                  </a:lnTo>
                  <a:lnTo>
                    <a:pt x="81" y="75"/>
                  </a:lnTo>
                  <a:lnTo>
                    <a:pt x="70" y="75"/>
                  </a:lnTo>
                  <a:lnTo>
                    <a:pt x="60" y="76"/>
                  </a:lnTo>
                  <a:lnTo>
                    <a:pt x="55" y="78"/>
                  </a:lnTo>
                  <a:lnTo>
                    <a:pt x="49" y="80"/>
                  </a:lnTo>
                  <a:lnTo>
                    <a:pt x="46" y="83"/>
                  </a:lnTo>
                  <a:lnTo>
                    <a:pt x="43" y="88"/>
                  </a:lnTo>
                  <a:lnTo>
                    <a:pt x="42" y="93"/>
                  </a:lnTo>
                  <a:lnTo>
                    <a:pt x="42" y="98"/>
                  </a:lnTo>
                  <a:lnTo>
                    <a:pt x="43" y="101"/>
                  </a:lnTo>
                  <a:lnTo>
                    <a:pt x="45" y="103"/>
                  </a:lnTo>
                  <a:lnTo>
                    <a:pt x="46" y="105"/>
                  </a:lnTo>
                  <a:lnTo>
                    <a:pt x="49" y="108"/>
                  </a:lnTo>
                  <a:lnTo>
                    <a:pt x="53" y="109"/>
                  </a:lnTo>
                  <a:lnTo>
                    <a:pt x="57" y="109"/>
                  </a:lnTo>
                  <a:lnTo>
                    <a:pt x="65" y="111"/>
                  </a:lnTo>
                  <a:lnTo>
                    <a:pt x="70" y="109"/>
                  </a:lnTo>
                  <a:lnTo>
                    <a:pt x="78" y="108"/>
                  </a:lnTo>
                  <a:lnTo>
                    <a:pt x="83" y="105"/>
                  </a:lnTo>
                  <a:lnTo>
                    <a:pt x="89" y="101"/>
                  </a:lnTo>
                  <a:close/>
                  <a:moveTo>
                    <a:pt x="89" y="121"/>
                  </a:moveTo>
                  <a:lnTo>
                    <a:pt x="85" y="124"/>
                  </a:lnTo>
                  <a:lnTo>
                    <a:pt x="81" y="128"/>
                  </a:lnTo>
                  <a:lnTo>
                    <a:pt x="75" y="131"/>
                  </a:lnTo>
                  <a:lnTo>
                    <a:pt x="70" y="132"/>
                  </a:lnTo>
                  <a:lnTo>
                    <a:pt x="65" y="135"/>
                  </a:lnTo>
                  <a:lnTo>
                    <a:pt x="57" y="137"/>
                  </a:lnTo>
                  <a:lnTo>
                    <a:pt x="50" y="138"/>
                  </a:lnTo>
                  <a:lnTo>
                    <a:pt x="43" y="138"/>
                  </a:lnTo>
                  <a:lnTo>
                    <a:pt x="26" y="137"/>
                  </a:lnTo>
                  <a:lnTo>
                    <a:pt x="11" y="127"/>
                  </a:lnTo>
                  <a:lnTo>
                    <a:pt x="1" y="114"/>
                  </a:lnTo>
                  <a:lnTo>
                    <a:pt x="0" y="98"/>
                  </a:lnTo>
                  <a:lnTo>
                    <a:pt x="0" y="83"/>
                  </a:lnTo>
                  <a:lnTo>
                    <a:pt x="6" y="73"/>
                  </a:lnTo>
                  <a:lnTo>
                    <a:pt x="13" y="65"/>
                  </a:lnTo>
                  <a:lnTo>
                    <a:pt x="24" y="59"/>
                  </a:lnTo>
                  <a:lnTo>
                    <a:pt x="36" y="55"/>
                  </a:lnTo>
                  <a:lnTo>
                    <a:pt x="53" y="52"/>
                  </a:lnTo>
                  <a:lnTo>
                    <a:pt x="70" y="50"/>
                  </a:lnTo>
                  <a:lnTo>
                    <a:pt x="89" y="49"/>
                  </a:lnTo>
                  <a:lnTo>
                    <a:pt x="89" y="47"/>
                  </a:lnTo>
                  <a:lnTo>
                    <a:pt x="88" y="39"/>
                  </a:lnTo>
                  <a:lnTo>
                    <a:pt x="81" y="33"/>
                  </a:lnTo>
                  <a:lnTo>
                    <a:pt x="70" y="29"/>
                  </a:lnTo>
                  <a:lnTo>
                    <a:pt x="53" y="29"/>
                  </a:lnTo>
                  <a:lnTo>
                    <a:pt x="43" y="29"/>
                  </a:lnTo>
                  <a:lnTo>
                    <a:pt x="32" y="33"/>
                  </a:lnTo>
                  <a:lnTo>
                    <a:pt x="21" y="36"/>
                  </a:lnTo>
                  <a:lnTo>
                    <a:pt x="14" y="37"/>
                  </a:lnTo>
                  <a:lnTo>
                    <a:pt x="10" y="37"/>
                  </a:lnTo>
                  <a:lnTo>
                    <a:pt x="10" y="6"/>
                  </a:lnTo>
                  <a:lnTo>
                    <a:pt x="19" y="4"/>
                  </a:lnTo>
                  <a:lnTo>
                    <a:pt x="33" y="3"/>
                  </a:lnTo>
                  <a:lnTo>
                    <a:pt x="47" y="0"/>
                  </a:lnTo>
                  <a:lnTo>
                    <a:pt x="63" y="0"/>
                  </a:lnTo>
                  <a:lnTo>
                    <a:pt x="79" y="0"/>
                  </a:lnTo>
                  <a:lnTo>
                    <a:pt x="105" y="6"/>
                  </a:lnTo>
                  <a:lnTo>
                    <a:pt x="115" y="11"/>
                  </a:lnTo>
                  <a:lnTo>
                    <a:pt x="122" y="17"/>
                  </a:lnTo>
                  <a:lnTo>
                    <a:pt x="129" y="34"/>
                  </a:lnTo>
                  <a:lnTo>
                    <a:pt x="131" y="46"/>
                  </a:lnTo>
                  <a:lnTo>
                    <a:pt x="131" y="135"/>
                  </a:lnTo>
                  <a:lnTo>
                    <a:pt x="89" y="135"/>
                  </a:lnTo>
                  <a:lnTo>
                    <a:pt x="89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5" name="Freeform 2998"/>
            <p:cNvSpPr>
              <a:spLocks noEditPoints="1"/>
            </p:cNvSpPr>
            <p:nvPr/>
          </p:nvSpPr>
          <p:spPr bwMode="auto">
            <a:xfrm>
              <a:off x="4040" y="4142"/>
              <a:ext cx="46" cy="61"/>
            </a:xfrm>
            <a:custGeom>
              <a:avLst/>
              <a:gdLst>
                <a:gd name="T0" fmla="*/ 137 w 137"/>
                <a:gd name="T1" fmla="*/ 67 h 183"/>
                <a:gd name="T2" fmla="*/ 135 w 137"/>
                <a:gd name="T3" fmla="*/ 83 h 183"/>
                <a:gd name="T4" fmla="*/ 132 w 137"/>
                <a:gd name="T5" fmla="*/ 98 h 183"/>
                <a:gd name="T6" fmla="*/ 127 w 137"/>
                <a:gd name="T7" fmla="*/ 109 h 183"/>
                <a:gd name="T8" fmla="*/ 119 w 137"/>
                <a:gd name="T9" fmla="*/ 119 h 183"/>
                <a:gd name="T10" fmla="*/ 109 w 137"/>
                <a:gd name="T11" fmla="*/ 128 h 183"/>
                <a:gd name="T12" fmla="*/ 99 w 137"/>
                <a:gd name="T13" fmla="*/ 132 h 183"/>
                <a:gd name="T14" fmla="*/ 89 w 137"/>
                <a:gd name="T15" fmla="*/ 137 h 183"/>
                <a:gd name="T16" fmla="*/ 76 w 137"/>
                <a:gd name="T17" fmla="*/ 138 h 183"/>
                <a:gd name="T18" fmla="*/ 66 w 137"/>
                <a:gd name="T19" fmla="*/ 137 h 183"/>
                <a:gd name="T20" fmla="*/ 57 w 137"/>
                <a:gd name="T21" fmla="*/ 135 h 183"/>
                <a:gd name="T22" fmla="*/ 50 w 137"/>
                <a:gd name="T23" fmla="*/ 132 h 183"/>
                <a:gd name="T24" fmla="*/ 42 w 137"/>
                <a:gd name="T25" fmla="*/ 128 h 183"/>
                <a:gd name="T26" fmla="*/ 42 w 137"/>
                <a:gd name="T27" fmla="*/ 183 h 183"/>
                <a:gd name="T28" fmla="*/ 0 w 137"/>
                <a:gd name="T29" fmla="*/ 183 h 183"/>
                <a:gd name="T30" fmla="*/ 0 w 137"/>
                <a:gd name="T31" fmla="*/ 3 h 183"/>
                <a:gd name="T32" fmla="*/ 42 w 137"/>
                <a:gd name="T33" fmla="*/ 3 h 183"/>
                <a:gd name="T34" fmla="*/ 42 w 137"/>
                <a:gd name="T35" fmla="*/ 17 h 183"/>
                <a:gd name="T36" fmla="*/ 52 w 137"/>
                <a:gd name="T37" fmla="*/ 10 h 183"/>
                <a:gd name="T38" fmla="*/ 62 w 137"/>
                <a:gd name="T39" fmla="*/ 4 h 183"/>
                <a:gd name="T40" fmla="*/ 72 w 137"/>
                <a:gd name="T41" fmla="*/ 1 h 183"/>
                <a:gd name="T42" fmla="*/ 85 w 137"/>
                <a:gd name="T43" fmla="*/ 0 h 183"/>
                <a:gd name="T44" fmla="*/ 96 w 137"/>
                <a:gd name="T45" fmla="*/ 0 h 183"/>
                <a:gd name="T46" fmla="*/ 115 w 137"/>
                <a:gd name="T47" fmla="*/ 10 h 183"/>
                <a:gd name="T48" fmla="*/ 124 w 137"/>
                <a:gd name="T49" fmla="*/ 17 h 183"/>
                <a:gd name="T50" fmla="*/ 129 w 137"/>
                <a:gd name="T51" fmla="*/ 27 h 183"/>
                <a:gd name="T52" fmla="*/ 137 w 137"/>
                <a:gd name="T53" fmla="*/ 52 h 183"/>
                <a:gd name="T54" fmla="*/ 137 w 137"/>
                <a:gd name="T55" fmla="*/ 67 h 183"/>
                <a:gd name="T56" fmla="*/ 93 w 137"/>
                <a:gd name="T57" fmla="*/ 67 h 183"/>
                <a:gd name="T58" fmla="*/ 92 w 137"/>
                <a:gd name="T59" fmla="*/ 50 h 183"/>
                <a:gd name="T60" fmla="*/ 86 w 137"/>
                <a:gd name="T61" fmla="*/ 40 h 183"/>
                <a:gd name="T62" fmla="*/ 79 w 137"/>
                <a:gd name="T63" fmla="*/ 33 h 183"/>
                <a:gd name="T64" fmla="*/ 66 w 137"/>
                <a:gd name="T65" fmla="*/ 31 h 183"/>
                <a:gd name="T66" fmla="*/ 60 w 137"/>
                <a:gd name="T67" fmla="*/ 31 h 183"/>
                <a:gd name="T68" fmla="*/ 53 w 137"/>
                <a:gd name="T69" fmla="*/ 33 h 183"/>
                <a:gd name="T70" fmla="*/ 47 w 137"/>
                <a:gd name="T71" fmla="*/ 36 h 183"/>
                <a:gd name="T72" fmla="*/ 42 w 137"/>
                <a:gd name="T73" fmla="*/ 39 h 183"/>
                <a:gd name="T74" fmla="*/ 42 w 137"/>
                <a:gd name="T75" fmla="*/ 105 h 183"/>
                <a:gd name="T76" fmla="*/ 46 w 137"/>
                <a:gd name="T77" fmla="*/ 106 h 183"/>
                <a:gd name="T78" fmla="*/ 50 w 137"/>
                <a:gd name="T79" fmla="*/ 106 h 183"/>
                <a:gd name="T80" fmla="*/ 56 w 137"/>
                <a:gd name="T81" fmla="*/ 108 h 183"/>
                <a:gd name="T82" fmla="*/ 60 w 137"/>
                <a:gd name="T83" fmla="*/ 108 h 183"/>
                <a:gd name="T84" fmla="*/ 75 w 137"/>
                <a:gd name="T85" fmla="*/ 106 h 183"/>
                <a:gd name="T86" fmla="*/ 85 w 137"/>
                <a:gd name="T87" fmla="*/ 98 h 183"/>
                <a:gd name="T88" fmla="*/ 92 w 137"/>
                <a:gd name="T89" fmla="*/ 86 h 183"/>
                <a:gd name="T90" fmla="*/ 93 w 137"/>
                <a:gd name="T91" fmla="*/ 6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7" h="183">
                  <a:moveTo>
                    <a:pt x="137" y="67"/>
                  </a:moveTo>
                  <a:lnTo>
                    <a:pt x="135" y="83"/>
                  </a:lnTo>
                  <a:lnTo>
                    <a:pt x="132" y="98"/>
                  </a:lnTo>
                  <a:lnTo>
                    <a:pt x="127" y="109"/>
                  </a:lnTo>
                  <a:lnTo>
                    <a:pt x="119" y="119"/>
                  </a:lnTo>
                  <a:lnTo>
                    <a:pt x="109" y="128"/>
                  </a:lnTo>
                  <a:lnTo>
                    <a:pt x="99" y="132"/>
                  </a:lnTo>
                  <a:lnTo>
                    <a:pt x="89" y="137"/>
                  </a:lnTo>
                  <a:lnTo>
                    <a:pt x="76" y="138"/>
                  </a:lnTo>
                  <a:lnTo>
                    <a:pt x="66" y="137"/>
                  </a:lnTo>
                  <a:lnTo>
                    <a:pt x="57" y="135"/>
                  </a:lnTo>
                  <a:lnTo>
                    <a:pt x="50" y="132"/>
                  </a:lnTo>
                  <a:lnTo>
                    <a:pt x="42" y="128"/>
                  </a:lnTo>
                  <a:lnTo>
                    <a:pt x="42" y="183"/>
                  </a:lnTo>
                  <a:lnTo>
                    <a:pt x="0" y="183"/>
                  </a:lnTo>
                  <a:lnTo>
                    <a:pt x="0" y="3"/>
                  </a:lnTo>
                  <a:lnTo>
                    <a:pt x="42" y="3"/>
                  </a:lnTo>
                  <a:lnTo>
                    <a:pt x="42" y="17"/>
                  </a:lnTo>
                  <a:lnTo>
                    <a:pt x="52" y="10"/>
                  </a:lnTo>
                  <a:lnTo>
                    <a:pt x="62" y="4"/>
                  </a:lnTo>
                  <a:lnTo>
                    <a:pt x="72" y="1"/>
                  </a:lnTo>
                  <a:lnTo>
                    <a:pt x="85" y="0"/>
                  </a:lnTo>
                  <a:lnTo>
                    <a:pt x="96" y="0"/>
                  </a:lnTo>
                  <a:lnTo>
                    <a:pt x="115" y="10"/>
                  </a:lnTo>
                  <a:lnTo>
                    <a:pt x="124" y="17"/>
                  </a:lnTo>
                  <a:lnTo>
                    <a:pt x="129" y="27"/>
                  </a:lnTo>
                  <a:lnTo>
                    <a:pt x="137" y="52"/>
                  </a:lnTo>
                  <a:lnTo>
                    <a:pt x="137" y="67"/>
                  </a:lnTo>
                  <a:close/>
                  <a:moveTo>
                    <a:pt x="93" y="67"/>
                  </a:moveTo>
                  <a:lnTo>
                    <a:pt x="92" y="50"/>
                  </a:lnTo>
                  <a:lnTo>
                    <a:pt x="86" y="40"/>
                  </a:lnTo>
                  <a:lnTo>
                    <a:pt x="79" y="33"/>
                  </a:lnTo>
                  <a:lnTo>
                    <a:pt x="66" y="31"/>
                  </a:lnTo>
                  <a:lnTo>
                    <a:pt x="60" y="31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42" y="105"/>
                  </a:lnTo>
                  <a:lnTo>
                    <a:pt x="46" y="106"/>
                  </a:lnTo>
                  <a:lnTo>
                    <a:pt x="50" y="106"/>
                  </a:lnTo>
                  <a:lnTo>
                    <a:pt x="56" y="108"/>
                  </a:lnTo>
                  <a:lnTo>
                    <a:pt x="60" y="108"/>
                  </a:lnTo>
                  <a:lnTo>
                    <a:pt x="75" y="106"/>
                  </a:lnTo>
                  <a:lnTo>
                    <a:pt x="85" y="98"/>
                  </a:lnTo>
                  <a:lnTo>
                    <a:pt x="92" y="86"/>
                  </a:lnTo>
                  <a:lnTo>
                    <a:pt x="93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6" name="Freeform 2999"/>
            <p:cNvSpPr>
              <a:spLocks noEditPoints="1"/>
            </p:cNvSpPr>
            <p:nvPr/>
          </p:nvSpPr>
          <p:spPr bwMode="auto">
            <a:xfrm>
              <a:off x="4092" y="4142"/>
              <a:ext cx="44" cy="46"/>
            </a:xfrm>
            <a:custGeom>
              <a:avLst/>
              <a:gdLst>
                <a:gd name="T0" fmla="*/ 91 w 132"/>
                <a:gd name="T1" fmla="*/ 73 h 138"/>
                <a:gd name="T2" fmla="*/ 72 w 132"/>
                <a:gd name="T3" fmla="*/ 75 h 138"/>
                <a:gd name="T4" fmla="*/ 56 w 132"/>
                <a:gd name="T5" fmla="*/ 78 h 138"/>
                <a:gd name="T6" fmla="*/ 46 w 132"/>
                <a:gd name="T7" fmla="*/ 83 h 138"/>
                <a:gd name="T8" fmla="*/ 43 w 132"/>
                <a:gd name="T9" fmla="*/ 93 h 138"/>
                <a:gd name="T10" fmla="*/ 44 w 132"/>
                <a:gd name="T11" fmla="*/ 101 h 138"/>
                <a:gd name="T12" fmla="*/ 47 w 132"/>
                <a:gd name="T13" fmla="*/ 105 h 138"/>
                <a:gd name="T14" fmla="*/ 55 w 132"/>
                <a:gd name="T15" fmla="*/ 109 h 138"/>
                <a:gd name="T16" fmla="*/ 66 w 132"/>
                <a:gd name="T17" fmla="*/ 111 h 138"/>
                <a:gd name="T18" fmla="*/ 79 w 132"/>
                <a:gd name="T19" fmla="*/ 108 h 138"/>
                <a:gd name="T20" fmla="*/ 91 w 132"/>
                <a:gd name="T21" fmla="*/ 101 h 138"/>
                <a:gd name="T22" fmla="*/ 86 w 132"/>
                <a:gd name="T23" fmla="*/ 124 h 138"/>
                <a:gd name="T24" fmla="*/ 76 w 132"/>
                <a:gd name="T25" fmla="*/ 131 h 138"/>
                <a:gd name="T26" fmla="*/ 66 w 132"/>
                <a:gd name="T27" fmla="*/ 135 h 138"/>
                <a:gd name="T28" fmla="*/ 52 w 132"/>
                <a:gd name="T29" fmla="*/ 138 h 138"/>
                <a:gd name="T30" fmla="*/ 27 w 132"/>
                <a:gd name="T31" fmla="*/ 137 h 138"/>
                <a:gd name="T32" fmla="*/ 3 w 132"/>
                <a:gd name="T33" fmla="*/ 114 h 138"/>
                <a:gd name="T34" fmla="*/ 1 w 132"/>
                <a:gd name="T35" fmla="*/ 83 h 138"/>
                <a:gd name="T36" fmla="*/ 14 w 132"/>
                <a:gd name="T37" fmla="*/ 65 h 138"/>
                <a:gd name="T38" fmla="*/ 37 w 132"/>
                <a:gd name="T39" fmla="*/ 55 h 138"/>
                <a:gd name="T40" fmla="*/ 72 w 132"/>
                <a:gd name="T41" fmla="*/ 50 h 138"/>
                <a:gd name="T42" fmla="*/ 91 w 132"/>
                <a:gd name="T43" fmla="*/ 47 h 138"/>
                <a:gd name="T44" fmla="*/ 82 w 132"/>
                <a:gd name="T45" fmla="*/ 33 h 138"/>
                <a:gd name="T46" fmla="*/ 55 w 132"/>
                <a:gd name="T47" fmla="*/ 29 h 138"/>
                <a:gd name="T48" fmla="*/ 33 w 132"/>
                <a:gd name="T49" fmla="*/ 33 h 138"/>
                <a:gd name="T50" fmla="*/ 16 w 132"/>
                <a:gd name="T51" fmla="*/ 37 h 138"/>
                <a:gd name="T52" fmla="*/ 11 w 132"/>
                <a:gd name="T53" fmla="*/ 6 h 138"/>
                <a:gd name="T54" fmla="*/ 33 w 132"/>
                <a:gd name="T55" fmla="*/ 3 h 138"/>
                <a:gd name="T56" fmla="*/ 63 w 132"/>
                <a:gd name="T57" fmla="*/ 0 h 138"/>
                <a:gd name="T58" fmla="*/ 106 w 132"/>
                <a:gd name="T59" fmla="*/ 6 h 138"/>
                <a:gd name="T60" fmla="*/ 124 w 132"/>
                <a:gd name="T61" fmla="*/ 17 h 138"/>
                <a:gd name="T62" fmla="*/ 132 w 132"/>
                <a:gd name="T63" fmla="*/ 46 h 138"/>
                <a:gd name="T64" fmla="*/ 91 w 132"/>
                <a:gd name="T65" fmla="*/ 1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" h="138">
                  <a:moveTo>
                    <a:pt x="91" y="101"/>
                  </a:moveTo>
                  <a:lnTo>
                    <a:pt x="91" y="73"/>
                  </a:lnTo>
                  <a:lnTo>
                    <a:pt x="80" y="75"/>
                  </a:lnTo>
                  <a:lnTo>
                    <a:pt x="72" y="75"/>
                  </a:lnTo>
                  <a:lnTo>
                    <a:pt x="62" y="76"/>
                  </a:lnTo>
                  <a:lnTo>
                    <a:pt x="56" y="78"/>
                  </a:lnTo>
                  <a:lnTo>
                    <a:pt x="50" y="80"/>
                  </a:lnTo>
                  <a:lnTo>
                    <a:pt x="46" y="83"/>
                  </a:lnTo>
                  <a:lnTo>
                    <a:pt x="44" y="88"/>
                  </a:lnTo>
                  <a:lnTo>
                    <a:pt x="43" y="93"/>
                  </a:lnTo>
                  <a:lnTo>
                    <a:pt x="43" y="98"/>
                  </a:lnTo>
                  <a:lnTo>
                    <a:pt x="44" y="101"/>
                  </a:lnTo>
                  <a:lnTo>
                    <a:pt x="44" y="103"/>
                  </a:lnTo>
                  <a:lnTo>
                    <a:pt x="47" y="105"/>
                  </a:lnTo>
                  <a:lnTo>
                    <a:pt x="50" y="108"/>
                  </a:lnTo>
                  <a:lnTo>
                    <a:pt x="55" y="109"/>
                  </a:lnTo>
                  <a:lnTo>
                    <a:pt x="59" y="109"/>
                  </a:lnTo>
                  <a:lnTo>
                    <a:pt x="66" y="111"/>
                  </a:lnTo>
                  <a:lnTo>
                    <a:pt x="72" y="109"/>
                  </a:lnTo>
                  <a:lnTo>
                    <a:pt x="79" y="108"/>
                  </a:lnTo>
                  <a:lnTo>
                    <a:pt x="85" y="105"/>
                  </a:lnTo>
                  <a:lnTo>
                    <a:pt x="91" y="101"/>
                  </a:lnTo>
                  <a:close/>
                  <a:moveTo>
                    <a:pt x="91" y="121"/>
                  </a:moveTo>
                  <a:lnTo>
                    <a:pt x="86" y="124"/>
                  </a:lnTo>
                  <a:lnTo>
                    <a:pt x="82" y="128"/>
                  </a:lnTo>
                  <a:lnTo>
                    <a:pt x="76" y="131"/>
                  </a:lnTo>
                  <a:lnTo>
                    <a:pt x="72" y="132"/>
                  </a:lnTo>
                  <a:lnTo>
                    <a:pt x="66" y="135"/>
                  </a:lnTo>
                  <a:lnTo>
                    <a:pt x="59" y="137"/>
                  </a:lnTo>
                  <a:lnTo>
                    <a:pt x="52" y="138"/>
                  </a:lnTo>
                  <a:lnTo>
                    <a:pt x="44" y="138"/>
                  </a:lnTo>
                  <a:lnTo>
                    <a:pt x="27" y="137"/>
                  </a:lnTo>
                  <a:lnTo>
                    <a:pt x="13" y="127"/>
                  </a:lnTo>
                  <a:lnTo>
                    <a:pt x="3" y="114"/>
                  </a:lnTo>
                  <a:lnTo>
                    <a:pt x="0" y="98"/>
                  </a:lnTo>
                  <a:lnTo>
                    <a:pt x="1" y="83"/>
                  </a:lnTo>
                  <a:lnTo>
                    <a:pt x="7" y="73"/>
                  </a:lnTo>
                  <a:lnTo>
                    <a:pt x="14" y="65"/>
                  </a:lnTo>
                  <a:lnTo>
                    <a:pt x="26" y="59"/>
                  </a:lnTo>
                  <a:lnTo>
                    <a:pt x="37" y="55"/>
                  </a:lnTo>
                  <a:lnTo>
                    <a:pt x="55" y="52"/>
                  </a:lnTo>
                  <a:lnTo>
                    <a:pt x="72" y="50"/>
                  </a:lnTo>
                  <a:lnTo>
                    <a:pt x="91" y="49"/>
                  </a:lnTo>
                  <a:lnTo>
                    <a:pt x="91" y="47"/>
                  </a:lnTo>
                  <a:lnTo>
                    <a:pt x="89" y="39"/>
                  </a:lnTo>
                  <a:lnTo>
                    <a:pt x="82" y="33"/>
                  </a:lnTo>
                  <a:lnTo>
                    <a:pt x="70" y="29"/>
                  </a:lnTo>
                  <a:lnTo>
                    <a:pt x="55" y="29"/>
                  </a:lnTo>
                  <a:lnTo>
                    <a:pt x="44" y="29"/>
                  </a:lnTo>
                  <a:lnTo>
                    <a:pt x="33" y="33"/>
                  </a:lnTo>
                  <a:lnTo>
                    <a:pt x="21" y="36"/>
                  </a:lnTo>
                  <a:lnTo>
                    <a:pt x="16" y="37"/>
                  </a:lnTo>
                  <a:lnTo>
                    <a:pt x="11" y="37"/>
                  </a:lnTo>
                  <a:lnTo>
                    <a:pt x="11" y="6"/>
                  </a:lnTo>
                  <a:lnTo>
                    <a:pt x="20" y="4"/>
                  </a:lnTo>
                  <a:lnTo>
                    <a:pt x="33" y="3"/>
                  </a:lnTo>
                  <a:lnTo>
                    <a:pt x="49" y="0"/>
                  </a:lnTo>
                  <a:lnTo>
                    <a:pt x="63" y="0"/>
                  </a:lnTo>
                  <a:lnTo>
                    <a:pt x="80" y="0"/>
                  </a:lnTo>
                  <a:lnTo>
                    <a:pt x="106" y="6"/>
                  </a:lnTo>
                  <a:lnTo>
                    <a:pt x="115" y="11"/>
                  </a:lnTo>
                  <a:lnTo>
                    <a:pt x="124" y="17"/>
                  </a:lnTo>
                  <a:lnTo>
                    <a:pt x="131" y="34"/>
                  </a:lnTo>
                  <a:lnTo>
                    <a:pt x="132" y="46"/>
                  </a:lnTo>
                  <a:lnTo>
                    <a:pt x="132" y="135"/>
                  </a:lnTo>
                  <a:lnTo>
                    <a:pt x="91" y="135"/>
                  </a:lnTo>
                  <a:lnTo>
                    <a:pt x="91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7" name="Freeform 3000"/>
            <p:cNvSpPr>
              <a:spLocks/>
            </p:cNvSpPr>
            <p:nvPr/>
          </p:nvSpPr>
          <p:spPr bwMode="auto">
            <a:xfrm>
              <a:off x="4146" y="4142"/>
              <a:ext cx="41" cy="46"/>
            </a:xfrm>
            <a:custGeom>
              <a:avLst/>
              <a:gdLst>
                <a:gd name="T0" fmla="*/ 78 w 122"/>
                <a:gd name="T1" fmla="*/ 138 h 138"/>
                <a:gd name="T2" fmla="*/ 62 w 122"/>
                <a:gd name="T3" fmla="*/ 138 h 138"/>
                <a:gd name="T4" fmla="*/ 46 w 122"/>
                <a:gd name="T5" fmla="*/ 134 h 138"/>
                <a:gd name="T6" fmla="*/ 33 w 122"/>
                <a:gd name="T7" fmla="*/ 129 h 138"/>
                <a:gd name="T8" fmla="*/ 22 w 122"/>
                <a:gd name="T9" fmla="*/ 122 h 138"/>
                <a:gd name="T10" fmla="*/ 12 w 122"/>
                <a:gd name="T11" fmla="*/ 112 h 138"/>
                <a:gd name="T12" fmla="*/ 6 w 122"/>
                <a:gd name="T13" fmla="*/ 101 h 138"/>
                <a:gd name="T14" fmla="*/ 2 w 122"/>
                <a:gd name="T15" fmla="*/ 86 h 138"/>
                <a:gd name="T16" fmla="*/ 0 w 122"/>
                <a:gd name="T17" fmla="*/ 70 h 138"/>
                <a:gd name="T18" fmla="*/ 2 w 122"/>
                <a:gd name="T19" fmla="*/ 52 h 138"/>
                <a:gd name="T20" fmla="*/ 6 w 122"/>
                <a:gd name="T21" fmla="*/ 37 h 138"/>
                <a:gd name="T22" fmla="*/ 13 w 122"/>
                <a:gd name="T23" fmla="*/ 26 h 138"/>
                <a:gd name="T24" fmla="*/ 23 w 122"/>
                <a:gd name="T25" fmla="*/ 16 h 138"/>
                <a:gd name="T26" fmla="*/ 35 w 122"/>
                <a:gd name="T27" fmla="*/ 8 h 138"/>
                <a:gd name="T28" fmla="*/ 48 w 122"/>
                <a:gd name="T29" fmla="*/ 4 h 138"/>
                <a:gd name="T30" fmla="*/ 62 w 122"/>
                <a:gd name="T31" fmla="*/ 0 h 138"/>
                <a:gd name="T32" fmla="*/ 76 w 122"/>
                <a:gd name="T33" fmla="*/ 0 h 138"/>
                <a:gd name="T34" fmla="*/ 89 w 122"/>
                <a:gd name="T35" fmla="*/ 0 h 138"/>
                <a:gd name="T36" fmla="*/ 102 w 122"/>
                <a:gd name="T37" fmla="*/ 3 h 138"/>
                <a:gd name="T38" fmla="*/ 112 w 122"/>
                <a:gd name="T39" fmla="*/ 6 h 138"/>
                <a:gd name="T40" fmla="*/ 122 w 122"/>
                <a:gd name="T41" fmla="*/ 10 h 138"/>
                <a:gd name="T42" fmla="*/ 122 w 122"/>
                <a:gd name="T43" fmla="*/ 46 h 138"/>
                <a:gd name="T44" fmla="*/ 117 w 122"/>
                <a:gd name="T45" fmla="*/ 46 h 138"/>
                <a:gd name="T46" fmla="*/ 114 w 122"/>
                <a:gd name="T47" fmla="*/ 44 h 138"/>
                <a:gd name="T48" fmla="*/ 111 w 122"/>
                <a:gd name="T49" fmla="*/ 42 h 138"/>
                <a:gd name="T50" fmla="*/ 107 w 122"/>
                <a:gd name="T51" fmla="*/ 39 h 138"/>
                <a:gd name="T52" fmla="*/ 102 w 122"/>
                <a:gd name="T53" fmla="*/ 36 h 138"/>
                <a:gd name="T54" fmla="*/ 98 w 122"/>
                <a:gd name="T55" fmla="*/ 33 h 138"/>
                <a:gd name="T56" fmla="*/ 92 w 122"/>
                <a:gd name="T57" fmla="*/ 31 h 138"/>
                <a:gd name="T58" fmla="*/ 86 w 122"/>
                <a:gd name="T59" fmla="*/ 30 h 138"/>
                <a:gd name="T60" fmla="*/ 78 w 122"/>
                <a:gd name="T61" fmla="*/ 30 h 138"/>
                <a:gd name="T62" fmla="*/ 63 w 122"/>
                <a:gd name="T63" fmla="*/ 31 h 138"/>
                <a:gd name="T64" fmla="*/ 52 w 122"/>
                <a:gd name="T65" fmla="*/ 40 h 138"/>
                <a:gd name="T66" fmla="*/ 45 w 122"/>
                <a:gd name="T67" fmla="*/ 53 h 138"/>
                <a:gd name="T68" fmla="*/ 43 w 122"/>
                <a:gd name="T69" fmla="*/ 70 h 138"/>
                <a:gd name="T70" fmla="*/ 45 w 122"/>
                <a:gd name="T71" fmla="*/ 88 h 138"/>
                <a:gd name="T72" fmla="*/ 53 w 122"/>
                <a:gd name="T73" fmla="*/ 99 h 138"/>
                <a:gd name="T74" fmla="*/ 63 w 122"/>
                <a:gd name="T75" fmla="*/ 106 h 138"/>
                <a:gd name="T76" fmla="*/ 79 w 122"/>
                <a:gd name="T77" fmla="*/ 108 h 138"/>
                <a:gd name="T78" fmla="*/ 86 w 122"/>
                <a:gd name="T79" fmla="*/ 108 h 138"/>
                <a:gd name="T80" fmla="*/ 94 w 122"/>
                <a:gd name="T81" fmla="*/ 106 h 138"/>
                <a:gd name="T82" fmla="*/ 99 w 122"/>
                <a:gd name="T83" fmla="*/ 105 h 138"/>
                <a:gd name="T84" fmla="*/ 104 w 122"/>
                <a:gd name="T85" fmla="*/ 102 h 138"/>
                <a:gd name="T86" fmla="*/ 108 w 122"/>
                <a:gd name="T87" fmla="*/ 101 h 138"/>
                <a:gd name="T88" fmla="*/ 111 w 122"/>
                <a:gd name="T89" fmla="*/ 98 h 138"/>
                <a:gd name="T90" fmla="*/ 114 w 122"/>
                <a:gd name="T91" fmla="*/ 95 h 138"/>
                <a:gd name="T92" fmla="*/ 117 w 122"/>
                <a:gd name="T93" fmla="*/ 92 h 138"/>
                <a:gd name="T94" fmla="*/ 122 w 122"/>
                <a:gd name="T95" fmla="*/ 92 h 138"/>
                <a:gd name="T96" fmla="*/ 122 w 122"/>
                <a:gd name="T97" fmla="*/ 128 h 138"/>
                <a:gd name="T98" fmla="*/ 112 w 122"/>
                <a:gd name="T99" fmla="*/ 132 h 138"/>
                <a:gd name="T100" fmla="*/ 102 w 122"/>
                <a:gd name="T101" fmla="*/ 135 h 138"/>
                <a:gd name="T102" fmla="*/ 91 w 122"/>
                <a:gd name="T103" fmla="*/ 138 h 138"/>
                <a:gd name="T104" fmla="*/ 78 w 122"/>
                <a:gd name="T10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" h="138">
                  <a:moveTo>
                    <a:pt x="78" y="138"/>
                  </a:moveTo>
                  <a:lnTo>
                    <a:pt x="62" y="138"/>
                  </a:lnTo>
                  <a:lnTo>
                    <a:pt x="46" y="134"/>
                  </a:lnTo>
                  <a:lnTo>
                    <a:pt x="33" y="129"/>
                  </a:lnTo>
                  <a:lnTo>
                    <a:pt x="22" y="122"/>
                  </a:lnTo>
                  <a:lnTo>
                    <a:pt x="12" y="112"/>
                  </a:lnTo>
                  <a:lnTo>
                    <a:pt x="6" y="101"/>
                  </a:lnTo>
                  <a:lnTo>
                    <a:pt x="2" y="86"/>
                  </a:lnTo>
                  <a:lnTo>
                    <a:pt x="0" y="70"/>
                  </a:lnTo>
                  <a:lnTo>
                    <a:pt x="2" y="52"/>
                  </a:lnTo>
                  <a:lnTo>
                    <a:pt x="6" y="37"/>
                  </a:lnTo>
                  <a:lnTo>
                    <a:pt x="13" y="26"/>
                  </a:lnTo>
                  <a:lnTo>
                    <a:pt x="23" y="16"/>
                  </a:lnTo>
                  <a:lnTo>
                    <a:pt x="35" y="8"/>
                  </a:lnTo>
                  <a:lnTo>
                    <a:pt x="48" y="4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89" y="0"/>
                  </a:lnTo>
                  <a:lnTo>
                    <a:pt x="102" y="3"/>
                  </a:lnTo>
                  <a:lnTo>
                    <a:pt x="112" y="6"/>
                  </a:lnTo>
                  <a:lnTo>
                    <a:pt x="122" y="10"/>
                  </a:lnTo>
                  <a:lnTo>
                    <a:pt x="122" y="46"/>
                  </a:lnTo>
                  <a:lnTo>
                    <a:pt x="117" y="46"/>
                  </a:lnTo>
                  <a:lnTo>
                    <a:pt x="114" y="44"/>
                  </a:lnTo>
                  <a:lnTo>
                    <a:pt x="111" y="42"/>
                  </a:lnTo>
                  <a:lnTo>
                    <a:pt x="107" y="39"/>
                  </a:lnTo>
                  <a:lnTo>
                    <a:pt x="102" y="36"/>
                  </a:lnTo>
                  <a:lnTo>
                    <a:pt x="98" y="33"/>
                  </a:lnTo>
                  <a:lnTo>
                    <a:pt x="92" y="31"/>
                  </a:lnTo>
                  <a:lnTo>
                    <a:pt x="86" y="30"/>
                  </a:lnTo>
                  <a:lnTo>
                    <a:pt x="78" y="30"/>
                  </a:lnTo>
                  <a:lnTo>
                    <a:pt x="63" y="31"/>
                  </a:lnTo>
                  <a:lnTo>
                    <a:pt x="52" y="40"/>
                  </a:lnTo>
                  <a:lnTo>
                    <a:pt x="45" y="53"/>
                  </a:lnTo>
                  <a:lnTo>
                    <a:pt x="43" y="70"/>
                  </a:lnTo>
                  <a:lnTo>
                    <a:pt x="45" y="88"/>
                  </a:lnTo>
                  <a:lnTo>
                    <a:pt x="53" y="99"/>
                  </a:lnTo>
                  <a:lnTo>
                    <a:pt x="63" y="106"/>
                  </a:lnTo>
                  <a:lnTo>
                    <a:pt x="79" y="108"/>
                  </a:lnTo>
                  <a:lnTo>
                    <a:pt x="86" y="108"/>
                  </a:lnTo>
                  <a:lnTo>
                    <a:pt x="94" y="106"/>
                  </a:lnTo>
                  <a:lnTo>
                    <a:pt x="99" y="105"/>
                  </a:lnTo>
                  <a:lnTo>
                    <a:pt x="104" y="102"/>
                  </a:lnTo>
                  <a:lnTo>
                    <a:pt x="108" y="101"/>
                  </a:lnTo>
                  <a:lnTo>
                    <a:pt x="111" y="98"/>
                  </a:lnTo>
                  <a:lnTo>
                    <a:pt x="114" y="95"/>
                  </a:lnTo>
                  <a:lnTo>
                    <a:pt x="117" y="92"/>
                  </a:lnTo>
                  <a:lnTo>
                    <a:pt x="122" y="92"/>
                  </a:lnTo>
                  <a:lnTo>
                    <a:pt x="122" y="128"/>
                  </a:lnTo>
                  <a:lnTo>
                    <a:pt x="112" y="132"/>
                  </a:lnTo>
                  <a:lnTo>
                    <a:pt x="102" y="135"/>
                  </a:lnTo>
                  <a:lnTo>
                    <a:pt x="91" y="138"/>
                  </a:lnTo>
                  <a:lnTo>
                    <a:pt x="78" y="1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8" name="Freeform 3001"/>
            <p:cNvSpPr>
              <a:spLocks noEditPoints="1"/>
            </p:cNvSpPr>
            <p:nvPr/>
          </p:nvSpPr>
          <p:spPr bwMode="auto">
            <a:xfrm>
              <a:off x="4196" y="4126"/>
              <a:ext cx="15" cy="61"/>
            </a:xfrm>
            <a:custGeom>
              <a:avLst/>
              <a:gdLst>
                <a:gd name="T0" fmla="*/ 43 w 44"/>
                <a:gd name="T1" fmla="*/ 183 h 183"/>
                <a:gd name="T2" fmla="*/ 1 w 44"/>
                <a:gd name="T3" fmla="*/ 183 h 183"/>
                <a:gd name="T4" fmla="*/ 1 w 44"/>
                <a:gd name="T5" fmla="*/ 51 h 183"/>
                <a:gd name="T6" fmla="*/ 43 w 44"/>
                <a:gd name="T7" fmla="*/ 51 h 183"/>
                <a:gd name="T8" fmla="*/ 43 w 44"/>
                <a:gd name="T9" fmla="*/ 183 h 183"/>
                <a:gd name="T10" fmla="*/ 44 w 44"/>
                <a:gd name="T11" fmla="*/ 32 h 183"/>
                <a:gd name="T12" fmla="*/ 0 w 44"/>
                <a:gd name="T13" fmla="*/ 32 h 183"/>
                <a:gd name="T14" fmla="*/ 0 w 44"/>
                <a:gd name="T15" fmla="*/ 0 h 183"/>
                <a:gd name="T16" fmla="*/ 44 w 44"/>
                <a:gd name="T17" fmla="*/ 0 h 183"/>
                <a:gd name="T18" fmla="*/ 44 w 44"/>
                <a:gd name="T19" fmla="*/ 3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183">
                  <a:moveTo>
                    <a:pt x="43" y="183"/>
                  </a:moveTo>
                  <a:lnTo>
                    <a:pt x="1" y="183"/>
                  </a:lnTo>
                  <a:lnTo>
                    <a:pt x="1" y="51"/>
                  </a:lnTo>
                  <a:lnTo>
                    <a:pt x="43" y="51"/>
                  </a:lnTo>
                  <a:lnTo>
                    <a:pt x="43" y="183"/>
                  </a:lnTo>
                  <a:close/>
                  <a:moveTo>
                    <a:pt x="44" y="32"/>
                  </a:moveTo>
                  <a:lnTo>
                    <a:pt x="0" y="3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0" name="Freeform 3003"/>
          <p:cNvSpPr>
            <a:spLocks/>
          </p:cNvSpPr>
          <p:nvPr/>
        </p:nvSpPr>
        <p:spPr bwMode="auto">
          <a:xfrm>
            <a:off x="6697663" y="6556376"/>
            <a:ext cx="52388" cy="92075"/>
          </a:xfrm>
          <a:custGeom>
            <a:avLst/>
            <a:gdLst>
              <a:gd name="T0" fmla="*/ 99 w 99"/>
              <a:gd name="T1" fmla="*/ 169 h 173"/>
              <a:gd name="T2" fmla="*/ 92 w 99"/>
              <a:gd name="T3" fmla="*/ 170 h 173"/>
              <a:gd name="T4" fmla="*/ 85 w 99"/>
              <a:gd name="T5" fmla="*/ 172 h 173"/>
              <a:gd name="T6" fmla="*/ 76 w 99"/>
              <a:gd name="T7" fmla="*/ 173 h 173"/>
              <a:gd name="T8" fmla="*/ 66 w 99"/>
              <a:gd name="T9" fmla="*/ 173 h 173"/>
              <a:gd name="T10" fmla="*/ 43 w 99"/>
              <a:gd name="T11" fmla="*/ 172 h 173"/>
              <a:gd name="T12" fmla="*/ 28 w 99"/>
              <a:gd name="T13" fmla="*/ 163 h 173"/>
              <a:gd name="T14" fmla="*/ 24 w 99"/>
              <a:gd name="T15" fmla="*/ 157 h 173"/>
              <a:gd name="T16" fmla="*/ 18 w 99"/>
              <a:gd name="T17" fmla="*/ 140 h 173"/>
              <a:gd name="T18" fmla="*/ 17 w 99"/>
              <a:gd name="T19" fmla="*/ 128 h 173"/>
              <a:gd name="T20" fmla="*/ 17 w 99"/>
              <a:gd name="T21" fmla="*/ 66 h 173"/>
              <a:gd name="T22" fmla="*/ 0 w 99"/>
              <a:gd name="T23" fmla="*/ 66 h 173"/>
              <a:gd name="T24" fmla="*/ 0 w 99"/>
              <a:gd name="T25" fmla="*/ 38 h 173"/>
              <a:gd name="T26" fmla="*/ 17 w 99"/>
              <a:gd name="T27" fmla="*/ 38 h 173"/>
              <a:gd name="T28" fmla="*/ 17 w 99"/>
              <a:gd name="T29" fmla="*/ 0 h 173"/>
              <a:gd name="T30" fmla="*/ 59 w 99"/>
              <a:gd name="T31" fmla="*/ 0 h 173"/>
              <a:gd name="T32" fmla="*/ 59 w 99"/>
              <a:gd name="T33" fmla="*/ 38 h 173"/>
              <a:gd name="T34" fmla="*/ 99 w 99"/>
              <a:gd name="T35" fmla="*/ 38 h 173"/>
              <a:gd name="T36" fmla="*/ 99 w 99"/>
              <a:gd name="T37" fmla="*/ 66 h 173"/>
              <a:gd name="T38" fmla="*/ 59 w 99"/>
              <a:gd name="T39" fmla="*/ 66 h 173"/>
              <a:gd name="T40" fmla="*/ 59 w 99"/>
              <a:gd name="T41" fmla="*/ 114 h 173"/>
              <a:gd name="T42" fmla="*/ 60 w 99"/>
              <a:gd name="T43" fmla="*/ 120 h 173"/>
              <a:gd name="T44" fmla="*/ 60 w 99"/>
              <a:gd name="T45" fmla="*/ 126 h 173"/>
              <a:gd name="T46" fmla="*/ 60 w 99"/>
              <a:gd name="T47" fmla="*/ 131 h 173"/>
              <a:gd name="T48" fmla="*/ 61 w 99"/>
              <a:gd name="T49" fmla="*/ 136 h 173"/>
              <a:gd name="T50" fmla="*/ 63 w 99"/>
              <a:gd name="T51" fmla="*/ 138 h 173"/>
              <a:gd name="T52" fmla="*/ 67 w 99"/>
              <a:gd name="T53" fmla="*/ 141 h 173"/>
              <a:gd name="T54" fmla="*/ 72 w 99"/>
              <a:gd name="T55" fmla="*/ 143 h 173"/>
              <a:gd name="T56" fmla="*/ 79 w 99"/>
              <a:gd name="T57" fmla="*/ 144 h 173"/>
              <a:gd name="T58" fmla="*/ 83 w 99"/>
              <a:gd name="T59" fmla="*/ 144 h 173"/>
              <a:gd name="T60" fmla="*/ 87 w 99"/>
              <a:gd name="T61" fmla="*/ 143 h 173"/>
              <a:gd name="T62" fmla="*/ 93 w 99"/>
              <a:gd name="T63" fmla="*/ 141 h 173"/>
              <a:gd name="T64" fmla="*/ 95 w 99"/>
              <a:gd name="T65" fmla="*/ 140 h 173"/>
              <a:gd name="T66" fmla="*/ 99 w 99"/>
              <a:gd name="T67" fmla="*/ 140 h 173"/>
              <a:gd name="T68" fmla="*/ 99 w 99"/>
              <a:gd name="T69" fmla="*/ 16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9" h="173">
                <a:moveTo>
                  <a:pt x="99" y="169"/>
                </a:moveTo>
                <a:lnTo>
                  <a:pt x="92" y="170"/>
                </a:lnTo>
                <a:lnTo>
                  <a:pt x="85" y="172"/>
                </a:lnTo>
                <a:lnTo>
                  <a:pt x="76" y="173"/>
                </a:lnTo>
                <a:lnTo>
                  <a:pt x="66" y="173"/>
                </a:lnTo>
                <a:lnTo>
                  <a:pt x="43" y="172"/>
                </a:lnTo>
                <a:lnTo>
                  <a:pt x="28" y="163"/>
                </a:lnTo>
                <a:lnTo>
                  <a:pt x="24" y="157"/>
                </a:lnTo>
                <a:lnTo>
                  <a:pt x="18" y="140"/>
                </a:lnTo>
                <a:lnTo>
                  <a:pt x="17" y="128"/>
                </a:lnTo>
                <a:lnTo>
                  <a:pt x="17" y="66"/>
                </a:lnTo>
                <a:lnTo>
                  <a:pt x="0" y="66"/>
                </a:lnTo>
                <a:lnTo>
                  <a:pt x="0" y="38"/>
                </a:lnTo>
                <a:lnTo>
                  <a:pt x="17" y="38"/>
                </a:lnTo>
                <a:lnTo>
                  <a:pt x="17" y="0"/>
                </a:lnTo>
                <a:lnTo>
                  <a:pt x="59" y="0"/>
                </a:lnTo>
                <a:lnTo>
                  <a:pt x="59" y="38"/>
                </a:lnTo>
                <a:lnTo>
                  <a:pt x="99" y="38"/>
                </a:lnTo>
                <a:lnTo>
                  <a:pt x="99" y="66"/>
                </a:lnTo>
                <a:lnTo>
                  <a:pt x="59" y="66"/>
                </a:lnTo>
                <a:lnTo>
                  <a:pt x="59" y="114"/>
                </a:lnTo>
                <a:lnTo>
                  <a:pt x="60" y="120"/>
                </a:lnTo>
                <a:lnTo>
                  <a:pt x="60" y="126"/>
                </a:lnTo>
                <a:lnTo>
                  <a:pt x="60" y="131"/>
                </a:lnTo>
                <a:lnTo>
                  <a:pt x="61" y="136"/>
                </a:lnTo>
                <a:lnTo>
                  <a:pt x="63" y="138"/>
                </a:lnTo>
                <a:lnTo>
                  <a:pt x="67" y="141"/>
                </a:lnTo>
                <a:lnTo>
                  <a:pt x="72" y="143"/>
                </a:lnTo>
                <a:lnTo>
                  <a:pt x="79" y="144"/>
                </a:lnTo>
                <a:lnTo>
                  <a:pt x="83" y="144"/>
                </a:lnTo>
                <a:lnTo>
                  <a:pt x="87" y="143"/>
                </a:lnTo>
                <a:lnTo>
                  <a:pt x="93" y="141"/>
                </a:lnTo>
                <a:lnTo>
                  <a:pt x="95" y="140"/>
                </a:lnTo>
                <a:lnTo>
                  <a:pt x="99" y="140"/>
                </a:lnTo>
                <a:lnTo>
                  <a:pt x="99" y="1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3004"/>
          <p:cNvSpPr>
            <a:spLocks/>
          </p:cNvSpPr>
          <p:nvPr/>
        </p:nvSpPr>
        <p:spPr bwMode="auto">
          <a:xfrm>
            <a:off x="6754813" y="6577013"/>
            <a:ext cx="77788" cy="95250"/>
          </a:xfrm>
          <a:custGeom>
            <a:avLst/>
            <a:gdLst>
              <a:gd name="T0" fmla="*/ 76 w 149"/>
              <a:gd name="T1" fmla="*/ 86 h 180"/>
              <a:gd name="T2" fmla="*/ 105 w 149"/>
              <a:gd name="T3" fmla="*/ 0 h 180"/>
              <a:gd name="T4" fmla="*/ 149 w 149"/>
              <a:gd name="T5" fmla="*/ 0 h 180"/>
              <a:gd name="T6" fmla="*/ 76 w 149"/>
              <a:gd name="T7" fmla="*/ 180 h 180"/>
              <a:gd name="T8" fmla="*/ 30 w 149"/>
              <a:gd name="T9" fmla="*/ 180 h 180"/>
              <a:gd name="T10" fmla="*/ 51 w 149"/>
              <a:gd name="T11" fmla="*/ 131 h 180"/>
              <a:gd name="T12" fmla="*/ 0 w 149"/>
              <a:gd name="T13" fmla="*/ 0 h 180"/>
              <a:gd name="T14" fmla="*/ 44 w 149"/>
              <a:gd name="T15" fmla="*/ 0 h 180"/>
              <a:gd name="T16" fmla="*/ 76 w 149"/>
              <a:gd name="T17" fmla="*/ 86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9" h="180">
                <a:moveTo>
                  <a:pt x="76" y="86"/>
                </a:moveTo>
                <a:lnTo>
                  <a:pt x="105" y="0"/>
                </a:lnTo>
                <a:lnTo>
                  <a:pt x="149" y="0"/>
                </a:lnTo>
                <a:lnTo>
                  <a:pt x="76" y="180"/>
                </a:lnTo>
                <a:lnTo>
                  <a:pt x="30" y="180"/>
                </a:lnTo>
                <a:lnTo>
                  <a:pt x="51" y="131"/>
                </a:lnTo>
                <a:lnTo>
                  <a:pt x="0" y="0"/>
                </a:lnTo>
                <a:lnTo>
                  <a:pt x="44" y="0"/>
                </a:lnTo>
                <a:lnTo>
                  <a:pt x="76" y="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3005"/>
          <p:cNvSpPr>
            <a:spLocks/>
          </p:cNvSpPr>
          <p:nvPr/>
        </p:nvSpPr>
        <p:spPr bwMode="auto">
          <a:xfrm>
            <a:off x="6880225" y="6556376"/>
            <a:ext cx="52388" cy="92075"/>
          </a:xfrm>
          <a:custGeom>
            <a:avLst/>
            <a:gdLst>
              <a:gd name="T0" fmla="*/ 99 w 99"/>
              <a:gd name="T1" fmla="*/ 169 h 173"/>
              <a:gd name="T2" fmla="*/ 92 w 99"/>
              <a:gd name="T3" fmla="*/ 170 h 173"/>
              <a:gd name="T4" fmla="*/ 85 w 99"/>
              <a:gd name="T5" fmla="*/ 172 h 173"/>
              <a:gd name="T6" fmla="*/ 76 w 99"/>
              <a:gd name="T7" fmla="*/ 173 h 173"/>
              <a:gd name="T8" fmla="*/ 66 w 99"/>
              <a:gd name="T9" fmla="*/ 173 h 173"/>
              <a:gd name="T10" fmla="*/ 44 w 99"/>
              <a:gd name="T11" fmla="*/ 172 h 173"/>
              <a:gd name="T12" fmla="*/ 30 w 99"/>
              <a:gd name="T13" fmla="*/ 163 h 173"/>
              <a:gd name="T14" fmla="*/ 24 w 99"/>
              <a:gd name="T15" fmla="*/ 157 h 173"/>
              <a:gd name="T16" fmla="*/ 18 w 99"/>
              <a:gd name="T17" fmla="*/ 140 h 173"/>
              <a:gd name="T18" fmla="*/ 17 w 99"/>
              <a:gd name="T19" fmla="*/ 128 h 173"/>
              <a:gd name="T20" fmla="*/ 17 w 99"/>
              <a:gd name="T21" fmla="*/ 66 h 173"/>
              <a:gd name="T22" fmla="*/ 0 w 99"/>
              <a:gd name="T23" fmla="*/ 66 h 173"/>
              <a:gd name="T24" fmla="*/ 0 w 99"/>
              <a:gd name="T25" fmla="*/ 38 h 173"/>
              <a:gd name="T26" fmla="*/ 17 w 99"/>
              <a:gd name="T27" fmla="*/ 38 h 173"/>
              <a:gd name="T28" fmla="*/ 17 w 99"/>
              <a:gd name="T29" fmla="*/ 0 h 173"/>
              <a:gd name="T30" fmla="*/ 60 w 99"/>
              <a:gd name="T31" fmla="*/ 0 h 173"/>
              <a:gd name="T32" fmla="*/ 60 w 99"/>
              <a:gd name="T33" fmla="*/ 38 h 173"/>
              <a:gd name="T34" fmla="*/ 99 w 99"/>
              <a:gd name="T35" fmla="*/ 38 h 173"/>
              <a:gd name="T36" fmla="*/ 99 w 99"/>
              <a:gd name="T37" fmla="*/ 66 h 173"/>
              <a:gd name="T38" fmla="*/ 60 w 99"/>
              <a:gd name="T39" fmla="*/ 66 h 173"/>
              <a:gd name="T40" fmla="*/ 60 w 99"/>
              <a:gd name="T41" fmla="*/ 114 h 173"/>
              <a:gd name="T42" fmla="*/ 60 w 99"/>
              <a:gd name="T43" fmla="*/ 120 h 173"/>
              <a:gd name="T44" fmla="*/ 60 w 99"/>
              <a:gd name="T45" fmla="*/ 126 h 173"/>
              <a:gd name="T46" fmla="*/ 60 w 99"/>
              <a:gd name="T47" fmla="*/ 131 h 173"/>
              <a:gd name="T48" fmla="*/ 62 w 99"/>
              <a:gd name="T49" fmla="*/ 136 h 173"/>
              <a:gd name="T50" fmla="*/ 64 w 99"/>
              <a:gd name="T51" fmla="*/ 138 h 173"/>
              <a:gd name="T52" fmla="*/ 67 w 99"/>
              <a:gd name="T53" fmla="*/ 141 h 173"/>
              <a:gd name="T54" fmla="*/ 72 w 99"/>
              <a:gd name="T55" fmla="*/ 143 h 173"/>
              <a:gd name="T56" fmla="*/ 80 w 99"/>
              <a:gd name="T57" fmla="*/ 144 h 173"/>
              <a:gd name="T58" fmla="*/ 83 w 99"/>
              <a:gd name="T59" fmla="*/ 144 h 173"/>
              <a:gd name="T60" fmla="*/ 87 w 99"/>
              <a:gd name="T61" fmla="*/ 143 h 173"/>
              <a:gd name="T62" fmla="*/ 93 w 99"/>
              <a:gd name="T63" fmla="*/ 141 h 173"/>
              <a:gd name="T64" fmla="*/ 96 w 99"/>
              <a:gd name="T65" fmla="*/ 140 h 173"/>
              <a:gd name="T66" fmla="*/ 99 w 99"/>
              <a:gd name="T67" fmla="*/ 140 h 173"/>
              <a:gd name="T68" fmla="*/ 99 w 99"/>
              <a:gd name="T69" fmla="*/ 16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9" h="173">
                <a:moveTo>
                  <a:pt x="99" y="169"/>
                </a:moveTo>
                <a:lnTo>
                  <a:pt x="92" y="170"/>
                </a:lnTo>
                <a:lnTo>
                  <a:pt x="85" y="172"/>
                </a:lnTo>
                <a:lnTo>
                  <a:pt x="76" y="173"/>
                </a:lnTo>
                <a:lnTo>
                  <a:pt x="66" y="173"/>
                </a:lnTo>
                <a:lnTo>
                  <a:pt x="44" y="172"/>
                </a:lnTo>
                <a:lnTo>
                  <a:pt x="30" y="163"/>
                </a:lnTo>
                <a:lnTo>
                  <a:pt x="24" y="157"/>
                </a:lnTo>
                <a:lnTo>
                  <a:pt x="18" y="140"/>
                </a:lnTo>
                <a:lnTo>
                  <a:pt x="17" y="128"/>
                </a:lnTo>
                <a:lnTo>
                  <a:pt x="17" y="66"/>
                </a:lnTo>
                <a:lnTo>
                  <a:pt x="0" y="66"/>
                </a:lnTo>
                <a:lnTo>
                  <a:pt x="0" y="38"/>
                </a:lnTo>
                <a:lnTo>
                  <a:pt x="17" y="38"/>
                </a:lnTo>
                <a:lnTo>
                  <a:pt x="17" y="0"/>
                </a:lnTo>
                <a:lnTo>
                  <a:pt x="60" y="0"/>
                </a:lnTo>
                <a:lnTo>
                  <a:pt x="60" y="38"/>
                </a:lnTo>
                <a:lnTo>
                  <a:pt x="99" y="38"/>
                </a:lnTo>
                <a:lnTo>
                  <a:pt x="99" y="66"/>
                </a:lnTo>
                <a:lnTo>
                  <a:pt x="60" y="66"/>
                </a:lnTo>
                <a:lnTo>
                  <a:pt x="60" y="114"/>
                </a:lnTo>
                <a:lnTo>
                  <a:pt x="60" y="120"/>
                </a:lnTo>
                <a:lnTo>
                  <a:pt x="60" y="126"/>
                </a:lnTo>
                <a:lnTo>
                  <a:pt x="60" y="131"/>
                </a:lnTo>
                <a:lnTo>
                  <a:pt x="62" y="136"/>
                </a:lnTo>
                <a:lnTo>
                  <a:pt x="64" y="138"/>
                </a:lnTo>
                <a:lnTo>
                  <a:pt x="67" y="141"/>
                </a:lnTo>
                <a:lnTo>
                  <a:pt x="72" y="143"/>
                </a:lnTo>
                <a:lnTo>
                  <a:pt x="80" y="144"/>
                </a:lnTo>
                <a:lnTo>
                  <a:pt x="83" y="144"/>
                </a:lnTo>
                <a:lnTo>
                  <a:pt x="87" y="143"/>
                </a:lnTo>
                <a:lnTo>
                  <a:pt x="93" y="141"/>
                </a:lnTo>
                <a:lnTo>
                  <a:pt x="96" y="140"/>
                </a:lnTo>
                <a:lnTo>
                  <a:pt x="99" y="140"/>
                </a:lnTo>
                <a:lnTo>
                  <a:pt x="99" y="1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3006"/>
          <p:cNvSpPr>
            <a:spLocks noEditPoints="1"/>
          </p:cNvSpPr>
          <p:nvPr/>
        </p:nvSpPr>
        <p:spPr bwMode="auto">
          <a:xfrm>
            <a:off x="6942138" y="6575426"/>
            <a:ext cx="76200" cy="73025"/>
          </a:xfrm>
          <a:custGeom>
            <a:avLst/>
            <a:gdLst>
              <a:gd name="T0" fmla="*/ 144 w 144"/>
              <a:gd name="T1" fmla="*/ 69 h 139"/>
              <a:gd name="T2" fmla="*/ 142 w 144"/>
              <a:gd name="T3" fmla="*/ 85 h 139"/>
              <a:gd name="T4" fmla="*/ 134 w 144"/>
              <a:gd name="T5" fmla="*/ 111 h 139"/>
              <a:gd name="T6" fmla="*/ 125 w 144"/>
              <a:gd name="T7" fmla="*/ 121 h 139"/>
              <a:gd name="T8" fmla="*/ 115 w 144"/>
              <a:gd name="T9" fmla="*/ 129 h 139"/>
              <a:gd name="T10" fmla="*/ 88 w 144"/>
              <a:gd name="T11" fmla="*/ 138 h 139"/>
              <a:gd name="T12" fmla="*/ 72 w 144"/>
              <a:gd name="T13" fmla="*/ 139 h 139"/>
              <a:gd name="T14" fmla="*/ 55 w 144"/>
              <a:gd name="T15" fmla="*/ 138 h 139"/>
              <a:gd name="T16" fmla="*/ 29 w 144"/>
              <a:gd name="T17" fmla="*/ 129 h 139"/>
              <a:gd name="T18" fmla="*/ 19 w 144"/>
              <a:gd name="T19" fmla="*/ 121 h 139"/>
              <a:gd name="T20" fmla="*/ 10 w 144"/>
              <a:gd name="T21" fmla="*/ 111 h 139"/>
              <a:gd name="T22" fmla="*/ 0 w 144"/>
              <a:gd name="T23" fmla="*/ 85 h 139"/>
              <a:gd name="T24" fmla="*/ 0 w 144"/>
              <a:gd name="T25" fmla="*/ 69 h 139"/>
              <a:gd name="T26" fmla="*/ 0 w 144"/>
              <a:gd name="T27" fmla="*/ 53 h 139"/>
              <a:gd name="T28" fmla="*/ 10 w 144"/>
              <a:gd name="T29" fmla="*/ 27 h 139"/>
              <a:gd name="T30" fmla="*/ 19 w 144"/>
              <a:gd name="T31" fmla="*/ 19 h 139"/>
              <a:gd name="T32" fmla="*/ 29 w 144"/>
              <a:gd name="T33" fmla="*/ 10 h 139"/>
              <a:gd name="T34" fmla="*/ 56 w 144"/>
              <a:gd name="T35" fmla="*/ 0 h 139"/>
              <a:gd name="T36" fmla="*/ 72 w 144"/>
              <a:gd name="T37" fmla="*/ 0 h 139"/>
              <a:gd name="T38" fmla="*/ 88 w 144"/>
              <a:gd name="T39" fmla="*/ 0 h 139"/>
              <a:gd name="T40" fmla="*/ 115 w 144"/>
              <a:gd name="T41" fmla="*/ 10 h 139"/>
              <a:gd name="T42" fmla="*/ 125 w 144"/>
              <a:gd name="T43" fmla="*/ 19 h 139"/>
              <a:gd name="T44" fmla="*/ 134 w 144"/>
              <a:gd name="T45" fmla="*/ 29 h 139"/>
              <a:gd name="T46" fmla="*/ 142 w 144"/>
              <a:gd name="T47" fmla="*/ 53 h 139"/>
              <a:gd name="T48" fmla="*/ 144 w 144"/>
              <a:gd name="T49" fmla="*/ 69 h 139"/>
              <a:gd name="T50" fmla="*/ 92 w 144"/>
              <a:gd name="T51" fmla="*/ 101 h 139"/>
              <a:gd name="T52" fmla="*/ 96 w 144"/>
              <a:gd name="T53" fmla="*/ 96 h 139"/>
              <a:gd name="T54" fmla="*/ 98 w 144"/>
              <a:gd name="T55" fmla="*/ 89 h 139"/>
              <a:gd name="T56" fmla="*/ 99 w 144"/>
              <a:gd name="T57" fmla="*/ 80 h 139"/>
              <a:gd name="T58" fmla="*/ 101 w 144"/>
              <a:gd name="T59" fmla="*/ 69 h 139"/>
              <a:gd name="T60" fmla="*/ 99 w 144"/>
              <a:gd name="T61" fmla="*/ 59 h 139"/>
              <a:gd name="T62" fmla="*/ 98 w 144"/>
              <a:gd name="T63" fmla="*/ 50 h 139"/>
              <a:gd name="T64" fmla="*/ 95 w 144"/>
              <a:gd name="T65" fmla="*/ 43 h 139"/>
              <a:gd name="T66" fmla="*/ 92 w 144"/>
              <a:gd name="T67" fmla="*/ 37 h 139"/>
              <a:gd name="T68" fmla="*/ 88 w 144"/>
              <a:gd name="T69" fmla="*/ 33 h 139"/>
              <a:gd name="T70" fmla="*/ 83 w 144"/>
              <a:gd name="T71" fmla="*/ 30 h 139"/>
              <a:gd name="T72" fmla="*/ 78 w 144"/>
              <a:gd name="T73" fmla="*/ 29 h 139"/>
              <a:gd name="T74" fmla="*/ 72 w 144"/>
              <a:gd name="T75" fmla="*/ 29 h 139"/>
              <a:gd name="T76" fmla="*/ 66 w 144"/>
              <a:gd name="T77" fmla="*/ 29 h 139"/>
              <a:gd name="T78" fmla="*/ 60 w 144"/>
              <a:gd name="T79" fmla="*/ 30 h 139"/>
              <a:gd name="T80" fmla="*/ 56 w 144"/>
              <a:gd name="T81" fmla="*/ 33 h 139"/>
              <a:gd name="T82" fmla="*/ 52 w 144"/>
              <a:gd name="T83" fmla="*/ 37 h 139"/>
              <a:gd name="T84" fmla="*/ 49 w 144"/>
              <a:gd name="T85" fmla="*/ 42 h 139"/>
              <a:gd name="T86" fmla="*/ 46 w 144"/>
              <a:gd name="T87" fmla="*/ 49 h 139"/>
              <a:gd name="T88" fmla="*/ 43 w 144"/>
              <a:gd name="T89" fmla="*/ 57 h 139"/>
              <a:gd name="T90" fmla="*/ 43 w 144"/>
              <a:gd name="T91" fmla="*/ 69 h 139"/>
              <a:gd name="T92" fmla="*/ 43 w 144"/>
              <a:gd name="T93" fmla="*/ 80 h 139"/>
              <a:gd name="T94" fmla="*/ 46 w 144"/>
              <a:gd name="T95" fmla="*/ 88 h 139"/>
              <a:gd name="T96" fmla="*/ 47 w 144"/>
              <a:gd name="T97" fmla="*/ 96 h 139"/>
              <a:gd name="T98" fmla="*/ 52 w 144"/>
              <a:gd name="T99" fmla="*/ 101 h 139"/>
              <a:gd name="T100" fmla="*/ 55 w 144"/>
              <a:gd name="T101" fmla="*/ 105 h 139"/>
              <a:gd name="T102" fmla="*/ 60 w 144"/>
              <a:gd name="T103" fmla="*/ 108 h 139"/>
              <a:gd name="T104" fmla="*/ 66 w 144"/>
              <a:gd name="T105" fmla="*/ 109 h 139"/>
              <a:gd name="T106" fmla="*/ 72 w 144"/>
              <a:gd name="T107" fmla="*/ 109 h 139"/>
              <a:gd name="T108" fmla="*/ 78 w 144"/>
              <a:gd name="T109" fmla="*/ 109 h 139"/>
              <a:gd name="T110" fmla="*/ 83 w 144"/>
              <a:gd name="T111" fmla="*/ 108 h 139"/>
              <a:gd name="T112" fmla="*/ 88 w 144"/>
              <a:gd name="T113" fmla="*/ 105 h 139"/>
              <a:gd name="T114" fmla="*/ 92 w 144"/>
              <a:gd name="T115" fmla="*/ 101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" h="139">
                <a:moveTo>
                  <a:pt x="144" y="69"/>
                </a:moveTo>
                <a:lnTo>
                  <a:pt x="142" y="85"/>
                </a:lnTo>
                <a:lnTo>
                  <a:pt x="134" y="111"/>
                </a:lnTo>
                <a:lnTo>
                  <a:pt x="125" y="121"/>
                </a:lnTo>
                <a:lnTo>
                  <a:pt x="115" y="129"/>
                </a:lnTo>
                <a:lnTo>
                  <a:pt x="88" y="138"/>
                </a:lnTo>
                <a:lnTo>
                  <a:pt x="72" y="139"/>
                </a:lnTo>
                <a:lnTo>
                  <a:pt x="55" y="138"/>
                </a:lnTo>
                <a:lnTo>
                  <a:pt x="29" y="129"/>
                </a:lnTo>
                <a:lnTo>
                  <a:pt x="19" y="121"/>
                </a:lnTo>
                <a:lnTo>
                  <a:pt x="10" y="111"/>
                </a:lnTo>
                <a:lnTo>
                  <a:pt x="0" y="85"/>
                </a:lnTo>
                <a:lnTo>
                  <a:pt x="0" y="69"/>
                </a:lnTo>
                <a:lnTo>
                  <a:pt x="0" y="53"/>
                </a:lnTo>
                <a:lnTo>
                  <a:pt x="10" y="27"/>
                </a:lnTo>
                <a:lnTo>
                  <a:pt x="19" y="19"/>
                </a:lnTo>
                <a:lnTo>
                  <a:pt x="29" y="10"/>
                </a:lnTo>
                <a:lnTo>
                  <a:pt x="56" y="0"/>
                </a:lnTo>
                <a:lnTo>
                  <a:pt x="72" y="0"/>
                </a:lnTo>
                <a:lnTo>
                  <a:pt x="88" y="0"/>
                </a:lnTo>
                <a:lnTo>
                  <a:pt x="115" y="10"/>
                </a:lnTo>
                <a:lnTo>
                  <a:pt x="125" y="19"/>
                </a:lnTo>
                <a:lnTo>
                  <a:pt x="134" y="29"/>
                </a:lnTo>
                <a:lnTo>
                  <a:pt x="142" y="53"/>
                </a:lnTo>
                <a:lnTo>
                  <a:pt x="144" y="69"/>
                </a:lnTo>
                <a:close/>
                <a:moveTo>
                  <a:pt x="92" y="101"/>
                </a:moveTo>
                <a:lnTo>
                  <a:pt x="96" y="96"/>
                </a:lnTo>
                <a:lnTo>
                  <a:pt x="98" y="89"/>
                </a:lnTo>
                <a:lnTo>
                  <a:pt x="99" y="80"/>
                </a:lnTo>
                <a:lnTo>
                  <a:pt x="101" y="69"/>
                </a:lnTo>
                <a:lnTo>
                  <a:pt x="99" y="59"/>
                </a:lnTo>
                <a:lnTo>
                  <a:pt x="98" y="50"/>
                </a:lnTo>
                <a:lnTo>
                  <a:pt x="95" y="43"/>
                </a:lnTo>
                <a:lnTo>
                  <a:pt x="92" y="37"/>
                </a:lnTo>
                <a:lnTo>
                  <a:pt x="88" y="33"/>
                </a:lnTo>
                <a:lnTo>
                  <a:pt x="83" y="30"/>
                </a:lnTo>
                <a:lnTo>
                  <a:pt x="78" y="29"/>
                </a:lnTo>
                <a:lnTo>
                  <a:pt x="72" y="29"/>
                </a:lnTo>
                <a:lnTo>
                  <a:pt x="66" y="29"/>
                </a:lnTo>
                <a:lnTo>
                  <a:pt x="60" y="30"/>
                </a:lnTo>
                <a:lnTo>
                  <a:pt x="56" y="33"/>
                </a:lnTo>
                <a:lnTo>
                  <a:pt x="52" y="37"/>
                </a:lnTo>
                <a:lnTo>
                  <a:pt x="49" y="42"/>
                </a:lnTo>
                <a:lnTo>
                  <a:pt x="46" y="49"/>
                </a:lnTo>
                <a:lnTo>
                  <a:pt x="43" y="57"/>
                </a:lnTo>
                <a:lnTo>
                  <a:pt x="43" y="69"/>
                </a:lnTo>
                <a:lnTo>
                  <a:pt x="43" y="80"/>
                </a:lnTo>
                <a:lnTo>
                  <a:pt x="46" y="88"/>
                </a:lnTo>
                <a:lnTo>
                  <a:pt x="47" y="96"/>
                </a:lnTo>
                <a:lnTo>
                  <a:pt x="52" y="101"/>
                </a:lnTo>
                <a:lnTo>
                  <a:pt x="55" y="105"/>
                </a:lnTo>
                <a:lnTo>
                  <a:pt x="60" y="108"/>
                </a:lnTo>
                <a:lnTo>
                  <a:pt x="66" y="109"/>
                </a:lnTo>
                <a:lnTo>
                  <a:pt x="72" y="109"/>
                </a:lnTo>
                <a:lnTo>
                  <a:pt x="78" y="109"/>
                </a:lnTo>
                <a:lnTo>
                  <a:pt x="83" y="108"/>
                </a:lnTo>
                <a:lnTo>
                  <a:pt x="88" y="105"/>
                </a:lnTo>
                <a:lnTo>
                  <a:pt x="92" y="1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3007"/>
          <p:cNvSpPr>
            <a:spLocks/>
          </p:cNvSpPr>
          <p:nvPr/>
        </p:nvSpPr>
        <p:spPr bwMode="auto">
          <a:xfrm>
            <a:off x="7073900" y="6553201"/>
            <a:ext cx="79375" cy="95250"/>
          </a:xfrm>
          <a:custGeom>
            <a:avLst/>
            <a:gdLst>
              <a:gd name="T0" fmla="*/ 148 w 150"/>
              <a:gd name="T1" fmla="*/ 134 h 180"/>
              <a:gd name="T2" fmla="*/ 128 w 150"/>
              <a:gd name="T3" fmla="*/ 164 h 180"/>
              <a:gd name="T4" fmla="*/ 86 w 150"/>
              <a:gd name="T5" fmla="*/ 180 h 180"/>
              <a:gd name="T6" fmla="*/ 47 w 150"/>
              <a:gd name="T7" fmla="*/ 180 h 180"/>
              <a:gd name="T8" fmla="*/ 14 w 150"/>
              <a:gd name="T9" fmla="*/ 173 h 180"/>
              <a:gd name="T10" fmla="*/ 0 w 150"/>
              <a:gd name="T11" fmla="*/ 125 h 180"/>
              <a:gd name="T12" fmla="*/ 20 w 150"/>
              <a:gd name="T13" fmla="*/ 135 h 180"/>
              <a:gd name="T14" fmla="*/ 53 w 150"/>
              <a:gd name="T15" fmla="*/ 147 h 180"/>
              <a:gd name="T16" fmla="*/ 73 w 150"/>
              <a:gd name="T17" fmla="*/ 148 h 180"/>
              <a:gd name="T18" fmla="*/ 86 w 150"/>
              <a:gd name="T19" fmla="*/ 147 h 180"/>
              <a:gd name="T20" fmla="*/ 96 w 150"/>
              <a:gd name="T21" fmla="*/ 143 h 180"/>
              <a:gd name="T22" fmla="*/ 102 w 150"/>
              <a:gd name="T23" fmla="*/ 135 h 180"/>
              <a:gd name="T24" fmla="*/ 102 w 150"/>
              <a:gd name="T25" fmla="*/ 125 h 180"/>
              <a:gd name="T26" fmla="*/ 92 w 150"/>
              <a:gd name="T27" fmla="*/ 117 h 180"/>
              <a:gd name="T28" fmla="*/ 73 w 150"/>
              <a:gd name="T29" fmla="*/ 112 h 180"/>
              <a:gd name="T30" fmla="*/ 52 w 150"/>
              <a:gd name="T31" fmla="*/ 107 h 180"/>
              <a:gd name="T32" fmla="*/ 23 w 150"/>
              <a:gd name="T33" fmla="*/ 97 h 180"/>
              <a:gd name="T34" fmla="*/ 3 w 150"/>
              <a:gd name="T35" fmla="*/ 72 h 180"/>
              <a:gd name="T36" fmla="*/ 1 w 150"/>
              <a:gd name="T37" fmla="*/ 43 h 180"/>
              <a:gd name="T38" fmla="*/ 23 w 150"/>
              <a:gd name="T39" fmla="*/ 14 h 180"/>
              <a:gd name="T40" fmla="*/ 62 w 150"/>
              <a:gd name="T41" fmla="*/ 0 h 180"/>
              <a:gd name="T42" fmla="*/ 96 w 150"/>
              <a:gd name="T43" fmla="*/ 0 h 180"/>
              <a:gd name="T44" fmla="*/ 130 w 150"/>
              <a:gd name="T45" fmla="*/ 6 h 180"/>
              <a:gd name="T46" fmla="*/ 143 w 150"/>
              <a:gd name="T47" fmla="*/ 52 h 180"/>
              <a:gd name="T48" fmla="*/ 127 w 150"/>
              <a:gd name="T49" fmla="*/ 43 h 180"/>
              <a:gd name="T50" fmla="*/ 96 w 150"/>
              <a:gd name="T51" fmla="*/ 32 h 180"/>
              <a:gd name="T52" fmla="*/ 75 w 150"/>
              <a:gd name="T53" fmla="*/ 32 h 180"/>
              <a:gd name="T54" fmla="*/ 63 w 150"/>
              <a:gd name="T55" fmla="*/ 33 h 180"/>
              <a:gd name="T56" fmla="*/ 55 w 150"/>
              <a:gd name="T57" fmla="*/ 38 h 180"/>
              <a:gd name="T58" fmla="*/ 47 w 150"/>
              <a:gd name="T59" fmla="*/ 45 h 180"/>
              <a:gd name="T60" fmla="*/ 49 w 150"/>
              <a:gd name="T61" fmla="*/ 55 h 180"/>
              <a:gd name="T62" fmla="*/ 59 w 150"/>
              <a:gd name="T63" fmla="*/ 63 h 180"/>
              <a:gd name="T64" fmla="*/ 82 w 150"/>
              <a:gd name="T65" fmla="*/ 68 h 180"/>
              <a:gd name="T66" fmla="*/ 101 w 150"/>
              <a:gd name="T67" fmla="*/ 72 h 180"/>
              <a:gd name="T68" fmla="*/ 128 w 150"/>
              <a:gd name="T69" fmla="*/ 82 h 180"/>
              <a:gd name="T70" fmla="*/ 148 w 150"/>
              <a:gd name="T71" fmla="*/ 105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0" h="180">
                <a:moveTo>
                  <a:pt x="150" y="122"/>
                </a:moveTo>
                <a:lnTo>
                  <a:pt x="148" y="134"/>
                </a:lnTo>
                <a:lnTo>
                  <a:pt x="137" y="156"/>
                </a:lnTo>
                <a:lnTo>
                  <a:pt x="128" y="164"/>
                </a:lnTo>
                <a:lnTo>
                  <a:pt x="115" y="171"/>
                </a:lnTo>
                <a:lnTo>
                  <a:pt x="86" y="180"/>
                </a:lnTo>
                <a:lnTo>
                  <a:pt x="68" y="180"/>
                </a:lnTo>
                <a:lnTo>
                  <a:pt x="47" y="180"/>
                </a:lnTo>
                <a:lnTo>
                  <a:pt x="30" y="176"/>
                </a:lnTo>
                <a:lnTo>
                  <a:pt x="14" y="173"/>
                </a:lnTo>
                <a:lnTo>
                  <a:pt x="0" y="167"/>
                </a:lnTo>
                <a:lnTo>
                  <a:pt x="0" y="125"/>
                </a:lnTo>
                <a:lnTo>
                  <a:pt x="6" y="125"/>
                </a:lnTo>
                <a:lnTo>
                  <a:pt x="20" y="135"/>
                </a:lnTo>
                <a:lnTo>
                  <a:pt x="36" y="143"/>
                </a:lnTo>
                <a:lnTo>
                  <a:pt x="53" y="147"/>
                </a:lnTo>
                <a:lnTo>
                  <a:pt x="69" y="148"/>
                </a:lnTo>
                <a:lnTo>
                  <a:pt x="73" y="148"/>
                </a:lnTo>
                <a:lnTo>
                  <a:pt x="81" y="147"/>
                </a:lnTo>
                <a:lnTo>
                  <a:pt x="86" y="147"/>
                </a:lnTo>
                <a:lnTo>
                  <a:pt x="91" y="145"/>
                </a:lnTo>
                <a:lnTo>
                  <a:pt x="96" y="143"/>
                </a:lnTo>
                <a:lnTo>
                  <a:pt x="99" y="140"/>
                </a:lnTo>
                <a:lnTo>
                  <a:pt x="102" y="135"/>
                </a:lnTo>
                <a:lnTo>
                  <a:pt x="104" y="130"/>
                </a:lnTo>
                <a:lnTo>
                  <a:pt x="102" y="125"/>
                </a:lnTo>
                <a:lnTo>
                  <a:pt x="98" y="121"/>
                </a:lnTo>
                <a:lnTo>
                  <a:pt x="92" y="117"/>
                </a:lnTo>
                <a:lnTo>
                  <a:pt x="83" y="114"/>
                </a:lnTo>
                <a:lnTo>
                  <a:pt x="73" y="112"/>
                </a:lnTo>
                <a:lnTo>
                  <a:pt x="63" y="109"/>
                </a:lnTo>
                <a:lnTo>
                  <a:pt x="52" y="107"/>
                </a:lnTo>
                <a:lnTo>
                  <a:pt x="43" y="104"/>
                </a:lnTo>
                <a:lnTo>
                  <a:pt x="23" y="97"/>
                </a:lnTo>
                <a:lnTo>
                  <a:pt x="11" y="85"/>
                </a:lnTo>
                <a:lnTo>
                  <a:pt x="3" y="72"/>
                </a:lnTo>
                <a:lnTo>
                  <a:pt x="1" y="55"/>
                </a:lnTo>
                <a:lnTo>
                  <a:pt x="1" y="43"/>
                </a:lnTo>
                <a:lnTo>
                  <a:pt x="13" y="23"/>
                </a:lnTo>
                <a:lnTo>
                  <a:pt x="23" y="14"/>
                </a:lnTo>
                <a:lnTo>
                  <a:pt x="35" y="7"/>
                </a:lnTo>
                <a:lnTo>
                  <a:pt x="62" y="0"/>
                </a:lnTo>
                <a:lnTo>
                  <a:pt x="79" y="0"/>
                </a:lnTo>
                <a:lnTo>
                  <a:pt x="96" y="0"/>
                </a:lnTo>
                <a:lnTo>
                  <a:pt x="114" y="3"/>
                </a:lnTo>
                <a:lnTo>
                  <a:pt x="130" y="6"/>
                </a:lnTo>
                <a:lnTo>
                  <a:pt x="143" y="12"/>
                </a:lnTo>
                <a:lnTo>
                  <a:pt x="143" y="52"/>
                </a:lnTo>
                <a:lnTo>
                  <a:pt x="138" y="52"/>
                </a:lnTo>
                <a:lnTo>
                  <a:pt x="127" y="43"/>
                </a:lnTo>
                <a:lnTo>
                  <a:pt x="112" y="38"/>
                </a:lnTo>
                <a:lnTo>
                  <a:pt x="96" y="32"/>
                </a:lnTo>
                <a:lnTo>
                  <a:pt x="81" y="32"/>
                </a:lnTo>
                <a:lnTo>
                  <a:pt x="75" y="32"/>
                </a:lnTo>
                <a:lnTo>
                  <a:pt x="69" y="32"/>
                </a:lnTo>
                <a:lnTo>
                  <a:pt x="63" y="33"/>
                </a:lnTo>
                <a:lnTo>
                  <a:pt x="59" y="35"/>
                </a:lnTo>
                <a:lnTo>
                  <a:pt x="55" y="38"/>
                </a:lnTo>
                <a:lnTo>
                  <a:pt x="50" y="40"/>
                </a:lnTo>
                <a:lnTo>
                  <a:pt x="47" y="45"/>
                </a:lnTo>
                <a:lnTo>
                  <a:pt x="47" y="49"/>
                </a:lnTo>
                <a:lnTo>
                  <a:pt x="49" y="55"/>
                </a:lnTo>
                <a:lnTo>
                  <a:pt x="53" y="59"/>
                </a:lnTo>
                <a:lnTo>
                  <a:pt x="59" y="63"/>
                </a:lnTo>
                <a:lnTo>
                  <a:pt x="73" y="66"/>
                </a:lnTo>
                <a:lnTo>
                  <a:pt x="82" y="68"/>
                </a:lnTo>
                <a:lnTo>
                  <a:pt x="91" y="69"/>
                </a:lnTo>
                <a:lnTo>
                  <a:pt x="101" y="72"/>
                </a:lnTo>
                <a:lnTo>
                  <a:pt x="111" y="75"/>
                </a:lnTo>
                <a:lnTo>
                  <a:pt x="128" y="82"/>
                </a:lnTo>
                <a:lnTo>
                  <a:pt x="140" y="92"/>
                </a:lnTo>
                <a:lnTo>
                  <a:pt x="148" y="105"/>
                </a:lnTo>
                <a:lnTo>
                  <a:pt x="150" y="1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3008"/>
          <p:cNvSpPr>
            <a:spLocks/>
          </p:cNvSpPr>
          <p:nvPr/>
        </p:nvSpPr>
        <p:spPr bwMode="auto">
          <a:xfrm>
            <a:off x="7159625" y="6556376"/>
            <a:ext cx="52388" cy="92075"/>
          </a:xfrm>
          <a:custGeom>
            <a:avLst/>
            <a:gdLst>
              <a:gd name="T0" fmla="*/ 99 w 99"/>
              <a:gd name="T1" fmla="*/ 169 h 173"/>
              <a:gd name="T2" fmla="*/ 92 w 99"/>
              <a:gd name="T3" fmla="*/ 170 h 173"/>
              <a:gd name="T4" fmla="*/ 85 w 99"/>
              <a:gd name="T5" fmla="*/ 172 h 173"/>
              <a:gd name="T6" fmla="*/ 76 w 99"/>
              <a:gd name="T7" fmla="*/ 173 h 173"/>
              <a:gd name="T8" fmla="*/ 66 w 99"/>
              <a:gd name="T9" fmla="*/ 173 h 173"/>
              <a:gd name="T10" fmla="*/ 43 w 99"/>
              <a:gd name="T11" fmla="*/ 172 h 173"/>
              <a:gd name="T12" fmla="*/ 30 w 99"/>
              <a:gd name="T13" fmla="*/ 163 h 173"/>
              <a:gd name="T14" fmla="*/ 24 w 99"/>
              <a:gd name="T15" fmla="*/ 157 h 173"/>
              <a:gd name="T16" fmla="*/ 18 w 99"/>
              <a:gd name="T17" fmla="*/ 140 h 173"/>
              <a:gd name="T18" fmla="*/ 17 w 99"/>
              <a:gd name="T19" fmla="*/ 128 h 173"/>
              <a:gd name="T20" fmla="*/ 17 w 99"/>
              <a:gd name="T21" fmla="*/ 66 h 173"/>
              <a:gd name="T22" fmla="*/ 0 w 99"/>
              <a:gd name="T23" fmla="*/ 66 h 173"/>
              <a:gd name="T24" fmla="*/ 0 w 99"/>
              <a:gd name="T25" fmla="*/ 38 h 173"/>
              <a:gd name="T26" fmla="*/ 17 w 99"/>
              <a:gd name="T27" fmla="*/ 38 h 173"/>
              <a:gd name="T28" fmla="*/ 17 w 99"/>
              <a:gd name="T29" fmla="*/ 0 h 173"/>
              <a:gd name="T30" fmla="*/ 60 w 99"/>
              <a:gd name="T31" fmla="*/ 0 h 173"/>
              <a:gd name="T32" fmla="*/ 60 w 99"/>
              <a:gd name="T33" fmla="*/ 38 h 173"/>
              <a:gd name="T34" fmla="*/ 99 w 99"/>
              <a:gd name="T35" fmla="*/ 38 h 173"/>
              <a:gd name="T36" fmla="*/ 99 w 99"/>
              <a:gd name="T37" fmla="*/ 66 h 173"/>
              <a:gd name="T38" fmla="*/ 60 w 99"/>
              <a:gd name="T39" fmla="*/ 66 h 173"/>
              <a:gd name="T40" fmla="*/ 60 w 99"/>
              <a:gd name="T41" fmla="*/ 114 h 173"/>
              <a:gd name="T42" fmla="*/ 60 w 99"/>
              <a:gd name="T43" fmla="*/ 120 h 173"/>
              <a:gd name="T44" fmla="*/ 60 w 99"/>
              <a:gd name="T45" fmla="*/ 126 h 173"/>
              <a:gd name="T46" fmla="*/ 60 w 99"/>
              <a:gd name="T47" fmla="*/ 131 h 173"/>
              <a:gd name="T48" fmla="*/ 62 w 99"/>
              <a:gd name="T49" fmla="*/ 136 h 173"/>
              <a:gd name="T50" fmla="*/ 63 w 99"/>
              <a:gd name="T51" fmla="*/ 138 h 173"/>
              <a:gd name="T52" fmla="*/ 67 w 99"/>
              <a:gd name="T53" fmla="*/ 141 h 173"/>
              <a:gd name="T54" fmla="*/ 72 w 99"/>
              <a:gd name="T55" fmla="*/ 143 h 173"/>
              <a:gd name="T56" fmla="*/ 79 w 99"/>
              <a:gd name="T57" fmla="*/ 144 h 173"/>
              <a:gd name="T58" fmla="*/ 83 w 99"/>
              <a:gd name="T59" fmla="*/ 144 h 173"/>
              <a:gd name="T60" fmla="*/ 88 w 99"/>
              <a:gd name="T61" fmla="*/ 143 h 173"/>
              <a:gd name="T62" fmla="*/ 93 w 99"/>
              <a:gd name="T63" fmla="*/ 141 h 173"/>
              <a:gd name="T64" fmla="*/ 96 w 99"/>
              <a:gd name="T65" fmla="*/ 140 h 173"/>
              <a:gd name="T66" fmla="*/ 99 w 99"/>
              <a:gd name="T67" fmla="*/ 140 h 173"/>
              <a:gd name="T68" fmla="*/ 99 w 99"/>
              <a:gd name="T69" fmla="*/ 16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9" h="173">
                <a:moveTo>
                  <a:pt x="99" y="169"/>
                </a:moveTo>
                <a:lnTo>
                  <a:pt x="92" y="170"/>
                </a:lnTo>
                <a:lnTo>
                  <a:pt x="85" y="172"/>
                </a:lnTo>
                <a:lnTo>
                  <a:pt x="76" y="173"/>
                </a:lnTo>
                <a:lnTo>
                  <a:pt x="66" y="173"/>
                </a:lnTo>
                <a:lnTo>
                  <a:pt x="43" y="172"/>
                </a:lnTo>
                <a:lnTo>
                  <a:pt x="30" y="163"/>
                </a:lnTo>
                <a:lnTo>
                  <a:pt x="24" y="157"/>
                </a:lnTo>
                <a:lnTo>
                  <a:pt x="18" y="140"/>
                </a:lnTo>
                <a:lnTo>
                  <a:pt x="17" y="128"/>
                </a:lnTo>
                <a:lnTo>
                  <a:pt x="17" y="66"/>
                </a:lnTo>
                <a:lnTo>
                  <a:pt x="0" y="66"/>
                </a:lnTo>
                <a:lnTo>
                  <a:pt x="0" y="38"/>
                </a:lnTo>
                <a:lnTo>
                  <a:pt x="17" y="38"/>
                </a:lnTo>
                <a:lnTo>
                  <a:pt x="17" y="0"/>
                </a:lnTo>
                <a:lnTo>
                  <a:pt x="60" y="0"/>
                </a:lnTo>
                <a:lnTo>
                  <a:pt x="60" y="38"/>
                </a:lnTo>
                <a:lnTo>
                  <a:pt x="99" y="38"/>
                </a:lnTo>
                <a:lnTo>
                  <a:pt x="99" y="66"/>
                </a:lnTo>
                <a:lnTo>
                  <a:pt x="60" y="66"/>
                </a:lnTo>
                <a:lnTo>
                  <a:pt x="60" y="114"/>
                </a:lnTo>
                <a:lnTo>
                  <a:pt x="60" y="120"/>
                </a:lnTo>
                <a:lnTo>
                  <a:pt x="60" y="126"/>
                </a:lnTo>
                <a:lnTo>
                  <a:pt x="60" y="131"/>
                </a:lnTo>
                <a:lnTo>
                  <a:pt x="62" y="136"/>
                </a:lnTo>
                <a:lnTo>
                  <a:pt x="63" y="138"/>
                </a:lnTo>
                <a:lnTo>
                  <a:pt x="67" y="141"/>
                </a:lnTo>
                <a:lnTo>
                  <a:pt x="72" y="143"/>
                </a:lnTo>
                <a:lnTo>
                  <a:pt x="79" y="144"/>
                </a:lnTo>
                <a:lnTo>
                  <a:pt x="83" y="144"/>
                </a:lnTo>
                <a:lnTo>
                  <a:pt x="88" y="143"/>
                </a:lnTo>
                <a:lnTo>
                  <a:pt x="93" y="141"/>
                </a:lnTo>
                <a:lnTo>
                  <a:pt x="96" y="140"/>
                </a:lnTo>
                <a:lnTo>
                  <a:pt x="99" y="140"/>
                </a:lnTo>
                <a:lnTo>
                  <a:pt x="99" y="1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3009"/>
          <p:cNvSpPr>
            <a:spLocks noEditPoints="1"/>
          </p:cNvSpPr>
          <p:nvPr/>
        </p:nvSpPr>
        <p:spPr bwMode="auto">
          <a:xfrm>
            <a:off x="7219950" y="6575426"/>
            <a:ext cx="76200" cy="73025"/>
          </a:xfrm>
          <a:custGeom>
            <a:avLst/>
            <a:gdLst>
              <a:gd name="T0" fmla="*/ 144 w 144"/>
              <a:gd name="T1" fmla="*/ 69 h 139"/>
              <a:gd name="T2" fmla="*/ 142 w 144"/>
              <a:gd name="T3" fmla="*/ 85 h 139"/>
              <a:gd name="T4" fmla="*/ 134 w 144"/>
              <a:gd name="T5" fmla="*/ 111 h 139"/>
              <a:gd name="T6" fmla="*/ 125 w 144"/>
              <a:gd name="T7" fmla="*/ 121 h 139"/>
              <a:gd name="T8" fmla="*/ 115 w 144"/>
              <a:gd name="T9" fmla="*/ 129 h 139"/>
              <a:gd name="T10" fmla="*/ 88 w 144"/>
              <a:gd name="T11" fmla="*/ 138 h 139"/>
              <a:gd name="T12" fmla="*/ 72 w 144"/>
              <a:gd name="T13" fmla="*/ 139 h 139"/>
              <a:gd name="T14" fmla="*/ 55 w 144"/>
              <a:gd name="T15" fmla="*/ 138 h 139"/>
              <a:gd name="T16" fmla="*/ 29 w 144"/>
              <a:gd name="T17" fmla="*/ 129 h 139"/>
              <a:gd name="T18" fmla="*/ 19 w 144"/>
              <a:gd name="T19" fmla="*/ 121 h 139"/>
              <a:gd name="T20" fmla="*/ 10 w 144"/>
              <a:gd name="T21" fmla="*/ 111 h 139"/>
              <a:gd name="T22" fmla="*/ 0 w 144"/>
              <a:gd name="T23" fmla="*/ 85 h 139"/>
              <a:gd name="T24" fmla="*/ 0 w 144"/>
              <a:gd name="T25" fmla="*/ 69 h 139"/>
              <a:gd name="T26" fmla="*/ 0 w 144"/>
              <a:gd name="T27" fmla="*/ 53 h 139"/>
              <a:gd name="T28" fmla="*/ 10 w 144"/>
              <a:gd name="T29" fmla="*/ 27 h 139"/>
              <a:gd name="T30" fmla="*/ 19 w 144"/>
              <a:gd name="T31" fmla="*/ 19 h 139"/>
              <a:gd name="T32" fmla="*/ 29 w 144"/>
              <a:gd name="T33" fmla="*/ 10 h 139"/>
              <a:gd name="T34" fmla="*/ 55 w 144"/>
              <a:gd name="T35" fmla="*/ 0 h 139"/>
              <a:gd name="T36" fmla="*/ 72 w 144"/>
              <a:gd name="T37" fmla="*/ 0 h 139"/>
              <a:gd name="T38" fmla="*/ 88 w 144"/>
              <a:gd name="T39" fmla="*/ 0 h 139"/>
              <a:gd name="T40" fmla="*/ 115 w 144"/>
              <a:gd name="T41" fmla="*/ 10 h 139"/>
              <a:gd name="T42" fmla="*/ 125 w 144"/>
              <a:gd name="T43" fmla="*/ 19 h 139"/>
              <a:gd name="T44" fmla="*/ 134 w 144"/>
              <a:gd name="T45" fmla="*/ 29 h 139"/>
              <a:gd name="T46" fmla="*/ 142 w 144"/>
              <a:gd name="T47" fmla="*/ 53 h 139"/>
              <a:gd name="T48" fmla="*/ 144 w 144"/>
              <a:gd name="T49" fmla="*/ 69 h 139"/>
              <a:gd name="T50" fmla="*/ 92 w 144"/>
              <a:gd name="T51" fmla="*/ 101 h 139"/>
              <a:gd name="T52" fmla="*/ 95 w 144"/>
              <a:gd name="T53" fmla="*/ 96 h 139"/>
              <a:gd name="T54" fmla="*/ 98 w 144"/>
              <a:gd name="T55" fmla="*/ 89 h 139"/>
              <a:gd name="T56" fmla="*/ 99 w 144"/>
              <a:gd name="T57" fmla="*/ 80 h 139"/>
              <a:gd name="T58" fmla="*/ 99 w 144"/>
              <a:gd name="T59" fmla="*/ 69 h 139"/>
              <a:gd name="T60" fmla="*/ 99 w 144"/>
              <a:gd name="T61" fmla="*/ 59 h 139"/>
              <a:gd name="T62" fmla="*/ 98 w 144"/>
              <a:gd name="T63" fmla="*/ 50 h 139"/>
              <a:gd name="T64" fmla="*/ 95 w 144"/>
              <a:gd name="T65" fmla="*/ 43 h 139"/>
              <a:gd name="T66" fmla="*/ 92 w 144"/>
              <a:gd name="T67" fmla="*/ 37 h 139"/>
              <a:gd name="T68" fmla="*/ 88 w 144"/>
              <a:gd name="T69" fmla="*/ 33 h 139"/>
              <a:gd name="T70" fmla="*/ 83 w 144"/>
              <a:gd name="T71" fmla="*/ 30 h 139"/>
              <a:gd name="T72" fmla="*/ 78 w 144"/>
              <a:gd name="T73" fmla="*/ 29 h 139"/>
              <a:gd name="T74" fmla="*/ 72 w 144"/>
              <a:gd name="T75" fmla="*/ 29 h 139"/>
              <a:gd name="T76" fmla="*/ 66 w 144"/>
              <a:gd name="T77" fmla="*/ 29 h 139"/>
              <a:gd name="T78" fmla="*/ 60 w 144"/>
              <a:gd name="T79" fmla="*/ 30 h 139"/>
              <a:gd name="T80" fmla="*/ 56 w 144"/>
              <a:gd name="T81" fmla="*/ 33 h 139"/>
              <a:gd name="T82" fmla="*/ 52 w 144"/>
              <a:gd name="T83" fmla="*/ 37 h 139"/>
              <a:gd name="T84" fmla="*/ 47 w 144"/>
              <a:gd name="T85" fmla="*/ 42 h 139"/>
              <a:gd name="T86" fmla="*/ 46 w 144"/>
              <a:gd name="T87" fmla="*/ 49 h 139"/>
              <a:gd name="T88" fmla="*/ 43 w 144"/>
              <a:gd name="T89" fmla="*/ 57 h 139"/>
              <a:gd name="T90" fmla="*/ 43 w 144"/>
              <a:gd name="T91" fmla="*/ 69 h 139"/>
              <a:gd name="T92" fmla="*/ 43 w 144"/>
              <a:gd name="T93" fmla="*/ 80 h 139"/>
              <a:gd name="T94" fmla="*/ 45 w 144"/>
              <a:gd name="T95" fmla="*/ 88 h 139"/>
              <a:gd name="T96" fmla="*/ 47 w 144"/>
              <a:gd name="T97" fmla="*/ 96 h 139"/>
              <a:gd name="T98" fmla="*/ 52 w 144"/>
              <a:gd name="T99" fmla="*/ 101 h 139"/>
              <a:gd name="T100" fmla="*/ 55 w 144"/>
              <a:gd name="T101" fmla="*/ 105 h 139"/>
              <a:gd name="T102" fmla="*/ 60 w 144"/>
              <a:gd name="T103" fmla="*/ 108 h 139"/>
              <a:gd name="T104" fmla="*/ 66 w 144"/>
              <a:gd name="T105" fmla="*/ 109 h 139"/>
              <a:gd name="T106" fmla="*/ 72 w 144"/>
              <a:gd name="T107" fmla="*/ 109 h 139"/>
              <a:gd name="T108" fmla="*/ 78 w 144"/>
              <a:gd name="T109" fmla="*/ 109 h 139"/>
              <a:gd name="T110" fmla="*/ 83 w 144"/>
              <a:gd name="T111" fmla="*/ 108 h 139"/>
              <a:gd name="T112" fmla="*/ 88 w 144"/>
              <a:gd name="T113" fmla="*/ 105 h 139"/>
              <a:gd name="T114" fmla="*/ 92 w 144"/>
              <a:gd name="T115" fmla="*/ 101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" h="139">
                <a:moveTo>
                  <a:pt x="144" y="69"/>
                </a:moveTo>
                <a:lnTo>
                  <a:pt x="142" y="85"/>
                </a:lnTo>
                <a:lnTo>
                  <a:pt x="134" y="111"/>
                </a:lnTo>
                <a:lnTo>
                  <a:pt x="125" y="121"/>
                </a:lnTo>
                <a:lnTo>
                  <a:pt x="115" y="129"/>
                </a:lnTo>
                <a:lnTo>
                  <a:pt x="88" y="138"/>
                </a:lnTo>
                <a:lnTo>
                  <a:pt x="72" y="139"/>
                </a:lnTo>
                <a:lnTo>
                  <a:pt x="55" y="138"/>
                </a:lnTo>
                <a:lnTo>
                  <a:pt x="29" y="129"/>
                </a:lnTo>
                <a:lnTo>
                  <a:pt x="19" y="121"/>
                </a:lnTo>
                <a:lnTo>
                  <a:pt x="10" y="111"/>
                </a:lnTo>
                <a:lnTo>
                  <a:pt x="0" y="85"/>
                </a:lnTo>
                <a:lnTo>
                  <a:pt x="0" y="69"/>
                </a:lnTo>
                <a:lnTo>
                  <a:pt x="0" y="53"/>
                </a:lnTo>
                <a:lnTo>
                  <a:pt x="10" y="27"/>
                </a:lnTo>
                <a:lnTo>
                  <a:pt x="19" y="19"/>
                </a:lnTo>
                <a:lnTo>
                  <a:pt x="29" y="10"/>
                </a:lnTo>
                <a:lnTo>
                  <a:pt x="55" y="0"/>
                </a:lnTo>
                <a:lnTo>
                  <a:pt x="72" y="0"/>
                </a:lnTo>
                <a:lnTo>
                  <a:pt x="88" y="0"/>
                </a:lnTo>
                <a:lnTo>
                  <a:pt x="115" y="10"/>
                </a:lnTo>
                <a:lnTo>
                  <a:pt x="125" y="19"/>
                </a:lnTo>
                <a:lnTo>
                  <a:pt x="134" y="29"/>
                </a:lnTo>
                <a:lnTo>
                  <a:pt x="142" y="53"/>
                </a:lnTo>
                <a:lnTo>
                  <a:pt x="144" y="69"/>
                </a:lnTo>
                <a:close/>
                <a:moveTo>
                  <a:pt x="92" y="101"/>
                </a:moveTo>
                <a:lnTo>
                  <a:pt x="95" y="96"/>
                </a:lnTo>
                <a:lnTo>
                  <a:pt x="98" y="89"/>
                </a:lnTo>
                <a:lnTo>
                  <a:pt x="99" y="80"/>
                </a:lnTo>
                <a:lnTo>
                  <a:pt x="99" y="69"/>
                </a:lnTo>
                <a:lnTo>
                  <a:pt x="99" y="59"/>
                </a:lnTo>
                <a:lnTo>
                  <a:pt x="98" y="50"/>
                </a:lnTo>
                <a:lnTo>
                  <a:pt x="95" y="43"/>
                </a:lnTo>
                <a:lnTo>
                  <a:pt x="92" y="37"/>
                </a:lnTo>
                <a:lnTo>
                  <a:pt x="88" y="33"/>
                </a:lnTo>
                <a:lnTo>
                  <a:pt x="83" y="30"/>
                </a:lnTo>
                <a:lnTo>
                  <a:pt x="78" y="29"/>
                </a:lnTo>
                <a:lnTo>
                  <a:pt x="72" y="29"/>
                </a:lnTo>
                <a:lnTo>
                  <a:pt x="66" y="29"/>
                </a:lnTo>
                <a:lnTo>
                  <a:pt x="60" y="30"/>
                </a:lnTo>
                <a:lnTo>
                  <a:pt x="56" y="33"/>
                </a:lnTo>
                <a:lnTo>
                  <a:pt x="52" y="37"/>
                </a:lnTo>
                <a:lnTo>
                  <a:pt x="47" y="42"/>
                </a:lnTo>
                <a:lnTo>
                  <a:pt x="46" y="49"/>
                </a:lnTo>
                <a:lnTo>
                  <a:pt x="43" y="57"/>
                </a:lnTo>
                <a:lnTo>
                  <a:pt x="43" y="69"/>
                </a:lnTo>
                <a:lnTo>
                  <a:pt x="43" y="80"/>
                </a:lnTo>
                <a:lnTo>
                  <a:pt x="45" y="88"/>
                </a:lnTo>
                <a:lnTo>
                  <a:pt x="47" y="96"/>
                </a:lnTo>
                <a:lnTo>
                  <a:pt x="52" y="101"/>
                </a:lnTo>
                <a:lnTo>
                  <a:pt x="55" y="105"/>
                </a:lnTo>
                <a:lnTo>
                  <a:pt x="60" y="108"/>
                </a:lnTo>
                <a:lnTo>
                  <a:pt x="66" y="109"/>
                </a:lnTo>
                <a:lnTo>
                  <a:pt x="72" y="109"/>
                </a:lnTo>
                <a:lnTo>
                  <a:pt x="78" y="109"/>
                </a:lnTo>
                <a:lnTo>
                  <a:pt x="83" y="108"/>
                </a:lnTo>
                <a:lnTo>
                  <a:pt x="88" y="105"/>
                </a:lnTo>
                <a:lnTo>
                  <a:pt x="92" y="1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3010"/>
          <p:cNvSpPr>
            <a:spLocks/>
          </p:cNvSpPr>
          <p:nvPr/>
        </p:nvSpPr>
        <p:spPr bwMode="auto">
          <a:xfrm>
            <a:off x="7312025" y="6577013"/>
            <a:ext cx="50800" cy="69850"/>
          </a:xfrm>
          <a:custGeom>
            <a:avLst/>
            <a:gdLst>
              <a:gd name="T0" fmla="*/ 95 w 95"/>
              <a:gd name="T1" fmla="*/ 40 h 132"/>
              <a:gd name="T2" fmla="*/ 92 w 95"/>
              <a:gd name="T3" fmla="*/ 40 h 132"/>
              <a:gd name="T4" fmla="*/ 88 w 95"/>
              <a:gd name="T5" fmla="*/ 40 h 132"/>
              <a:gd name="T6" fmla="*/ 84 w 95"/>
              <a:gd name="T7" fmla="*/ 39 h 132"/>
              <a:gd name="T8" fmla="*/ 78 w 95"/>
              <a:gd name="T9" fmla="*/ 39 h 132"/>
              <a:gd name="T10" fmla="*/ 74 w 95"/>
              <a:gd name="T11" fmla="*/ 39 h 132"/>
              <a:gd name="T12" fmla="*/ 65 w 95"/>
              <a:gd name="T13" fmla="*/ 39 h 132"/>
              <a:gd name="T14" fmla="*/ 58 w 95"/>
              <a:gd name="T15" fmla="*/ 40 h 132"/>
              <a:gd name="T16" fmla="*/ 51 w 95"/>
              <a:gd name="T17" fmla="*/ 41 h 132"/>
              <a:gd name="T18" fmla="*/ 42 w 95"/>
              <a:gd name="T19" fmla="*/ 44 h 132"/>
              <a:gd name="T20" fmla="*/ 42 w 95"/>
              <a:gd name="T21" fmla="*/ 132 h 132"/>
              <a:gd name="T22" fmla="*/ 0 w 95"/>
              <a:gd name="T23" fmla="*/ 132 h 132"/>
              <a:gd name="T24" fmla="*/ 0 w 95"/>
              <a:gd name="T25" fmla="*/ 0 h 132"/>
              <a:gd name="T26" fmla="*/ 42 w 95"/>
              <a:gd name="T27" fmla="*/ 0 h 132"/>
              <a:gd name="T28" fmla="*/ 42 w 95"/>
              <a:gd name="T29" fmla="*/ 20 h 132"/>
              <a:gd name="T30" fmla="*/ 56 w 95"/>
              <a:gd name="T31" fmla="*/ 10 h 132"/>
              <a:gd name="T32" fmla="*/ 66 w 95"/>
              <a:gd name="T33" fmla="*/ 4 h 132"/>
              <a:gd name="T34" fmla="*/ 76 w 95"/>
              <a:gd name="T35" fmla="*/ 1 h 132"/>
              <a:gd name="T36" fmla="*/ 85 w 95"/>
              <a:gd name="T37" fmla="*/ 0 h 132"/>
              <a:gd name="T38" fmla="*/ 88 w 95"/>
              <a:gd name="T39" fmla="*/ 0 h 132"/>
              <a:gd name="T40" fmla="*/ 91 w 95"/>
              <a:gd name="T41" fmla="*/ 0 h 132"/>
              <a:gd name="T42" fmla="*/ 94 w 95"/>
              <a:gd name="T43" fmla="*/ 0 h 132"/>
              <a:gd name="T44" fmla="*/ 95 w 95"/>
              <a:gd name="T45" fmla="*/ 0 h 132"/>
              <a:gd name="T46" fmla="*/ 95 w 95"/>
              <a:gd name="T47" fmla="*/ 4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5" h="132">
                <a:moveTo>
                  <a:pt x="95" y="40"/>
                </a:moveTo>
                <a:lnTo>
                  <a:pt x="92" y="40"/>
                </a:lnTo>
                <a:lnTo>
                  <a:pt x="88" y="40"/>
                </a:lnTo>
                <a:lnTo>
                  <a:pt x="84" y="39"/>
                </a:lnTo>
                <a:lnTo>
                  <a:pt x="78" y="39"/>
                </a:lnTo>
                <a:lnTo>
                  <a:pt x="74" y="39"/>
                </a:lnTo>
                <a:lnTo>
                  <a:pt x="65" y="39"/>
                </a:lnTo>
                <a:lnTo>
                  <a:pt x="58" y="40"/>
                </a:lnTo>
                <a:lnTo>
                  <a:pt x="51" y="41"/>
                </a:lnTo>
                <a:lnTo>
                  <a:pt x="42" y="44"/>
                </a:lnTo>
                <a:lnTo>
                  <a:pt x="42" y="132"/>
                </a:lnTo>
                <a:lnTo>
                  <a:pt x="0" y="132"/>
                </a:lnTo>
                <a:lnTo>
                  <a:pt x="0" y="0"/>
                </a:lnTo>
                <a:lnTo>
                  <a:pt x="42" y="0"/>
                </a:lnTo>
                <a:lnTo>
                  <a:pt x="42" y="20"/>
                </a:lnTo>
                <a:lnTo>
                  <a:pt x="56" y="10"/>
                </a:lnTo>
                <a:lnTo>
                  <a:pt x="66" y="4"/>
                </a:lnTo>
                <a:lnTo>
                  <a:pt x="76" y="1"/>
                </a:lnTo>
                <a:lnTo>
                  <a:pt x="85" y="0"/>
                </a:lnTo>
                <a:lnTo>
                  <a:pt x="88" y="0"/>
                </a:lnTo>
                <a:lnTo>
                  <a:pt x="91" y="0"/>
                </a:lnTo>
                <a:lnTo>
                  <a:pt x="94" y="0"/>
                </a:lnTo>
                <a:lnTo>
                  <a:pt x="95" y="0"/>
                </a:lnTo>
                <a:lnTo>
                  <a:pt x="95" y="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3011"/>
          <p:cNvSpPr>
            <a:spLocks noEditPoints="1"/>
          </p:cNvSpPr>
          <p:nvPr/>
        </p:nvSpPr>
        <p:spPr bwMode="auto">
          <a:xfrm>
            <a:off x="7370763" y="6575426"/>
            <a:ext cx="73025" cy="73025"/>
          </a:xfrm>
          <a:custGeom>
            <a:avLst/>
            <a:gdLst>
              <a:gd name="T0" fmla="*/ 139 w 139"/>
              <a:gd name="T1" fmla="*/ 78 h 138"/>
              <a:gd name="T2" fmla="*/ 43 w 139"/>
              <a:gd name="T3" fmla="*/ 78 h 138"/>
              <a:gd name="T4" fmla="*/ 46 w 139"/>
              <a:gd name="T5" fmla="*/ 91 h 138"/>
              <a:gd name="T6" fmla="*/ 54 w 139"/>
              <a:gd name="T7" fmla="*/ 101 h 138"/>
              <a:gd name="T8" fmla="*/ 67 w 139"/>
              <a:gd name="T9" fmla="*/ 108 h 138"/>
              <a:gd name="T10" fmla="*/ 86 w 139"/>
              <a:gd name="T11" fmla="*/ 109 h 138"/>
              <a:gd name="T12" fmla="*/ 100 w 139"/>
              <a:gd name="T13" fmla="*/ 108 h 138"/>
              <a:gd name="T14" fmla="*/ 112 w 139"/>
              <a:gd name="T15" fmla="*/ 103 h 138"/>
              <a:gd name="T16" fmla="*/ 123 w 139"/>
              <a:gd name="T17" fmla="*/ 99 h 138"/>
              <a:gd name="T18" fmla="*/ 132 w 139"/>
              <a:gd name="T19" fmla="*/ 93 h 138"/>
              <a:gd name="T20" fmla="*/ 136 w 139"/>
              <a:gd name="T21" fmla="*/ 93 h 138"/>
              <a:gd name="T22" fmla="*/ 136 w 139"/>
              <a:gd name="T23" fmla="*/ 128 h 138"/>
              <a:gd name="T24" fmla="*/ 123 w 139"/>
              <a:gd name="T25" fmla="*/ 132 h 138"/>
              <a:gd name="T26" fmla="*/ 110 w 139"/>
              <a:gd name="T27" fmla="*/ 137 h 138"/>
              <a:gd name="T28" fmla="*/ 98 w 139"/>
              <a:gd name="T29" fmla="*/ 138 h 138"/>
              <a:gd name="T30" fmla="*/ 82 w 139"/>
              <a:gd name="T31" fmla="*/ 138 h 138"/>
              <a:gd name="T32" fmla="*/ 63 w 139"/>
              <a:gd name="T33" fmla="*/ 138 h 138"/>
              <a:gd name="T34" fmla="*/ 33 w 139"/>
              <a:gd name="T35" fmla="*/ 129 h 138"/>
              <a:gd name="T36" fmla="*/ 21 w 139"/>
              <a:gd name="T37" fmla="*/ 121 h 138"/>
              <a:gd name="T38" fmla="*/ 11 w 139"/>
              <a:gd name="T39" fmla="*/ 111 h 138"/>
              <a:gd name="T40" fmla="*/ 1 w 139"/>
              <a:gd name="T41" fmla="*/ 86 h 138"/>
              <a:gd name="T42" fmla="*/ 0 w 139"/>
              <a:gd name="T43" fmla="*/ 70 h 138"/>
              <a:gd name="T44" fmla="*/ 1 w 139"/>
              <a:gd name="T45" fmla="*/ 55 h 138"/>
              <a:gd name="T46" fmla="*/ 11 w 139"/>
              <a:gd name="T47" fmla="*/ 29 h 138"/>
              <a:gd name="T48" fmla="*/ 20 w 139"/>
              <a:gd name="T49" fmla="*/ 19 h 138"/>
              <a:gd name="T50" fmla="*/ 31 w 139"/>
              <a:gd name="T51" fmla="*/ 10 h 138"/>
              <a:gd name="T52" fmla="*/ 59 w 139"/>
              <a:gd name="T53" fmla="*/ 0 h 138"/>
              <a:gd name="T54" fmla="*/ 74 w 139"/>
              <a:gd name="T55" fmla="*/ 0 h 138"/>
              <a:gd name="T56" fmla="*/ 90 w 139"/>
              <a:gd name="T57" fmla="*/ 0 h 138"/>
              <a:gd name="T58" fmla="*/ 115 w 139"/>
              <a:gd name="T59" fmla="*/ 8 h 138"/>
              <a:gd name="T60" fmla="*/ 123 w 139"/>
              <a:gd name="T61" fmla="*/ 16 h 138"/>
              <a:gd name="T62" fmla="*/ 131 w 139"/>
              <a:gd name="T63" fmla="*/ 24 h 138"/>
              <a:gd name="T64" fmla="*/ 139 w 139"/>
              <a:gd name="T65" fmla="*/ 47 h 138"/>
              <a:gd name="T66" fmla="*/ 139 w 139"/>
              <a:gd name="T67" fmla="*/ 62 h 138"/>
              <a:gd name="T68" fmla="*/ 139 w 139"/>
              <a:gd name="T69" fmla="*/ 78 h 138"/>
              <a:gd name="T70" fmla="*/ 98 w 139"/>
              <a:gd name="T71" fmla="*/ 52 h 138"/>
              <a:gd name="T72" fmla="*/ 96 w 139"/>
              <a:gd name="T73" fmla="*/ 40 h 138"/>
              <a:gd name="T74" fmla="*/ 90 w 139"/>
              <a:gd name="T75" fmla="*/ 33 h 138"/>
              <a:gd name="T76" fmla="*/ 83 w 139"/>
              <a:gd name="T77" fmla="*/ 27 h 138"/>
              <a:gd name="T78" fmla="*/ 72 w 139"/>
              <a:gd name="T79" fmla="*/ 26 h 138"/>
              <a:gd name="T80" fmla="*/ 60 w 139"/>
              <a:gd name="T81" fmla="*/ 27 h 138"/>
              <a:gd name="T82" fmla="*/ 51 w 139"/>
              <a:gd name="T83" fmla="*/ 31 h 138"/>
              <a:gd name="T84" fmla="*/ 44 w 139"/>
              <a:gd name="T85" fmla="*/ 40 h 138"/>
              <a:gd name="T86" fmla="*/ 43 w 139"/>
              <a:gd name="T87" fmla="*/ 52 h 138"/>
              <a:gd name="T88" fmla="*/ 98 w 139"/>
              <a:gd name="T89" fmla="*/ 52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9" h="138">
                <a:moveTo>
                  <a:pt x="139" y="78"/>
                </a:moveTo>
                <a:lnTo>
                  <a:pt x="43" y="78"/>
                </a:lnTo>
                <a:lnTo>
                  <a:pt x="46" y="91"/>
                </a:lnTo>
                <a:lnTo>
                  <a:pt x="54" y="101"/>
                </a:lnTo>
                <a:lnTo>
                  <a:pt x="67" y="108"/>
                </a:lnTo>
                <a:lnTo>
                  <a:pt x="86" y="109"/>
                </a:lnTo>
                <a:lnTo>
                  <a:pt x="100" y="108"/>
                </a:lnTo>
                <a:lnTo>
                  <a:pt x="112" y="103"/>
                </a:lnTo>
                <a:lnTo>
                  <a:pt x="123" y="99"/>
                </a:lnTo>
                <a:lnTo>
                  <a:pt x="132" y="93"/>
                </a:lnTo>
                <a:lnTo>
                  <a:pt x="136" y="93"/>
                </a:lnTo>
                <a:lnTo>
                  <a:pt x="136" y="128"/>
                </a:lnTo>
                <a:lnTo>
                  <a:pt x="123" y="132"/>
                </a:lnTo>
                <a:lnTo>
                  <a:pt x="110" y="137"/>
                </a:lnTo>
                <a:lnTo>
                  <a:pt x="98" y="138"/>
                </a:lnTo>
                <a:lnTo>
                  <a:pt x="82" y="138"/>
                </a:lnTo>
                <a:lnTo>
                  <a:pt x="63" y="138"/>
                </a:lnTo>
                <a:lnTo>
                  <a:pt x="33" y="129"/>
                </a:lnTo>
                <a:lnTo>
                  <a:pt x="21" y="121"/>
                </a:lnTo>
                <a:lnTo>
                  <a:pt x="11" y="111"/>
                </a:lnTo>
                <a:lnTo>
                  <a:pt x="1" y="86"/>
                </a:lnTo>
                <a:lnTo>
                  <a:pt x="0" y="70"/>
                </a:lnTo>
                <a:lnTo>
                  <a:pt x="1" y="55"/>
                </a:lnTo>
                <a:lnTo>
                  <a:pt x="11" y="29"/>
                </a:lnTo>
                <a:lnTo>
                  <a:pt x="20" y="19"/>
                </a:lnTo>
                <a:lnTo>
                  <a:pt x="31" y="10"/>
                </a:lnTo>
                <a:lnTo>
                  <a:pt x="59" y="0"/>
                </a:lnTo>
                <a:lnTo>
                  <a:pt x="74" y="0"/>
                </a:lnTo>
                <a:lnTo>
                  <a:pt x="90" y="0"/>
                </a:lnTo>
                <a:lnTo>
                  <a:pt x="115" y="8"/>
                </a:lnTo>
                <a:lnTo>
                  <a:pt x="123" y="16"/>
                </a:lnTo>
                <a:lnTo>
                  <a:pt x="131" y="24"/>
                </a:lnTo>
                <a:lnTo>
                  <a:pt x="139" y="47"/>
                </a:lnTo>
                <a:lnTo>
                  <a:pt x="139" y="62"/>
                </a:lnTo>
                <a:lnTo>
                  <a:pt x="139" y="78"/>
                </a:lnTo>
                <a:close/>
                <a:moveTo>
                  <a:pt x="98" y="52"/>
                </a:moveTo>
                <a:lnTo>
                  <a:pt x="96" y="40"/>
                </a:lnTo>
                <a:lnTo>
                  <a:pt x="90" y="33"/>
                </a:lnTo>
                <a:lnTo>
                  <a:pt x="83" y="27"/>
                </a:lnTo>
                <a:lnTo>
                  <a:pt x="72" y="26"/>
                </a:lnTo>
                <a:lnTo>
                  <a:pt x="60" y="27"/>
                </a:lnTo>
                <a:lnTo>
                  <a:pt x="51" y="31"/>
                </a:lnTo>
                <a:lnTo>
                  <a:pt x="44" y="40"/>
                </a:lnTo>
                <a:lnTo>
                  <a:pt x="43" y="52"/>
                </a:lnTo>
                <a:lnTo>
                  <a:pt x="98" y="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3012"/>
          <p:cNvSpPr>
            <a:spLocks/>
          </p:cNvSpPr>
          <p:nvPr/>
        </p:nvSpPr>
        <p:spPr bwMode="auto">
          <a:xfrm>
            <a:off x="7451725" y="6623051"/>
            <a:ext cx="36513" cy="46038"/>
          </a:xfrm>
          <a:custGeom>
            <a:avLst/>
            <a:gdLst>
              <a:gd name="T0" fmla="*/ 67 w 67"/>
              <a:gd name="T1" fmla="*/ 0 h 89"/>
              <a:gd name="T2" fmla="*/ 26 w 67"/>
              <a:gd name="T3" fmla="*/ 89 h 89"/>
              <a:gd name="T4" fmla="*/ 0 w 67"/>
              <a:gd name="T5" fmla="*/ 89 h 89"/>
              <a:gd name="T6" fmla="*/ 23 w 67"/>
              <a:gd name="T7" fmla="*/ 0 h 89"/>
              <a:gd name="T8" fmla="*/ 67 w 67"/>
              <a:gd name="T9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89">
                <a:moveTo>
                  <a:pt x="67" y="0"/>
                </a:moveTo>
                <a:lnTo>
                  <a:pt x="26" y="89"/>
                </a:lnTo>
                <a:lnTo>
                  <a:pt x="0" y="89"/>
                </a:lnTo>
                <a:lnTo>
                  <a:pt x="23" y="0"/>
                </a:lnTo>
                <a:lnTo>
                  <a:pt x="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3013"/>
          <p:cNvSpPr>
            <a:spLocks/>
          </p:cNvSpPr>
          <p:nvPr/>
        </p:nvSpPr>
        <p:spPr bwMode="auto">
          <a:xfrm>
            <a:off x="7545388" y="6553201"/>
            <a:ext cx="79375" cy="95250"/>
          </a:xfrm>
          <a:custGeom>
            <a:avLst/>
            <a:gdLst>
              <a:gd name="T0" fmla="*/ 71 w 152"/>
              <a:gd name="T1" fmla="*/ 181 h 181"/>
              <a:gd name="T2" fmla="*/ 38 w 152"/>
              <a:gd name="T3" fmla="*/ 170 h 181"/>
              <a:gd name="T4" fmla="*/ 15 w 152"/>
              <a:gd name="T5" fmla="*/ 146 h 181"/>
              <a:gd name="T6" fmla="*/ 2 w 152"/>
              <a:gd name="T7" fmla="*/ 112 h 181"/>
              <a:gd name="T8" fmla="*/ 2 w 152"/>
              <a:gd name="T9" fmla="*/ 70 h 181"/>
              <a:gd name="T10" fmla="*/ 15 w 152"/>
              <a:gd name="T11" fmla="*/ 37 h 181"/>
              <a:gd name="T12" fmla="*/ 38 w 152"/>
              <a:gd name="T13" fmla="*/ 14 h 181"/>
              <a:gd name="T14" fmla="*/ 71 w 152"/>
              <a:gd name="T15" fmla="*/ 1 h 181"/>
              <a:gd name="T16" fmla="*/ 101 w 152"/>
              <a:gd name="T17" fmla="*/ 0 h 181"/>
              <a:gd name="T18" fmla="*/ 118 w 152"/>
              <a:gd name="T19" fmla="*/ 3 h 181"/>
              <a:gd name="T20" fmla="*/ 134 w 152"/>
              <a:gd name="T21" fmla="*/ 7 h 181"/>
              <a:gd name="T22" fmla="*/ 147 w 152"/>
              <a:gd name="T23" fmla="*/ 13 h 181"/>
              <a:gd name="T24" fmla="*/ 152 w 152"/>
              <a:gd name="T25" fmla="*/ 57 h 181"/>
              <a:gd name="T26" fmla="*/ 143 w 152"/>
              <a:gd name="T27" fmla="*/ 54 h 181"/>
              <a:gd name="T28" fmla="*/ 133 w 152"/>
              <a:gd name="T29" fmla="*/ 47 h 181"/>
              <a:gd name="T30" fmla="*/ 120 w 152"/>
              <a:gd name="T31" fmla="*/ 39 h 181"/>
              <a:gd name="T32" fmla="*/ 106 w 152"/>
              <a:gd name="T33" fmla="*/ 34 h 181"/>
              <a:gd name="T34" fmla="*/ 88 w 152"/>
              <a:gd name="T35" fmla="*/ 34 h 181"/>
              <a:gd name="T36" fmla="*/ 71 w 152"/>
              <a:gd name="T37" fmla="*/ 40 h 181"/>
              <a:gd name="T38" fmla="*/ 57 w 152"/>
              <a:gd name="T39" fmla="*/ 54 h 181"/>
              <a:gd name="T40" fmla="*/ 48 w 152"/>
              <a:gd name="T41" fmla="*/ 76 h 181"/>
              <a:gd name="T42" fmla="*/ 48 w 152"/>
              <a:gd name="T43" fmla="*/ 106 h 181"/>
              <a:gd name="T44" fmla="*/ 58 w 152"/>
              <a:gd name="T45" fmla="*/ 129 h 181"/>
              <a:gd name="T46" fmla="*/ 71 w 152"/>
              <a:gd name="T47" fmla="*/ 142 h 181"/>
              <a:gd name="T48" fmla="*/ 88 w 152"/>
              <a:gd name="T49" fmla="*/ 148 h 181"/>
              <a:gd name="T50" fmla="*/ 106 w 152"/>
              <a:gd name="T51" fmla="*/ 148 h 181"/>
              <a:gd name="T52" fmla="*/ 121 w 152"/>
              <a:gd name="T53" fmla="*/ 142 h 181"/>
              <a:gd name="T54" fmla="*/ 134 w 152"/>
              <a:gd name="T55" fmla="*/ 135 h 181"/>
              <a:gd name="T56" fmla="*/ 144 w 152"/>
              <a:gd name="T57" fmla="*/ 128 h 181"/>
              <a:gd name="T58" fmla="*/ 152 w 152"/>
              <a:gd name="T59" fmla="*/ 125 h 181"/>
              <a:gd name="T60" fmla="*/ 146 w 152"/>
              <a:gd name="T61" fmla="*/ 170 h 181"/>
              <a:gd name="T62" fmla="*/ 133 w 152"/>
              <a:gd name="T63" fmla="*/ 174 h 181"/>
              <a:gd name="T64" fmla="*/ 118 w 152"/>
              <a:gd name="T65" fmla="*/ 178 h 181"/>
              <a:gd name="T66" fmla="*/ 103 w 152"/>
              <a:gd name="T67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2" h="181">
                <a:moveTo>
                  <a:pt x="90" y="181"/>
                </a:moveTo>
                <a:lnTo>
                  <a:pt x="71" y="181"/>
                </a:lnTo>
                <a:lnTo>
                  <a:pt x="54" y="175"/>
                </a:lnTo>
                <a:lnTo>
                  <a:pt x="38" y="170"/>
                </a:lnTo>
                <a:lnTo>
                  <a:pt x="26" y="158"/>
                </a:lnTo>
                <a:lnTo>
                  <a:pt x="15" y="146"/>
                </a:lnTo>
                <a:lnTo>
                  <a:pt x="8" y="131"/>
                </a:lnTo>
                <a:lnTo>
                  <a:pt x="2" y="112"/>
                </a:lnTo>
                <a:lnTo>
                  <a:pt x="0" y="90"/>
                </a:lnTo>
                <a:lnTo>
                  <a:pt x="2" y="70"/>
                </a:lnTo>
                <a:lnTo>
                  <a:pt x="8" y="53"/>
                </a:lnTo>
                <a:lnTo>
                  <a:pt x="15" y="37"/>
                </a:lnTo>
                <a:lnTo>
                  <a:pt x="25" y="24"/>
                </a:lnTo>
                <a:lnTo>
                  <a:pt x="38" y="14"/>
                </a:lnTo>
                <a:lnTo>
                  <a:pt x="54" y="7"/>
                </a:lnTo>
                <a:lnTo>
                  <a:pt x="71" y="1"/>
                </a:lnTo>
                <a:lnTo>
                  <a:pt x="90" y="0"/>
                </a:lnTo>
                <a:lnTo>
                  <a:pt x="101" y="0"/>
                </a:lnTo>
                <a:lnTo>
                  <a:pt x="110" y="1"/>
                </a:lnTo>
                <a:lnTo>
                  <a:pt x="118" y="3"/>
                </a:lnTo>
                <a:lnTo>
                  <a:pt x="127" y="4"/>
                </a:lnTo>
                <a:lnTo>
                  <a:pt x="134" y="7"/>
                </a:lnTo>
                <a:lnTo>
                  <a:pt x="140" y="10"/>
                </a:lnTo>
                <a:lnTo>
                  <a:pt x="147" y="13"/>
                </a:lnTo>
                <a:lnTo>
                  <a:pt x="152" y="14"/>
                </a:lnTo>
                <a:lnTo>
                  <a:pt x="152" y="57"/>
                </a:lnTo>
                <a:lnTo>
                  <a:pt x="147" y="57"/>
                </a:lnTo>
                <a:lnTo>
                  <a:pt x="143" y="54"/>
                </a:lnTo>
                <a:lnTo>
                  <a:pt x="139" y="50"/>
                </a:lnTo>
                <a:lnTo>
                  <a:pt x="133" y="47"/>
                </a:lnTo>
                <a:lnTo>
                  <a:pt x="127" y="43"/>
                </a:lnTo>
                <a:lnTo>
                  <a:pt x="120" y="39"/>
                </a:lnTo>
                <a:lnTo>
                  <a:pt x="113" y="36"/>
                </a:lnTo>
                <a:lnTo>
                  <a:pt x="106" y="34"/>
                </a:lnTo>
                <a:lnTo>
                  <a:pt x="97" y="34"/>
                </a:lnTo>
                <a:lnTo>
                  <a:pt x="88" y="34"/>
                </a:lnTo>
                <a:lnTo>
                  <a:pt x="80" y="37"/>
                </a:lnTo>
                <a:lnTo>
                  <a:pt x="71" y="40"/>
                </a:lnTo>
                <a:lnTo>
                  <a:pt x="64" y="47"/>
                </a:lnTo>
                <a:lnTo>
                  <a:pt x="57" y="54"/>
                </a:lnTo>
                <a:lnTo>
                  <a:pt x="52" y="64"/>
                </a:lnTo>
                <a:lnTo>
                  <a:pt x="48" y="76"/>
                </a:lnTo>
                <a:lnTo>
                  <a:pt x="48" y="90"/>
                </a:lnTo>
                <a:lnTo>
                  <a:pt x="48" y="106"/>
                </a:lnTo>
                <a:lnTo>
                  <a:pt x="52" y="119"/>
                </a:lnTo>
                <a:lnTo>
                  <a:pt x="58" y="129"/>
                </a:lnTo>
                <a:lnTo>
                  <a:pt x="64" y="136"/>
                </a:lnTo>
                <a:lnTo>
                  <a:pt x="71" y="142"/>
                </a:lnTo>
                <a:lnTo>
                  <a:pt x="80" y="145"/>
                </a:lnTo>
                <a:lnTo>
                  <a:pt x="88" y="148"/>
                </a:lnTo>
                <a:lnTo>
                  <a:pt x="97" y="148"/>
                </a:lnTo>
                <a:lnTo>
                  <a:pt x="106" y="148"/>
                </a:lnTo>
                <a:lnTo>
                  <a:pt x="114" y="145"/>
                </a:lnTo>
                <a:lnTo>
                  <a:pt x="121" y="142"/>
                </a:lnTo>
                <a:lnTo>
                  <a:pt x="129" y="139"/>
                </a:lnTo>
                <a:lnTo>
                  <a:pt x="134" y="135"/>
                </a:lnTo>
                <a:lnTo>
                  <a:pt x="139" y="131"/>
                </a:lnTo>
                <a:lnTo>
                  <a:pt x="144" y="128"/>
                </a:lnTo>
                <a:lnTo>
                  <a:pt x="147" y="125"/>
                </a:lnTo>
                <a:lnTo>
                  <a:pt x="152" y="125"/>
                </a:lnTo>
                <a:lnTo>
                  <a:pt x="152" y="167"/>
                </a:lnTo>
                <a:lnTo>
                  <a:pt x="146" y="170"/>
                </a:lnTo>
                <a:lnTo>
                  <a:pt x="139" y="172"/>
                </a:lnTo>
                <a:lnTo>
                  <a:pt x="133" y="174"/>
                </a:lnTo>
                <a:lnTo>
                  <a:pt x="127" y="177"/>
                </a:lnTo>
                <a:lnTo>
                  <a:pt x="118" y="178"/>
                </a:lnTo>
                <a:lnTo>
                  <a:pt x="111" y="180"/>
                </a:lnTo>
                <a:lnTo>
                  <a:pt x="103" y="181"/>
                </a:lnTo>
                <a:lnTo>
                  <a:pt x="9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3014"/>
          <p:cNvSpPr>
            <a:spLocks noEditPoints="1"/>
          </p:cNvSpPr>
          <p:nvPr/>
        </p:nvSpPr>
        <p:spPr bwMode="auto">
          <a:xfrm>
            <a:off x="7635875" y="6575426"/>
            <a:ext cx="76200" cy="73025"/>
          </a:xfrm>
          <a:custGeom>
            <a:avLst/>
            <a:gdLst>
              <a:gd name="T0" fmla="*/ 144 w 144"/>
              <a:gd name="T1" fmla="*/ 69 h 139"/>
              <a:gd name="T2" fmla="*/ 144 w 144"/>
              <a:gd name="T3" fmla="*/ 85 h 139"/>
              <a:gd name="T4" fmla="*/ 134 w 144"/>
              <a:gd name="T5" fmla="*/ 111 h 139"/>
              <a:gd name="T6" fmla="*/ 125 w 144"/>
              <a:gd name="T7" fmla="*/ 121 h 139"/>
              <a:gd name="T8" fmla="*/ 115 w 144"/>
              <a:gd name="T9" fmla="*/ 129 h 139"/>
              <a:gd name="T10" fmla="*/ 88 w 144"/>
              <a:gd name="T11" fmla="*/ 138 h 139"/>
              <a:gd name="T12" fmla="*/ 72 w 144"/>
              <a:gd name="T13" fmla="*/ 139 h 139"/>
              <a:gd name="T14" fmla="*/ 56 w 144"/>
              <a:gd name="T15" fmla="*/ 138 h 139"/>
              <a:gd name="T16" fmla="*/ 29 w 144"/>
              <a:gd name="T17" fmla="*/ 129 h 139"/>
              <a:gd name="T18" fmla="*/ 19 w 144"/>
              <a:gd name="T19" fmla="*/ 121 h 139"/>
              <a:gd name="T20" fmla="*/ 10 w 144"/>
              <a:gd name="T21" fmla="*/ 111 h 139"/>
              <a:gd name="T22" fmla="*/ 2 w 144"/>
              <a:gd name="T23" fmla="*/ 85 h 139"/>
              <a:gd name="T24" fmla="*/ 0 w 144"/>
              <a:gd name="T25" fmla="*/ 69 h 139"/>
              <a:gd name="T26" fmla="*/ 2 w 144"/>
              <a:gd name="T27" fmla="*/ 53 h 139"/>
              <a:gd name="T28" fmla="*/ 10 w 144"/>
              <a:gd name="T29" fmla="*/ 27 h 139"/>
              <a:gd name="T30" fmla="*/ 19 w 144"/>
              <a:gd name="T31" fmla="*/ 19 h 139"/>
              <a:gd name="T32" fmla="*/ 29 w 144"/>
              <a:gd name="T33" fmla="*/ 10 h 139"/>
              <a:gd name="T34" fmla="*/ 56 w 144"/>
              <a:gd name="T35" fmla="*/ 0 h 139"/>
              <a:gd name="T36" fmla="*/ 72 w 144"/>
              <a:gd name="T37" fmla="*/ 0 h 139"/>
              <a:gd name="T38" fmla="*/ 89 w 144"/>
              <a:gd name="T39" fmla="*/ 0 h 139"/>
              <a:gd name="T40" fmla="*/ 115 w 144"/>
              <a:gd name="T41" fmla="*/ 10 h 139"/>
              <a:gd name="T42" fmla="*/ 125 w 144"/>
              <a:gd name="T43" fmla="*/ 19 h 139"/>
              <a:gd name="T44" fmla="*/ 134 w 144"/>
              <a:gd name="T45" fmla="*/ 29 h 139"/>
              <a:gd name="T46" fmla="*/ 144 w 144"/>
              <a:gd name="T47" fmla="*/ 53 h 139"/>
              <a:gd name="T48" fmla="*/ 144 w 144"/>
              <a:gd name="T49" fmla="*/ 69 h 139"/>
              <a:gd name="T50" fmla="*/ 92 w 144"/>
              <a:gd name="T51" fmla="*/ 101 h 139"/>
              <a:gd name="T52" fmla="*/ 97 w 144"/>
              <a:gd name="T53" fmla="*/ 96 h 139"/>
              <a:gd name="T54" fmla="*/ 98 w 144"/>
              <a:gd name="T55" fmla="*/ 89 h 139"/>
              <a:gd name="T56" fmla="*/ 100 w 144"/>
              <a:gd name="T57" fmla="*/ 80 h 139"/>
              <a:gd name="T58" fmla="*/ 101 w 144"/>
              <a:gd name="T59" fmla="*/ 69 h 139"/>
              <a:gd name="T60" fmla="*/ 100 w 144"/>
              <a:gd name="T61" fmla="*/ 59 h 139"/>
              <a:gd name="T62" fmla="*/ 98 w 144"/>
              <a:gd name="T63" fmla="*/ 50 h 139"/>
              <a:gd name="T64" fmla="*/ 97 w 144"/>
              <a:gd name="T65" fmla="*/ 43 h 139"/>
              <a:gd name="T66" fmla="*/ 92 w 144"/>
              <a:gd name="T67" fmla="*/ 37 h 139"/>
              <a:gd name="T68" fmla="*/ 88 w 144"/>
              <a:gd name="T69" fmla="*/ 33 h 139"/>
              <a:gd name="T70" fmla="*/ 84 w 144"/>
              <a:gd name="T71" fmla="*/ 30 h 139"/>
              <a:gd name="T72" fmla="*/ 78 w 144"/>
              <a:gd name="T73" fmla="*/ 29 h 139"/>
              <a:gd name="T74" fmla="*/ 72 w 144"/>
              <a:gd name="T75" fmla="*/ 29 h 139"/>
              <a:gd name="T76" fmla="*/ 66 w 144"/>
              <a:gd name="T77" fmla="*/ 29 h 139"/>
              <a:gd name="T78" fmla="*/ 61 w 144"/>
              <a:gd name="T79" fmla="*/ 30 h 139"/>
              <a:gd name="T80" fmla="*/ 56 w 144"/>
              <a:gd name="T81" fmla="*/ 33 h 139"/>
              <a:gd name="T82" fmla="*/ 52 w 144"/>
              <a:gd name="T83" fmla="*/ 37 h 139"/>
              <a:gd name="T84" fmla="*/ 49 w 144"/>
              <a:gd name="T85" fmla="*/ 42 h 139"/>
              <a:gd name="T86" fmla="*/ 46 w 144"/>
              <a:gd name="T87" fmla="*/ 49 h 139"/>
              <a:gd name="T88" fmla="*/ 45 w 144"/>
              <a:gd name="T89" fmla="*/ 57 h 139"/>
              <a:gd name="T90" fmla="*/ 43 w 144"/>
              <a:gd name="T91" fmla="*/ 69 h 139"/>
              <a:gd name="T92" fmla="*/ 45 w 144"/>
              <a:gd name="T93" fmla="*/ 80 h 139"/>
              <a:gd name="T94" fmla="*/ 46 w 144"/>
              <a:gd name="T95" fmla="*/ 88 h 139"/>
              <a:gd name="T96" fmla="*/ 48 w 144"/>
              <a:gd name="T97" fmla="*/ 96 h 139"/>
              <a:gd name="T98" fmla="*/ 52 w 144"/>
              <a:gd name="T99" fmla="*/ 101 h 139"/>
              <a:gd name="T100" fmla="*/ 56 w 144"/>
              <a:gd name="T101" fmla="*/ 105 h 139"/>
              <a:gd name="T102" fmla="*/ 61 w 144"/>
              <a:gd name="T103" fmla="*/ 108 h 139"/>
              <a:gd name="T104" fmla="*/ 66 w 144"/>
              <a:gd name="T105" fmla="*/ 109 h 139"/>
              <a:gd name="T106" fmla="*/ 72 w 144"/>
              <a:gd name="T107" fmla="*/ 109 h 139"/>
              <a:gd name="T108" fmla="*/ 78 w 144"/>
              <a:gd name="T109" fmla="*/ 109 h 139"/>
              <a:gd name="T110" fmla="*/ 84 w 144"/>
              <a:gd name="T111" fmla="*/ 108 h 139"/>
              <a:gd name="T112" fmla="*/ 88 w 144"/>
              <a:gd name="T113" fmla="*/ 105 h 139"/>
              <a:gd name="T114" fmla="*/ 92 w 144"/>
              <a:gd name="T115" fmla="*/ 101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" h="139">
                <a:moveTo>
                  <a:pt x="144" y="69"/>
                </a:moveTo>
                <a:lnTo>
                  <a:pt x="144" y="85"/>
                </a:lnTo>
                <a:lnTo>
                  <a:pt x="134" y="111"/>
                </a:lnTo>
                <a:lnTo>
                  <a:pt x="125" y="121"/>
                </a:lnTo>
                <a:lnTo>
                  <a:pt x="115" y="129"/>
                </a:lnTo>
                <a:lnTo>
                  <a:pt x="88" y="138"/>
                </a:lnTo>
                <a:lnTo>
                  <a:pt x="72" y="139"/>
                </a:lnTo>
                <a:lnTo>
                  <a:pt x="56" y="138"/>
                </a:lnTo>
                <a:lnTo>
                  <a:pt x="29" y="129"/>
                </a:lnTo>
                <a:lnTo>
                  <a:pt x="19" y="121"/>
                </a:lnTo>
                <a:lnTo>
                  <a:pt x="10" y="111"/>
                </a:lnTo>
                <a:lnTo>
                  <a:pt x="2" y="85"/>
                </a:lnTo>
                <a:lnTo>
                  <a:pt x="0" y="69"/>
                </a:lnTo>
                <a:lnTo>
                  <a:pt x="2" y="53"/>
                </a:lnTo>
                <a:lnTo>
                  <a:pt x="10" y="27"/>
                </a:lnTo>
                <a:lnTo>
                  <a:pt x="19" y="19"/>
                </a:lnTo>
                <a:lnTo>
                  <a:pt x="29" y="10"/>
                </a:lnTo>
                <a:lnTo>
                  <a:pt x="56" y="0"/>
                </a:lnTo>
                <a:lnTo>
                  <a:pt x="72" y="0"/>
                </a:lnTo>
                <a:lnTo>
                  <a:pt x="89" y="0"/>
                </a:lnTo>
                <a:lnTo>
                  <a:pt x="115" y="10"/>
                </a:lnTo>
                <a:lnTo>
                  <a:pt x="125" y="19"/>
                </a:lnTo>
                <a:lnTo>
                  <a:pt x="134" y="29"/>
                </a:lnTo>
                <a:lnTo>
                  <a:pt x="144" y="53"/>
                </a:lnTo>
                <a:lnTo>
                  <a:pt x="144" y="69"/>
                </a:lnTo>
                <a:close/>
                <a:moveTo>
                  <a:pt x="92" y="101"/>
                </a:moveTo>
                <a:lnTo>
                  <a:pt x="97" y="96"/>
                </a:lnTo>
                <a:lnTo>
                  <a:pt x="98" y="89"/>
                </a:lnTo>
                <a:lnTo>
                  <a:pt x="100" y="80"/>
                </a:lnTo>
                <a:lnTo>
                  <a:pt x="101" y="69"/>
                </a:lnTo>
                <a:lnTo>
                  <a:pt x="100" y="59"/>
                </a:lnTo>
                <a:lnTo>
                  <a:pt x="98" y="50"/>
                </a:lnTo>
                <a:lnTo>
                  <a:pt x="97" y="43"/>
                </a:lnTo>
                <a:lnTo>
                  <a:pt x="92" y="37"/>
                </a:lnTo>
                <a:lnTo>
                  <a:pt x="88" y="33"/>
                </a:lnTo>
                <a:lnTo>
                  <a:pt x="84" y="30"/>
                </a:lnTo>
                <a:lnTo>
                  <a:pt x="78" y="29"/>
                </a:lnTo>
                <a:lnTo>
                  <a:pt x="72" y="29"/>
                </a:lnTo>
                <a:lnTo>
                  <a:pt x="66" y="29"/>
                </a:lnTo>
                <a:lnTo>
                  <a:pt x="61" y="30"/>
                </a:lnTo>
                <a:lnTo>
                  <a:pt x="56" y="33"/>
                </a:lnTo>
                <a:lnTo>
                  <a:pt x="52" y="37"/>
                </a:lnTo>
                <a:lnTo>
                  <a:pt x="49" y="42"/>
                </a:lnTo>
                <a:lnTo>
                  <a:pt x="46" y="49"/>
                </a:lnTo>
                <a:lnTo>
                  <a:pt x="45" y="57"/>
                </a:lnTo>
                <a:lnTo>
                  <a:pt x="43" y="69"/>
                </a:lnTo>
                <a:lnTo>
                  <a:pt x="45" y="80"/>
                </a:lnTo>
                <a:lnTo>
                  <a:pt x="46" y="88"/>
                </a:lnTo>
                <a:lnTo>
                  <a:pt x="48" y="96"/>
                </a:lnTo>
                <a:lnTo>
                  <a:pt x="52" y="101"/>
                </a:lnTo>
                <a:lnTo>
                  <a:pt x="56" y="105"/>
                </a:lnTo>
                <a:lnTo>
                  <a:pt x="61" y="108"/>
                </a:lnTo>
                <a:lnTo>
                  <a:pt x="66" y="109"/>
                </a:lnTo>
                <a:lnTo>
                  <a:pt x="72" y="109"/>
                </a:lnTo>
                <a:lnTo>
                  <a:pt x="78" y="109"/>
                </a:lnTo>
                <a:lnTo>
                  <a:pt x="84" y="108"/>
                </a:lnTo>
                <a:lnTo>
                  <a:pt x="88" y="105"/>
                </a:lnTo>
                <a:lnTo>
                  <a:pt x="92" y="1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3015"/>
          <p:cNvSpPr>
            <a:spLocks/>
          </p:cNvSpPr>
          <p:nvPr/>
        </p:nvSpPr>
        <p:spPr bwMode="auto">
          <a:xfrm>
            <a:off x="7727950" y="6575426"/>
            <a:ext cx="114300" cy="71438"/>
          </a:xfrm>
          <a:custGeom>
            <a:avLst/>
            <a:gdLst>
              <a:gd name="T0" fmla="*/ 130 w 216"/>
              <a:gd name="T1" fmla="*/ 42 h 135"/>
              <a:gd name="T2" fmla="*/ 130 w 216"/>
              <a:gd name="T3" fmla="*/ 135 h 135"/>
              <a:gd name="T4" fmla="*/ 87 w 216"/>
              <a:gd name="T5" fmla="*/ 135 h 135"/>
              <a:gd name="T6" fmla="*/ 87 w 216"/>
              <a:gd name="T7" fmla="*/ 69 h 135"/>
              <a:gd name="T8" fmla="*/ 87 w 216"/>
              <a:gd name="T9" fmla="*/ 60 h 135"/>
              <a:gd name="T10" fmla="*/ 87 w 216"/>
              <a:gd name="T11" fmla="*/ 53 h 135"/>
              <a:gd name="T12" fmla="*/ 85 w 216"/>
              <a:gd name="T13" fmla="*/ 46 h 135"/>
              <a:gd name="T14" fmla="*/ 84 w 216"/>
              <a:gd name="T15" fmla="*/ 42 h 135"/>
              <a:gd name="T16" fmla="*/ 81 w 216"/>
              <a:gd name="T17" fmla="*/ 39 h 135"/>
              <a:gd name="T18" fmla="*/ 78 w 216"/>
              <a:gd name="T19" fmla="*/ 36 h 135"/>
              <a:gd name="T20" fmla="*/ 72 w 216"/>
              <a:gd name="T21" fmla="*/ 34 h 135"/>
              <a:gd name="T22" fmla="*/ 65 w 216"/>
              <a:gd name="T23" fmla="*/ 34 h 135"/>
              <a:gd name="T24" fmla="*/ 60 w 216"/>
              <a:gd name="T25" fmla="*/ 34 h 135"/>
              <a:gd name="T26" fmla="*/ 54 w 216"/>
              <a:gd name="T27" fmla="*/ 36 h 135"/>
              <a:gd name="T28" fmla="*/ 48 w 216"/>
              <a:gd name="T29" fmla="*/ 39 h 135"/>
              <a:gd name="T30" fmla="*/ 44 w 216"/>
              <a:gd name="T31" fmla="*/ 42 h 135"/>
              <a:gd name="T32" fmla="*/ 44 w 216"/>
              <a:gd name="T33" fmla="*/ 135 h 135"/>
              <a:gd name="T34" fmla="*/ 0 w 216"/>
              <a:gd name="T35" fmla="*/ 135 h 135"/>
              <a:gd name="T36" fmla="*/ 0 w 216"/>
              <a:gd name="T37" fmla="*/ 3 h 135"/>
              <a:gd name="T38" fmla="*/ 44 w 216"/>
              <a:gd name="T39" fmla="*/ 3 h 135"/>
              <a:gd name="T40" fmla="*/ 44 w 216"/>
              <a:gd name="T41" fmla="*/ 19 h 135"/>
              <a:gd name="T42" fmla="*/ 54 w 216"/>
              <a:gd name="T43" fmla="*/ 10 h 135"/>
              <a:gd name="T44" fmla="*/ 64 w 216"/>
              <a:gd name="T45" fmla="*/ 4 h 135"/>
              <a:gd name="T46" fmla="*/ 74 w 216"/>
              <a:gd name="T47" fmla="*/ 1 h 135"/>
              <a:gd name="T48" fmla="*/ 85 w 216"/>
              <a:gd name="T49" fmla="*/ 0 h 135"/>
              <a:gd name="T50" fmla="*/ 98 w 216"/>
              <a:gd name="T51" fmla="*/ 1 h 135"/>
              <a:gd name="T52" fmla="*/ 108 w 216"/>
              <a:gd name="T53" fmla="*/ 6 h 135"/>
              <a:gd name="T54" fmla="*/ 119 w 216"/>
              <a:gd name="T55" fmla="*/ 13 h 135"/>
              <a:gd name="T56" fmla="*/ 124 w 216"/>
              <a:gd name="T57" fmla="*/ 23 h 135"/>
              <a:gd name="T58" fmla="*/ 137 w 216"/>
              <a:gd name="T59" fmla="*/ 13 h 135"/>
              <a:gd name="T60" fmla="*/ 149 w 216"/>
              <a:gd name="T61" fmla="*/ 6 h 135"/>
              <a:gd name="T62" fmla="*/ 160 w 216"/>
              <a:gd name="T63" fmla="*/ 1 h 135"/>
              <a:gd name="T64" fmla="*/ 172 w 216"/>
              <a:gd name="T65" fmla="*/ 0 h 135"/>
              <a:gd name="T66" fmla="*/ 183 w 216"/>
              <a:gd name="T67" fmla="*/ 0 h 135"/>
              <a:gd name="T68" fmla="*/ 199 w 216"/>
              <a:gd name="T69" fmla="*/ 7 h 135"/>
              <a:gd name="T70" fmla="*/ 205 w 216"/>
              <a:gd name="T71" fmla="*/ 13 h 135"/>
              <a:gd name="T72" fmla="*/ 214 w 216"/>
              <a:gd name="T73" fmla="*/ 27 h 135"/>
              <a:gd name="T74" fmla="*/ 216 w 216"/>
              <a:gd name="T75" fmla="*/ 49 h 135"/>
              <a:gd name="T76" fmla="*/ 216 w 216"/>
              <a:gd name="T77" fmla="*/ 135 h 135"/>
              <a:gd name="T78" fmla="*/ 173 w 216"/>
              <a:gd name="T79" fmla="*/ 135 h 135"/>
              <a:gd name="T80" fmla="*/ 173 w 216"/>
              <a:gd name="T81" fmla="*/ 69 h 135"/>
              <a:gd name="T82" fmla="*/ 173 w 216"/>
              <a:gd name="T83" fmla="*/ 60 h 135"/>
              <a:gd name="T84" fmla="*/ 173 w 216"/>
              <a:gd name="T85" fmla="*/ 53 h 135"/>
              <a:gd name="T86" fmla="*/ 172 w 216"/>
              <a:gd name="T87" fmla="*/ 46 h 135"/>
              <a:gd name="T88" fmla="*/ 170 w 216"/>
              <a:gd name="T89" fmla="*/ 42 h 135"/>
              <a:gd name="T90" fmla="*/ 169 w 216"/>
              <a:gd name="T91" fmla="*/ 39 h 135"/>
              <a:gd name="T92" fmla="*/ 165 w 216"/>
              <a:gd name="T93" fmla="*/ 36 h 135"/>
              <a:gd name="T94" fmla="*/ 159 w 216"/>
              <a:gd name="T95" fmla="*/ 34 h 135"/>
              <a:gd name="T96" fmla="*/ 152 w 216"/>
              <a:gd name="T97" fmla="*/ 34 h 135"/>
              <a:gd name="T98" fmla="*/ 147 w 216"/>
              <a:gd name="T99" fmla="*/ 34 h 135"/>
              <a:gd name="T100" fmla="*/ 142 w 216"/>
              <a:gd name="T101" fmla="*/ 36 h 135"/>
              <a:gd name="T102" fmla="*/ 136 w 216"/>
              <a:gd name="T103" fmla="*/ 37 h 135"/>
              <a:gd name="T104" fmla="*/ 130 w 216"/>
              <a:gd name="T105" fmla="*/ 4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6" h="135">
                <a:moveTo>
                  <a:pt x="130" y="42"/>
                </a:moveTo>
                <a:lnTo>
                  <a:pt x="130" y="135"/>
                </a:lnTo>
                <a:lnTo>
                  <a:pt x="87" y="135"/>
                </a:lnTo>
                <a:lnTo>
                  <a:pt x="87" y="69"/>
                </a:lnTo>
                <a:lnTo>
                  <a:pt x="87" y="60"/>
                </a:lnTo>
                <a:lnTo>
                  <a:pt x="87" y="53"/>
                </a:lnTo>
                <a:lnTo>
                  <a:pt x="85" y="46"/>
                </a:lnTo>
                <a:lnTo>
                  <a:pt x="84" y="42"/>
                </a:lnTo>
                <a:lnTo>
                  <a:pt x="81" y="39"/>
                </a:lnTo>
                <a:lnTo>
                  <a:pt x="78" y="36"/>
                </a:lnTo>
                <a:lnTo>
                  <a:pt x="72" y="34"/>
                </a:lnTo>
                <a:lnTo>
                  <a:pt x="65" y="34"/>
                </a:lnTo>
                <a:lnTo>
                  <a:pt x="60" y="34"/>
                </a:lnTo>
                <a:lnTo>
                  <a:pt x="54" y="36"/>
                </a:lnTo>
                <a:lnTo>
                  <a:pt x="48" y="39"/>
                </a:lnTo>
                <a:lnTo>
                  <a:pt x="44" y="42"/>
                </a:lnTo>
                <a:lnTo>
                  <a:pt x="44" y="135"/>
                </a:lnTo>
                <a:lnTo>
                  <a:pt x="0" y="135"/>
                </a:lnTo>
                <a:lnTo>
                  <a:pt x="0" y="3"/>
                </a:lnTo>
                <a:lnTo>
                  <a:pt x="44" y="3"/>
                </a:lnTo>
                <a:lnTo>
                  <a:pt x="44" y="19"/>
                </a:lnTo>
                <a:lnTo>
                  <a:pt x="54" y="10"/>
                </a:lnTo>
                <a:lnTo>
                  <a:pt x="64" y="4"/>
                </a:lnTo>
                <a:lnTo>
                  <a:pt x="74" y="1"/>
                </a:lnTo>
                <a:lnTo>
                  <a:pt x="85" y="0"/>
                </a:lnTo>
                <a:lnTo>
                  <a:pt x="98" y="1"/>
                </a:lnTo>
                <a:lnTo>
                  <a:pt x="108" y="6"/>
                </a:lnTo>
                <a:lnTo>
                  <a:pt x="119" y="13"/>
                </a:lnTo>
                <a:lnTo>
                  <a:pt x="124" y="23"/>
                </a:lnTo>
                <a:lnTo>
                  <a:pt x="137" y="13"/>
                </a:lnTo>
                <a:lnTo>
                  <a:pt x="149" y="6"/>
                </a:lnTo>
                <a:lnTo>
                  <a:pt x="160" y="1"/>
                </a:lnTo>
                <a:lnTo>
                  <a:pt x="172" y="0"/>
                </a:lnTo>
                <a:lnTo>
                  <a:pt x="183" y="0"/>
                </a:lnTo>
                <a:lnTo>
                  <a:pt x="199" y="7"/>
                </a:lnTo>
                <a:lnTo>
                  <a:pt x="205" y="13"/>
                </a:lnTo>
                <a:lnTo>
                  <a:pt x="214" y="27"/>
                </a:lnTo>
                <a:lnTo>
                  <a:pt x="216" y="49"/>
                </a:lnTo>
                <a:lnTo>
                  <a:pt x="216" y="135"/>
                </a:lnTo>
                <a:lnTo>
                  <a:pt x="173" y="135"/>
                </a:lnTo>
                <a:lnTo>
                  <a:pt x="173" y="69"/>
                </a:lnTo>
                <a:lnTo>
                  <a:pt x="173" y="60"/>
                </a:lnTo>
                <a:lnTo>
                  <a:pt x="173" y="53"/>
                </a:lnTo>
                <a:lnTo>
                  <a:pt x="172" y="46"/>
                </a:lnTo>
                <a:lnTo>
                  <a:pt x="170" y="42"/>
                </a:lnTo>
                <a:lnTo>
                  <a:pt x="169" y="39"/>
                </a:lnTo>
                <a:lnTo>
                  <a:pt x="165" y="36"/>
                </a:lnTo>
                <a:lnTo>
                  <a:pt x="159" y="34"/>
                </a:lnTo>
                <a:lnTo>
                  <a:pt x="152" y="34"/>
                </a:lnTo>
                <a:lnTo>
                  <a:pt x="147" y="34"/>
                </a:lnTo>
                <a:lnTo>
                  <a:pt x="142" y="36"/>
                </a:lnTo>
                <a:lnTo>
                  <a:pt x="136" y="37"/>
                </a:lnTo>
                <a:lnTo>
                  <a:pt x="130" y="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3016"/>
          <p:cNvSpPr>
            <a:spLocks/>
          </p:cNvSpPr>
          <p:nvPr/>
        </p:nvSpPr>
        <p:spPr bwMode="auto">
          <a:xfrm>
            <a:off x="7862888" y="6575426"/>
            <a:ext cx="114300" cy="71438"/>
          </a:xfrm>
          <a:custGeom>
            <a:avLst/>
            <a:gdLst>
              <a:gd name="T0" fmla="*/ 129 w 215"/>
              <a:gd name="T1" fmla="*/ 42 h 135"/>
              <a:gd name="T2" fmla="*/ 129 w 215"/>
              <a:gd name="T3" fmla="*/ 135 h 135"/>
              <a:gd name="T4" fmla="*/ 87 w 215"/>
              <a:gd name="T5" fmla="*/ 135 h 135"/>
              <a:gd name="T6" fmla="*/ 87 w 215"/>
              <a:gd name="T7" fmla="*/ 69 h 135"/>
              <a:gd name="T8" fmla="*/ 87 w 215"/>
              <a:gd name="T9" fmla="*/ 60 h 135"/>
              <a:gd name="T10" fmla="*/ 85 w 215"/>
              <a:gd name="T11" fmla="*/ 53 h 135"/>
              <a:gd name="T12" fmla="*/ 85 w 215"/>
              <a:gd name="T13" fmla="*/ 46 h 135"/>
              <a:gd name="T14" fmla="*/ 82 w 215"/>
              <a:gd name="T15" fmla="*/ 42 h 135"/>
              <a:gd name="T16" fmla="*/ 81 w 215"/>
              <a:gd name="T17" fmla="*/ 39 h 135"/>
              <a:gd name="T18" fmla="*/ 77 w 215"/>
              <a:gd name="T19" fmla="*/ 36 h 135"/>
              <a:gd name="T20" fmla="*/ 72 w 215"/>
              <a:gd name="T21" fmla="*/ 34 h 135"/>
              <a:gd name="T22" fmla="*/ 65 w 215"/>
              <a:gd name="T23" fmla="*/ 34 h 135"/>
              <a:gd name="T24" fmla="*/ 58 w 215"/>
              <a:gd name="T25" fmla="*/ 34 h 135"/>
              <a:gd name="T26" fmla="*/ 52 w 215"/>
              <a:gd name="T27" fmla="*/ 36 h 135"/>
              <a:gd name="T28" fmla="*/ 46 w 215"/>
              <a:gd name="T29" fmla="*/ 39 h 135"/>
              <a:gd name="T30" fmla="*/ 42 w 215"/>
              <a:gd name="T31" fmla="*/ 42 h 135"/>
              <a:gd name="T32" fmla="*/ 42 w 215"/>
              <a:gd name="T33" fmla="*/ 135 h 135"/>
              <a:gd name="T34" fmla="*/ 0 w 215"/>
              <a:gd name="T35" fmla="*/ 135 h 135"/>
              <a:gd name="T36" fmla="*/ 0 w 215"/>
              <a:gd name="T37" fmla="*/ 3 h 135"/>
              <a:gd name="T38" fmla="*/ 42 w 215"/>
              <a:gd name="T39" fmla="*/ 3 h 135"/>
              <a:gd name="T40" fmla="*/ 42 w 215"/>
              <a:gd name="T41" fmla="*/ 19 h 135"/>
              <a:gd name="T42" fmla="*/ 52 w 215"/>
              <a:gd name="T43" fmla="*/ 10 h 135"/>
              <a:gd name="T44" fmla="*/ 62 w 215"/>
              <a:gd name="T45" fmla="*/ 4 h 135"/>
              <a:gd name="T46" fmla="*/ 74 w 215"/>
              <a:gd name="T47" fmla="*/ 1 h 135"/>
              <a:gd name="T48" fmla="*/ 85 w 215"/>
              <a:gd name="T49" fmla="*/ 0 h 135"/>
              <a:gd name="T50" fmla="*/ 97 w 215"/>
              <a:gd name="T51" fmla="*/ 1 h 135"/>
              <a:gd name="T52" fmla="*/ 108 w 215"/>
              <a:gd name="T53" fmla="*/ 6 h 135"/>
              <a:gd name="T54" fmla="*/ 117 w 215"/>
              <a:gd name="T55" fmla="*/ 13 h 135"/>
              <a:gd name="T56" fmla="*/ 124 w 215"/>
              <a:gd name="T57" fmla="*/ 23 h 135"/>
              <a:gd name="T58" fmla="*/ 136 w 215"/>
              <a:gd name="T59" fmla="*/ 13 h 135"/>
              <a:gd name="T60" fmla="*/ 149 w 215"/>
              <a:gd name="T61" fmla="*/ 6 h 135"/>
              <a:gd name="T62" fmla="*/ 160 w 215"/>
              <a:gd name="T63" fmla="*/ 1 h 135"/>
              <a:gd name="T64" fmla="*/ 172 w 215"/>
              <a:gd name="T65" fmla="*/ 0 h 135"/>
              <a:gd name="T66" fmla="*/ 182 w 215"/>
              <a:gd name="T67" fmla="*/ 0 h 135"/>
              <a:gd name="T68" fmla="*/ 198 w 215"/>
              <a:gd name="T69" fmla="*/ 7 h 135"/>
              <a:gd name="T70" fmla="*/ 203 w 215"/>
              <a:gd name="T71" fmla="*/ 13 h 135"/>
              <a:gd name="T72" fmla="*/ 213 w 215"/>
              <a:gd name="T73" fmla="*/ 27 h 135"/>
              <a:gd name="T74" fmla="*/ 215 w 215"/>
              <a:gd name="T75" fmla="*/ 49 h 135"/>
              <a:gd name="T76" fmla="*/ 215 w 215"/>
              <a:gd name="T77" fmla="*/ 135 h 135"/>
              <a:gd name="T78" fmla="*/ 173 w 215"/>
              <a:gd name="T79" fmla="*/ 135 h 135"/>
              <a:gd name="T80" fmla="*/ 173 w 215"/>
              <a:gd name="T81" fmla="*/ 69 h 135"/>
              <a:gd name="T82" fmla="*/ 173 w 215"/>
              <a:gd name="T83" fmla="*/ 60 h 135"/>
              <a:gd name="T84" fmla="*/ 172 w 215"/>
              <a:gd name="T85" fmla="*/ 53 h 135"/>
              <a:gd name="T86" fmla="*/ 172 w 215"/>
              <a:gd name="T87" fmla="*/ 46 h 135"/>
              <a:gd name="T88" fmla="*/ 170 w 215"/>
              <a:gd name="T89" fmla="*/ 42 h 135"/>
              <a:gd name="T90" fmla="*/ 167 w 215"/>
              <a:gd name="T91" fmla="*/ 39 h 135"/>
              <a:gd name="T92" fmla="*/ 163 w 215"/>
              <a:gd name="T93" fmla="*/ 36 h 135"/>
              <a:gd name="T94" fmla="*/ 159 w 215"/>
              <a:gd name="T95" fmla="*/ 34 h 135"/>
              <a:gd name="T96" fmla="*/ 152 w 215"/>
              <a:gd name="T97" fmla="*/ 34 h 135"/>
              <a:gd name="T98" fmla="*/ 146 w 215"/>
              <a:gd name="T99" fmla="*/ 34 h 135"/>
              <a:gd name="T100" fmla="*/ 141 w 215"/>
              <a:gd name="T101" fmla="*/ 36 h 135"/>
              <a:gd name="T102" fmla="*/ 136 w 215"/>
              <a:gd name="T103" fmla="*/ 37 h 135"/>
              <a:gd name="T104" fmla="*/ 129 w 215"/>
              <a:gd name="T105" fmla="*/ 4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5" h="135">
                <a:moveTo>
                  <a:pt x="129" y="42"/>
                </a:moveTo>
                <a:lnTo>
                  <a:pt x="129" y="135"/>
                </a:lnTo>
                <a:lnTo>
                  <a:pt x="87" y="135"/>
                </a:lnTo>
                <a:lnTo>
                  <a:pt x="87" y="69"/>
                </a:lnTo>
                <a:lnTo>
                  <a:pt x="87" y="60"/>
                </a:lnTo>
                <a:lnTo>
                  <a:pt x="85" y="53"/>
                </a:lnTo>
                <a:lnTo>
                  <a:pt x="85" y="46"/>
                </a:lnTo>
                <a:lnTo>
                  <a:pt x="82" y="42"/>
                </a:lnTo>
                <a:lnTo>
                  <a:pt x="81" y="39"/>
                </a:lnTo>
                <a:lnTo>
                  <a:pt x="77" y="36"/>
                </a:lnTo>
                <a:lnTo>
                  <a:pt x="72" y="34"/>
                </a:lnTo>
                <a:lnTo>
                  <a:pt x="65" y="34"/>
                </a:lnTo>
                <a:lnTo>
                  <a:pt x="58" y="34"/>
                </a:lnTo>
                <a:lnTo>
                  <a:pt x="52" y="36"/>
                </a:lnTo>
                <a:lnTo>
                  <a:pt x="46" y="39"/>
                </a:lnTo>
                <a:lnTo>
                  <a:pt x="42" y="42"/>
                </a:lnTo>
                <a:lnTo>
                  <a:pt x="42" y="135"/>
                </a:lnTo>
                <a:lnTo>
                  <a:pt x="0" y="135"/>
                </a:lnTo>
                <a:lnTo>
                  <a:pt x="0" y="3"/>
                </a:lnTo>
                <a:lnTo>
                  <a:pt x="42" y="3"/>
                </a:lnTo>
                <a:lnTo>
                  <a:pt x="42" y="19"/>
                </a:lnTo>
                <a:lnTo>
                  <a:pt x="52" y="10"/>
                </a:lnTo>
                <a:lnTo>
                  <a:pt x="62" y="4"/>
                </a:lnTo>
                <a:lnTo>
                  <a:pt x="74" y="1"/>
                </a:lnTo>
                <a:lnTo>
                  <a:pt x="85" y="0"/>
                </a:lnTo>
                <a:lnTo>
                  <a:pt x="97" y="1"/>
                </a:lnTo>
                <a:lnTo>
                  <a:pt x="108" y="6"/>
                </a:lnTo>
                <a:lnTo>
                  <a:pt x="117" y="13"/>
                </a:lnTo>
                <a:lnTo>
                  <a:pt x="124" y="23"/>
                </a:lnTo>
                <a:lnTo>
                  <a:pt x="136" y="13"/>
                </a:lnTo>
                <a:lnTo>
                  <a:pt x="149" y="6"/>
                </a:lnTo>
                <a:lnTo>
                  <a:pt x="160" y="1"/>
                </a:lnTo>
                <a:lnTo>
                  <a:pt x="172" y="0"/>
                </a:lnTo>
                <a:lnTo>
                  <a:pt x="182" y="0"/>
                </a:lnTo>
                <a:lnTo>
                  <a:pt x="198" y="7"/>
                </a:lnTo>
                <a:lnTo>
                  <a:pt x="203" y="13"/>
                </a:lnTo>
                <a:lnTo>
                  <a:pt x="213" y="27"/>
                </a:lnTo>
                <a:lnTo>
                  <a:pt x="215" y="49"/>
                </a:lnTo>
                <a:lnTo>
                  <a:pt x="215" y="135"/>
                </a:lnTo>
                <a:lnTo>
                  <a:pt x="173" y="135"/>
                </a:lnTo>
                <a:lnTo>
                  <a:pt x="173" y="69"/>
                </a:lnTo>
                <a:lnTo>
                  <a:pt x="173" y="60"/>
                </a:lnTo>
                <a:lnTo>
                  <a:pt x="172" y="53"/>
                </a:lnTo>
                <a:lnTo>
                  <a:pt x="172" y="46"/>
                </a:lnTo>
                <a:lnTo>
                  <a:pt x="170" y="42"/>
                </a:lnTo>
                <a:lnTo>
                  <a:pt x="167" y="39"/>
                </a:lnTo>
                <a:lnTo>
                  <a:pt x="163" y="36"/>
                </a:lnTo>
                <a:lnTo>
                  <a:pt x="159" y="34"/>
                </a:lnTo>
                <a:lnTo>
                  <a:pt x="152" y="34"/>
                </a:lnTo>
                <a:lnTo>
                  <a:pt x="146" y="34"/>
                </a:lnTo>
                <a:lnTo>
                  <a:pt x="141" y="36"/>
                </a:lnTo>
                <a:lnTo>
                  <a:pt x="136" y="37"/>
                </a:lnTo>
                <a:lnTo>
                  <a:pt x="129" y="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3017"/>
          <p:cNvSpPr>
            <a:spLocks/>
          </p:cNvSpPr>
          <p:nvPr/>
        </p:nvSpPr>
        <p:spPr bwMode="auto">
          <a:xfrm>
            <a:off x="7996238" y="6577013"/>
            <a:ext cx="71438" cy="71438"/>
          </a:xfrm>
          <a:custGeom>
            <a:avLst/>
            <a:gdLst>
              <a:gd name="T0" fmla="*/ 133 w 133"/>
              <a:gd name="T1" fmla="*/ 132 h 135"/>
              <a:gd name="T2" fmla="*/ 91 w 133"/>
              <a:gd name="T3" fmla="*/ 132 h 135"/>
              <a:gd name="T4" fmla="*/ 91 w 133"/>
              <a:gd name="T5" fmla="*/ 118 h 135"/>
              <a:gd name="T6" fmla="*/ 80 w 133"/>
              <a:gd name="T7" fmla="*/ 125 h 135"/>
              <a:gd name="T8" fmla="*/ 70 w 133"/>
              <a:gd name="T9" fmla="*/ 131 h 135"/>
              <a:gd name="T10" fmla="*/ 59 w 133"/>
              <a:gd name="T11" fmla="*/ 135 h 135"/>
              <a:gd name="T12" fmla="*/ 46 w 133"/>
              <a:gd name="T13" fmla="*/ 135 h 135"/>
              <a:gd name="T14" fmla="*/ 36 w 133"/>
              <a:gd name="T15" fmla="*/ 135 h 135"/>
              <a:gd name="T16" fmla="*/ 19 w 133"/>
              <a:gd name="T17" fmla="*/ 129 h 135"/>
              <a:gd name="T18" fmla="*/ 13 w 133"/>
              <a:gd name="T19" fmla="*/ 124 h 135"/>
              <a:gd name="T20" fmla="*/ 8 w 133"/>
              <a:gd name="T21" fmla="*/ 116 h 135"/>
              <a:gd name="T22" fmla="*/ 2 w 133"/>
              <a:gd name="T23" fmla="*/ 98 h 135"/>
              <a:gd name="T24" fmla="*/ 0 w 133"/>
              <a:gd name="T25" fmla="*/ 86 h 135"/>
              <a:gd name="T26" fmla="*/ 0 w 133"/>
              <a:gd name="T27" fmla="*/ 0 h 135"/>
              <a:gd name="T28" fmla="*/ 44 w 133"/>
              <a:gd name="T29" fmla="*/ 0 h 135"/>
              <a:gd name="T30" fmla="*/ 44 w 133"/>
              <a:gd name="T31" fmla="*/ 66 h 135"/>
              <a:gd name="T32" fmla="*/ 44 w 133"/>
              <a:gd name="T33" fmla="*/ 75 h 135"/>
              <a:gd name="T34" fmla="*/ 44 w 133"/>
              <a:gd name="T35" fmla="*/ 82 h 135"/>
              <a:gd name="T36" fmla="*/ 45 w 133"/>
              <a:gd name="T37" fmla="*/ 89 h 135"/>
              <a:gd name="T38" fmla="*/ 46 w 133"/>
              <a:gd name="T39" fmla="*/ 93 h 135"/>
              <a:gd name="T40" fmla="*/ 49 w 133"/>
              <a:gd name="T41" fmla="*/ 98 h 135"/>
              <a:gd name="T42" fmla="*/ 54 w 133"/>
              <a:gd name="T43" fmla="*/ 99 h 135"/>
              <a:gd name="T44" fmla="*/ 59 w 133"/>
              <a:gd name="T45" fmla="*/ 100 h 135"/>
              <a:gd name="T46" fmla="*/ 67 w 133"/>
              <a:gd name="T47" fmla="*/ 102 h 135"/>
              <a:gd name="T48" fmla="*/ 72 w 133"/>
              <a:gd name="T49" fmla="*/ 100 h 135"/>
              <a:gd name="T50" fmla="*/ 78 w 133"/>
              <a:gd name="T51" fmla="*/ 99 h 135"/>
              <a:gd name="T52" fmla="*/ 85 w 133"/>
              <a:gd name="T53" fmla="*/ 98 h 135"/>
              <a:gd name="T54" fmla="*/ 91 w 133"/>
              <a:gd name="T55" fmla="*/ 93 h 135"/>
              <a:gd name="T56" fmla="*/ 91 w 133"/>
              <a:gd name="T57" fmla="*/ 0 h 135"/>
              <a:gd name="T58" fmla="*/ 133 w 133"/>
              <a:gd name="T59" fmla="*/ 0 h 135"/>
              <a:gd name="T60" fmla="*/ 133 w 133"/>
              <a:gd name="T61" fmla="*/ 13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3" h="135">
                <a:moveTo>
                  <a:pt x="133" y="132"/>
                </a:moveTo>
                <a:lnTo>
                  <a:pt x="91" y="132"/>
                </a:lnTo>
                <a:lnTo>
                  <a:pt x="91" y="118"/>
                </a:lnTo>
                <a:lnTo>
                  <a:pt x="80" y="125"/>
                </a:lnTo>
                <a:lnTo>
                  <a:pt x="70" y="131"/>
                </a:lnTo>
                <a:lnTo>
                  <a:pt x="59" y="135"/>
                </a:lnTo>
                <a:lnTo>
                  <a:pt x="46" y="135"/>
                </a:lnTo>
                <a:lnTo>
                  <a:pt x="36" y="135"/>
                </a:lnTo>
                <a:lnTo>
                  <a:pt x="19" y="129"/>
                </a:lnTo>
                <a:lnTo>
                  <a:pt x="13" y="124"/>
                </a:lnTo>
                <a:lnTo>
                  <a:pt x="8" y="116"/>
                </a:lnTo>
                <a:lnTo>
                  <a:pt x="2" y="98"/>
                </a:lnTo>
                <a:lnTo>
                  <a:pt x="0" y="86"/>
                </a:lnTo>
                <a:lnTo>
                  <a:pt x="0" y="0"/>
                </a:lnTo>
                <a:lnTo>
                  <a:pt x="44" y="0"/>
                </a:lnTo>
                <a:lnTo>
                  <a:pt x="44" y="66"/>
                </a:lnTo>
                <a:lnTo>
                  <a:pt x="44" y="75"/>
                </a:lnTo>
                <a:lnTo>
                  <a:pt x="44" y="82"/>
                </a:lnTo>
                <a:lnTo>
                  <a:pt x="45" y="89"/>
                </a:lnTo>
                <a:lnTo>
                  <a:pt x="46" y="93"/>
                </a:lnTo>
                <a:lnTo>
                  <a:pt x="49" y="98"/>
                </a:lnTo>
                <a:lnTo>
                  <a:pt x="54" y="99"/>
                </a:lnTo>
                <a:lnTo>
                  <a:pt x="59" y="100"/>
                </a:lnTo>
                <a:lnTo>
                  <a:pt x="67" y="102"/>
                </a:lnTo>
                <a:lnTo>
                  <a:pt x="72" y="100"/>
                </a:lnTo>
                <a:lnTo>
                  <a:pt x="78" y="99"/>
                </a:lnTo>
                <a:lnTo>
                  <a:pt x="85" y="98"/>
                </a:lnTo>
                <a:lnTo>
                  <a:pt x="91" y="93"/>
                </a:lnTo>
                <a:lnTo>
                  <a:pt x="91" y="0"/>
                </a:lnTo>
                <a:lnTo>
                  <a:pt x="133" y="0"/>
                </a:lnTo>
                <a:lnTo>
                  <a:pt x="133" y="1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3018"/>
          <p:cNvSpPr>
            <a:spLocks/>
          </p:cNvSpPr>
          <p:nvPr/>
        </p:nvSpPr>
        <p:spPr bwMode="auto">
          <a:xfrm>
            <a:off x="8088313" y="6575426"/>
            <a:ext cx="69850" cy="71438"/>
          </a:xfrm>
          <a:custGeom>
            <a:avLst/>
            <a:gdLst>
              <a:gd name="T0" fmla="*/ 133 w 133"/>
              <a:gd name="T1" fmla="*/ 135 h 135"/>
              <a:gd name="T2" fmla="*/ 89 w 133"/>
              <a:gd name="T3" fmla="*/ 135 h 135"/>
              <a:gd name="T4" fmla="*/ 89 w 133"/>
              <a:gd name="T5" fmla="*/ 70 h 135"/>
              <a:gd name="T6" fmla="*/ 89 w 133"/>
              <a:gd name="T7" fmla="*/ 62 h 135"/>
              <a:gd name="T8" fmla="*/ 89 w 133"/>
              <a:gd name="T9" fmla="*/ 55 h 135"/>
              <a:gd name="T10" fmla="*/ 88 w 133"/>
              <a:gd name="T11" fmla="*/ 47 h 135"/>
              <a:gd name="T12" fmla="*/ 87 w 133"/>
              <a:gd name="T13" fmla="*/ 42 h 135"/>
              <a:gd name="T14" fmla="*/ 84 w 133"/>
              <a:gd name="T15" fmla="*/ 39 h 135"/>
              <a:gd name="T16" fmla="*/ 79 w 133"/>
              <a:gd name="T17" fmla="*/ 36 h 135"/>
              <a:gd name="T18" fmla="*/ 74 w 133"/>
              <a:gd name="T19" fmla="*/ 34 h 135"/>
              <a:gd name="T20" fmla="*/ 66 w 133"/>
              <a:gd name="T21" fmla="*/ 34 h 135"/>
              <a:gd name="T22" fmla="*/ 61 w 133"/>
              <a:gd name="T23" fmla="*/ 34 h 135"/>
              <a:gd name="T24" fmla="*/ 55 w 133"/>
              <a:gd name="T25" fmla="*/ 36 h 135"/>
              <a:gd name="T26" fmla="*/ 49 w 133"/>
              <a:gd name="T27" fmla="*/ 39 h 135"/>
              <a:gd name="T28" fmla="*/ 42 w 133"/>
              <a:gd name="T29" fmla="*/ 42 h 135"/>
              <a:gd name="T30" fmla="*/ 42 w 133"/>
              <a:gd name="T31" fmla="*/ 135 h 135"/>
              <a:gd name="T32" fmla="*/ 0 w 133"/>
              <a:gd name="T33" fmla="*/ 135 h 135"/>
              <a:gd name="T34" fmla="*/ 0 w 133"/>
              <a:gd name="T35" fmla="*/ 3 h 135"/>
              <a:gd name="T36" fmla="*/ 42 w 133"/>
              <a:gd name="T37" fmla="*/ 3 h 135"/>
              <a:gd name="T38" fmla="*/ 42 w 133"/>
              <a:gd name="T39" fmla="*/ 19 h 135"/>
              <a:gd name="T40" fmla="*/ 53 w 133"/>
              <a:gd name="T41" fmla="*/ 10 h 135"/>
              <a:gd name="T42" fmla="*/ 64 w 133"/>
              <a:gd name="T43" fmla="*/ 4 h 135"/>
              <a:gd name="T44" fmla="*/ 75 w 133"/>
              <a:gd name="T45" fmla="*/ 1 h 135"/>
              <a:gd name="T46" fmla="*/ 87 w 133"/>
              <a:gd name="T47" fmla="*/ 0 h 135"/>
              <a:gd name="T48" fmla="*/ 97 w 133"/>
              <a:gd name="T49" fmla="*/ 0 h 135"/>
              <a:gd name="T50" fmla="*/ 114 w 133"/>
              <a:gd name="T51" fmla="*/ 7 h 135"/>
              <a:gd name="T52" fmla="*/ 120 w 133"/>
              <a:gd name="T53" fmla="*/ 13 h 135"/>
              <a:gd name="T54" fmla="*/ 125 w 133"/>
              <a:gd name="T55" fmla="*/ 19 h 135"/>
              <a:gd name="T56" fmla="*/ 131 w 133"/>
              <a:gd name="T57" fmla="*/ 37 h 135"/>
              <a:gd name="T58" fmla="*/ 133 w 133"/>
              <a:gd name="T59" fmla="*/ 49 h 135"/>
              <a:gd name="T60" fmla="*/ 133 w 133"/>
              <a:gd name="T61" fmla="*/ 13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3" h="135">
                <a:moveTo>
                  <a:pt x="133" y="135"/>
                </a:moveTo>
                <a:lnTo>
                  <a:pt x="89" y="135"/>
                </a:lnTo>
                <a:lnTo>
                  <a:pt x="89" y="70"/>
                </a:lnTo>
                <a:lnTo>
                  <a:pt x="89" y="62"/>
                </a:lnTo>
                <a:lnTo>
                  <a:pt x="89" y="55"/>
                </a:lnTo>
                <a:lnTo>
                  <a:pt x="88" y="47"/>
                </a:lnTo>
                <a:lnTo>
                  <a:pt x="87" y="42"/>
                </a:lnTo>
                <a:lnTo>
                  <a:pt x="84" y="39"/>
                </a:lnTo>
                <a:lnTo>
                  <a:pt x="79" y="36"/>
                </a:lnTo>
                <a:lnTo>
                  <a:pt x="74" y="34"/>
                </a:lnTo>
                <a:lnTo>
                  <a:pt x="66" y="34"/>
                </a:lnTo>
                <a:lnTo>
                  <a:pt x="61" y="34"/>
                </a:lnTo>
                <a:lnTo>
                  <a:pt x="55" y="36"/>
                </a:lnTo>
                <a:lnTo>
                  <a:pt x="49" y="39"/>
                </a:lnTo>
                <a:lnTo>
                  <a:pt x="42" y="42"/>
                </a:lnTo>
                <a:lnTo>
                  <a:pt x="42" y="135"/>
                </a:lnTo>
                <a:lnTo>
                  <a:pt x="0" y="135"/>
                </a:lnTo>
                <a:lnTo>
                  <a:pt x="0" y="3"/>
                </a:lnTo>
                <a:lnTo>
                  <a:pt x="42" y="3"/>
                </a:lnTo>
                <a:lnTo>
                  <a:pt x="42" y="19"/>
                </a:lnTo>
                <a:lnTo>
                  <a:pt x="53" y="10"/>
                </a:lnTo>
                <a:lnTo>
                  <a:pt x="64" y="4"/>
                </a:lnTo>
                <a:lnTo>
                  <a:pt x="75" y="1"/>
                </a:lnTo>
                <a:lnTo>
                  <a:pt x="87" y="0"/>
                </a:lnTo>
                <a:lnTo>
                  <a:pt x="97" y="0"/>
                </a:lnTo>
                <a:lnTo>
                  <a:pt x="114" y="7"/>
                </a:lnTo>
                <a:lnTo>
                  <a:pt x="120" y="13"/>
                </a:lnTo>
                <a:lnTo>
                  <a:pt x="125" y="19"/>
                </a:lnTo>
                <a:lnTo>
                  <a:pt x="131" y="37"/>
                </a:lnTo>
                <a:lnTo>
                  <a:pt x="133" y="49"/>
                </a:lnTo>
                <a:lnTo>
                  <a:pt x="133" y="1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3019"/>
          <p:cNvSpPr>
            <a:spLocks noEditPoints="1"/>
          </p:cNvSpPr>
          <p:nvPr/>
        </p:nvSpPr>
        <p:spPr bwMode="auto">
          <a:xfrm>
            <a:off x="8178800" y="6550026"/>
            <a:ext cx="23813" cy="96838"/>
          </a:xfrm>
          <a:custGeom>
            <a:avLst/>
            <a:gdLst>
              <a:gd name="T0" fmla="*/ 43 w 45"/>
              <a:gd name="T1" fmla="*/ 183 h 183"/>
              <a:gd name="T2" fmla="*/ 2 w 45"/>
              <a:gd name="T3" fmla="*/ 183 h 183"/>
              <a:gd name="T4" fmla="*/ 2 w 45"/>
              <a:gd name="T5" fmla="*/ 51 h 183"/>
              <a:gd name="T6" fmla="*/ 43 w 45"/>
              <a:gd name="T7" fmla="*/ 51 h 183"/>
              <a:gd name="T8" fmla="*/ 43 w 45"/>
              <a:gd name="T9" fmla="*/ 183 h 183"/>
              <a:gd name="T10" fmla="*/ 45 w 45"/>
              <a:gd name="T11" fmla="*/ 32 h 183"/>
              <a:gd name="T12" fmla="*/ 0 w 45"/>
              <a:gd name="T13" fmla="*/ 32 h 183"/>
              <a:gd name="T14" fmla="*/ 0 w 45"/>
              <a:gd name="T15" fmla="*/ 0 h 183"/>
              <a:gd name="T16" fmla="*/ 45 w 45"/>
              <a:gd name="T17" fmla="*/ 0 h 183"/>
              <a:gd name="T18" fmla="*/ 45 w 45"/>
              <a:gd name="T19" fmla="*/ 32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183">
                <a:moveTo>
                  <a:pt x="43" y="183"/>
                </a:moveTo>
                <a:lnTo>
                  <a:pt x="2" y="183"/>
                </a:lnTo>
                <a:lnTo>
                  <a:pt x="2" y="51"/>
                </a:lnTo>
                <a:lnTo>
                  <a:pt x="43" y="51"/>
                </a:lnTo>
                <a:lnTo>
                  <a:pt x="43" y="183"/>
                </a:lnTo>
                <a:close/>
                <a:moveTo>
                  <a:pt x="45" y="32"/>
                </a:moveTo>
                <a:lnTo>
                  <a:pt x="0" y="32"/>
                </a:lnTo>
                <a:lnTo>
                  <a:pt x="0" y="0"/>
                </a:lnTo>
                <a:lnTo>
                  <a:pt x="45" y="0"/>
                </a:lnTo>
                <a:lnTo>
                  <a:pt x="45" y="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Freeform 3020"/>
          <p:cNvSpPr>
            <a:spLocks/>
          </p:cNvSpPr>
          <p:nvPr/>
        </p:nvSpPr>
        <p:spPr bwMode="auto">
          <a:xfrm>
            <a:off x="8216900" y="6575426"/>
            <a:ext cx="65088" cy="73025"/>
          </a:xfrm>
          <a:custGeom>
            <a:avLst/>
            <a:gdLst>
              <a:gd name="T0" fmla="*/ 77 w 122"/>
              <a:gd name="T1" fmla="*/ 138 h 138"/>
              <a:gd name="T2" fmla="*/ 61 w 122"/>
              <a:gd name="T3" fmla="*/ 138 h 138"/>
              <a:gd name="T4" fmla="*/ 46 w 122"/>
              <a:gd name="T5" fmla="*/ 134 h 138"/>
              <a:gd name="T6" fmla="*/ 33 w 122"/>
              <a:gd name="T7" fmla="*/ 129 h 138"/>
              <a:gd name="T8" fmla="*/ 21 w 122"/>
              <a:gd name="T9" fmla="*/ 122 h 138"/>
              <a:gd name="T10" fmla="*/ 13 w 122"/>
              <a:gd name="T11" fmla="*/ 112 h 138"/>
              <a:gd name="T12" fmla="*/ 5 w 122"/>
              <a:gd name="T13" fmla="*/ 101 h 138"/>
              <a:gd name="T14" fmla="*/ 1 w 122"/>
              <a:gd name="T15" fmla="*/ 86 h 138"/>
              <a:gd name="T16" fmla="*/ 0 w 122"/>
              <a:gd name="T17" fmla="*/ 70 h 138"/>
              <a:gd name="T18" fmla="*/ 1 w 122"/>
              <a:gd name="T19" fmla="*/ 52 h 138"/>
              <a:gd name="T20" fmla="*/ 5 w 122"/>
              <a:gd name="T21" fmla="*/ 37 h 138"/>
              <a:gd name="T22" fmla="*/ 13 w 122"/>
              <a:gd name="T23" fmla="*/ 26 h 138"/>
              <a:gd name="T24" fmla="*/ 23 w 122"/>
              <a:gd name="T25" fmla="*/ 16 h 138"/>
              <a:gd name="T26" fmla="*/ 34 w 122"/>
              <a:gd name="T27" fmla="*/ 8 h 138"/>
              <a:gd name="T28" fmla="*/ 47 w 122"/>
              <a:gd name="T29" fmla="*/ 4 h 138"/>
              <a:gd name="T30" fmla="*/ 61 w 122"/>
              <a:gd name="T31" fmla="*/ 0 h 138"/>
              <a:gd name="T32" fmla="*/ 76 w 122"/>
              <a:gd name="T33" fmla="*/ 0 h 138"/>
              <a:gd name="T34" fmla="*/ 90 w 122"/>
              <a:gd name="T35" fmla="*/ 0 h 138"/>
              <a:gd name="T36" fmla="*/ 102 w 122"/>
              <a:gd name="T37" fmla="*/ 3 h 138"/>
              <a:gd name="T38" fmla="*/ 112 w 122"/>
              <a:gd name="T39" fmla="*/ 6 h 138"/>
              <a:gd name="T40" fmla="*/ 122 w 122"/>
              <a:gd name="T41" fmla="*/ 10 h 138"/>
              <a:gd name="T42" fmla="*/ 122 w 122"/>
              <a:gd name="T43" fmla="*/ 46 h 138"/>
              <a:gd name="T44" fmla="*/ 116 w 122"/>
              <a:gd name="T45" fmla="*/ 46 h 138"/>
              <a:gd name="T46" fmla="*/ 113 w 122"/>
              <a:gd name="T47" fmla="*/ 44 h 138"/>
              <a:gd name="T48" fmla="*/ 110 w 122"/>
              <a:gd name="T49" fmla="*/ 42 h 138"/>
              <a:gd name="T50" fmla="*/ 108 w 122"/>
              <a:gd name="T51" fmla="*/ 39 h 138"/>
              <a:gd name="T52" fmla="*/ 102 w 122"/>
              <a:gd name="T53" fmla="*/ 36 h 138"/>
              <a:gd name="T54" fmla="*/ 98 w 122"/>
              <a:gd name="T55" fmla="*/ 33 h 138"/>
              <a:gd name="T56" fmla="*/ 92 w 122"/>
              <a:gd name="T57" fmla="*/ 31 h 138"/>
              <a:gd name="T58" fmla="*/ 86 w 122"/>
              <a:gd name="T59" fmla="*/ 30 h 138"/>
              <a:gd name="T60" fmla="*/ 79 w 122"/>
              <a:gd name="T61" fmla="*/ 30 h 138"/>
              <a:gd name="T62" fmla="*/ 63 w 122"/>
              <a:gd name="T63" fmla="*/ 31 h 138"/>
              <a:gd name="T64" fmla="*/ 53 w 122"/>
              <a:gd name="T65" fmla="*/ 40 h 138"/>
              <a:gd name="T66" fmla="*/ 44 w 122"/>
              <a:gd name="T67" fmla="*/ 53 h 138"/>
              <a:gd name="T68" fmla="*/ 43 w 122"/>
              <a:gd name="T69" fmla="*/ 70 h 138"/>
              <a:gd name="T70" fmla="*/ 44 w 122"/>
              <a:gd name="T71" fmla="*/ 88 h 138"/>
              <a:gd name="T72" fmla="*/ 53 w 122"/>
              <a:gd name="T73" fmla="*/ 99 h 138"/>
              <a:gd name="T74" fmla="*/ 63 w 122"/>
              <a:gd name="T75" fmla="*/ 106 h 138"/>
              <a:gd name="T76" fmla="*/ 79 w 122"/>
              <a:gd name="T77" fmla="*/ 108 h 138"/>
              <a:gd name="T78" fmla="*/ 86 w 122"/>
              <a:gd name="T79" fmla="*/ 108 h 138"/>
              <a:gd name="T80" fmla="*/ 93 w 122"/>
              <a:gd name="T81" fmla="*/ 106 h 138"/>
              <a:gd name="T82" fmla="*/ 99 w 122"/>
              <a:gd name="T83" fmla="*/ 105 h 138"/>
              <a:gd name="T84" fmla="*/ 103 w 122"/>
              <a:gd name="T85" fmla="*/ 102 h 138"/>
              <a:gd name="T86" fmla="*/ 108 w 122"/>
              <a:gd name="T87" fmla="*/ 101 h 138"/>
              <a:gd name="T88" fmla="*/ 110 w 122"/>
              <a:gd name="T89" fmla="*/ 98 h 138"/>
              <a:gd name="T90" fmla="*/ 113 w 122"/>
              <a:gd name="T91" fmla="*/ 95 h 138"/>
              <a:gd name="T92" fmla="*/ 116 w 122"/>
              <a:gd name="T93" fmla="*/ 92 h 138"/>
              <a:gd name="T94" fmla="*/ 122 w 122"/>
              <a:gd name="T95" fmla="*/ 92 h 138"/>
              <a:gd name="T96" fmla="*/ 122 w 122"/>
              <a:gd name="T97" fmla="*/ 128 h 138"/>
              <a:gd name="T98" fmla="*/ 112 w 122"/>
              <a:gd name="T99" fmla="*/ 132 h 138"/>
              <a:gd name="T100" fmla="*/ 102 w 122"/>
              <a:gd name="T101" fmla="*/ 135 h 138"/>
              <a:gd name="T102" fmla="*/ 90 w 122"/>
              <a:gd name="T103" fmla="*/ 138 h 138"/>
              <a:gd name="T104" fmla="*/ 77 w 122"/>
              <a:gd name="T105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2" h="138">
                <a:moveTo>
                  <a:pt x="77" y="138"/>
                </a:moveTo>
                <a:lnTo>
                  <a:pt x="61" y="138"/>
                </a:lnTo>
                <a:lnTo>
                  <a:pt x="46" y="134"/>
                </a:lnTo>
                <a:lnTo>
                  <a:pt x="33" y="129"/>
                </a:lnTo>
                <a:lnTo>
                  <a:pt x="21" y="122"/>
                </a:lnTo>
                <a:lnTo>
                  <a:pt x="13" y="112"/>
                </a:lnTo>
                <a:lnTo>
                  <a:pt x="5" y="101"/>
                </a:lnTo>
                <a:lnTo>
                  <a:pt x="1" y="86"/>
                </a:lnTo>
                <a:lnTo>
                  <a:pt x="0" y="70"/>
                </a:lnTo>
                <a:lnTo>
                  <a:pt x="1" y="52"/>
                </a:lnTo>
                <a:lnTo>
                  <a:pt x="5" y="37"/>
                </a:lnTo>
                <a:lnTo>
                  <a:pt x="13" y="26"/>
                </a:lnTo>
                <a:lnTo>
                  <a:pt x="23" y="16"/>
                </a:lnTo>
                <a:lnTo>
                  <a:pt x="34" y="8"/>
                </a:lnTo>
                <a:lnTo>
                  <a:pt x="47" y="4"/>
                </a:lnTo>
                <a:lnTo>
                  <a:pt x="61" y="0"/>
                </a:lnTo>
                <a:lnTo>
                  <a:pt x="76" y="0"/>
                </a:lnTo>
                <a:lnTo>
                  <a:pt x="90" y="0"/>
                </a:lnTo>
                <a:lnTo>
                  <a:pt x="102" y="3"/>
                </a:lnTo>
                <a:lnTo>
                  <a:pt x="112" y="6"/>
                </a:lnTo>
                <a:lnTo>
                  <a:pt x="122" y="10"/>
                </a:lnTo>
                <a:lnTo>
                  <a:pt x="122" y="46"/>
                </a:lnTo>
                <a:lnTo>
                  <a:pt x="116" y="46"/>
                </a:lnTo>
                <a:lnTo>
                  <a:pt x="113" y="44"/>
                </a:lnTo>
                <a:lnTo>
                  <a:pt x="110" y="42"/>
                </a:lnTo>
                <a:lnTo>
                  <a:pt x="108" y="39"/>
                </a:lnTo>
                <a:lnTo>
                  <a:pt x="102" y="36"/>
                </a:lnTo>
                <a:lnTo>
                  <a:pt x="98" y="33"/>
                </a:lnTo>
                <a:lnTo>
                  <a:pt x="92" y="31"/>
                </a:lnTo>
                <a:lnTo>
                  <a:pt x="86" y="30"/>
                </a:lnTo>
                <a:lnTo>
                  <a:pt x="79" y="30"/>
                </a:lnTo>
                <a:lnTo>
                  <a:pt x="63" y="31"/>
                </a:lnTo>
                <a:lnTo>
                  <a:pt x="53" y="40"/>
                </a:lnTo>
                <a:lnTo>
                  <a:pt x="44" y="53"/>
                </a:lnTo>
                <a:lnTo>
                  <a:pt x="43" y="70"/>
                </a:lnTo>
                <a:lnTo>
                  <a:pt x="44" y="88"/>
                </a:lnTo>
                <a:lnTo>
                  <a:pt x="53" y="99"/>
                </a:lnTo>
                <a:lnTo>
                  <a:pt x="63" y="106"/>
                </a:lnTo>
                <a:lnTo>
                  <a:pt x="79" y="108"/>
                </a:lnTo>
                <a:lnTo>
                  <a:pt x="86" y="108"/>
                </a:lnTo>
                <a:lnTo>
                  <a:pt x="93" y="106"/>
                </a:lnTo>
                <a:lnTo>
                  <a:pt x="99" y="105"/>
                </a:lnTo>
                <a:lnTo>
                  <a:pt x="103" y="102"/>
                </a:lnTo>
                <a:lnTo>
                  <a:pt x="108" y="101"/>
                </a:lnTo>
                <a:lnTo>
                  <a:pt x="110" y="98"/>
                </a:lnTo>
                <a:lnTo>
                  <a:pt x="113" y="95"/>
                </a:lnTo>
                <a:lnTo>
                  <a:pt x="116" y="92"/>
                </a:lnTo>
                <a:lnTo>
                  <a:pt x="122" y="92"/>
                </a:lnTo>
                <a:lnTo>
                  <a:pt x="122" y="128"/>
                </a:lnTo>
                <a:lnTo>
                  <a:pt x="112" y="132"/>
                </a:lnTo>
                <a:lnTo>
                  <a:pt x="102" y="135"/>
                </a:lnTo>
                <a:lnTo>
                  <a:pt x="90" y="138"/>
                </a:lnTo>
                <a:lnTo>
                  <a:pt x="77" y="1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3021"/>
          <p:cNvSpPr>
            <a:spLocks noEditPoints="1"/>
          </p:cNvSpPr>
          <p:nvPr/>
        </p:nvSpPr>
        <p:spPr bwMode="auto">
          <a:xfrm>
            <a:off x="8291513" y="6575426"/>
            <a:ext cx="69850" cy="73025"/>
          </a:xfrm>
          <a:custGeom>
            <a:avLst/>
            <a:gdLst>
              <a:gd name="T0" fmla="*/ 89 w 131"/>
              <a:gd name="T1" fmla="*/ 73 h 138"/>
              <a:gd name="T2" fmla="*/ 70 w 131"/>
              <a:gd name="T3" fmla="*/ 75 h 138"/>
              <a:gd name="T4" fmla="*/ 56 w 131"/>
              <a:gd name="T5" fmla="*/ 78 h 138"/>
              <a:gd name="T6" fmla="*/ 46 w 131"/>
              <a:gd name="T7" fmla="*/ 83 h 138"/>
              <a:gd name="T8" fmla="*/ 43 w 131"/>
              <a:gd name="T9" fmla="*/ 93 h 138"/>
              <a:gd name="T10" fmla="*/ 43 w 131"/>
              <a:gd name="T11" fmla="*/ 101 h 138"/>
              <a:gd name="T12" fmla="*/ 47 w 131"/>
              <a:gd name="T13" fmla="*/ 105 h 138"/>
              <a:gd name="T14" fmla="*/ 53 w 131"/>
              <a:gd name="T15" fmla="*/ 109 h 138"/>
              <a:gd name="T16" fmla="*/ 65 w 131"/>
              <a:gd name="T17" fmla="*/ 111 h 138"/>
              <a:gd name="T18" fmla="*/ 77 w 131"/>
              <a:gd name="T19" fmla="*/ 108 h 138"/>
              <a:gd name="T20" fmla="*/ 89 w 131"/>
              <a:gd name="T21" fmla="*/ 101 h 138"/>
              <a:gd name="T22" fmla="*/ 85 w 131"/>
              <a:gd name="T23" fmla="*/ 124 h 138"/>
              <a:gd name="T24" fmla="*/ 76 w 131"/>
              <a:gd name="T25" fmla="*/ 131 h 138"/>
              <a:gd name="T26" fmla="*/ 65 w 131"/>
              <a:gd name="T27" fmla="*/ 135 h 138"/>
              <a:gd name="T28" fmla="*/ 52 w 131"/>
              <a:gd name="T29" fmla="*/ 138 h 138"/>
              <a:gd name="T30" fmla="*/ 26 w 131"/>
              <a:gd name="T31" fmla="*/ 137 h 138"/>
              <a:gd name="T32" fmla="*/ 1 w 131"/>
              <a:gd name="T33" fmla="*/ 114 h 138"/>
              <a:gd name="T34" fmla="*/ 1 w 131"/>
              <a:gd name="T35" fmla="*/ 83 h 138"/>
              <a:gd name="T36" fmla="*/ 13 w 131"/>
              <a:gd name="T37" fmla="*/ 65 h 138"/>
              <a:gd name="T38" fmla="*/ 37 w 131"/>
              <a:gd name="T39" fmla="*/ 55 h 138"/>
              <a:gd name="T40" fmla="*/ 70 w 131"/>
              <a:gd name="T41" fmla="*/ 50 h 138"/>
              <a:gd name="T42" fmla="*/ 89 w 131"/>
              <a:gd name="T43" fmla="*/ 47 h 138"/>
              <a:gd name="T44" fmla="*/ 80 w 131"/>
              <a:gd name="T45" fmla="*/ 33 h 138"/>
              <a:gd name="T46" fmla="*/ 54 w 131"/>
              <a:gd name="T47" fmla="*/ 29 h 138"/>
              <a:gd name="T48" fmla="*/ 31 w 131"/>
              <a:gd name="T49" fmla="*/ 33 h 138"/>
              <a:gd name="T50" fmla="*/ 16 w 131"/>
              <a:gd name="T51" fmla="*/ 37 h 138"/>
              <a:gd name="T52" fmla="*/ 11 w 131"/>
              <a:gd name="T53" fmla="*/ 6 h 138"/>
              <a:gd name="T54" fmla="*/ 33 w 131"/>
              <a:gd name="T55" fmla="*/ 3 h 138"/>
              <a:gd name="T56" fmla="*/ 63 w 131"/>
              <a:gd name="T57" fmla="*/ 0 h 138"/>
              <a:gd name="T58" fmla="*/ 106 w 131"/>
              <a:gd name="T59" fmla="*/ 6 h 138"/>
              <a:gd name="T60" fmla="*/ 122 w 131"/>
              <a:gd name="T61" fmla="*/ 17 h 138"/>
              <a:gd name="T62" fmla="*/ 131 w 131"/>
              <a:gd name="T63" fmla="*/ 46 h 138"/>
              <a:gd name="T64" fmla="*/ 89 w 131"/>
              <a:gd name="T65" fmla="*/ 135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1" h="138">
                <a:moveTo>
                  <a:pt x="89" y="101"/>
                </a:moveTo>
                <a:lnTo>
                  <a:pt x="89" y="73"/>
                </a:lnTo>
                <a:lnTo>
                  <a:pt x="80" y="75"/>
                </a:lnTo>
                <a:lnTo>
                  <a:pt x="70" y="75"/>
                </a:lnTo>
                <a:lnTo>
                  <a:pt x="62" y="76"/>
                </a:lnTo>
                <a:lnTo>
                  <a:pt x="56" y="78"/>
                </a:lnTo>
                <a:lnTo>
                  <a:pt x="50" y="80"/>
                </a:lnTo>
                <a:lnTo>
                  <a:pt x="46" y="83"/>
                </a:lnTo>
                <a:lnTo>
                  <a:pt x="43" y="88"/>
                </a:lnTo>
                <a:lnTo>
                  <a:pt x="43" y="93"/>
                </a:lnTo>
                <a:lnTo>
                  <a:pt x="43" y="98"/>
                </a:lnTo>
                <a:lnTo>
                  <a:pt x="43" y="101"/>
                </a:lnTo>
                <a:lnTo>
                  <a:pt x="44" y="103"/>
                </a:lnTo>
                <a:lnTo>
                  <a:pt x="47" y="105"/>
                </a:lnTo>
                <a:lnTo>
                  <a:pt x="50" y="108"/>
                </a:lnTo>
                <a:lnTo>
                  <a:pt x="53" y="109"/>
                </a:lnTo>
                <a:lnTo>
                  <a:pt x="57" y="109"/>
                </a:lnTo>
                <a:lnTo>
                  <a:pt x="65" y="111"/>
                </a:lnTo>
                <a:lnTo>
                  <a:pt x="72" y="109"/>
                </a:lnTo>
                <a:lnTo>
                  <a:pt x="77" y="108"/>
                </a:lnTo>
                <a:lnTo>
                  <a:pt x="83" y="105"/>
                </a:lnTo>
                <a:lnTo>
                  <a:pt x="89" y="101"/>
                </a:lnTo>
                <a:close/>
                <a:moveTo>
                  <a:pt x="89" y="121"/>
                </a:moveTo>
                <a:lnTo>
                  <a:pt x="85" y="124"/>
                </a:lnTo>
                <a:lnTo>
                  <a:pt x="80" y="128"/>
                </a:lnTo>
                <a:lnTo>
                  <a:pt x="76" y="131"/>
                </a:lnTo>
                <a:lnTo>
                  <a:pt x="72" y="132"/>
                </a:lnTo>
                <a:lnTo>
                  <a:pt x="65" y="135"/>
                </a:lnTo>
                <a:lnTo>
                  <a:pt x="59" y="137"/>
                </a:lnTo>
                <a:lnTo>
                  <a:pt x="52" y="138"/>
                </a:lnTo>
                <a:lnTo>
                  <a:pt x="43" y="138"/>
                </a:lnTo>
                <a:lnTo>
                  <a:pt x="26" y="137"/>
                </a:lnTo>
                <a:lnTo>
                  <a:pt x="13" y="127"/>
                </a:lnTo>
                <a:lnTo>
                  <a:pt x="1" y="114"/>
                </a:lnTo>
                <a:lnTo>
                  <a:pt x="0" y="98"/>
                </a:lnTo>
                <a:lnTo>
                  <a:pt x="1" y="83"/>
                </a:lnTo>
                <a:lnTo>
                  <a:pt x="5" y="73"/>
                </a:lnTo>
                <a:lnTo>
                  <a:pt x="13" y="65"/>
                </a:lnTo>
                <a:lnTo>
                  <a:pt x="24" y="59"/>
                </a:lnTo>
                <a:lnTo>
                  <a:pt x="37" y="55"/>
                </a:lnTo>
                <a:lnTo>
                  <a:pt x="53" y="52"/>
                </a:lnTo>
                <a:lnTo>
                  <a:pt x="70" y="50"/>
                </a:lnTo>
                <a:lnTo>
                  <a:pt x="89" y="49"/>
                </a:lnTo>
                <a:lnTo>
                  <a:pt x="89" y="47"/>
                </a:lnTo>
                <a:lnTo>
                  <a:pt x="88" y="39"/>
                </a:lnTo>
                <a:lnTo>
                  <a:pt x="80" y="33"/>
                </a:lnTo>
                <a:lnTo>
                  <a:pt x="70" y="29"/>
                </a:lnTo>
                <a:lnTo>
                  <a:pt x="54" y="29"/>
                </a:lnTo>
                <a:lnTo>
                  <a:pt x="43" y="29"/>
                </a:lnTo>
                <a:lnTo>
                  <a:pt x="31" y="33"/>
                </a:lnTo>
                <a:lnTo>
                  <a:pt x="21" y="36"/>
                </a:lnTo>
                <a:lnTo>
                  <a:pt x="16" y="37"/>
                </a:lnTo>
                <a:lnTo>
                  <a:pt x="11" y="37"/>
                </a:lnTo>
                <a:lnTo>
                  <a:pt x="11" y="6"/>
                </a:lnTo>
                <a:lnTo>
                  <a:pt x="18" y="4"/>
                </a:lnTo>
                <a:lnTo>
                  <a:pt x="33" y="3"/>
                </a:lnTo>
                <a:lnTo>
                  <a:pt x="47" y="0"/>
                </a:lnTo>
                <a:lnTo>
                  <a:pt x="63" y="0"/>
                </a:lnTo>
                <a:lnTo>
                  <a:pt x="80" y="0"/>
                </a:lnTo>
                <a:lnTo>
                  <a:pt x="106" y="6"/>
                </a:lnTo>
                <a:lnTo>
                  <a:pt x="115" y="11"/>
                </a:lnTo>
                <a:lnTo>
                  <a:pt x="122" y="17"/>
                </a:lnTo>
                <a:lnTo>
                  <a:pt x="131" y="34"/>
                </a:lnTo>
                <a:lnTo>
                  <a:pt x="131" y="46"/>
                </a:lnTo>
                <a:lnTo>
                  <a:pt x="131" y="135"/>
                </a:lnTo>
                <a:lnTo>
                  <a:pt x="89" y="135"/>
                </a:lnTo>
                <a:lnTo>
                  <a:pt x="89" y="1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Freeform 3022"/>
          <p:cNvSpPr>
            <a:spLocks/>
          </p:cNvSpPr>
          <p:nvPr/>
        </p:nvSpPr>
        <p:spPr bwMode="auto">
          <a:xfrm>
            <a:off x="8374063" y="6556376"/>
            <a:ext cx="52388" cy="92075"/>
          </a:xfrm>
          <a:custGeom>
            <a:avLst/>
            <a:gdLst>
              <a:gd name="T0" fmla="*/ 98 w 98"/>
              <a:gd name="T1" fmla="*/ 169 h 173"/>
              <a:gd name="T2" fmla="*/ 92 w 98"/>
              <a:gd name="T3" fmla="*/ 170 h 173"/>
              <a:gd name="T4" fmla="*/ 84 w 98"/>
              <a:gd name="T5" fmla="*/ 172 h 173"/>
              <a:gd name="T6" fmla="*/ 77 w 98"/>
              <a:gd name="T7" fmla="*/ 173 h 173"/>
              <a:gd name="T8" fmla="*/ 65 w 98"/>
              <a:gd name="T9" fmla="*/ 173 h 173"/>
              <a:gd name="T10" fmla="*/ 43 w 98"/>
              <a:gd name="T11" fmla="*/ 172 h 173"/>
              <a:gd name="T12" fmla="*/ 29 w 98"/>
              <a:gd name="T13" fmla="*/ 163 h 173"/>
              <a:gd name="T14" fmla="*/ 23 w 98"/>
              <a:gd name="T15" fmla="*/ 157 h 173"/>
              <a:gd name="T16" fmla="*/ 18 w 98"/>
              <a:gd name="T17" fmla="*/ 140 h 173"/>
              <a:gd name="T18" fmla="*/ 18 w 98"/>
              <a:gd name="T19" fmla="*/ 128 h 173"/>
              <a:gd name="T20" fmla="*/ 18 w 98"/>
              <a:gd name="T21" fmla="*/ 66 h 173"/>
              <a:gd name="T22" fmla="*/ 0 w 98"/>
              <a:gd name="T23" fmla="*/ 66 h 173"/>
              <a:gd name="T24" fmla="*/ 0 w 98"/>
              <a:gd name="T25" fmla="*/ 38 h 173"/>
              <a:gd name="T26" fmla="*/ 18 w 98"/>
              <a:gd name="T27" fmla="*/ 38 h 173"/>
              <a:gd name="T28" fmla="*/ 18 w 98"/>
              <a:gd name="T29" fmla="*/ 0 h 173"/>
              <a:gd name="T30" fmla="*/ 59 w 98"/>
              <a:gd name="T31" fmla="*/ 0 h 173"/>
              <a:gd name="T32" fmla="*/ 59 w 98"/>
              <a:gd name="T33" fmla="*/ 38 h 173"/>
              <a:gd name="T34" fmla="*/ 98 w 98"/>
              <a:gd name="T35" fmla="*/ 38 h 173"/>
              <a:gd name="T36" fmla="*/ 98 w 98"/>
              <a:gd name="T37" fmla="*/ 66 h 173"/>
              <a:gd name="T38" fmla="*/ 59 w 98"/>
              <a:gd name="T39" fmla="*/ 66 h 173"/>
              <a:gd name="T40" fmla="*/ 59 w 98"/>
              <a:gd name="T41" fmla="*/ 114 h 173"/>
              <a:gd name="T42" fmla="*/ 59 w 98"/>
              <a:gd name="T43" fmla="*/ 120 h 173"/>
              <a:gd name="T44" fmla="*/ 59 w 98"/>
              <a:gd name="T45" fmla="*/ 126 h 173"/>
              <a:gd name="T46" fmla="*/ 59 w 98"/>
              <a:gd name="T47" fmla="*/ 131 h 173"/>
              <a:gd name="T48" fmla="*/ 61 w 98"/>
              <a:gd name="T49" fmla="*/ 136 h 173"/>
              <a:gd name="T50" fmla="*/ 64 w 98"/>
              <a:gd name="T51" fmla="*/ 138 h 173"/>
              <a:gd name="T52" fmla="*/ 66 w 98"/>
              <a:gd name="T53" fmla="*/ 141 h 173"/>
              <a:gd name="T54" fmla="*/ 72 w 98"/>
              <a:gd name="T55" fmla="*/ 143 h 173"/>
              <a:gd name="T56" fmla="*/ 79 w 98"/>
              <a:gd name="T57" fmla="*/ 144 h 173"/>
              <a:gd name="T58" fmla="*/ 82 w 98"/>
              <a:gd name="T59" fmla="*/ 144 h 173"/>
              <a:gd name="T60" fmla="*/ 88 w 98"/>
              <a:gd name="T61" fmla="*/ 143 h 173"/>
              <a:gd name="T62" fmla="*/ 92 w 98"/>
              <a:gd name="T63" fmla="*/ 141 h 173"/>
              <a:gd name="T64" fmla="*/ 95 w 98"/>
              <a:gd name="T65" fmla="*/ 140 h 173"/>
              <a:gd name="T66" fmla="*/ 98 w 98"/>
              <a:gd name="T67" fmla="*/ 140 h 173"/>
              <a:gd name="T68" fmla="*/ 98 w 98"/>
              <a:gd name="T69" fmla="*/ 16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8" h="173">
                <a:moveTo>
                  <a:pt x="98" y="169"/>
                </a:moveTo>
                <a:lnTo>
                  <a:pt x="92" y="170"/>
                </a:lnTo>
                <a:lnTo>
                  <a:pt x="84" y="172"/>
                </a:lnTo>
                <a:lnTo>
                  <a:pt x="77" y="173"/>
                </a:lnTo>
                <a:lnTo>
                  <a:pt x="65" y="173"/>
                </a:lnTo>
                <a:lnTo>
                  <a:pt x="43" y="172"/>
                </a:lnTo>
                <a:lnTo>
                  <a:pt x="29" y="163"/>
                </a:lnTo>
                <a:lnTo>
                  <a:pt x="23" y="157"/>
                </a:lnTo>
                <a:lnTo>
                  <a:pt x="18" y="140"/>
                </a:lnTo>
                <a:lnTo>
                  <a:pt x="18" y="128"/>
                </a:lnTo>
                <a:lnTo>
                  <a:pt x="18" y="66"/>
                </a:lnTo>
                <a:lnTo>
                  <a:pt x="0" y="66"/>
                </a:lnTo>
                <a:lnTo>
                  <a:pt x="0" y="38"/>
                </a:lnTo>
                <a:lnTo>
                  <a:pt x="18" y="38"/>
                </a:lnTo>
                <a:lnTo>
                  <a:pt x="18" y="0"/>
                </a:lnTo>
                <a:lnTo>
                  <a:pt x="59" y="0"/>
                </a:lnTo>
                <a:lnTo>
                  <a:pt x="59" y="38"/>
                </a:lnTo>
                <a:lnTo>
                  <a:pt x="98" y="38"/>
                </a:lnTo>
                <a:lnTo>
                  <a:pt x="98" y="66"/>
                </a:lnTo>
                <a:lnTo>
                  <a:pt x="59" y="66"/>
                </a:lnTo>
                <a:lnTo>
                  <a:pt x="59" y="114"/>
                </a:lnTo>
                <a:lnTo>
                  <a:pt x="59" y="120"/>
                </a:lnTo>
                <a:lnTo>
                  <a:pt x="59" y="126"/>
                </a:lnTo>
                <a:lnTo>
                  <a:pt x="59" y="131"/>
                </a:lnTo>
                <a:lnTo>
                  <a:pt x="61" y="136"/>
                </a:lnTo>
                <a:lnTo>
                  <a:pt x="64" y="138"/>
                </a:lnTo>
                <a:lnTo>
                  <a:pt x="66" y="141"/>
                </a:lnTo>
                <a:lnTo>
                  <a:pt x="72" y="143"/>
                </a:lnTo>
                <a:lnTo>
                  <a:pt x="79" y="144"/>
                </a:lnTo>
                <a:lnTo>
                  <a:pt x="82" y="144"/>
                </a:lnTo>
                <a:lnTo>
                  <a:pt x="88" y="143"/>
                </a:lnTo>
                <a:lnTo>
                  <a:pt x="92" y="141"/>
                </a:lnTo>
                <a:lnTo>
                  <a:pt x="95" y="140"/>
                </a:lnTo>
                <a:lnTo>
                  <a:pt x="98" y="140"/>
                </a:lnTo>
                <a:lnTo>
                  <a:pt x="98" y="1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Freeform 3023"/>
          <p:cNvSpPr>
            <a:spLocks noEditPoints="1"/>
          </p:cNvSpPr>
          <p:nvPr/>
        </p:nvSpPr>
        <p:spPr bwMode="auto">
          <a:xfrm>
            <a:off x="8434388" y="6575426"/>
            <a:ext cx="74613" cy="73025"/>
          </a:xfrm>
          <a:custGeom>
            <a:avLst/>
            <a:gdLst>
              <a:gd name="T0" fmla="*/ 140 w 140"/>
              <a:gd name="T1" fmla="*/ 78 h 138"/>
              <a:gd name="T2" fmla="*/ 43 w 140"/>
              <a:gd name="T3" fmla="*/ 78 h 138"/>
              <a:gd name="T4" fmla="*/ 46 w 140"/>
              <a:gd name="T5" fmla="*/ 91 h 138"/>
              <a:gd name="T6" fmla="*/ 55 w 140"/>
              <a:gd name="T7" fmla="*/ 101 h 138"/>
              <a:gd name="T8" fmla="*/ 68 w 140"/>
              <a:gd name="T9" fmla="*/ 108 h 138"/>
              <a:gd name="T10" fmla="*/ 86 w 140"/>
              <a:gd name="T11" fmla="*/ 109 h 138"/>
              <a:gd name="T12" fmla="*/ 99 w 140"/>
              <a:gd name="T13" fmla="*/ 108 h 138"/>
              <a:gd name="T14" fmla="*/ 112 w 140"/>
              <a:gd name="T15" fmla="*/ 103 h 138"/>
              <a:gd name="T16" fmla="*/ 124 w 140"/>
              <a:gd name="T17" fmla="*/ 99 h 138"/>
              <a:gd name="T18" fmla="*/ 132 w 140"/>
              <a:gd name="T19" fmla="*/ 93 h 138"/>
              <a:gd name="T20" fmla="*/ 137 w 140"/>
              <a:gd name="T21" fmla="*/ 93 h 138"/>
              <a:gd name="T22" fmla="*/ 137 w 140"/>
              <a:gd name="T23" fmla="*/ 128 h 138"/>
              <a:gd name="T24" fmla="*/ 122 w 140"/>
              <a:gd name="T25" fmla="*/ 132 h 138"/>
              <a:gd name="T26" fmla="*/ 109 w 140"/>
              <a:gd name="T27" fmla="*/ 137 h 138"/>
              <a:gd name="T28" fmla="*/ 96 w 140"/>
              <a:gd name="T29" fmla="*/ 138 h 138"/>
              <a:gd name="T30" fmla="*/ 82 w 140"/>
              <a:gd name="T31" fmla="*/ 138 h 138"/>
              <a:gd name="T32" fmla="*/ 63 w 140"/>
              <a:gd name="T33" fmla="*/ 138 h 138"/>
              <a:gd name="T34" fmla="*/ 33 w 140"/>
              <a:gd name="T35" fmla="*/ 129 h 138"/>
              <a:gd name="T36" fmla="*/ 22 w 140"/>
              <a:gd name="T37" fmla="*/ 121 h 138"/>
              <a:gd name="T38" fmla="*/ 12 w 140"/>
              <a:gd name="T39" fmla="*/ 111 h 138"/>
              <a:gd name="T40" fmla="*/ 1 w 140"/>
              <a:gd name="T41" fmla="*/ 86 h 138"/>
              <a:gd name="T42" fmla="*/ 0 w 140"/>
              <a:gd name="T43" fmla="*/ 70 h 138"/>
              <a:gd name="T44" fmla="*/ 1 w 140"/>
              <a:gd name="T45" fmla="*/ 55 h 138"/>
              <a:gd name="T46" fmla="*/ 12 w 140"/>
              <a:gd name="T47" fmla="*/ 29 h 138"/>
              <a:gd name="T48" fmla="*/ 20 w 140"/>
              <a:gd name="T49" fmla="*/ 19 h 138"/>
              <a:gd name="T50" fmla="*/ 30 w 140"/>
              <a:gd name="T51" fmla="*/ 10 h 138"/>
              <a:gd name="T52" fmla="*/ 58 w 140"/>
              <a:gd name="T53" fmla="*/ 0 h 138"/>
              <a:gd name="T54" fmla="*/ 75 w 140"/>
              <a:gd name="T55" fmla="*/ 0 h 138"/>
              <a:gd name="T56" fmla="*/ 91 w 140"/>
              <a:gd name="T57" fmla="*/ 0 h 138"/>
              <a:gd name="T58" fmla="*/ 115 w 140"/>
              <a:gd name="T59" fmla="*/ 8 h 138"/>
              <a:gd name="T60" fmla="*/ 124 w 140"/>
              <a:gd name="T61" fmla="*/ 16 h 138"/>
              <a:gd name="T62" fmla="*/ 131 w 140"/>
              <a:gd name="T63" fmla="*/ 24 h 138"/>
              <a:gd name="T64" fmla="*/ 138 w 140"/>
              <a:gd name="T65" fmla="*/ 47 h 138"/>
              <a:gd name="T66" fmla="*/ 140 w 140"/>
              <a:gd name="T67" fmla="*/ 62 h 138"/>
              <a:gd name="T68" fmla="*/ 140 w 140"/>
              <a:gd name="T69" fmla="*/ 78 h 138"/>
              <a:gd name="T70" fmla="*/ 98 w 140"/>
              <a:gd name="T71" fmla="*/ 52 h 138"/>
              <a:gd name="T72" fmla="*/ 96 w 140"/>
              <a:gd name="T73" fmla="*/ 40 h 138"/>
              <a:gd name="T74" fmla="*/ 91 w 140"/>
              <a:gd name="T75" fmla="*/ 33 h 138"/>
              <a:gd name="T76" fmla="*/ 84 w 140"/>
              <a:gd name="T77" fmla="*/ 27 h 138"/>
              <a:gd name="T78" fmla="*/ 72 w 140"/>
              <a:gd name="T79" fmla="*/ 26 h 138"/>
              <a:gd name="T80" fmla="*/ 60 w 140"/>
              <a:gd name="T81" fmla="*/ 27 h 138"/>
              <a:gd name="T82" fmla="*/ 52 w 140"/>
              <a:gd name="T83" fmla="*/ 31 h 138"/>
              <a:gd name="T84" fmla="*/ 45 w 140"/>
              <a:gd name="T85" fmla="*/ 40 h 138"/>
              <a:gd name="T86" fmla="*/ 43 w 140"/>
              <a:gd name="T87" fmla="*/ 52 h 138"/>
              <a:gd name="T88" fmla="*/ 98 w 140"/>
              <a:gd name="T89" fmla="*/ 52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0" h="138">
                <a:moveTo>
                  <a:pt x="140" y="78"/>
                </a:moveTo>
                <a:lnTo>
                  <a:pt x="43" y="78"/>
                </a:lnTo>
                <a:lnTo>
                  <a:pt x="46" y="91"/>
                </a:lnTo>
                <a:lnTo>
                  <a:pt x="55" y="101"/>
                </a:lnTo>
                <a:lnTo>
                  <a:pt x="68" y="108"/>
                </a:lnTo>
                <a:lnTo>
                  <a:pt x="86" y="109"/>
                </a:lnTo>
                <a:lnTo>
                  <a:pt x="99" y="108"/>
                </a:lnTo>
                <a:lnTo>
                  <a:pt x="112" y="103"/>
                </a:lnTo>
                <a:lnTo>
                  <a:pt x="124" y="99"/>
                </a:lnTo>
                <a:lnTo>
                  <a:pt x="132" y="93"/>
                </a:lnTo>
                <a:lnTo>
                  <a:pt x="137" y="93"/>
                </a:lnTo>
                <a:lnTo>
                  <a:pt x="137" y="128"/>
                </a:lnTo>
                <a:lnTo>
                  <a:pt x="122" y="132"/>
                </a:lnTo>
                <a:lnTo>
                  <a:pt x="109" y="137"/>
                </a:lnTo>
                <a:lnTo>
                  <a:pt x="96" y="138"/>
                </a:lnTo>
                <a:lnTo>
                  <a:pt x="82" y="138"/>
                </a:lnTo>
                <a:lnTo>
                  <a:pt x="63" y="138"/>
                </a:lnTo>
                <a:lnTo>
                  <a:pt x="33" y="129"/>
                </a:lnTo>
                <a:lnTo>
                  <a:pt x="22" y="121"/>
                </a:lnTo>
                <a:lnTo>
                  <a:pt x="12" y="111"/>
                </a:lnTo>
                <a:lnTo>
                  <a:pt x="1" y="86"/>
                </a:lnTo>
                <a:lnTo>
                  <a:pt x="0" y="70"/>
                </a:lnTo>
                <a:lnTo>
                  <a:pt x="1" y="55"/>
                </a:lnTo>
                <a:lnTo>
                  <a:pt x="12" y="29"/>
                </a:lnTo>
                <a:lnTo>
                  <a:pt x="20" y="19"/>
                </a:lnTo>
                <a:lnTo>
                  <a:pt x="30" y="10"/>
                </a:lnTo>
                <a:lnTo>
                  <a:pt x="58" y="0"/>
                </a:lnTo>
                <a:lnTo>
                  <a:pt x="75" y="0"/>
                </a:lnTo>
                <a:lnTo>
                  <a:pt x="91" y="0"/>
                </a:lnTo>
                <a:lnTo>
                  <a:pt x="115" y="8"/>
                </a:lnTo>
                <a:lnTo>
                  <a:pt x="124" y="16"/>
                </a:lnTo>
                <a:lnTo>
                  <a:pt x="131" y="24"/>
                </a:lnTo>
                <a:lnTo>
                  <a:pt x="138" y="47"/>
                </a:lnTo>
                <a:lnTo>
                  <a:pt x="140" y="62"/>
                </a:lnTo>
                <a:lnTo>
                  <a:pt x="140" y="78"/>
                </a:lnTo>
                <a:close/>
                <a:moveTo>
                  <a:pt x="98" y="52"/>
                </a:moveTo>
                <a:lnTo>
                  <a:pt x="96" y="40"/>
                </a:lnTo>
                <a:lnTo>
                  <a:pt x="91" y="33"/>
                </a:lnTo>
                <a:lnTo>
                  <a:pt x="84" y="27"/>
                </a:lnTo>
                <a:lnTo>
                  <a:pt x="72" y="26"/>
                </a:lnTo>
                <a:lnTo>
                  <a:pt x="60" y="27"/>
                </a:lnTo>
                <a:lnTo>
                  <a:pt x="52" y="31"/>
                </a:lnTo>
                <a:lnTo>
                  <a:pt x="45" y="40"/>
                </a:lnTo>
                <a:lnTo>
                  <a:pt x="43" y="52"/>
                </a:lnTo>
                <a:lnTo>
                  <a:pt x="98" y="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Freeform 3024"/>
          <p:cNvSpPr>
            <a:spLocks/>
          </p:cNvSpPr>
          <p:nvPr/>
        </p:nvSpPr>
        <p:spPr bwMode="auto">
          <a:xfrm>
            <a:off x="8515350" y="6623051"/>
            <a:ext cx="36513" cy="46038"/>
          </a:xfrm>
          <a:custGeom>
            <a:avLst/>
            <a:gdLst>
              <a:gd name="T0" fmla="*/ 68 w 68"/>
              <a:gd name="T1" fmla="*/ 0 h 89"/>
              <a:gd name="T2" fmla="*/ 26 w 68"/>
              <a:gd name="T3" fmla="*/ 89 h 89"/>
              <a:gd name="T4" fmla="*/ 0 w 68"/>
              <a:gd name="T5" fmla="*/ 89 h 89"/>
              <a:gd name="T6" fmla="*/ 23 w 68"/>
              <a:gd name="T7" fmla="*/ 0 h 89"/>
              <a:gd name="T8" fmla="*/ 68 w 68"/>
              <a:gd name="T9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89">
                <a:moveTo>
                  <a:pt x="68" y="0"/>
                </a:moveTo>
                <a:lnTo>
                  <a:pt x="26" y="89"/>
                </a:lnTo>
                <a:lnTo>
                  <a:pt x="0" y="89"/>
                </a:lnTo>
                <a:lnTo>
                  <a:pt x="23" y="0"/>
                </a:lnTo>
                <a:lnTo>
                  <a:pt x="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3025"/>
          <p:cNvSpPr>
            <a:spLocks noEditPoints="1"/>
          </p:cNvSpPr>
          <p:nvPr/>
        </p:nvSpPr>
        <p:spPr bwMode="auto">
          <a:xfrm>
            <a:off x="8607425" y="6575426"/>
            <a:ext cx="69850" cy="73025"/>
          </a:xfrm>
          <a:custGeom>
            <a:avLst/>
            <a:gdLst>
              <a:gd name="T0" fmla="*/ 90 w 131"/>
              <a:gd name="T1" fmla="*/ 73 h 138"/>
              <a:gd name="T2" fmla="*/ 71 w 131"/>
              <a:gd name="T3" fmla="*/ 75 h 138"/>
              <a:gd name="T4" fmla="*/ 57 w 131"/>
              <a:gd name="T5" fmla="*/ 78 h 138"/>
              <a:gd name="T6" fmla="*/ 46 w 131"/>
              <a:gd name="T7" fmla="*/ 83 h 138"/>
              <a:gd name="T8" fmla="*/ 44 w 131"/>
              <a:gd name="T9" fmla="*/ 93 h 138"/>
              <a:gd name="T10" fmla="*/ 44 w 131"/>
              <a:gd name="T11" fmla="*/ 101 h 138"/>
              <a:gd name="T12" fmla="*/ 48 w 131"/>
              <a:gd name="T13" fmla="*/ 105 h 138"/>
              <a:gd name="T14" fmla="*/ 54 w 131"/>
              <a:gd name="T15" fmla="*/ 109 h 138"/>
              <a:gd name="T16" fmla="*/ 65 w 131"/>
              <a:gd name="T17" fmla="*/ 111 h 138"/>
              <a:gd name="T18" fmla="*/ 78 w 131"/>
              <a:gd name="T19" fmla="*/ 108 h 138"/>
              <a:gd name="T20" fmla="*/ 90 w 131"/>
              <a:gd name="T21" fmla="*/ 101 h 138"/>
              <a:gd name="T22" fmla="*/ 87 w 131"/>
              <a:gd name="T23" fmla="*/ 124 h 138"/>
              <a:gd name="T24" fmla="*/ 77 w 131"/>
              <a:gd name="T25" fmla="*/ 131 h 138"/>
              <a:gd name="T26" fmla="*/ 65 w 131"/>
              <a:gd name="T27" fmla="*/ 135 h 138"/>
              <a:gd name="T28" fmla="*/ 52 w 131"/>
              <a:gd name="T29" fmla="*/ 138 h 138"/>
              <a:gd name="T30" fmla="*/ 26 w 131"/>
              <a:gd name="T31" fmla="*/ 137 h 138"/>
              <a:gd name="T32" fmla="*/ 2 w 131"/>
              <a:gd name="T33" fmla="*/ 114 h 138"/>
              <a:gd name="T34" fmla="*/ 2 w 131"/>
              <a:gd name="T35" fmla="*/ 83 h 138"/>
              <a:gd name="T36" fmla="*/ 13 w 131"/>
              <a:gd name="T37" fmla="*/ 65 h 138"/>
              <a:gd name="T38" fmla="*/ 38 w 131"/>
              <a:gd name="T39" fmla="*/ 55 h 138"/>
              <a:gd name="T40" fmla="*/ 71 w 131"/>
              <a:gd name="T41" fmla="*/ 50 h 138"/>
              <a:gd name="T42" fmla="*/ 90 w 131"/>
              <a:gd name="T43" fmla="*/ 47 h 138"/>
              <a:gd name="T44" fmla="*/ 81 w 131"/>
              <a:gd name="T45" fmla="*/ 33 h 138"/>
              <a:gd name="T46" fmla="*/ 55 w 131"/>
              <a:gd name="T47" fmla="*/ 29 h 138"/>
              <a:gd name="T48" fmla="*/ 32 w 131"/>
              <a:gd name="T49" fmla="*/ 33 h 138"/>
              <a:gd name="T50" fmla="*/ 16 w 131"/>
              <a:gd name="T51" fmla="*/ 37 h 138"/>
              <a:gd name="T52" fmla="*/ 12 w 131"/>
              <a:gd name="T53" fmla="*/ 6 h 138"/>
              <a:gd name="T54" fmla="*/ 33 w 131"/>
              <a:gd name="T55" fmla="*/ 3 h 138"/>
              <a:gd name="T56" fmla="*/ 64 w 131"/>
              <a:gd name="T57" fmla="*/ 0 h 138"/>
              <a:gd name="T58" fmla="*/ 107 w 131"/>
              <a:gd name="T59" fmla="*/ 6 h 138"/>
              <a:gd name="T60" fmla="*/ 123 w 131"/>
              <a:gd name="T61" fmla="*/ 17 h 138"/>
              <a:gd name="T62" fmla="*/ 131 w 131"/>
              <a:gd name="T63" fmla="*/ 46 h 138"/>
              <a:gd name="T64" fmla="*/ 90 w 131"/>
              <a:gd name="T65" fmla="*/ 135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1" h="138">
                <a:moveTo>
                  <a:pt x="90" y="101"/>
                </a:moveTo>
                <a:lnTo>
                  <a:pt x="90" y="73"/>
                </a:lnTo>
                <a:lnTo>
                  <a:pt x="81" y="75"/>
                </a:lnTo>
                <a:lnTo>
                  <a:pt x="71" y="75"/>
                </a:lnTo>
                <a:lnTo>
                  <a:pt x="62" y="76"/>
                </a:lnTo>
                <a:lnTo>
                  <a:pt x="57" y="78"/>
                </a:lnTo>
                <a:lnTo>
                  <a:pt x="51" y="80"/>
                </a:lnTo>
                <a:lnTo>
                  <a:pt x="46" y="83"/>
                </a:lnTo>
                <a:lnTo>
                  <a:pt x="44" y="88"/>
                </a:lnTo>
                <a:lnTo>
                  <a:pt x="44" y="93"/>
                </a:lnTo>
                <a:lnTo>
                  <a:pt x="44" y="98"/>
                </a:lnTo>
                <a:lnTo>
                  <a:pt x="44" y="101"/>
                </a:lnTo>
                <a:lnTo>
                  <a:pt x="45" y="103"/>
                </a:lnTo>
                <a:lnTo>
                  <a:pt x="48" y="105"/>
                </a:lnTo>
                <a:lnTo>
                  <a:pt x="51" y="108"/>
                </a:lnTo>
                <a:lnTo>
                  <a:pt x="54" y="109"/>
                </a:lnTo>
                <a:lnTo>
                  <a:pt x="58" y="109"/>
                </a:lnTo>
                <a:lnTo>
                  <a:pt x="65" y="111"/>
                </a:lnTo>
                <a:lnTo>
                  <a:pt x="72" y="109"/>
                </a:lnTo>
                <a:lnTo>
                  <a:pt x="78" y="108"/>
                </a:lnTo>
                <a:lnTo>
                  <a:pt x="84" y="105"/>
                </a:lnTo>
                <a:lnTo>
                  <a:pt x="90" y="101"/>
                </a:lnTo>
                <a:close/>
                <a:moveTo>
                  <a:pt x="90" y="121"/>
                </a:moveTo>
                <a:lnTo>
                  <a:pt x="87" y="124"/>
                </a:lnTo>
                <a:lnTo>
                  <a:pt x="81" y="128"/>
                </a:lnTo>
                <a:lnTo>
                  <a:pt x="77" y="131"/>
                </a:lnTo>
                <a:lnTo>
                  <a:pt x="72" y="132"/>
                </a:lnTo>
                <a:lnTo>
                  <a:pt x="65" y="135"/>
                </a:lnTo>
                <a:lnTo>
                  <a:pt x="59" y="137"/>
                </a:lnTo>
                <a:lnTo>
                  <a:pt x="52" y="138"/>
                </a:lnTo>
                <a:lnTo>
                  <a:pt x="44" y="138"/>
                </a:lnTo>
                <a:lnTo>
                  <a:pt x="26" y="137"/>
                </a:lnTo>
                <a:lnTo>
                  <a:pt x="13" y="127"/>
                </a:lnTo>
                <a:lnTo>
                  <a:pt x="2" y="114"/>
                </a:lnTo>
                <a:lnTo>
                  <a:pt x="0" y="98"/>
                </a:lnTo>
                <a:lnTo>
                  <a:pt x="2" y="83"/>
                </a:lnTo>
                <a:lnTo>
                  <a:pt x="6" y="73"/>
                </a:lnTo>
                <a:lnTo>
                  <a:pt x="13" y="65"/>
                </a:lnTo>
                <a:lnTo>
                  <a:pt x="25" y="59"/>
                </a:lnTo>
                <a:lnTo>
                  <a:pt x="38" y="55"/>
                </a:lnTo>
                <a:lnTo>
                  <a:pt x="54" y="52"/>
                </a:lnTo>
                <a:lnTo>
                  <a:pt x="71" y="50"/>
                </a:lnTo>
                <a:lnTo>
                  <a:pt x="90" y="49"/>
                </a:lnTo>
                <a:lnTo>
                  <a:pt x="90" y="47"/>
                </a:lnTo>
                <a:lnTo>
                  <a:pt x="88" y="39"/>
                </a:lnTo>
                <a:lnTo>
                  <a:pt x="81" y="33"/>
                </a:lnTo>
                <a:lnTo>
                  <a:pt x="71" y="29"/>
                </a:lnTo>
                <a:lnTo>
                  <a:pt x="55" y="29"/>
                </a:lnTo>
                <a:lnTo>
                  <a:pt x="44" y="29"/>
                </a:lnTo>
                <a:lnTo>
                  <a:pt x="32" y="33"/>
                </a:lnTo>
                <a:lnTo>
                  <a:pt x="22" y="36"/>
                </a:lnTo>
                <a:lnTo>
                  <a:pt x="16" y="37"/>
                </a:lnTo>
                <a:lnTo>
                  <a:pt x="12" y="37"/>
                </a:lnTo>
                <a:lnTo>
                  <a:pt x="12" y="6"/>
                </a:lnTo>
                <a:lnTo>
                  <a:pt x="19" y="4"/>
                </a:lnTo>
                <a:lnTo>
                  <a:pt x="33" y="3"/>
                </a:lnTo>
                <a:lnTo>
                  <a:pt x="48" y="0"/>
                </a:lnTo>
                <a:lnTo>
                  <a:pt x="64" y="0"/>
                </a:lnTo>
                <a:lnTo>
                  <a:pt x="81" y="0"/>
                </a:lnTo>
                <a:lnTo>
                  <a:pt x="107" y="6"/>
                </a:lnTo>
                <a:lnTo>
                  <a:pt x="116" y="11"/>
                </a:lnTo>
                <a:lnTo>
                  <a:pt x="123" y="17"/>
                </a:lnTo>
                <a:lnTo>
                  <a:pt x="131" y="34"/>
                </a:lnTo>
                <a:lnTo>
                  <a:pt x="131" y="46"/>
                </a:lnTo>
                <a:lnTo>
                  <a:pt x="131" y="135"/>
                </a:lnTo>
                <a:lnTo>
                  <a:pt x="90" y="135"/>
                </a:lnTo>
                <a:lnTo>
                  <a:pt x="90" y="1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Freeform 3026"/>
          <p:cNvSpPr>
            <a:spLocks/>
          </p:cNvSpPr>
          <p:nvPr/>
        </p:nvSpPr>
        <p:spPr bwMode="auto">
          <a:xfrm>
            <a:off x="8697913" y="6575426"/>
            <a:ext cx="69850" cy="71438"/>
          </a:xfrm>
          <a:custGeom>
            <a:avLst/>
            <a:gdLst>
              <a:gd name="T0" fmla="*/ 133 w 133"/>
              <a:gd name="T1" fmla="*/ 135 h 135"/>
              <a:gd name="T2" fmla="*/ 90 w 133"/>
              <a:gd name="T3" fmla="*/ 135 h 135"/>
              <a:gd name="T4" fmla="*/ 90 w 133"/>
              <a:gd name="T5" fmla="*/ 70 h 135"/>
              <a:gd name="T6" fmla="*/ 90 w 133"/>
              <a:gd name="T7" fmla="*/ 62 h 135"/>
              <a:gd name="T8" fmla="*/ 90 w 133"/>
              <a:gd name="T9" fmla="*/ 55 h 135"/>
              <a:gd name="T10" fmla="*/ 88 w 133"/>
              <a:gd name="T11" fmla="*/ 47 h 135"/>
              <a:gd name="T12" fmla="*/ 87 w 133"/>
              <a:gd name="T13" fmla="*/ 42 h 135"/>
              <a:gd name="T14" fmla="*/ 84 w 133"/>
              <a:gd name="T15" fmla="*/ 39 h 135"/>
              <a:gd name="T16" fmla="*/ 79 w 133"/>
              <a:gd name="T17" fmla="*/ 36 h 135"/>
              <a:gd name="T18" fmla="*/ 75 w 133"/>
              <a:gd name="T19" fmla="*/ 34 h 135"/>
              <a:gd name="T20" fmla="*/ 67 w 133"/>
              <a:gd name="T21" fmla="*/ 34 h 135"/>
              <a:gd name="T22" fmla="*/ 61 w 133"/>
              <a:gd name="T23" fmla="*/ 34 h 135"/>
              <a:gd name="T24" fmla="*/ 55 w 133"/>
              <a:gd name="T25" fmla="*/ 36 h 135"/>
              <a:gd name="T26" fmla="*/ 49 w 133"/>
              <a:gd name="T27" fmla="*/ 39 h 135"/>
              <a:gd name="T28" fmla="*/ 42 w 133"/>
              <a:gd name="T29" fmla="*/ 42 h 135"/>
              <a:gd name="T30" fmla="*/ 42 w 133"/>
              <a:gd name="T31" fmla="*/ 135 h 135"/>
              <a:gd name="T32" fmla="*/ 0 w 133"/>
              <a:gd name="T33" fmla="*/ 135 h 135"/>
              <a:gd name="T34" fmla="*/ 0 w 133"/>
              <a:gd name="T35" fmla="*/ 3 h 135"/>
              <a:gd name="T36" fmla="*/ 42 w 133"/>
              <a:gd name="T37" fmla="*/ 3 h 135"/>
              <a:gd name="T38" fmla="*/ 42 w 133"/>
              <a:gd name="T39" fmla="*/ 19 h 135"/>
              <a:gd name="T40" fmla="*/ 54 w 133"/>
              <a:gd name="T41" fmla="*/ 10 h 135"/>
              <a:gd name="T42" fmla="*/ 64 w 133"/>
              <a:gd name="T43" fmla="*/ 4 h 135"/>
              <a:gd name="T44" fmla="*/ 75 w 133"/>
              <a:gd name="T45" fmla="*/ 1 h 135"/>
              <a:gd name="T46" fmla="*/ 87 w 133"/>
              <a:gd name="T47" fmla="*/ 0 h 135"/>
              <a:gd name="T48" fmla="*/ 97 w 133"/>
              <a:gd name="T49" fmla="*/ 0 h 135"/>
              <a:gd name="T50" fmla="*/ 114 w 133"/>
              <a:gd name="T51" fmla="*/ 7 h 135"/>
              <a:gd name="T52" fmla="*/ 120 w 133"/>
              <a:gd name="T53" fmla="*/ 13 h 135"/>
              <a:gd name="T54" fmla="*/ 126 w 133"/>
              <a:gd name="T55" fmla="*/ 19 h 135"/>
              <a:gd name="T56" fmla="*/ 131 w 133"/>
              <a:gd name="T57" fmla="*/ 37 h 135"/>
              <a:gd name="T58" fmla="*/ 133 w 133"/>
              <a:gd name="T59" fmla="*/ 49 h 135"/>
              <a:gd name="T60" fmla="*/ 133 w 133"/>
              <a:gd name="T61" fmla="*/ 13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3" h="135">
                <a:moveTo>
                  <a:pt x="133" y="135"/>
                </a:moveTo>
                <a:lnTo>
                  <a:pt x="90" y="135"/>
                </a:lnTo>
                <a:lnTo>
                  <a:pt x="90" y="70"/>
                </a:lnTo>
                <a:lnTo>
                  <a:pt x="90" y="62"/>
                </a:lnTo>
                <a:lnTo>
                  <a:pt x="90" y="55"/>
                </a:lnTo>
                <a:lnTo>
                  <a:pt x="88" y="47"/>
                </a:lnTo>
                <a:lnTo>
                  <a:pt x="87" y="42"/>
                </a:lnTo>
                <a:lnTo>
                  <a:pt x="84" y="39"/>
                </a:lnTo>
                <a:lnTo>
                  <a:pt x="79" y="36"/>
                </a:lnTo>
                <a:lnTo>
                  <a:pt x="75" y="34"/>
                </a:lnTo>
                <a:lnTo>
                  <a:pt x="67" y="34"/>
                </a:lnTo>
                <a:lnTo>
                  <a:pt x="61" y="34"/>
                </a:lnTo>
                <a:lnTo>
                  <a:pt x="55" y="36"/>
                </a:lnTo>
                <a:lnTo>
                  <a:pt x="49" y="39"/>
                </a:lnTo>
                <a:lnTo>
                  <a:pt x="42" y="42"/>
                </a:lnTo>
                <a:lnTo>
                  <a:pt x="42" y="135"/>
                </a:lnTo>
                <a:lnTo>
                  <a:pt x="0" y="135"/>
                </a:lnTo>
                <a:lnTo>
                  <a:pt x="0" y="3"/>
                </a:lnTo>
                <a:lnTo>
                  <a:pt x="42" y="3"/>
                </a:lnTo>
                <a:lnTo>
                  <a:pt x="42" y="19"/>
                </a:lnTo>
                <a:lnTo>
                  <a:pt x="54" y="10"/>
                </a:lnTo>
                <a:lnTo>
                  <a:pt x="64" y="4"/>
                </a:lnTo>
                <a:lnTo>
                  <a:pt x="75" y="1"/>
                </a:lnTo>
                <a:lnTo>
                  <a:pt x="87" y="0"/>
                </a:lnTo>
                <a:lnTo>
                  <a:pt x="97" y="0"/>
                </a:lnTo>
                <a:lnTo>
                  <a:pt x="114" y="7"/>
                </a:lnTo>
                <a:lnTo>
                  <a:pt x="120" y="13"/>
                </a:lnTo>
                <a:lnTo>
                  <a:pt x="126" y="19"/>
                </a:lnTo>
                <a:lnTo>
                  <a:pt x="131" y="37"/>
                </a:lnTo>
                <a:lnTo>
                  <a:pt x="133" y="49"/>
                </a:lnTo>
                <a:lnTo>
                  <a:pt x="133" y="1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3027"/>
          <p:cNvSpPr>
            <a:spLocks noEditPoints="1"/>
          </p:cNvSpPr>
          <p:nvPr/>
        </p:nvSpPr>
        <p:spPr bwMode="auto">
          <a:xfrm>
            <a:off x="8783638" y="6550026"/>
            <a:ext cx="73025" cy="98425"/>
          </a:xfrm>
          <a:custGeom>
            <a:avLst/>
            <a:gdLst>
              <a:gd name="T0" fmla="*/ 138 w 138"/>
              <a:gd name="T1" fmla="*/ 183 h 186"/>
              <a:gd name="T2" fmla="*/ 95 w 138"/>
              <a:gd name="T3" fmla="*/ 183 h 186"/>
              <a:gd name="T4" fmla="*/ 95 w 138"/>
              <a:gd name="T5" fmla="*/ 169 h 186"/>
              <a:gd name="T6" fmla="*/ 85 w 138"/>
              <a:gd name="T7" fmla="*/ 177 h 186"/>
              <a:gd name="T8" fmla="*/ 74 w 138"/>
              <a:gd name="T9" fmla="*/ 182 h 186"/>
              <a:gd name="T10" fmla="*/ 64 w 138"/>
              <a:gd name="T11" fmla="*/ 186 h 186"/>
              <a:gd name="T12" fmla="*/ 53 w 138"/>
              <a:gd name="T13" fmla="*/ 186 h 186"/>
              <a:gd name="T14" fmla="*/ 41 w 138"/>
              <a:gd name="T15" fmla="*/ 186 h 186"/>
              <a:gd name="T16" fmla="*/ 23 w 138"/>
              <a:gd name="T17" fmla="*/ 176 h 186"/>
              <a:gd name="T18" fmla="*/ 14 w 138"/>
              <a:gd name="T19" fmla="*/ 169 h 186"/>
              <a:gd name="T20" fmla="*/ 8 w 138"/>
              <a:gd name="T21" fmla="*/ 159 h 186"/>
              <a:gd name="T22" fmla="*/ 1 w 138"/>
              <a:gd name="T23" fmla="*/ 133 h 186"/>
              <a:gd name="T24" fmla="*/ 0 w 138"/>
              <a:gd name="T25" fmla="*/ 118 h 186"/>
              <a:gd name="T26" fmla="*/ 1 w 138"/>
              <a:gd name="T27" fmla="*/ 103 h 186"/>
              <a:gd name="T28" fmla="*/ 5 w 138"/>
              <a:gd name="T29" fmla="*/ 88 h 186"/>
              <a:gd name="T30" fmla="*/ 11 w 138"/>
              <a:gd name="T31" fmla="*/ 77 h 186"/>
              <a:gd name="T32" fmla="*/ 18 w 138"/>
              <a:gd name="T33" fmla="*/ 67 h 186"/>
              <a:gd name="T34" fmla="*/ 27 w 138"/>
              <a:gd name="T35" fmla="*/ 58 h 186"/>
              <a:gd name="T36" fmla="*/ 37 w 138"/>
              <a:gd name="T37" fmla="*/ 52 h 186"/>
              <a:gd name="T38" fmla="*/ 49 w 138"/>
              <a:gd name="T39" fmla="*/ 49 h 186"/>
              <a:gd name="T40" fmla="*/ 60 w 138"/>
              <a:gd name="T41" fmla="*/ 48 h 186"/>
              <a:gd name="T42" fmla="*/ 72 w 138"/>
              <a:gd name="T43" fmla="*/ 48 h 186"/>
              <a:gd name="T44" fmla="*/ 80 w 138"/>
              <a:gd name="T45" fmla="*/ 51 h 186"/>
              <a:gd name="T46" fmla="*/ 87 w 138"/>
              <a:gd name="T47" fmla="*/ 54 h 186"/>
              <a:gd name="T48" fmla="*/ 95 w 138"/>
              <a:gd name="T49" fmla="*/ 56 h 186"/>
              <a:gd name="T50" fmla="*/ 95 w 138"/>
              <a:gd name="T51" fmla="*/ 0 h 186"/>
              <a:gd name="T52" fmla="*/ 138 w 138"/>
              <a:gd name="T53" fmla="*/ 0 h 186"/>
              <a:gd name="T54" fmla="*/ 138 w 138"/>
              <a:gd name="T55" fmla="*/ 183 h 186"/>
              <a:gd name="T56" fmla="*/ 95 w 138"/>
              <a:gd name="T57" fmla="*/ 147 h 186"/>
              <a:gd name="T58" fmla="*/ 95 w 138"/>
              <a:gd name="T59" fmla="*/ 82 h 186"/>
              <a:gd name="T60" fmla="*/ 90 w 138"/>
              <a:gd name="T61" fmla="*/ 81 h 186"/>
              <a:gd name="T62" fmla="*/ 86 w 138"/>
              <a:gd name="T63" fmla="*/ 79 h 186"/>
              <a:gd name="T64" fmla="*/ 82 w 138"/>
              <a:gd name="T65" fmla="*/ 78 h 186"/>
              <a:gd name="T66" fmla="*/ 77 w 138"/>
              <a:gd name="T67" fmla="*/ 78 h 186"/>
              <a:gd name="T68" fmla="*/ 62 w 138"/>
              <a:gd name="T69" fmla="*/ 81 h 186"/>
              <a:gd name="T70" fmla="*/ 51 w 138"/>
              <a:gd name="T71" fmla="*/ 90 h 186"/>
              <a:gd name="T72" fmla="*/ 46 w 138"/>
              <a:gd name="T73" fmla="*/ 101 h 186"/>
              <a:gd name="T74" fmla="*/ 44 w 138"/>
              <a:gd name="T75" fmla="*/ 118 h 186"/>
              <a:gd name="T76" fmla="*/ 44 w 138"/>
              <a:gd name="T77" fmla="*/ 136 h 186"/>
              <a:gd name="T78" fmla="*/ 50 w 138"/>
              <a:gd name="T79" fmla="*/ 146 h 186"/>
              <a:gd name="T80" fmla="*/ 59 w 138"/>
              <a:gd name="T81" fmla="*/ 153 h 186"/>
              <a:gd name="T82" fmla="*/ 72 w 138"/>
              <a:gd name="T83" fmla="*/ 154 h 186"/>
              <a:gd name="T84" fmla="*/ 77 w 138"/>
              <a:gd name="T85" fmla="*/ 154 h 186"/>
              <a:gd name="T86" fmla="*/ 85 w 138"/>
              <a:gd name="T87" fmla="*/ 153 h 186"/>
              <a:gd name="T88" fmla="*/ 90 w 138"/>
              <a:gd name="T89" fmla="*/ 150 h 186"/>
              <a:gd name="T90" fmla="*/ 95 w 138"/>
              <a:gd name="T91" fmla="*/ 147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8" h="186">
                <a:moveTo>
                  <a:pt x="138" y="183"/>
                </a:moveTo>
                <a:lnTo>
                  <a:pt x="95" y="183"/>
                </a:lnTo>
                <a:lnTo>
                  <a:pt x="95" y="169"/>
                </a:lnTo>
                <a:lnTo>
                  <a:pt x="85" y="177"/>
                </a:lnTo>
                <a:lnTo>
                  <a:pt x="74" y="182"/>
                </a:lnTo>
                <a:lnTo>
                  <a:pt x="64" y="186"/>
                </a:lnTo>
                <a:lnTo>
                  <a:pt x="53" y="186"/>
                </a:lnTo>
                <a:lnTo>
                  <a:pt x="41" y="186"/>
                </a:lnTo>
                <a:lnTo>
                  <a:pt x="23" y="176"/>
                </a:lnTo>
                <a:lnTo>
                  <a:pt x="14" y="169"/>
                </a:lnTo>
                <a:lnTo>
                  <a:pt x="8" y="159"/>
                </a:lnTo>
                <a:lnTo>
                  <a:pt x="1" y="133"/>
                </a:lnTo>
                <a:lnTo>
                  <a:pt x="0" y="118"/>
                </a:lnTo>
                <a:lnTo>
                  <a:pt x="1" y="103"/>
                </a:lnTo>
                <a:lnTo>
                  <a:pt x="5" y="88"/>
                </a:lnTo>
                <a:lnTo>
                  <a:pt x="11" y="77"/>
                </a:lnTo>
                <a:lnTo>
                  <a:pt x="18" y="67"/>
                </a:lnTo>
                <a:lnTo>
                  <a:pt x="27" y="58"/>
                </a:lnTo>
                <a:lnTo>
                  <a:pt x="37" y="52"/>
                </a:lnTo>
                <a:lnTo>
                  <a:pt x="49" y="49"/>
                </a:lnTo>
                <a:lnTo>
                  <a:pt x="60" y="48"/>
                </a:lnTo>
                <a:lnTo>
                  <a:pt x="72" y="48"/>
                </a:lnTo>
                <a:lnTo>
                  <a:pt x="80" y="51"/>
                </a:lnTo>
                <a:lnTo>
                  <a:pt x="87" y="54"/>
                </a:lnTo>
                <a:lnTo>
                  <a:pt x="95" y="56"/>
                </a:lnTo>
                <a:lnTo>
                  <a:pt x="95" y="0"/>
                </a:lnTo>
                <a:lnTo>
                  <a:pt x="138" y="0"/>
                </a:lnTo>
                <a:lnTo>
                  <a:pt x="138" y="183"/>
                </a:lnTo>
                <a:close/>
                <a:moveTo>
                  <a:pt x="95" y="147"/>
                </a:moveTo>
                <a:lnTo>
                  <a:pt x="95" y="82"/>
                </a:lnTo>
                <a:lnTo>
                  <a:pt x="90" y="81"/>
                </a:lnTo>
                <a:lnTo>
                  <a:pt x="86" y="79"/>
                </a:lnTo>
                <a:lnTo>
                  <a:pt x="82" y="78"/>
                </a:lnTo>
                <a:lnTo>
                  <a:pt x="77" y="78"/>
                </a:lnTo>
                <a:lnTo>
                  <a:pt x="62" y="81"/>
                </a:lnTo>
                <a:lnTo>
                  <a:pt x="51" y="90"/>
                </a:lnTo>
                <a:lnTo>
                  <a:pt x="46" y="101"/>
                </a:lnTo>
                <a:lnTo>
                  <a:pt x="44" y="118"/>
                </a:lnTo>
                <a:lnTo>
                  <a:pt x="44" y="136"/>
                </a:lnTo>
                <a:lnTo>
                  <a:pt x="50" y="146"/>
                </a:lnTo>
                <a:lnTo>
                  <a:pt x="59" y="153"/>
                </a:lnTo>
                <a:lnTo>
                  <a:pt x="72" y="154"/>
                </a:lnTo>
                <a:lnTo>
                  <a:pt x="77" y="154"/>
                </a:lnTo>
                <a:lnTo>
                  <a:pt x="85" y="153"/>
                </a:lnTo>
                <a:lnTo>
                  <a:pt x="90" y="150"/>
                </a:lnTo>
                <a:lnTo>
                  <a:pt x="95" y="1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Freeform 3028"/>
          <p:cNvSpPr>
            <a:spLocks/>
          </p:cNvSpPr>
          <p:nvPr/>
        </p:nvSpPr>
        <p:spPr bwMode="auto">
          <a:xfrm>
            <a:off x="1606550" y="6711951"/>
            <a:ext cx="80963" cy="95250"/>
          </a:xfrm>
          <a:custGeom>
            <a:avLst/>
            <a:gdLst>
              <a:gd name="T0" fmla="*/ 69 w 151"/>
              <a:gd name="T1" fmla="*/ 180 h 182"/>
              <a:gd name="T2" fmla="*/ 37 w 151"/>
              <a:gd name="T3" fmla="*/ 169 h 182"/>
              <a:gd name="T4" fmla="*/ 13 w 151"/>
              <a:gd name="T5" fmla="*/ 146 h 182"/>
              <a:gd name="T6" fmla="*/ 1 w 151"/>
              <a:gd name="T7" fmla="*/ 113 h 182"/>
              <a:gd name="T8" fmla="*/ 1 w 151"/>
              <a:gd name="T9" fmla="*/ 71 h 182"/>
              <a:gd name="T10" fmla="*/ 13 w 151"/>
              <a:gd name="T11" fmla="*/ 36 h 182"/>
              <a:gd name="T12" fmla="*/ 36 w 151"/>
              <a:gd name="T13" fmla="*/ 13 h 182"/>
              <a:gd name="T14" fmla="*/ 69 w 151"/>
              <a:gd name="T15" fmla="*/ 0 h 182"/>
              <a:gd name="T16" fmla="*/ 99 w 151"/>
              <a:gd name="T17" fmla="*/ 0 h 182"/>
              <a:gd name="T18" fmla="*/ 117 w 151"/>
              <a:gd name="T19" fmla="*/ 2 h 182"/>
              <a:gd name="T20" fmla="*/ 132 w 151"/>
              <a:gd name="T21" fmla="*/ 6 h 182"/>
              <a:gd name="T22" fmla="*/ 145 w 151"/>
              <a:gd name="T23" fmla="*/ 12 h 182"/>
              <a:gd name="T24" fmla="*/ 151 w 151"/>
              <a:gd name="T25" fmla="*/ 57 h 182"/>
              <a:gd name="T26" fmla="*/ 141 w 151"/>
              <a:gd name="T27" fmla="*/ 54 h 182"/>
              <a:gd name="T28" fmla="*/ 132 w 151"/>
              <a:gd name="T29" fmla="*/ 47 h 182"/>
              <a:gd name="T30" fmla="*/ 120 w 151"/>
              <a:gd name="T31" fmla="*/ 39 h 182"/>
              <a:gd name="T32" fmla="*/ 104 w 151"/>
              <a:gd name="T33" fmla="*/ 34 h 182"/>
              <a:gd name="T34" fmla="*/ 86 w 151"/>
              <a:gd name="T35" fmla="*/ 34 h 182"/>
              <a:gd name="T36" fmla="*/ 69 w 151"/>
              <a:gd name="T37" fmla="*/ 41 h 182"/>
              <a:gd name="T38" fmla="*/ 56 w 151"/>
              <a:gd name="T39" fmla="*/ 54 h 182"/>
              <a:gd name="T40" fmla="*/ 47 w 151"/>
              <a:gd name="T41" fmla="*/ 75 h 182"/>
              <a:gd name="T42" fmla="*/ 47 w 151"/>
              <a:gd name="T43" fmla="*/ 107 h 182"/>
              <a:gd name="T44" fmla="*/ 56 w 151"/>
              <a:gd name="T45" fmla="*/ 129 h 182"/>
              <a:gd name="T46" fmla="*/ 71 w 151"/>
              <a:gd name="T47" fmla="*/ 142 h 182"/>
              <a:gd name="T48" fmla="*/ 88 w 151"/>
              <a:gd name="T49" fmla="*/ 147 h 182"/>
              <a:gd name="T50" fmla="*/ 104 w 151"/>
              <a:gd name="T51" fmla="*/ 147 h 182"/>
              <a:gd name="T52" fmla="*/ 120 w 151"/>
              <a:gd name="T53" fmla="*/ 143 h 182"/>
              <a:gd name="T54" fmla="*/ 132 w 151"/>
              <a:gd name="T55" fmla="*/ 134 h 182"/>
              <a:gd name="T56" fmla="*/ 143 w 151"/>
              <a:gd name="T57" fmla="*/ 127 h 182"/>
              <a:gd name="T58" fmla="*/ 151 w 151"/>
              <a:gd name="T59" fmla="*/ 124 h 182"/>
              <a:gd name="T60" fmla="*/ 144 w 151"/>
              <a:gd name="T61" fmla="*/ 169 h 182"/>
              <a:gd name="T62" fmla="*/ 132 w 151"/>
              <a:gd name="T63" fmla="*/ 175 h 182"/>
              <a:gd name="T64" fmla="*/ 117 w 151"/>
              <a:gd name="T65" fmla="*/ 179 h 182"/>
              <a:gd name="T66" fmla="*/ 101 w 151"/>
              <a:gd name="T67" fmla="*/ 18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1" h="182">
                <a:moveTo>
                  <a:pt x="89" y="182"/>
                </a:moveTo>
                <a:lnTo>
                  <a:pt x="69" y="180"/>
                </a:lnTo>
                <a:lnTo>
                  <a:pt x="53" y="176"/>
                </a:lnTo>
                <a:lnTo>
                  <a:pt x="37" y="169"/>
                </a:lnTo>
                <a:lnTo>
                  <a:pt x="24" y="159"/>
                </a:lnTo>
                <a:lnTo>
                  <a:pt x="13" y="146"/>
                </a:lnTo>
                <a:lnTo>
                  <a:pt x="6" y="130"/>
                </a:lnTo>
                <a:lnTo>
                  <a:pt x="1" y="113"/>
                </a:lnTo>
                <a:lnTo>
                  <a:pt x="0" y="91"/>
                </a:lnTo>
                <a:lnTo>
                  <a:pt x="1" y="71"/>
                </a:lnTo>
                <a:lnTo>
                  <a:pt x="6" y="54"/>
                </a:lnTo>
                <a:lnTo>
                  <a:pt x="13" y="36"/>
                </a:lnTo>
                <a:lnTo>
                  <a:pt x="24" y="25"/>
                </a:lnTo>
                <a:lnTo>
                  <a:pt x="36" y="13"/>
                </a:lnTo>
                <a:lnTo>
                  <a:pt x="52" y="6"/>
                </a:lnTo>
                <a:lnTo>
                  <a:pt x="69" y="0"/>
                </a:lnTo>
                <a:lnTo>
                  <a:pt x="89" y="0"/>
                </a:lnTo>
                <a:lnTo>
                  <a:pt x="99" y="0"/>
                </a:lnTo>
                <a:lnTo>
                  <a:pt x="108" y="2"/>
                </a:lnTo>
                <a:lnTo>
                  <a:pt x="117" y="2"/>
                </a:lnTo>
                <a:lnTo>
                  <a:pt x="125" y="5"/>
                </a:lnTo>
                <a:lnTo>
                  <a:pt x="132" y="6"/>
                </a:lnTo>
                <a:lnTo>
                  <a:pt x="140" y="9"/>
                </a:lnTo>
                <a:lnTo>
                  <a:pt x="145" y="12"/>
                </a:lnTo>
                <a:lnTo>
                  <a:pt x="151" y="15"/>
                </a:lnTo>
                <a:lnTo>
                  <a:pt x="151" y="57"/>
                </a:lnTo>
                <a:lnTo>
                  <a:pt x="145" y="57"/>
                </a:lnTo>
                <a:lnTo>
                  <a:pt x="141" y="54"/>
                </a:lnTo>
                <a:lnTo>
                  <a:pt x="137" y="51"/>
                </a:lnTo>
                <a:lnTo>
                  <a:pt x="132" y="47"/>
                </a:lnTo>
                <a:lnTo>
                  <a:pt x="125" y="42"/>
                </a:lnTo>
                <a:lnTo>
                  <a:pt x="120" y="39"/>
                </a:lnTo>
                <a:lnTo>
                  <a:pt x="112" y="36"/>
                </a:lnTo>
                <a:lnTo>
                  <a:pt x="104" y="34"/>
                </a:lnTo>
                <a:lnTo>
                  <a:pt x="96" y="34"/>
                </a:lnTo>
                <a:lnTo>
                  <a:pt x="86" y="34"/>
                </a:lnTo>
                <a:lnTo>
                  <a:pt x="78" y="36"/>
                </a:lnTo>
                <a:lnTo>
                  <a:pt x="69" y="41"/>
                </a:lnTo>
                <a:lnTo>
                  <a:pt x="62" y="47"/>
                </a:lnTo>
                <a:lnTo>
                  <a:pt x="56" y="54"/>
                </a:lnTo>
                <a:lnTo>
                  <a:pt x="50" y="64"/>
                </a:lnTo>
                <a:lnTo>
                  <a:pt x="47" y="75"/>
                </a:lnTo>
                <a:lnTo>
                  <a:pt x="46" y="91"/>
                </a:lnTo>
                <a:lnTo>
                  <a:pt x="47" y="107"/>
                </a:lnTo>
                <a:lnTo>
                  <a:pt x="50" y="119"/>
                </a:lnTo>
                <a:lnTo>
                  <a:pt x="56" y="129"/>
                </a:lnTo>
                <a:lnTo>
                  <a:pt x="63" y="136"/>
                </a:lnTo>
                <a:lnTo>
                  <a:pt x="71" y="142"/>
                </a:lnTo>
                <a:lnTo>
                  <a:pt x="79" y="144"/>
                </a:lnTo>
                <a:lnTo>
                  <a:pt x="88" y="147"/>
                </a:lnTo>
                <a:lnTo>
                  <a:pt x="96" y="147"/>
                </a:lnTo>
                <a:lnTo>
                  <a:pt x="104" y="147"/>
                </a:lnTo>
                <a:lnTo>
                  <a:pt x="112" y="146"/>
                </a:lnTo>
                <a:lnTo>
                  <a:pt x="120" y="143"/>
                </a:lnTo>
                <a:lnTo>
                  <a:pt x="127" y="139"/>
                </a:lnTo>
                <a:lnTo>
                  <a:pt x="132" y="134"/>
                </a:lnTo>
                <a:lnTo>
                  <a:pt x="138" y="131"/>
                </a:lnTo>
                <a:lnTo>
                  <a:pt x="143" y="127"/>
                </a:lnTo>
                <a:lnTo>
                  <a:pt x="145" y="124"/>
                </a:lnTo>
                <a:lnTo>
                  <a:pt x="151" y="124"/>
                </a:lnTo>
                <a:lnTo>
                  <a:pt x="151" y="166"/>
                </a:lnTo>
                <a:lnTo>
                  <a:pt x="144" y="169"/>
                </a:lnTo>
                <a:lnTo>
                  <a:pt x="138" y="172"/>
                </a:lnTo>
                <a:lnTo>
                  <a:pt x="132" y="175"/>
                </a:lnTo>
                <a:lnTo>
                  <a:pt x="125" y="176"/>
                </a:lnTo>
                <a:lnTo>
                  <a:pt x="117" y="179"/>
                </a:lnTo>
                <a:lnTo>
                  <a:pt x="109" y="180"/>
                </a:lnTo>
                <a:lnTo>
                  <a:pt x="101" y="180"/>
                </a:lnTo>
                <a:lnTo>
                  <a:pt x="89" y="1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Freeform 3029"/>
          <p:cNvSpPr>
            <a:spLocks noEditPoints="1"/>
          </p:cNvSpPr>
          <p:nvPr/>
        </p:nvSpPr>
        <p:spPr bwMode="auto">
          <a:xfrm>
            <a:off x="1697038" y="6734176"/>
            <a:ext cx="76200" cy="73025"/>
          </a:xfrm>
          <a:custGeom>
            <a:avLst/>
            <a:gdLst>
              <a:gd name="T0" fmla="*/ 144 w 144"/>
              <a:gd name="T1" fmla="*/ 71 h 140"/>
              <a:gd name="T2" fmla="*/ 144 w 144"/>
              <a:gd name="T3" fmla="*/ 85 h 140"/>
              <a:gd name="T4" fmla="*/ 134 w 144"/>
              <a:gd name="T5" fmla="*/ 111 h 140"/>
              <a:gd name="T6" fmla="*/ 126 w 144"/>
              <a:gd name="T7" fmla="*/ 121 h 140"/>
              <a:gd name="T8" fmla="*/ 116 w 144"/>
              <a:gd name="T9" fmla="*/ 130 h 140"/>
              <a:gd name="T10" fmla="*/ 90 w 144"/>
              <a:gd name="T11" fmla="*/ 140 h 140"/>
              <a:gd name="T12" fmla="*/ 72 w 144"/>
              <a:gd name="T13" fmla="*/ 140 h 140"/>
              <a:gd name="T14" fmla="*/ 57 w 144"/>
              <a:gd name="T15" fmla="*/ 140 h 140"/>
              <a:gd name="T16" fmla="*/ 29 w 144"/>
              <a:gd name="T17" fmla="*/ 130 h 140"/>
              <a:gd name="T18" fmla="*/ 19 w 144"/>
              <a:gd name="T19" fmla="*/ 121 h 140"/>
              <a:gd name="T20" fmla="*/ 10 w 144"/>
              <a:gd name="T21" fmla="*/ 111 h 140"/>
              <a:gd name="T22" fmla="*/ 2 w 144"/>
              <a:gd name="T23" fmla="*/ 85 h 140"/>
              <a:gd name="T24" fmla="*/ 0 w 144"/>
              <a:gd name="T25" fmla="*/ 71 h 140"/>
              <a:gd name="T26" fmla="*/ 2 w 144"/>
              <a:gd name="T27" fmla="*/ 55 h 140"/>
              <a:gd name="T28" fmla="*/ 10 w 144"/>
              <a:gd name="T29" fmla="*/ 29 h 140"/>
              <a:gd name="T30" fmla="*/ 21 w 144"/>
              <a:gd name="T31" fmla="*/ 19 h 140"/>
              <a:gd name="T32" fmla="*/ 31 w 144"/>
              <a:gd name="T33" fmla="*/ 10 h 140"/>
              <a:gd name="T34" fmla="*/ 57 w 144"/>
              <a:gd name="T35" fmla="*/ 2 h 140"/>
              <a:gd name="T36" fmla="*/ 72 w 144"/>
              <a:gd name="T37" fmla="*/ 0 h 140"/>
              <a:gd name="T38" fmla="*/ 90 w 144"/>
              <a:gd name="T39" fmla="*/ 2 h 140"/>
              <a:gd name="T40" fmla="*/ 116 w 144"/>
              <a:gd name="T41" fmla="*/ 10 h 140"/>
              <a:gd name="T42" fmla="*/ 126 w 144"/>
              <a:gd name="T43" fmla="*/ 19 h 140"/>
              <a:gd name="T44" fmla="*/ 134 w 144"/>
              <a:gd name="T45" fmla="*/ 29 h 140"/>
              <a:gd name="T46" fmla="*/ 144 w 144"/>
              <a:gd name="T47" fmla="*/ 55 h 140"/>
              <a:gd name="T48" fmla="*/ 144 w 144"/>
              <a:gd name="T49" fmla="*/ 71 h 140"/>
              <a:gd name="T50" fmla="*/ 93 w 144"/>
              <a:gd name="T51" fmla="*/ 102 h 140"/>
              <a:gd name="T52" fmla="*/ 97 w 144"/>
              <a:gd name="T53" fmla="*/ 97 h 140"/>
              <a:gd name="T54" fmla="*/ 100 w 144"/>
              <a:gd name="T55" fmla="*/ 89 h 140"/>
              <a:gd name="T56" fmla="*/ 101 w 144"/>
              <a:gd name="T57" fmla="*/ 82 h 140"/>
              <a:gd name="T58" fmla="*/ 101 w 144"/>
              <a:gd name="T59" fmla="*/ 71 h 140"/>
              <a:gd name="T60" fmla="*/ 101 w 144"/>
              <a:gd name="T61" fmla="*/ 59 h 140"/>
              <a:gd name="T62" fmla="*/ 100 w 144"/>
              <a:gd name="T63" fmla="*/ 51 h 140"/>
              <a:gd name="T64" fmla="*/ 97 w 144"/>
              <a:gd name="T65" fmla="*/ 43 h 140"/>
              <a:gd name="T66" fmla="*/ 94 w 144"/>
              <a:gd name="T67" fmla="*/ 39 h 140"/>
              <a:gd name="T68" fmla="*/ 90 w 144"/>
              <a:gd name="T69" fmla="*/ 33 h 140"/>
              <a:gd name="T70" fmla="*/ 84 w 144"/>
              <a:gd name="T71" fmla="*/ 32 h 140"/>
              <a:gd name="T72" fmla="*/ 80 w 144"/>
              <a:gd name="T73" fmla="*/ 30 h 140"/>
              <a:gd name="T74" fmla="*/ 72 w 144"/>
              <a:gd name="T75" fmla="*/ 29 h 140"/>
              <a:gd name="T76" fmla="*/ 67 w 144"/>
              <a:gd name="T77" fmla="*/ 30 h 140"/>
              <a:gd name="T78" fmla="*/ 62 w 144"/>
              <a:gd name="T79" fmla="*/ 32 h 140"/>
              <a:gd name="T80" fmla="*/ 58 w 144"/>
              <a:gd name="T81" fmla="*/ 33 h 140"/>
              <a:gd name="T82" fmla="*/ 54 w 144"/>
              <a:gd name="T83" fmla="*/ 38 h 140"/>
              <a:gd name="T84" fmla="*/ 49 w 144"/>
              <a:gd name="T85" fmla="*/ 43 h 140"/>
              <a:gd name="T86" fmla="*/ 46 w 144"/>
              <a:gd name="T87" fmla="*/ 51 h 140"/>
              <a:gd name="T88" fmla="*/ 45 w 144"/>
              <a:gd name="T89" fmla="*/ 59 h 140"/>
              <a:gd name="T90" fmla="*/ 45 w 144"/>
              <a:gd name="T91" fmla="*/ 71 h 140"/>
              <a:gd name="T92" fmla="*/ 45 w 144"/>
              <a:gd name="T93" fmla="*/ 81 h 140"/>
              <a:gd name="T94" fmla="*/ 46 w 144"/>
              <a:gd name="T95" fmla="*/ 89 h 140"/>
              <a:gd name="T96" fmla="*/ 49 w 144"/>
              <a:gd name="T97" fmla="*/ 97 h 140"/>
              <a:gd name="T98" fmla="*/ 52 w 144"/>
              <a:gd name="T99" fmla="*/ 102 h 140"/>
              <a:gd name="T100" fmla="*/ 57 w 144"/>
              <a:gd name="T101" fmla="*/ 105 h 140"/>
              <a:gd name="T102" fmla="*/ 61 w 144"/>
              <a:gd name="T103" fmla="*/ 108 h 140"/>
              <a:gd name="T104" fmla="*/ 67 w 144"/>
              <a:gd name="T105" fmla="*/ 110 h 140"/>
              <a:gd name="T106" fmla="*/ 74 w 144"/>
              <a:gd name="T107" fmla="*/ 111 h 140"/>
              <a:gd name="T108" fmla="*/ 80 w 144"/>
              <a:gd name="T109" fmla="*/ 110 h 140"/>
              <a:gd name="T110" fmla="*/ 84 w 144"/>
              <a:gd name="T111" fmla="*/ 108 h 140"/>
              <a:gd name="T112" fmla="*/ 90 w 144"/>
              <a:gd name="T113" fmla="*/ 107 h 140"/>
              <a:gd name="T114" fmla="*/ 93 w 144"/>
              <a:gd name="T115" fmla="*/ 102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" h="140">
                <a:moveTo>
                  <a:pt x="144" y="71"/>
                </a:moveTo>
                <a:lnTo>
                  <a:pt x="144" y="85"/>
                </a:lnTo>
                <a:lnTo>
                  <a:pt x="134" y="111"/>
                </a:lnTo>
                <a:lnTo>
                  <a:pt x="126" y="121"/>
                </a:lnTo>
                <a:lnTo>
                  <a:pt x="116" y="130"/>
                </a:lnTo>
                <a:lnTo>
                  <a:pt x="90" y="140"/>
                </a:lnTo>
                <a:lnTo>
                  <a:pt x="72" y="140"/>
                </a:lnTo>
                <a:lnTo>
                  <a:pt x="57" y="140"/>
                </a:lnTo>
                <a:lnTo>
                  <a:pt x="29" y="130"/>
                </a:lnTo>
                <a:lnTo>
                  <a:pt x="19" y="121"/>
                </a:lnTo>
                <a:lnTo>
                  <a:pt x="10" y="111"/>
                </a:lnTo>
                <a:lnTo>
                  <a:pt x="2" y="85"/>
                </a:lnTo>
                <a:lnTo>
                  <a:pt x="0" y="71"/>
                </a:lnTo>
                <a:lnTo>
                  <a:pt x="2" y="55"/>
                </a:lnTo>
                <a:lnTo>
                  <a:pt x="10" y="29"/>
                </a:lnTo>
                <a:lnTo>
                  <a:pt x="21" y="19"/>
                </a:lnTo>
                <a:lnTo>
                  <a:pt x="31" y="10"/>
                </a:lnTo>
                <a:lnTo>
                  <a:pt x="57" y="2"/>
                </a:lnTo>
                <a:lnTo>
                  <a:pt x="72" y="0"/>
                </a:lnTo>
                <a:lnTo>
                  <a:pt x="90" y="2"/>
                </a:lnTo>
                <a:lnTo>
                  <a:pt x="116" y="10"/>
                </a:lnTo>
                <a:lnTo>
                  <a:pt x="126" y="19"/>
                </a:lnTo>
                <a:lnTo>
                  <a:pt x="134" y="29"/>
                </a:lnTo>
                <a:lnTo>
                  <a:pt x="144" y="55"/>
                </a:lnTo>
                <a:lnTo>
                  <a:pt x="144" y="71"/>
                </a:lnTo>
                <a:close/>
                <a:moveTo>
                  <a:pt x="93" y="102"/>
                </a:moveTo>
                <a:lnTo>
                  <a:pt x="97" y="97"/>
                </a:lnTo>
                <a:lnTo>
                  <a:pt x="100" y="89"/>
                </a:lnTo>
                <a:lnTo>
                  <a:pt x="101" y="82"/>
                </a:lnTo>
                <a:lnTo>
                  <a:pt x="101" y="71"/>
                </a:lnTo>
                <a:lnTo>
                  <a:pt x="101" y="59"/>
                </a:lnTo>
                <a:lnTo>
                  <a:pt x="100" y="51"/>
                </a:lnTo>
                <a:lnTo>
                  <a:pt x="97" y="43"/>
                </a:lnTo>
                <a:lnTo>
                  <a:pt x="94" y="39"/>
                </a:lnTo>
                <a:lnTo>
                  <a:pt x="90" y="33"/>
                </a:lnTo>
                <a:lnTo>
                  <a:pt x="84" y="32"/>
                </a:lnTo>
                <a:lnTo>
                  <a:pt x="80" y="30"/>
                </a:lnTo>
                <a:lnTo>
                  <a:pt x="72" y="29"/>
                </a:lnTo>
                <a:lnTo>
                  <a:pt x="67" y="30"/>
                </a:lnTo>
                <a:lnTo>
                  <a:pt x="62" y="32"/>
                </a:lnTo>
                <a:lnTo>
                  <a:pt x="58" y="33"/>
                </a:lnTo>
                <a:lnTo>
                  <a:pt x="54" y="38"/>
                </a:lnTo>
                <a:lnTo>
                  <a:pt x="49" y="43"/>
                </a:lnTo>
                <a:lnTo>
                  <a:pt x="46" y="51"/>
                </a:lnTo>
                <a:lnTo>
                  <a:pt x="45" y="59"/>
                </a:lnTo>
                <a:lnTo>
                  <a:pt x="45" y="71"/>
                </a:lnTo>
                <a:lnTo>
                  <a:pt x="45" y="81"/>
                </a:lnTo>
                <a:lnTo>
                  <a:pt x="46" y="89"/>
                </a:lnTo>
                <a:lnTo>
                  <a:pt x="49" y="97"/>
                </a:lnTo>
                <a:lnTo>
                  <a:pt x="52" y="102"/>
                </a:lnTo>
                <a:lnTo>
                  <a:pt x="57" y="105"/>
                </a:lnTo>
                <a:lnTo>
                  <a:pt x="61" y="108"/>
                </a:lnTo>
                <a:lnTo>
                  <a:pt x="67" y="110"/>
                </a:lnTo>
                <a:lnTo>
                  <a:pt x="74" y="111"/>
                </a:lnTo>
                <a:lnTo>
                  <a:pt x="80" y="110"/>
                </a:lnTo>
                <a:lnTo>
                  <a:pt x="84" y="108"/>
                </a:lnTo>
                <a:lnTo>
                  <a:pt x="90" y="107"/>
                </a:lnTo>
                <a:lnTo>
                  <a:pt x="93" y="1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3030"/>
          <p:cNvSpPr>
            <a:spLocks/>
          </p:cNvSpPr>
          <p:nvPr/>
        </p:nvSpPr>
        <p:spPr bwMode="auto">
          <a:xfrm>
            <a:off x="1790700" y="6734176"/>
            <a:ext cx="114300" cy="71438"/>
          </a:xfrm>
          <a:custGeom>
            <a:avLst/>
            <a:gdLst>
              <a:gd name="T0" fmla="*/ 128 w 215"/>
              <a:gd name="T1" fmla="*/ 42 h 136"/>
              <a:gd name="T2" fmla="*/ 128 w 215"/>
              <a:gd name="T3" fmla="*/ 136 h 136"/>
              <a:gd name="T4" fmla="*/ 85 w 215"/>
              <a:gd name="T5" fmla="*/ 136 h 136"/>
              <a:gd name="T6" fmla="*/ 85 w 215"/>
              <a:gd name="T7" fmla="*/ 71 h 136"/>
              <a:gd name="T8" fmla="*/ 85 w 215"/>
              <a:gd name="T9" fmla="*/ 61 h 136"/>
              <a:gd name="T10" fmla="*/ 85 w 215"/>
              <a:gd name="T11" fmla="*/ 54 h 136"/>
              <a:gd name="T12" fmla="*/ 85 w 215"/>
              <a:gd name="T13" fmla="*/ 48 h 136"/>
              <a:gd name="T14" fmla="*/ 82 w 215"/>
              <a:gd name="T15" fmla="*/ 43 h 136"/>
              <a:gd name="T16" fmla="*/ 81 w 215"/>
              <a:gd name="T17" fmla="*/ 39 h 136"/>
              <a:gd name="T18" fmla="*/ 76 w 215"/>
              <a:gd name="T19" fmla="*/ 36 h 136"/>
              <a:gd name="T20" fmla="*/ 72 w 215"/>
              <a:gd name="T21" fmla="*/ 35 h 136"/>
              <a:gd name="T22" fmla="*/ 65 w 215"/>
              <a:gd name="T23" fmla="*/ 35 h 136"/>
              <a:gd name="T24" fmla="*/ 58 w 215"/>
              <a:gd name="T25" fmla="*/ 35 h 136"/>
              <a:gd name="T26" fmla="*/ 52 w 215"/>
              <a:gd name="T27" fmla="*/ 38 h 136"/>
              <a:gd name="T28" fmla="*/ 46 w 215"/>
              <a:gd name="T29" fmla="*/ 41 h 136"/>
              <a:gd name="T30" fmla="*/ 42 w 215"/>
              <a:gd name="T31" fmla="*/ 42 h 136"/>
              <a:gd name="T32" fmla="*/ 42 w 215"/>
              <a:gd name="T33" fmla="*/ 136 h 136"/>
              <a:gd name="T34" fmla="*/ 0 w 215"/>
              <a:gd name="T35" fmla="*/ 136 h 136"/>
              <a:gd name="T36" fmla="*/ 0 w 215"/>
              <a:gd name="T37" fmla="*/ 5 h 136"/>
              <a:gd name="T38" fmla="*/ 42 w 215"/>
              <a:gd name="T39" fmla="*/ 5 h 136"/>
              <a:gd name="T40" fmla="*/ 42 w 215"/>
              <a:gd name="T41" fmla="*/ 19 h 136"/>
              <a:gd name="T42" fmla="*/ 52 w 215"/>
              <a:gd name="T43" fmla="*/ 10 h 136"/>
              <a:gd name="T44" fmla="*/ 62 w 215"/>
              <a:gd name="T45" fmla="*/ 6 h 136"/>
              <a:gd name="T46" fmla="*/ 73 w 215"/>
              <a:gd name="T47" fmla="*/ 2 h 136"/>
              <a:gd name="T48" fmla="*/ 85 w 215"/>
              <a:gd name="T49" fmla="*/ 0 h 136"/>
              <a:gd name="T50" fmla="*/ 97 w 215"/>
              <a:gd name="T51" fmla="*/ 2 h 136"/>
              <a:gd name="T52" fmla="*/ 108 w 215"/>
              <a:gd name="T53" fmla="*/ 6 h 136"/>
              <a:gd name="T54" fmla="*/ 117 w 215"/>
              <a:gd name="T55" fmla="*/ 13 h 136"/>
              <a:gd name="T56" fmla="*/ 122 w 215"/>
              <a:gd name="T57" fmla="*/ 23 h 136"/>
              <a:gd name="T58" fmla="*/ 135 w 215"/>
              <a:gd name="T59" fmla="*/ 13 h 136"/>
              <a:gd name="T60" fmla="*/ 148 w 215"/>
              <a:gd name="T61" fmla="*/ 7 h 136"/>
              <a:gd name="T62" fmla="*/ 160 w 215"/>
              <a:gd name="T63" fmla="*/ 2 h 136"/>
              <a:gd name="T64" fmla="*/ 171 w 215"/>
              <a:gd name="T65" fmla="*/ 0 h 136"/>
              <a:gd name="T66" fmla="*/ 181 w 215"/>
              <a:gd name="T67" fmla="*/ 2 h 136"/>
              <a:gd name="T68" fmla="*/ 197 w 215"/>
              <a:gd name="T69" fmla="*/ 7 h 136"/>
              <a:gd name="T70" fmla="*/ 203 w 215"/>
              <a:gd name="T71" fmla="*/ 13 h 136"/>
              <a:gd name="T72" fmla="*/ 213 w 215"/>
              <a:gd name="T73" fmla="*/ 28 h 136"/>
              <a:gd name="T74" fmla="*/ 215 w 215"/>
              <a:gd name="T75" fmla="*/ 51 h 136"/>
              <a:gd name="T76" fmla="*/ 215 w 215"/>
              <a:gd name="T77" fmla="*/ 136 h 136"/>
              <a:gd name="T78" fmla="*/ 173 w 215"/>
              <a:gd name="T79" fmla="*/ 136 h 136"/>
              <a:gd name="T80" fmla="*/ 173 w 215"/>
              <a:gd name="T81" fmla="*/ 71 h 136"/>
              <a:gd name="T82" fmla="*/ 171 w 215"/>
              <a:gd name="T83" fmla="*/ 61 h 136"/>
              <a:gd name="T84" fmla="*/ 171 w 215"/>
              <a:gd name="T85" fmla="*/ 54 h 136"/>
              <a:gd name="T86" fmla="*/ 171 w 215"/>
              <a:gd name="T87" fmla="*/ 48 h 136"/>
              <a:gd name="T88" fmla="*/ 170 w 215"/>
              <a:gd name="T89" fmla="*/ 43 h 136"/>
              <a:gd name="T90" fmla="*/ 167 w 215"/>
              <a:gd name="T91" fmla="*/ 39 h 136"/>
              <a:gd name="T92" fmla="*/ 163 w 215"/>
              <a:gd name="T93" fmla="*/ 36 h 136"/>
              <a:gd name="T94" fmla="*/ 158 w 215"/>
              <a:gd name="T95" fmla="*/ 35 h 136"/>
              <a:gd name="T96" fmla="*/ 151 w 215"/>
              <a:gd name="T97" fmla="*/ 35 h 136"/>
              <a:gd name="T98" fmla="*/ 145 w 215"/>
              <a:gd name="T99" fmla="*/ 35 h 136"/>
              <a:gd name="T100" fmla="*/ 140 w 215"/>
              <a:gd name="T101" fmla="*/ 36 h 136"/>
              <a:gd name="T102" fmla="*/ 135 w 215"/>
              <a:gd name="T103" fmla="*/ 39 h 136"/>
              <a:gd name="T104" fmla="*/ 128 w 215"/>
              <a:gd name="T105" fmla="*/ 42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5" h="136">
                <a:moveTo>
                  <a:pt x="128" y="42"/>
                </a:moveTo>
                <a:lnTo>
                  <a:pt x="128" y="136"/>
                </a:lnTo>
                <a:lnTo>
                  <a:pt x="85" y="136"/>
                </a:lnTo>
                <a:lnTo>
                  <a:pt x="85" y="71"/>
                </a:lnTo>
                <a:lnTo>
                  <a:pt x="85" y="61"/>
                </a:lnTo>
                <a:lnTo>
                  <a:pt x="85" y="54"/>
                </a:lnTo>
                <a:lnTo>
                  <a:pt x="85" y="48"/>
                </a:lnTo>
                <a:lnTo>
                  <a:pt x="82" y="43"/>
                </a:lnTo>
                <a:lnTo>
                  <a:pt x="81" y="39"/>
                </a:lnTo>
                <a:lnTo>
                  <a:pt x="76" y="36"/>
                </a:lnTo>
                <a:lnTo>
                  <a:pt x="72" y="35"/>
                </a:lnTo>
                <a:lnTo>
                  <a:pt x="65" y="35"/>
                </a:lnTo>
                <a:lnTo>
                  <a:pt x="58" y="35"/>
                </a:lnTo>
                <a:lnTo>
                  <a:pt x="52" y="38"/>
                </a:lnTo>
                <a:lnTo>
                  <a:pt x="46" y="41"/>
                </a:lnTo>
                <a:lnTo>
                  <a:pt x="42" y="42"/>
                </a:lnTo>
                <a:lnTo>
                  <a:pt x="42" y="136"/>
                </a:lnTo>
                <a:lnTo>
                  <a:pt x="0" y="136"/>
                </a:lnTo>
                <a:lnTo>
                  <a:pt x="0" y="5"/>
                </a:lnTo>
                <a:lnTo>
                  <a:pt x="42" y="5"/>
                </a:lnTo>
                <a:lnTo>
                  <a:pt x="42" y="19"/>
                </a:lnTo>
                <a:lnTo>
                  <a:pt x="52" y="10"/>
                </a:lnTo>
                <a:lnTo>
                  <a:pt x="62" y="6"/>
                </a:lnTo>
                <a:lnTo>
                  <a:pt x="73" y="2"/>
                </a:lnTo>
                <a:lnTo>
                  <a:pt x="85" y="0"/>
                </a:lnTo>
                <a:lnTo>
                  <a:pt x="97" y="2"/>
                </a:lnTo>
                <a:lnTo>
                  <a:pt x="108" y="6"/>
                </a:lnTo>
                <a:lnTo>
                  <a:pt x="117" y="13"/>
                </a:lnTo>
                <a:lnTo>
                  <a:pt x="122" y="23"/>
                </a:lnTo>
                <a:lnTo>
                  <a:pt x="135" y="13"/>
                </a:lnTo>
                <a:lnTo>
                  <a:pt x="148" y="7"/>
                </a:lnTo>
                <a:lnTo>
                  <a:pt x="160" y="2"/>
                </a:lnTo>
                <a:lnTo>
                  <a:pt x="171" y="0"/>
                </a:lnTo>
                <a:lnTo>
                  <a:pt x="181" y="2"/>
                </a:lnTo>
                <a:lnTo>
                  <a:pt x="197" y="7"/>
                </a:lnTo>
                <a:lnTo>
                  <a:pt x="203" y="13"/>
                </a:lnTo>
                <a:lnTo>
                  <a:pt x="213" y="28"/>
                </a:lnTo>
                <a:lnTo>
                  <a:pt x="215" y="51"/>
                </a:lnTo>
                <a:lnTo>
                  <a:pt x="215" y="136"/>
                </a:lnTo>
                <a:lnTo>
                  <a:pt x="173" y="136"/>
                </a:lnTo>
                <a:lnTo>
                  <a:pt x="173" y="71"/>
                </a:lnTo>
                <a:lnTo>
                  <a:pt x="171" y="61"/>
                </a:lnTo>
                <a:lnTo>
                  <a:pt x="171" y="54"/>
                </a:lnTo>
                <a:lnTo>
                  <a:pt x="171" y="48"/>
                </a:lnTo>
                <a:lnTo>
                  <a:pt x="170" y="43"/>
                </a:lnTo>
                <a:lnTo>
                  <a:pt x="167" y="39"/>
                </a:lnTo>
                <a:lnTo>
                  <a:pt x="163" y="36"/>
                </a:lnTo>
                <a:lnTo>
                  <a:pt x="158" y="35"/>
                </a:lnTo>
                <a:lnTo>
                  <a:pt x="151" y="35"/>
                </a:lnTo>
                <a:lnTo>
                  <a:pt x="145" y="35"/>
                </a:lnTo>
                <a:lnTo>
                  <a:pt x="140" y="36"/>
                </a:lnTo>
                <a:lnTo>
                  <a:pt x="135" y="39"/>
                </a:lnTo>
                <a:lnTo>
                  <a:pt x="128" y="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Freeform 3031"/>
          <p:cNvSpPr>
            <a:spLocks noEditPoints="1"/>
          </p:cNvSpPr>
          <p:nvPr/>
        </p:nvSpPr>
        <p:spPr bwMode="auto">
          <a:xfrm>
            <a:off x="1925638" y="6734176"/>
            <a:ext cx="71438" cy="96838"/>
          </a:xfrm>
          <a:custGeom>
            <a:avLst/>
            <a:gdLst>
              <a:gd name="T0" fmla="*/ 136 w 136"/>
              <a:gd name="T1" fmla="*/ 68 h 184"/>
              <a:gd name="T2" fmla="*/ 136 w 136"/>
              <a:gd name="T3" fmla="*/ 84 h 184"/>
              <a:gd name="T4" fmla="*/ 132 w 136"/>
              <a:gd name="T5" fmla="*/ 98 h 184"/>
              <a:gd name="T6" fmla="*/ 126 w 136"/>
              <a:gd name="T7" fmla="*/ 111 h 184"/>
              <a:gd name="T8" fmla="*/ 119 w 136"/>
              <a:gd name="T9" fmla="*/ 120 h 184"/>
              <a:gd name="T10" fmla="*/ 110 w 136"/>
              <a:gd name="T11" fmla="*/ 128 h 184"/>
              <a:gd name="T12" fmla="*/ 100 w 136"/>
              <a:gd name="T13" fmla="*/ 134 h 184"/>
              <a:gd name="T14" fmla="*/ 89 w 136"/>
              <a:gd name="T15" fmla="*/ 137 h 184"/>
              <a:gd name="T16" fmla="*/ 77 w 136"/>
              <a:gd name="T17" fmla="*/ 138 h 184"/>
              <a:gd name="T18" fmla="*/ 66 w 136"/>
              <a:gd name="T19" fmla="*/ 138 h 184"/>
              <a:gd name="T20" fmla="*/ 57 w 136"/>
              <a:gd name="T21" fmla="*/ 136 h 184"/>
              <a:gd name="T22" fmla="*/ 50 w 136"/>
              <a:gd name="T23" fmla="*/ 133 h 184"/>
              <a:gd name="T24" fmla="*/ 41 w 136"/>
              <a:gd name="T25" fmla="*/ 130 h 184"/>
              <a:gd name="T26" fmla="*/ 41 w 136"/>
              <a:gd name="T27" fmla="*/ 184 h 184"/>
              <a:gd name="T28" fmla="*/ 0 w 136"/>
              <a:gd name="T29" fmla="*/ 184 h 184"/>
              <a:gd name="T30" fmla="*/ 0 w 136"/>
              <a:gd name="T31" fmla="*/ 5 h 184"/>
              <a:gd name="T32" fmla="*/ 41 w 136"/>
              <a:gd name="T33" fmla="*/ 5 h 184"/>
              <a:gd name="T34" fmla="*/ 41 w 136"/>
              <a:gd name="T35" fmla="*/ 18 h 184"/>
              <a:gd name="T36" fmla="*/ 51 w 136"/>
              <a:gd name="T37" fmla="*/ 10 h 184"/>
              <a:gd name="T38" fmla="*/ 61 w 136"/>
              <a:gd name="T39" fmla="*/ 6 h 184"/>
              <a:gd name="T40" fmla="*/ 73 w 136"/>
              <a:gd name="T41" fmla="*/ 2 h 184"/>
              <a:gd name="T42" fmla="*/ 84 w 136"/>
              <a:gd name="T43" fmla="*/ 0 h 184"/>
              <a:gd name="T44" fmla="*/ 97 w 136"/>
              <a:gd name="T45" fmla="*/ 2 h 184"/>
              <a:gd name="T46" fmla="*/ 116 w 136"/>
              <a:gd name="T47" fmla="*/ 10 h 184"/>
              <a:gd name="T48" fmla="*/ 123 w 136"/>
              <a:gd name="T49" fmla="*/ 19 h 184"/>
              <a:gd name="T50" fmla="*/ 129 w 136"/>
              <a:gd name="T51" fmla="*/ 28 h 184"/>
              <a:gd name="T52" fmla="*/ 136 w 136"/>
              <a:gd name="T53" fmla="*/ 54 h 184"/>
              <a:gd name="T54" fmla="*/ 136 w 136"/>
              <a:gd name="T55" fmla="*/ 68 h 184"/>
              <a:gd name="T56" fmla="*/ 93 w 136"/>
              <a:gd name="T57" fmla="*/ 69 h 184"/>
              <a:gd name="T58" fmla="*/ 92 w 136"/>
              <a:gd name="T59" fmla="*/ 52 h 184"/>
              <a:gd name="T60" fmla="*/ 87 w 136"/>
              <a:gd name="T61" fmla="*/ 41 h 184"/>
              <a:gd name="T62" fmla="*/ 79 w 136"/>
              <a:gd name="T63" fmla="*/ 33 h 184"/>
              <a:gd name="T64" fmla="*/ 66 w 136"/>
              <a:gd name="T65" fmla="*/ 32 h 184"/>
              <a:gd name="T66" fmla="*/ 60 w 136"/>
              <a:gd name="T67" fmla="*/ 33 h 184"/>
              <a:gd name="T68" fmla="*/ 54 w 136"/>
              <a:gd name="T69" fmla="*/ 35 h 184"/>
              <a:gd name="T70" fmla="*/ 47 w 136"/>
              <a:gd name="T71" fmla="*/ 36 h 184"/>
              <a:gd name="T72" fmla="*/ 41 w 136"/>
              <a:gd name="T73" fmla="*/ 39 h 184"/>
              <a:gd name="T74" fmla="*/ 41 w 136"/>
              <a:gd name="T75" fmla="*/ 105 h 184"/>
              <a:gd name="T76" fmla="*/ 46 w 136"/>
              <a:gd name="T77" fmla="*/ 107 h 184"/>
              <a:gd name="T78" fmla="*/ 51 w 136"/>
              <a:gd name="T79" fmla="*/ 108 h 184"/>
              <a:gd name="T80" fmla="*/ 56 w 136"/>
              <a:gd name="T81" fmla="*/ 108 h 184"/>
              <a:gd name="T82" fmla="*/ 60 w 136"/>
              <a:gd name="T83" fmla="*/ 108 h 184"/>
              <a:gd name="T84" fmla="*/ 76 w 136"/>
              <a:gd name="T85" fmla="*/ 107 h 184"/>
              <a:gd name="T86" fmla="*/ 86 w 136"/>
              <a:gd name="T87" fmla="*/ 98 h 184"/>
              <a:gd name="T88" fmla="*/ 92 w 136"/>
              <a:gd name="T89" fmla="*/ 87 h 184"/>
              <a:gd name="T90" fmla="*/ 93 w 136"/>
              <a:gd name="T91" fmla="*/ 69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6" h="184">
                <a:moveTo>
                  <a:pt x="136" y="68"/>
                </a:moveTo>
                <a:lnTo>
                  <a:pt x="136" y="84"/>
                </a:lnTo>
                <a:lnTo>
                  <a:pt x="132" y="98"/>
                </a:lnTo>
                <a:lnTo>
                  <a:pt x="126" y="111"/>
                </a:lnTo>
                <a:lnTo>
                  <a:pt x="119" y="120"/>
                </a:lnTo>
                <a:lnTo>
                  <a:pt x="110" y="128"/>
                </a:lnTo>
                <a:lnTo>
                  <a:pt x="100" y="134"/>
                </a:lnTo>
                <a:lnTo>
                  <a:pt x="89" y="137"/>
                </a:lnTo>
                <a:lnTo>
                  <a:pt x="77" y="138"/>
                </a:lnTo>
                <a:lnTo>
                  <a:pt x="66" y="138"/>
                </a:lnTo>
                <a:lnTo>
                  <a:pt x="57" y="136"/>
                </a:lnTo>
                <a:lnTo>
                  <a:pt x="50" y="133"/>
                </a:lnTo>
                <a:lnTo>
                  <a:pt x="41" y="130"/>
                </a:lnTo>
                <a:lnTo>
                  <a:pt x="41" y="184"/>
                </a:lnTo>
                <a:lnTo>
                  <a:pt x="0" y="184"/>
                </a:lnTo>
                <a:lnTo>
                  <a:pt x="0" y="5"/>
                </a:lnTo>
                <a:lnTo>
                  <a:pt x="41" y="5"/>
                </a:lnTo>
                <a:lnTo>
                  <a:pt x="41" y="18"/>
                </a:lnTo>
                <a:lnTo>
                  <a:pt x="51" y="10"/>
                </a:lnTo>
                <a:lnTo>
                  <a:pt x="61" y="6"/>
                </a:lnTo>
                <a:lnTo>
                  <a:pt x="73" y="2"/>
                </a:lnTo>
                <a:lnTo>
                  <a:pt x="84" y="0"/>
                </a:lnTo>
                <a:lnTo>
                  <a:pt x="97" y="2"/>
                </a:lnTo>
                <a:lnTo>
                  <a:pt x="116" y="10"/>
                </a:lnTo>
                <a:lnTo>
                  <a:pt x="123" y="19"/>
                </a:lnTo>
                <a:lnTo>
                  <a:pt x="129" y="28"/>
                </a:lnTo>
                <a:lnTo>
                  <a:pt x="136" y="54"/>
                </a:lnTo>
                <a:lnTo>
                  <a:pt x="136" y="68"/>
                </a:lnTo>
                <a:close/>
                <a:moveTo>
                  <a:pt x="93" y="69"/>
                </a:moveTo>
                <a:lnTo>
                  <a:pt x="92" y="52"/>
                </a:lnTo>
                <a:lnTo>
                  <a:pt x="87" y="41"/>
                </a:lnTo>
                <a:lnTo>
                  <a:pt x="79" y="33"/>
                </a:lnTo>
                <a:lnTo>
                  <a:pt x="66" y="32"/>
                </a:lnTo>
                <a:lnTo>
                  <a:pt x="60" y="33"/>
                </a:lnTo>
                <a:lnTo>
                  <a:pt x="54" y="35"/>
                </a:lnTo>
                <a:lnTo>
                  <a:pt x="47" y="36"/>
                </a:lnTo>
                <a:lnTo>
                  <a:pt x="41" y="39"/>
                </a:lnTo>
                <a:lnTo>
                  <a:pt x="41" y="105"/>
                </a:lnTo>
                <a:lnTo>
                  <a:pt x="46" y="107"/>
                </a:lnTo>
                <a:lnTo>
                  <a:pt x="51" y="108"/>
                </a:lnTo>
                <a:lnTo>
                  <a:pt x="56" y="108"/>
                </a:lnTo>
                <a:lnTo>
                  <a:pt x="60" y="108"/>
                </a:lnTo>
                <a:lnTo>
                  <a:pt x="76" y="107"/>
                </a:lnTo>
                <a:lnTo>
                  <a:pt x="86" y="98"/>
                </a:lnTo>
                <a:lnTo>
                  <a:pt x="92" y="87"/>
                </a:lnTo>
                <a:lnTo>
                  <a:pt x="93" y="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Freeform 3032"/>
          <p:cNvSpPr>
            <a:spLocks/>
          </p:cNvSpPr>
          <p:nvPr/>
        </p:nvSpPr>
        <p:spPr bwMode="auto">
          <a:xfrm>
            <a:off x="2012950" y="6735763"/>
            <a:ext cx="69850" cy="71438"/>
          </a:xfrm>
          <a:custGeom>
            <a:avLst/>
            <a:gdLst>
              <a:gd name="T0" fmla="*/ 132 w 132"/>
              <a:gd name="T1" fmla="*/ 131 h 135"/>
              <a:gd name="T2" fmla="*/ 89 w 132"/>
              <a:gd name="T3" fmla="*/ 131 h 135"/>
              <a:gd name="T4" fmla="*/ 89 w 132"/>
              <a:gd name="T5" fmla="*/ 116 h 135"/>
              <a:gd name="T6" fmla="*/ 77 w 132"/>
              <a:gd name="T7" fmla="*/ 125 h 135"/>
              <a:gd name="T8" fmla="*/ 67 w 132"/>
              <a:gd name="T9" fmla="*/ 131 h 135"/>
              <a:gd name="T10" fmla="*/ 57 w 132"/>
              <a:gd name="T11" fmla="*/ 133 h 135"/>
              <a:gd name="T12" fmla="*/ 44 w 132"/>
              <a:gd name="T13" fmla="*/ 135 h 135"/>
              <a:gd name="T14" fmla="*/ 34 w 132"/>
              <a:gd name="T15" fmla="*/ 133 h 135"/>
              <a:gd name="T16" fmla="*/ 17 w 132"/>
              <a:gd name="T17" fmla="*/ 128 h 135"/>
              <a:gd name="T18" fmla="*/ 11 w 132"/>
              <a:gd name="T19" fmla="*/ 122 h 135"/>
              <a:gd name="T20" fmla="*/ 5 w 132"/>
              <a:gd name="T21" fmla="*/ 115 h 135"/>
              <a:gd name="T22" fmla="*/ 0 w 132"/>
              <a:gd name="T23" fmla="*/ 96 h 135"/>
              <a:gd name="T24" fmla="*/ 0 w 132"/>
              <a:gd name="T25" fmla="*/ 84 h 135"/>
              <a:gd name="T26" fmla="*/ 0 w 132"/>
              <a:gd name="T27" fmla="*/ 0 h 135"/>
              <a:gd name="T28" fmla="*/ 41 w 132"/>
              <a:gd name="T29" fmla="*/ 0 h 135"/>
              <a:gd name="T30" fmla="*/ 41 w 132"/>
              <a:gd name="T31" fmla="*/ 64 h 135"/>
              <a:gd name="T32" fmla="*/ 41 w 132"/>
              <a:gd name="T33" fmla="*/ 74 h 135"/>
              <a:gd name="T34" fmla="*/ 43 w 132"/>
              <a:gd name="T35" fmla="*/ 82 h 135"/>
              <a:gd name="T36" fmla="*/ 43 w 132"/>
              <a:gd name="T37" fmla="*/ 87 h 135"/>
              <a:gd name="T38" fmla="*/ 46 w 132"/>
              <a:gd name="T39" fmla="*/ 92 h 135"/>
              <a:gd name="T40" fmla="*/ 49 w 132"/>
              <a:gd name="T41" fmla="*/ 96 h 135"/>
              <a:gd name="T42" fmla="*/ 51 w 132"/>
              <a:gd name="T43" fmla="*/ 99 h 135"/>
              <a:gd name="T44" fmla="*/ 57 w 132"/>
              <a:gd name="T45" fmla="*/ 100 h 135"/>
              <a:gd name="T46" fmla="*/ 64 w 132"/>
              <a:gd name="T47" fmla="*/ 100 h 135"/>
              <a:gd name="T48" fmla="*/ 70 w 132"/>
              <a:gd name="T49" fmla="*/ 100 h 135"/>
              <a:gd name="T50" fmla="*/ 77 w 132"/>
              <a:gd name="T51" fmla="*/ 99 h 135"/>
              <a:gd name="T52" fmla="*/ 83 w 132"/>
              <a:gd name="T53" fmla="*/ 96 h 135"/>
              <a:gd name="T54" fmla="*/ 89 w 132"/>
              <a:gd name="T55" fmla="*/ 93 h 135"/>
              <a:gd name="T56" fmla="*/ 89 w 132"/>
              <a:gd name="T57" fmla="*/ 0 h 135"/>
              <a:gd name="T58" fmla="*/ 132 w 132"/>
              <a:gd name="T59" fmla="*/ 0 h 135"/>
              <a:gd name="T60" fmla="*/ 132 w 132"/>
              <a:gd name="T61" fmla="*/ 131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2" h="135">
                <a:moveTo>
                  <a:pt x="132" y="131"/>
                </a:moveTo>
                <a:lnTo>
                  <a:pt x="89" y="131"/>
                </a:lnTo>
                <a:lnTo>
                  <a:pt x="89" y="116"/>
                </a:lnTo>
                <a:lnTo>
                  <a:pt x="77" y="125"/>
                </a:lnTo>
                <a:lnTo>
                  <a:pt x="67" y="131"/>
                </a:lnTo>
                <a:lnTo>
                  <a:pt x="57" y="133"/>
                </a:lnTo>
                <a:lnTo>
                  <a:pt x="44" y="135"/>
                </a:lnTo>
                <a:lnTo>
                  <a:pt x="34" y="133"/>
                </a:lnTo>
                <a:lnTo>
                  <a:pt x="17" y="128"/>
                </a:lnTo>
                <a:lnTo>
                  <a:pt x="11" y="122"/>
                </a:lnTo>
                <a:lnTo>
                  <a:pt x="5" y="115"/>
                </a:lnTo>
                <a:lnTo>
                  <a:pt x="0" y="96"/>
                </a:lnTo>
                <a:lnTo>
                  <a:pt x="0" y="84"/>
                </a:lnTo>
                <a:lnTo>
                  <a:pt x="0" y="0"/>
                </a:lnTo>
                <a:lnTo>
                  <a:pt x="41" y="0"/>
                </a:lnTo>
                <a:lnTo>
                  <a:pt x="41" y="64"/>
                </a:lnTo>
                <a:lnTo>
                  <a:pt x="41" y="74"/>
                </a:lnTo>
                <a:lnTo>
                  <a:pt x="43" y="82"/>
                </a:lnTo>
                <a:lnTo>
                  <a:pt x="43" y="87"/>
                </a:lnTo>
                <a:lnTo>
                  <a:pt x="46" y="92"/>
                </a:lnTo>
                <a:lnTo>
                  <a:pt x="49" y="96"/>
                </a:lnTo>
                <a:lnTo>
                  <a:pt x="51" y="99"/>
                </a:lnTo>
                <a:lnTo>
                  <a:pt x="57" y="100"/>
                </a:lnTo>
                <a:lnTo>
                  <a:pt x="64" y="100"/>
                </a:lnTo>
                <a:lnTo>
                  <a:pt x="70" y="100"/>
                </a:lnTo>
                <a:lnTo>
                  <a:pt x="77" y="99"/>
                </a:lnTo>
                <a:lnTo>
                  <a:pt x="83" y="96"/>
                </a:lnTo>
                <a:lnTo>
                  <a:pt x="89" y="93"/>
                </a:lnTo>
                <a:lnTo>
                  <a:pt x="89" y="0"/>
                </a:lnTo>
                <a:lnTo>
                  <a:pt x="132" y="0"/>
                </a:lnTo>
                <a:lnTo>
                  <a:pt x="132" y="1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Freeform 3033"/>
          <p:cNvSpPr>
            <a:spLocks/>
          </p:cNvSpPr>
          <p:nvPr/>
        </p:nvSpPr>
        <p:spPr bwMode="auto">
          <a:xfrm>
            <a:off x="2097088" y="6716713"/>
            <a:ext cx="52388" cy="90488"/>
          </a:xfrm>
          <a:custGeom>
            <a:avLst/>
            <a:gdLst>
              <a:gd name="T0" fmla="*/ 99 w 99"/>
              <a:gd name="T1" fmla="*/ 167 h 171"/>
              <a:gd name="T2" fmla="*/ 92 w 99"/>
              <a:gd name="T3" fmla="*/ 170 h 171"/>
              <a:gd name="T4" fmla="*/ 84 w 99"/>
              <a:gd name="T5" fmla="*/ 170 h 171"/>
              <a:gd name="T6" fmla="*/ 76 w 99"/>
              <a:gd name="T7" fmla="*/ 171 h 171"/>
              <a:gd name="T8" fmla="*/ 66 w 99"/>
              <a:gd name="T9" fmla="*/ 171 h 171"/>
              <a:gd name="T10" fmla="*/ 43 w 99"/>
              <a:gd name="T11" fmla="*/ 170 h 171"/>
              <a:gd name="T12" fmla="*/ 28 w 99"/>
              <a:gd name="T13" fmla="*/ 161 h 171"/>
              <a:gd name="T14" fmla="*/ 24 w 99"/>
              <a:gd name="T15" fmla="*/ 156 h 171"/>
              <a:gd name="T16" fmla="*/ 17 w 99"/>
              <a:gd name="T17" fmla="*/ 138 h 171"/>
              <a:gd name="T18" fmla="*/ 17 w 99"/>
              <a:gd name="T19" fmla="*/ 127 h 171"/>
              <a:gd name="T20" fmla="*/ 17 w 99"/>
              <a:gd name="T21" fmla="*/ 66 h 171"/>
              <a:gd name="T22" fmla="*/ 0 w 99"/>
              <a:gd name="T23" fmla="*/ 66 h 171"/>
              <a:gd name="T24" fmla="*/ 0 w 99"/>
              <a:gd name="T25" fmla="*/ 38 h 171"/>
              <a:gd name="T26" fmla="*/ 17 w 99"/>
              <a:gd name="T27" fmla="*/ 38 h 171"/>
              <a:gd name="T28" fmla="*/ 17 w 99"/>
              <a:gd name="T29" fmla="*/ 0 h 171"/>
              <a:gd name="T30" fmla="*/ 59 w 99"/>
              <a:gd name="T31" fmla="*/ 0 h 171"/>
              <a:gd name="T32" fmla="*/ 59 w 99"/>
              <a:gd name="T33" fmla="*/ 38 h 171"/>
              <a:gd name="T34" fmla="*/ 99 w 99"/>
              <a:gd name="T35" fmla="*/ 38 h 171"/>
              <a:gd name="T36" fmla="*/ 99 w 99"/>
              <a:gd name="T37" fmla="*/ 66 h 171"/>
              <a:gd name="T38" fmla="*/ 59 w 99"/>
              <a:gd name="T39" fmla="*/ 66 h 171"/>
              <a:gd name="T40" fmla="*/ 59 w 99"/>
              <a:gd name="T41" fmla="*/ 112 h 171"/>
              <a:gd name="T42" fmla="*/ 59 w 99"/>
              <a:gd name="T43" fmla="*/ 120 h 171"/>
              <a:gd name="T44" fmla="*/ 59 w 99"/>
              <a:gd name="T45" fmla="*/ 124 h 171"/>
              <a:gd name="T46" fmla="*/ 60 w 99"/>
              <a:gd name="T47" fmla="*/ 130 h 171"/>
              <a:gd name="T48" fmla="*/ 61 w 99"/>
              <a:gd name="T49" fmla="*/ 134 h 171"/>
              <a:gd name="T50" fmla="*/ 63 w 99"/>
              <a:gd name="T51" fmla="*/ 138 h 171"/>
              <a:gd name="T52" fmla="*/ 67 w 99"/>
              <a:gd name="T53" fmla="*/ 140 h 171"/>
              <a:gd name="T54" fmla="*/ 72 w 99"/>
              <a:gd name="T55" fmla="*/ 143 h 171"/>
              <a:gd name="T56" fmla="*/ 79 w 99"/>
              <a:gd name="T57" fmla="*/ 143 h 171"/>
              <a:gd name="T58" fmla="*/ 83 w 99"/>
              <a:gd name="T59" fmla="*/ 143 h 171"/>
              <a:gd name="T60" fmla="*/ 87 w 99"/>
              <a:gd name="T61" fmla="*/ 141 h 171"/>
              <a:gd name="T62" fmla="*/ 93 w 99"/>
              <a:gd name="T63" fmla="*/ 140 h 171"/>
              <a:gd name="T64" fmla="*/ 95 w 99"/>
              <a:gd name="T65" fmla="*/ 138 h 171"/>
              <a:gd name="T66" fmla="*/ 99 w 99"/>
              <a:gd name="T67" fmla="*/ 138 h 171"/>
              <a:gd name="T68" fmla="*/ 99 w 99"/>
              <a:gd name="T69" fmla="*/ 167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9" h="171">
                <a:moveTo>
                  <a:pt x="99" y="167"/>
                </a:moveTo>
                <a:lnTo>
                  <a:pt x="92" y="170"/>
                </a:lnTo>
                <a:lnTo>
                  <a:pt x="84" y="170"/>
                </a:lnTo>
                <a:lnTo>
                  <a:pt x="76" y="171"/>
                </a:lnTo>
                <a:lnTo>
                  <a:pt x="66" y="171"/>
                </a:lnTo>
                <a:lnTo>
                  <a:pt x="43" y="170"/>
                </a:lnTo>
                <a:lnTo>
                  <a:pt x="28" y="161"/>
                </a:lnTo>
                <a:lnTo>
                  <a:pt x="24" y="156"/>
                </a:lnTo>
                <a:lnTo>
                  <a:pt x="17" y="138"/>
                </a:lnTo>
                <a:lnTo>
                  <a:pt x="17" y="127"/>
                </a:lnTo>
                <a:lnTo>
                  <a:pt x="17" y="66"/>
                </a:lnTo>
                <a:lnTo>
                  <a:pt x="0" y="66"/>
                </a:lnTo>
                <a:lnTo>
                  <a:pt x="0" y="38"/>
                </a:lnTo>
                <a:lnTo>
                  <a:pt x="17" y="38"/>
                </a:lnTo>
                <a:lnTo>
                  <a:pt x="17" y="0"/>
                </a:lnTo>
                <a:lnTo>
                  <a:pt x="59" y="0"/>
                </a:lnTo>
                <a:lnTo>
                  <a:pt x="59" y="38"/>
                </a:lnTo>
                <a:lnTo>
                  <a:pt x="99" y="38"/>
                </a:lnTo>
                <a:lnTo>
                  <a:pt x="99" y="66"/>
                </a:lnTo>
                <a:lnTo>
                  <a:pt x="59" y="66"/>
                </a:lnTo>
                <a:lnTo>
                  <a:pt x="59" y="112"/>
                </a:lnTo>
                <a:lnTo>
                  <a:pt x="59" y="120"/>
                </a:lnTo>
                <a:lnTo>
                  <a:pt x="59" y="124"/>
                </a:lnTo>
                <a:lnTo>
                  <a:pt x="60" y="130"/>
                </a:lnTo>
                <a:lnTo>
                  <a:pt x="61" y="134"/>
                </a:lnTo>
                <a:lnTo>
                  <a:pt x="63" y="138"/>
                </a:lnTo>
                <a:lnTo>
                  <a:pt x="67" y="140"/>
                </a:lnTo>
                <a:lnTo>
                  <a:pt x="72" y="143"/>
                </a:lnTo>
                <a:lnTo>
                  <a:pt x="79" y="143"/>
                </a:lnTo>
                <a:lnTo>
                  <a:pt x="83" y="143"/>
                </a:lnTo>
                <a:lnTo>
                  <a:pt x="87" y="141"/>
                </a:lnTo>
                <a:lnTo>
                  <a:pt x="93" y="140"/>
                </a:lnTo>
                <a:lnTo>
                  <a:pt x="95" y="138"/>
                </a:lnTo>
                <a:lnTo>
                  <a:pt x="99" y="138"/>
                </a:lnTo>
                <a:lnTo>
                  <a:pt x="99" y="1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Freeform 3034"/>
          <p:cNvSpPr>
            <a:spLocks noEditPoints="1"/>
          </p:cNvSpPr>
          <p:nvPr/>
        </p:nvSpPr>
        <p:spPr bwMode="auto">
          <a:xfrm>
            <a:off x="2157413" y="6734176"/>
            <a:ext cx="73025" cy="73025"/>
          </a:xfrm>
          <a:custGeom>
            <a:avLst/>
            <a:gdLst>
              <a:gd name="T0" fmla="*/ 138 w 138"/>
              <a:gd name="T1" fmla="*/ 78 h 140"/>
              <a:gd name="T2" fmla="*/ 42 w 138"/>
              <a:gd name="T3" fmla="*/ 78 h 140"/>
              <a:gd name="T4" fmla="*/ 44 w 138"/>
              <a:gd name="T5" fmla="*/ 92 h 140"/>
              <a:gd name="T6" fmla="*/ 53 w 138"/>
              <a:gd name="T7" fmla="*/ 101 h 140"/>
              <a:gd name="T8" fmla="*/ 66 w 138"/>
              <a:gd name="T9" fmla="*/ 108 h 140"/>
              <a:gd name="T10" fmla="*/ 86 w 138"/>
              <a:gd name="T11" fmla="*/ 110 h 140"/>
              <a:gd name="T12" fmla="*/ 99 w 138"/>
              <a:gd name="T13" fmla="*/ 110 h 140"/>
              <a:gd name="T14" fmla="*/ 112 w 138"/>
              <a:gd name="T15" fmla="*/ 105 h 140"/>
              <a:gd name="T16" fmla="*/ 124 w 138"/>
              <a:gd name="T17" fmla="*/ 100 h 140"/>
              <a:gd name="T18" fmla="*/ 131 w 138"/>
              <a:gd name="T19" fmla="*/ 95 h 140"/>
              <a:gd name="T20" fmla="*/ 137 w 138"/>
              <a:gd name="T21" fmla="*/ 95 h 140"/>
              <a:gd name="T22" fmla="*/ 137 w 138"/>
              <a:gd name="T23" fmla="*/ 128 h 140"/>
              <a:gd name="T24" fmla="*/ 122 w 138"/>
              <a:gd name="T25" fmla="*/ 134 h 140"/>
              <a:gd name="T26" fmla="*/ 109 w 138"/>
              <a:gd name="T27" fmla="*/ 137 h 140"/>
              <a:gd name="T28" fmla="*/ 96 w 138"/>
              <a:gd name="T29" fmla="*/ 138 h 140"/>
              <a:gd name="T30" fmla="*/ 80 w 138"/>
              <a:gd name="T31" fmla="*/ 140 h 140"/>
              <a:gd name="T32" fmla="*/ 62 w 138"/>
              <a:gd name="T33" fmla="*/ 138 h 140"/>
              <a:gd name="T34" fmla="*/ 31 w 138"/>
              <a:gd name="T35" fmla="*/ 130 h 140"/>
              <a:gd name="T36" fmla="*/ 20 w 138"/>
              <a:gd name="T37" fmla="*/ 121 h 140"/>
              <a:gd name="T38" fmla="*/ 10 w 138"/>
              <a:gd name="T39" fmla="*/ 113 h 140"/>
              <a:gd name="T40" fmla="*/ 0 w 138"/>
              <a:gd name="T41" fmla="*/ 87 h 140"/>
              <a:gd name="T42" fmla="*/ 0 w 138"/>
              <a:gd name="T43" fmla="*/ 71 h 140"/>
              <a:gd name="T44" fmla="*/ 0 w 138"/>
              <a:gd name="T45" fmla="*/ 55 h 140"/>
              <a:gd name="T46" fmla="*/ 10 w 138"/>
              <a:gd name="T47" fmla="*/ 29 h 140"/>
              <a:gd name="T48" fmla="*/ 18 w 138"/>
              <a:gd name="T49" fmla="*/ 19 h 140"/>
              <a:gd name="T50" fmla="*/ 30 w 138"/>
              <a:gd name="T51" fmla="*/ 10 h 140"/>
              <a:gd name="T52" fmla="*/ 57 w 138"/>
              <a:gd name="T53" fmla="*/ 2 h 140"/>
              <a:gd name="T54" fmla="*/ 73 w 138"/>
              <a:gd name="T55" fmla="*/ 0 h 140"/>
              <a:gd name="T56" fmla="*/ 89 w 138"/>
              <a:gd name="T57" fmla="*/ 0 h 140"/>
              <a:gd name="T58" fmla="*/ 114 w 138"/>
              <a:gd name="T59" fmla="*/ 9 h 140"/>
              <a:gd name="T60" fmla="*/ 122 w 138"/>
              <a:gd name="T61" fmla="*/ 16 h 140"/>
              <a:gd name="T62" fmla="*/ 129 w 138"/>
              <a:gd name="T63" fmla="*/ 25 h 140"/>
              <a:gd name="T64" fmla="*/ 138 w 138"/>
              <a:gd name="T65" fmla="*/ 49 h 140"/>
              <a:gd name="T66" fmla="*/ 138 w 138"/>
              <a:gd name="T67" fmla="*/ 64 h 140"/>
              <a:gd name="T68" fmla="*/ 138 w 138"/>
              <a:gd name="T69" fmla="*/ 78 h 140"/>
              <a:gd name="T70" fmla="*/ 96 w 138"/>
              <a:gd name="T71" fmla="*/ 54 h 140"/>
              <a:gd name="T72" fmla="*/ 95 w 138"/>
              <a:gd name="T73" fmla="*/ 41 h 140"/>
              <a:gd name="T74" fmla="*/ 90 w 138"/>
              <a:gd name="T75" fmla="*/ 33 h 140"/>
              <a:gd name="T76" fmla="*/ 82 w 138"/>
              <a:gd name="T77" fmla="*/ 28 h 140"/>
              <a:gd name="T78" fmla="*/ 70 w 138"/>
              <a:gd name="T79" fmla="*/ 26 h 140"/>
              <a:gd name="T80" fmla="*/ 59 w 138"/>
              <a:gd name="T81" fmla="*/ 28 h 140"/>
              <a:gd name="T82" fmla="*/ 50 w 138"/>
              <a:gd name="T83" fmla="*/ 33 h 140"/>
              <a:gd name="T84" fmla="*/ 44 w 138"/>
              <a:gd name="T85" fmla="*/ 41 h 140"/>
              <a:gd name="T86" fmla="*/ 42 w 138"/>
              <a:gd name="T87" fmla="*/ 54 h 140"/>
              <a:gd name="T88" fmla="*/ 96 w 138"/>
              <a:gd name="T89" fmla="*/ 5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8" h="140">
                <a:moveTo>
                  <a:pt x="138" y="78"/>
                </a:moveTo>
                <a:lnTo>
                  <a:pt x="42" y="78"/>
                </a:lnTo>
                <a:lnTo>
                  <a:pt x="44" y="92"/>
                </a:lnTo>
                <a:lnTo>
                  <a:pt x="53" y="101"/>
                </a:lnTo>
                <a:lnTo>
                  <a:pt x="66" y="108"/>
                </a:lnTo>
                <a:lnTo>
                  <a:pt x="86" y="110"/>
                </a:lnTo>
                <a:lnTo>
                  <a:pt x="99" y="110"/>
                </a:lnTo>
                <a:lnTo>
                  <a:pt x="112" y="105"/>
                </a:lnTo>
                <a:lnTo>
                  <a:pt x="124" y="100"/>
                </a:lnTo>
                <a:lnTo>
                  <a:pt x="131" y="95"/>
                </a:lnTo>
                <a:lnTo>
                  <a:pt x="137" y="95"/>
                </a:lnTo>
                <a:lnTo>
                  <a:pt x="137" y="128"/>
                </a:lnTo>
                <a:lnTo>
                  <a:pt x="122" y="134"/>
                </a:lnTo>
                <a:lnTo>
                  <a:pt x="109" y="137"/>
                </a:lnTo>
                <a:lnTo>
                  <a:pt x="96" y="138"/>
                </a:lnTo>
                <a:lnTo>
                  <a:pt x="80" y="140"/>
                </a:lnTo>
                <a:lnTo>
                  <a:pt x="62" y="138"/>
                </a:lnTo>
                <a:lnTo>
                  <a:pt x="31" y="130"/>
                </a:lnTo>
                <a:lnTo>
                  <a:pt x="20" y="121"/>
                </a:lnTo>
                <a:lnTo>
                  <a:pt x="10" y="113"/>
                </a:lnTo>
                <a:lnTo>
                  <a:pt x="0" y="87"/>
                </a:lnTo>
                <a:lnTo>
                  <a:pt x="0" y="71"/>
                </a:lnTo>
                <a:lnTo>
                  <a:pt x="0" y="55"/>
                </a:lnTo>
                <a:lnTo>
                  <a:pt x="10" y="29"/>
                </a:lnTo>
                <a:lnTo>
                  <a:pt x="18" y="19"/>
                </a:lnTo>
                <a:lnTo>
                  <a:pt x="30" y="10"/>
                </a:lnTo>
                <a:lnTo>
                  <a:pt x="57" y="2"/>
                </a:lnTo>
                <a:lnTo>
                  <a:pt x="73" y="0"/>
                </a:lnTo>
                <a:lnTo>
                  <a:pt x="89" y="0"/>
                </a:lnTo>
                <a:lnTo>
                  <a:pt x="114" y="9"/>
                </a:lnTo>
                <a:lnTo>
                  <a:pt x="122" y="16"/>
                </a:lnTo>
                <a:lnTo>
                  <a:pt x="129" y="25"/>
                </a:lnTo>
                <a:lnTo>
                  <a:pt x="138" y="49"/>
                </a:lnTo>
                <a:lnTo>
                  <a:pt x="138" y="64"/>
                </a:lnTo>
                <a:lnTo>
                  <a:pt x="138" y="78"/>
                </a:lnTo>
                <a:close/>
                <a:moveTo>
                  <a:pt x="96" y="54"/>
                </a:moveTo>
                <a:lnTo>
                  <a:pt x="95" y="41"/>
                </a:lnTo>
                <a:lnTo>
                  <a:pt x="90" y="33"/>
                </a:lnTo>
                <a:lnTo>
                  <a:pt x="82" y="28"/>
                </a:lnTo>
                <a:lnTo>
                  <a:pt x="70" y="26"/>
                </a:lnTo>
                <a:lnTo>
                  <a:pt x="59" y="28"/>
                </a:lnTo>
                <a:lnTo>
                  <a:pt x="50" y="33"/>
                </a:lnTo>
                <a:lnTo>
                  <a:pt x="44" y="41"/>
                </a:lnTo>
                <a:lnTo>
                  <a:pt x="42" y="54"/>
                </a:lnTo>
                <a:lnTo>
                  <a:pt x="96" y="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Freeform 3035"/>
          <p:cNvSpPr>
            <a:spLocks/>
          </p:cNvSpPr>
          <p:nvPr/>
        </p:nvSpPr>
        <p:spPr bwMode="auto">
          <a:xfrm>
            <a:off x="2287588" y="6713538"/>
            <a:ext cx="53975" cy="92075"/>
          </a:xfrm>
          <a:custGeom>
            <a:avLst/>
            <a:gdLst>
              <a:gd name="T0" fmla="*/ 102 w 102"/>
              <a:gd name="T1" fmla="*/ 175 h 175"/>
              <a:gd name="T2" fmla="*/ 0 w 102"/>
              <a:gd name="T3" fmla="*/ 175 h 175"/>
              <a:gd name="T4" fmla="*/ 0 w 102"/>
              <a:gd name="T5" fmla="*/ 144 h 175"/>
              <a:gd name="T6" fmla="*/ 28 w 102"/>
              <a:gd name="T7" fmla="*/ 144 h 175"/>
              <a:gd name="T8" fmla="*/ 28 w 102"/>
              <a:gd name="T9" fmla="*/ 32 h 175"/>
              <a:gd name="T10" fmla="*/ 0 w 102"/>
              <a:gd name="T11" fmla="*/ 32 h 175"/>
              <a:gd name="T12" fmla="*/ 0 w 102"/>
              <a:gd name="T13" fmla="*/ 0 h 175"/>
              <a:gd name="T14" fmla="*/ 102 w 102"/>
              <a:gd name="T15" fmla="*/ 0 h 175"/>
              <a:gd name="T16" fmla="*/ 102 w 102"/>
              <a:gd name="T17" fmla="*/ 32 h 175"/>
              <a:gd name="T18" fmla="*/ 73 w 102"/>
              <a:gd name="T19" fmla="*/ 32 h 175"/>
              <a:gd name="T20" fmla="*/ 73 w 102"/>
              <a:gd name="T21" fmla="*/ 144 h 175"/>
              <a:gd name="T22" fmla="*/ 102 w 102"/>
              <a:gd name="T23" fmla="*/ 144 h 175"/>
              <a:gd name="T24" fmla="*/ 102 w 102"/>
              <a:gd name="T25" fmla="*/ 175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2" h="175">
                <a:moveTo>
                  <a:pt x="102" y="175"/>
                </a:moveTo>
                <a:lnTo>
                  <a:pt x="0" y="175"/>
                </a:lnTo>
                <a:lnTo>
                  <a:pt x="0" y="144"/>
                </a:lnTo>
                <a:lnTo>
                  <a:pt x="28" y="144"/>
                </a:lnTo>
                <a:lnTo>
                  <a:pt x="28" y="32"/>
                </a:lnTo>
                <a:lnTo>
                  <a:pt x="0" y="32"/>
                </a:lnTo>
                <a:lnTo>
                  <a:pt x="0" y="0"/>
                </a:lnTo>
                <a:lnTo>
                  <a:pt x="102" y="0"/>
                </a:lnTo>
                <a:lnTo>
                  <a:pt x="102" y="32"/>
                </a:lnTo>
                <a:lnTo>
                  <a:pt x="73" y="32"/>
                </a:lnTo>
                <a:lnTo>
                  <a:pt x="73" y="144"/>
                </a:lnTo>
                <a:lnTo>
                  <a:pt x="102" y="144"/>
                </a:lnTo>
                <a:lnTo>
                  <a:pt x="102" y="1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Freeform 3036"/>
          <p:cNvSpPr>
            <a:spLocks/>
          </p:cNvSpPr>
          <p:nvPr/>
        </p:nvSpPr>
        <p:spPr bwMode="auto">
          <a:xfrm>
            <a:off x="2359025" y="6734176"/>
            <a:ext cx="69850" cy="71438"/>
          </a:xfrm>
          <a:custGeom>
            <a:avLst/>
            <a:gdLst>
              <a:gd name="T0" fmla="*/ 133 w 133"/>
              <a:gd name="T1" fmla="*/ 136 h 136"/>
              <a:gd name="T2" fmla="*/ 90 w 133"/>
              <a:gd name="T3" fmla="*/ 136 h 136"/>
              <a:gd name="T4" fmla="*/ 90 w 133"/>
              <a:gd name="T5" fmla="*/ 71 h 136"/>
              <a:gd name="T6" fmla="*/ 90 w 133"/>
              <a:gd name="T7" fmla="*/ 62 h 136"/>
              <a:gd name="T8" fmla="*/ 90 w 133"/>
              <a:gd name="T9" fmla="*/ 55 h 136"/>
              <a:gd name="T10" fmla="*/ 88 w 133"/>
              <a:gd name="T11" fmla="*/ 48 h 136"/>
              <a:gd name="T12" fmla="*/ 87 w 133"/>
              <a:gd name="T13" fmla="*/ 43 h 136"/>
              <a:gd name="T14" fmla="*/ 84 w 133"/>
              <a:gd name="T15" fmla="*/ 39 h 136"/>
              <a:gd name="T16" fmla="*/ 80 w 133"/>
              <a:gd name="T17" fmla="*/ 36 h 136"/>
              <a:gd name="T18" fmla="*/ 75 w 133"/>
              <a:gd name="T19" fmla="*/ 35 h 136"/>
              <a:gd name="T20" fmla="*/ 67 w 133"/>
              <a:gd name="T21" fmla="*/ 35 h 136"/>
              <a:gd name="T22" fmla="*/ 61 w 133"/>
              <a:gd name="T23" fmla="*/ 35 h 136"/>
              <a:gd name="T24" fmla="*/ 55 w 133"/>
              <a:gd name="T25" fmla="*/ 36 h 136"/>
              <a:gd name="T26" fmla="*/ 49 w 133"/>
              <a:gd name="T27" fmla="*/ 39 h 136"/>
              <a:gd name="T28" fmla="*/ 42 w 133"/>
              <a:gd name="T29" fmla="*/ 42 h 136"/>
              <a:gd name="T30" fmla="*/ 42 w 133"/>
              <a:gd name="T31" fmla="*/ 136 h 136"/>
              <a:gd name="T32" fmla="*/ 0 w 133"/>
              <a:gd name="T33" fmla="*/ 136 h 136"/>
              <a:gd name="T34" fmla="*/ 0 w 133"/>
              <a:gd name="T35" fmla="*/ 5 h 136"/>
              <a:gd name="T36" fmla="*/ 42 w 133"/>
              <a:gd name="T37" fmla="*/ 5 h 136"/>
              <a:gd name="T38" fmla="*/ 42 w 133"/>
              <a:gd name="T39" fmla="*/ 19 h 136"/>
              <a:gd name="T40" fmla="*/ 54 w 133"/>
              <a:gd name="T41" fmla="*/ 10 h 136"/>
              <a:gd name="T42" fmla="*/ 64 w 133"/>
              <a:gd name="T43" fmla="*/ 6 h 136"/>
              <a:gd name="T44" fmla="*/ 75 w 133"/>
              <a:gd name="T45" fmla="*/ 2 h 136"/>
              <a:gd name="T46" fmla="*/ 87 w 133"/>
              <a:gd name="T47" fmla="*/ 0 h 136"/>
              <a:gd name="T48" fmla="*/ 97 w 133"/>
              <a:gd name="T49" fmla="*/ 2 h 136"/>
              <a:gd name="T50" fmla="*/ 114 w 133"/>
              <a:gd name="T51" fmla="*/ 7 h 136"/>
              <a:gd name="T52" fmla="*/ 120 w 133"/>
              <a:gd name="T53" fmla="*/ 13 h 136"/>
              <a:gd name="T54" fmla="*/ 126 w 133"/>
              <a:gd name="T55" fmla="*/ 20 h 136"/>
              <a:gd name="T56" fmla="*/ 131 w 133"/>
              <a:gd name="T57" fmla="*/ 38 h 136"/>
              <a:gd name="T58" fmla="*/ 133 w 133"/>
              <a:gd name="T59" fmla="*/ 51 h 136"/>
              <a:gd name="T60" fmla="*/ 133 w 133"/>
              <a:gd name="T6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3" h="136">
                <a:moveTo>
                  <a:pt x="133" y="136"/>
                </a:moveTo>
                <a:lnTo>
                  <a:pt x="90" y="136"/>
                </a:lnTo>
                <a:lnTo>
                  <a:pt x="90" y="71"/>
                </a:lnTo>
                <a:lnTo>
                  <a:pt x="90" y="62"/>
                </a:lnTo>
                <a:lnTo>
                  <a:pt x="90" y="55"/>
                </a:lnTo>
                <a:lnTo>
                  <a:pt x="88" y="48"/>
                </a:lnTo>
                <a:lnTo>
                  <a:pt x="87" y="43"/>
                </a:lnTo>
                <a:lnTo>
                  <a:pt x="84" y="39"/>
                </a:lnTo>
                <a:lnTo>
                  <a:pt x="80" y="36"/>
                </a:lnTo>
                <a:lnTo>
                  <a:pt x="75" y="35"/>
                </a:lnTo>
                <a:lnTo>
                  <a:pt x="67" y="35"/>
                </a:lnTo>
                <a:lnTo>
                  <a:pt x="61" y="35"/>
                </a:lnTo>
                <a:lnTo>
                  <a:pt x="55" y="36"/>
                </a:lnTo>
                <a:lnTo>
                  <a:pt x="49" y="39"/>
                </a:lnTo>
                <a:lnTo>
                  <a:pt x="42" y="42"/>
                </a:lnTo>
                <a:lnTo>
                  <a:pt x="42" y="136"/>
                </a:lnTo>
                <a:lnTo>
                  <a:pt x="0" y="136"/>
                </a:lnTo>
                <a:lnTo>
                  <a:pt x="0" y="5"/>
                </a:lnTo>
                <a:lnTo>
                  <a:pt x="42" y="5"/>
                </a:lnTo>
                <a:lnTo>
                  <a:pt x="42" y="19"/>
                </a:lnTo>
                <a:lnTo>
                  <a:pt x="54" y="10"/>
                </a:lnTo>
                <a:lnTo>
                  <a:pt x="64" y="6"/>
                </a:lnTo>
                <a:lnTo>
                  <a:pt x="75" y="2"/>
                </a:lnTo>
                <a:lnTo>
                  <a:pt x="87" y="0"/>
                </a:lnTo>
                <a:lnTo>
                  <a:pt x="97" y="2"/>
                </a:lnTo>
                <a:lnTo>
                  <a:pt x="114" y="7"/>
                </a:lnTo>
                <a:lnTo>
                  <a:pt x="120" y="13"/>
                </a:lnTo>
                <a:lnTo>
                  <a:pt x="126" y="20"/>
                </a:lnTo>
                <a:lnTo>
                  <a:pt x="131" y="38"/>
                </a:lnTo>
                <a:lnTo>
                  <a:pt x="133" y="51"/>
                </a:lnTo>
                <a:lnTo>
                  <a:pt x="133" y="1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4" name="Freeform 3037"/>
          <p:cNvSpPr>
            <a:spLocks/>
          </p:cNvSpPr>
          <p:nvPr/>
        </p:nvSpPr>
        <p:spPr bwMode="auto">
          <a:xfrm>
            <a:off x="2441575" y="6708776"/>
            <a:ext cx="53975" cy="96838"/>
          </a:xfrm>
          <a:custGeom>
            <a:avLst/>
            <a:gdLst>
              <a:gd name="T0" fmla="*/ 101 w 101"/>
              <a:gd name="T1" fmla="*/ 31 h 183"/>
              <a:gd name="T2" fmla="*/ 98 w 101"/>
              <a:gd name="T3" fmla="*/ 31 h 183"/>
              <a:gd name="T4" fmla="*/ 95 w 101"/>
              <a:gd name="T5" fmla="*/ 30 h 183"/>
              <a:gd name="T6" fmla="*/ 91 w 101"/>
              <a:gd name="T7" fmla="*/ 30 h 183"/>
              <a:gd name="T8" fmla="*/ 86 w 101"/>
              <a:gd name="T9" fmla="*/ 29 h 183"/>
              <a:gd name="T10" fmla="*/ 81 w 101"/>
              <a:gd name="T11" fmla="*/ 29 h 183"/>
              <a:gd name="T12" fmla="*/ 69 w 101"/>
              <a:gd name="T13" fmla="*/ 30 h 183"/>
              <a:gd name="T14" fmla="*/ 63 w 101"/>
              <a:gd name="T15" fmla="*/ 33 h 183"/>
              <a:gd name="T16" fmla="*/ 60 w 101"/>
              <a:gd name="T17" fmla="*/ 39 h 183"/>
              <a:gd name="T18" fmla="*/ 59 w 101"/>
              <a:gd name="T19" fmla="*/ 50 h 183"/>
              <a:gd name="T20" fmla="*/ 59 w 101"/>
              <a:gd name="T21" fmla="*/ 52 h 183"/>
              <a:gd name="T22" fmla="*/ 92 w 101"/>
              <a:gd name="T23" fmla="*/ 52 h 183"/>
              <a:gd name="T24" fmla="*/ 92 w 101"/>
              <a:gd name="T25" fmla="*/ 80 h 183"/>
              <a:gd name="T26" fmla="*/ 60 w 101"/>
              <a:gd name="T27" fmla="*/ 80 h 183"/>
              <a:gd name="T28" fmla="*/ 60 w 101"/>
              <a:gd name="T29" fmla="*/ 183 h 183"/>
              <a:gd name="T30" fmla="*/ 19 w 101"/>
              <a:gd name="T31" fmla="*/ 183 h 183"/>
              <a:gd name="T32" fmla="*/ 19 w 101"/>
              <a:gd name="T33" fmla="*/ 80 h 183"/>
              <a:gd name="T34" fmla="*/ 0 w 101"/>
              <a:gd name="T35" fmla="*/ 80 h 183"/>
              <a:gd name="T36" fmla="*/ 0 w 101"/>
              <a:gd name="T37" fmla="*/ 52 h 183"/>
              <a:gd name="T38" fmla="*/ 19 w 101"/>
              <a:gd name="T39" fmla="*/ 52 h 183"/>
              <a:gd name="T40" fmla="*/ 19 w 101"/>
              <a:gd name="T41" fmla="*/ 47 h 183"/>
              <a:gd name="T42" fmla="*/ 19 w 101"/>
              <a:gd name="T43" fmla="*/ 36 h 183"/>
              <a:gd name="T44" fmla="*/ 26 w 101"/>
              <a:gd name="T45" fmla="*/ 18 h 183"/>
              <a:gd name="T46" fmla="*/ 32 w 101"/>
              <a:gd name="T47" fmla="*/ 11 h 183"/>
              <a:gd name="T48" fmla="*/ 39 w 101"/>
              <a:gd name="T49" fmla="*/ 5 h 183"/>
              <a:gd name="T50" fmla="*/ 58 w 101"/>
              <a:gd name="T51" fmla="*/ 0 h 183"/>
              <a:gd name="T52" fmla="*/ 70 w 101"/>
              <a:gd name="T53" fmla="*/ 0 h 183"/>
              <a:gd name="T54" fmla="*/ 79 w 101"/>
              <a:gd name="T55" fmla="*/ 0 h 183"/>
              <a:gd name="T56" fmla="*/ 88 w 101"/>
              <a:gd name="T57" fmla="*/ 0 h 183"/>
              <a:gd name="T58" fmla="*/ 95 w 101"/>
              <a:gd name="T59" fmla="*/ 1 h 183"/>
              <a:gd name="T60" fmla="*/ 101 w 101"/>
              <a:gd name="T61" fmla="*/ 1 h 183"/>
              <a:gd name="T62" fmla="*/ 101 w 101"/>
              <a:gd name="T63" fmla="*/ 31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1" h="183">
                <a:moveTo>
                  <a:pt x="101" y="31"/>
                </a:moveTo>
                <a:lnTo>
                  <a:pt x="98" y="31"/>
                </a:lnTo>
                <a:lnTo>
                  <a:pt x="95" y="30"/>
                </a:lnTo>
                <a:lnTo>
                  <a:pt x="91" y="30"/>
                </a:lnTo>
                <a:lnTo>
                  <a:pt x="86" y="29"/>
                </a:lnTo>
                <a:lnTo>
                  <a:pt x="81" y="29"/>
                </a:lnTo>
                <a:lnTo>
                  <a:pt x="69" y="30"/>
                </a:lnTo>
                <a:lnTo>
                  <a:pt x="63" y="33"/>
                </a:lnTo>
                <a:lnTo>
                  <a:pt x="60" y="39"/>
                </a:lnTo>
                <a:lnTo>
                  <a:pt x="59" y="50"/>
                </a:lnTo>
                <a:lnTo>
                  <a:pt x="59" y="52"/>
                </a:lnTo>
                <a:lnTo>
                  <a:pt x="92" y="52"/>
                </a:lnTo>
                <a:lnTo>
                  <a:pt x="92" y="80"/>
                </a:lnTo>
                <a:lnTo>
                  <a:pt x="60" y="80"/>
                </a:lnTo>
                <a:lnTo>
                  <a:pt x="60" y="183"/>
                </a:lnTo>
                <a:lnTo>
                  <a:pt x="19" y="183"/>
                </a:lnTo>
                <a:lnTo>
                  <a:pt x="19" y="80"/>
                </a:lnTo>
                <a:lnTo>
                  <a:pt x="0" y="80"/>
                </a:lnTo>
                <a:lnTo>
                  <a:pt x="0" y="52"/>
                </a:lnTo>
                <a:lnTo>
                  <a:pt x="19" y="52"/>
                </a:lnTo>
                <a:lnTo>
                  <a:pt x="19" y="47"/>
                </a:lnTo>
                <a:lnTo>
                  <a:pt x="19" y="36"/>
                </a:lnTo>
                <a:lnTo>
                  <a:pt x="26" y="18"/>
                </a:lnTo>
                <a:lnTo>
                  <a:pt x="32" y="11"/>
                </a:lnTo>
                <a:lnTo>
                  <a:pt x="39" y="5"/>
                </a:lnTo>
                <a:lnTo>
                  <a:pt x="58" y="0"/>
                </a:lnTo>
                <a:lnTo>
                  <a:pt x="70" y="0"/>
                </a:lnTo>
                <a:lnTo>
                  <a:pt x="79" y="0"/>
                </a:lnTo>
                <a:lnTo>
                  <a:pt x="88" y="0"/>
                </a:lnTo>
                <a:lnTo>
                  <a:pt x="95" y="1"/>
                </a:lnTo>
                <a:lnTo>
                  <a:pt x="101" y="1"/>
                </a:lnTo>
                <a:lnTo>
                  <a:pt x="101" y="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" name="Freeform 3038"/>
          <p:cNvSpPr>
            <a:spLocks noEditPoints="1"/>
          </p:cNvSpPr>
          <p:nvPr/>
        </p:nvSpPr>
        <p:spPr bwMode="auto">
          <a:xfrm>
            <a:off x="2497138" y="6734176"/>
            <a:ext cx="77788" cy="73025"/>
          </a:xfrm>
          <a:custGeom>
            <a:avLst/>
            <a:gdLst>
              <a:gd name="T0" fmla="*/ 146 w 146"/>
              <a:gd name="T1" fmla="*/ 71 h 140"/>
              <a:gd name="T2" fmla="*/ 144 w 146"/>
              <a:gd name="T3" fmla="*/ 85 h 140"/>
              <a:gd name="T4" fmla="*/ 134 w 146"/>
              <a:gd name="T5" fmla="*/ 111 h 140"/>
              <a:gd name="T6" fmla="*/ 126 w 146"/>
              <a:gd name="T7" fmla="*/ 121 h 140"/>
              <a:gd name="T8" fmla="*/ 116 w 146"/>
              <a:gd name="T9" fmla="*/ 130 h 140"/>
              <a:gd name="T10" fmla="*/ 90 w 146"/>
              <a:gd name="T11" fmla="*/ 140 h 140"/>
              <a:gd name="T12" fmla="*/ 74 w 146"/>
              <a:gd name="T13" fmla="*/ 140 h 140"/>
              <a:gd name="T14" fmla="*/ 57 w 146"/>
              <a:gd name="T15" fmla="*/ 140 h 140"/>
              <a:gd name="T16" fmla="*/ 31 w 146"/>
              <a:gd name="T17" fmla="*/ 130 h 140"/>
              <a:gd name="T18" fmla="*/ 21 w 146"/>
              <a:gd name="T19" fmla="*/ 121 h 140"/>
              <a:gd name="T20" fmla="*/ 12 w 146"/>
              <a:gd name="T21" fmla="*/ 111 h 140"/>
              <a:gd name="T22" fmla="*/ 2 w 146"/>
              <a:gd name="T23" fmla="*/ 85 h 140"/>
              <a:gd name="T24" fmla="*/ 0 w 146"/>
              <a:gd name="T25" fmla="*/ 71 h 140"/>
              <a:gd name="T26" fmla="*/ 2 w 146"/>
              <a:gd name="T27" fmla="*/ 55 h 140"/>
              <a:gd name="T28" fmla="*/ 12 w 146"/>
              <a:gd name="T29" fmla="*/ 29 h 140"/>
              <a:gd name="T30" fmla="*/ 21 w 146"/>
              <a:gd name="T31" fmla="*/ 19 h 140"/>
              <a:gd name="T32" fmla="*/ 31 w 146"/>
              <a:gd name="T33" fmla="*/ 10 h 140"/>
              <a:gd name="T34" fmla="*/ 57 w 146"/>
              <a:gd name="T35" fmla="*/ 2 h 140"/>
              <a:gd name="T36" fmla="*/ 74 w 146"/>
              <a:gd name="T37" fmla="*/ 0 h 140"/>
              <a:gd name="T38" fmla="*/ 90 w 146"/>
              <a:gd name="T39" fmla="*/ 2 h 140"/>
              <a:gd name="T40" fmla="*/ 116 w 146"/>
              <a:gd name="T41" fmla="*/ 10 h 140"/>
              <a:gd name="T42" fmla="*/ 126 w 146"/>
              <a:gd name="T43" fmla="*/ 19 h 140"/>
              <a:gd name="T44" fmla="*/ 134 w 146"/>
              <a:gd name="T45" fmla="*/ 29 h 140"/>
              <a:gd name="T46" fmla="*/ 144 w 146"/>
              <a:gd name="T47" fmla="*/ 55 h 140"/>
              <a:gd name="T48" fmla="*/ 146 w 146"/>
              <a:gd name="T49" fmla="*/ 71 h 140"/>
              <a:gd name="T50" fmla="*/ 94 w 146"/>
              <a:gd name="T51" fmla="*/ 102 h 140"/>
              <a:gd name="T52" fmla="*/ 97 w 146"/>
              <a:gd name="T53" fmla="*/ 97 h 140"/>
              <a:gd name="T54" fmla="*/ 100 w 146"/>
              <a:gd name="T55" fmla="*/ 89 h 140"/>
              <a:gd name="T56" fmla="*/ 101 w 146"/>
              <a:gd name="T57" fmla="*/ 82 h 140"/>
              <a:gd name="T58" fmla="*/ 101 w 146"/>
              <a:gd name="T59" fmla="*/ 71 h 140"/>
              <a:gd name="T60" fmla="*/ 101 w 146"/>
              <a:gd name="T61" fmla="*/ 59 h 140"/>
              <a:gd name="T62" fmla="*/ 100 w 146"/>
              <a:gd name="T63" fmla="*/ 51 h 140"/>
              <a:gd name="T64" fmla="*/ 97 w 146"/>
              <a:gd name="T65" fmla="*/ 43 h 140"/>
              <a:gd name="T66" fmla="*/ 94 w 146"/>
              <a:gd name="T67" fmla="*/ 39 h 140"/>
              <a:gd name="T68" fmla="*/ 90 w 146"/>
              <a:gd name="T69" fmla="*/ 33 h 140"/>
              <a:gd name="T70" fmla="*/ 84 w 146"/>
              <a:gd name="T71" fmla="*/ 32 h 140"/>
              <a:gd name="T72" fmla="*/ 80 w 146"/>
              <a:gd name="T73" fmla="*/ 30 h 140"/>
              <a:gd name="T74" fmla="*/ 74 w 146"/>
              <a:gd name="T75" fmla="*/ 29 h 140"/>
              <a:gd name="T76" fmla="*/ 67 w 146"/>
              <a:gd name="T77" fmla="*/ 30 h 140"/>
              <a:gd name="T78" fmla="*/ 62 w 146"/>
              <a:gd name="T79" fmla="*/ 32 h 140"/>
              <a:gd name="T80" fmla="*/ 58 w 146"/>
              <a:gd name="T81" fmla="*/ 33 h 140"/>
              <a:gd name="T82" fmla="*/ 54 w 146"/>
              <a:gd name="T83" fmla="*/ 38 h 140"/>
              <a:gd name="T84" fmla="*/ 49 w 146"/>
              <a:gd name="T85" fmla="*/ 43 h 140"/>
              <a:gd name="T86" fmla="*/ 47 w 146"/>
              <a:gd name="T87" fmla="*/ 51 h 140"/>
              <a:gd name="T88" fmla="*/ 45 w 146"/>
              <a:gd name="T89" fmla="*/ 59 h 140"/>
              <a:gd name="T90" fmla="*/ 45 w 146"/>
              <a:gd name="T91" fmla="*/ 71 h 140"/>
              <a:gd name="T92" fmla="*/ 45 w 146"/>
              <a:gd name="T93" fmla="*/ 81 h 140"/>
              <a:gd name="T94" fmla="*/ 47 w 146"/>
              <a:gd name="T95" fmla="*/ 89 h 140"/>
              <a:gd name="T96" fmla="*/ 49 w 146"/>
              <a:gd name="T97" fmla="*/ 97 h 140"/>
              <a:gd name="T98" fmla="*/ 52 w 146"/>
              <a:gd name="T99" fmla="*/ 102 h 140"/>
              <a:gd name="T100" fmla="*/ 57 w 146"/>
              <a:gd name="T101" fmla="*/ 105 h 140"/>
              <a:gd name="T102" fmla="*/ 61 w 146"/>
              <a:gd name="T103" fmla="*/ 108 h 140"/>
              <a:gd name="T104" fmla="*/ 67 w 146"/>
              <a:gd name="T105" fmla="*/ 110 h 140"/>
              <a:gd name="T106" fmla="*/ 74 w 146"/>
              <a:gd name="T107" fmla="*/ 111 h 140"/>
              <a:gd name="T108" fmla="*/ 80 w 146"/>
              <a:gd name="T109" fmla="*/ 110 h 140"/>
              <a:gd name="T110" fmla="*/ 84 w 146"/>
              <a:gd name="T111" fmla="*/ 108 h 140"/>
              <a:gd name="T112" fmla="*/ 90 w 146"/>
              <a:gd name="T113" fmla="*/ 107 h 140"/>
              <a:gd name="T114" fmla="*/ 94 w 146"/>
              <a:gd name="T115" fmla="*/ 102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6" h="140">
                <a:moveTo>
                  <a:pt x="146" y="71"/>
                </a:moveTo>
                <a:lnTo>
                  <a:pt x="144" y="85"/>
                </a:lnTo>
                <a:lnTo>
                  <a:pt x="134" y="111"/>
                </a:lnTo>
                <a:lnTo>
                  <a:pt x="126" y="121"/>
                </a:lnTo>
                <a:lnTo>
                  <a:pt x="116" y="130"/>
                </a:lnTo>
                <a:lnTo>
                  <a:pt x="90" y="140"/>
                </a:lnTo>
                <a:lnTo>
                  <a:pt x="74" y="140"/>
                </a:lnTo>
                <a:lnTo>
                  <a:pt x="57" y="140"/>
                </a:lnTo>
                <a:lnTo>
                  <a:pt x="31" y="130"/>
                </a:lnTo>
                <a:lnTo>
                  <a:pt x="21" y="121"/>
                </a:lnTo>
                <a:lnTo>
                  <a:pt x="12" y="111"/>
                </a:lnTo>
                <a:lnTo>
                  <a:pt x="2" y="85"/>
                </a:lnTo>
                <a:lnTo>
                  <a:pt x="0" y="71"/>
                </a:lnTo>
                <a:lnTo>
                  <a:pt x="2" y="55"/>
                </a:lnTo>
                <a:lnTo>
                  <a:pt x="12" y="29"/>
                </a:lnTo>
                <a:lnTo>
                  <a:pt x="21" y="19"/>
                </a:lnTo>
                <a:lnTo>
                  <a:pt x="31" y="10"/>
                </a:lnTo>
                <a:lnTo>
                  <a:pt x="57" y="2"/>
                </a:lnTo>
                <a:lnTo>
                  <a:pt x="74" y="0"/>
                </a:lnTo>
                <a:lnTo>
                  <a:pt x="90" y="2"/>
                </a:lnTo>
                <a:lnTo>
                  <a:pt x="116" y="10"/>
                </a:lnTo>
                <a:lnTo>
                  <a:pt x="126" y="19"/>
                </a:lnTo>
                <a:lnTo>
                  <a:pt x="134" y="29"/>
                </a:lnTo>
                <a:lnTo>
                  <a:pt x="144" y="55"/>
                </a:lnTo>
                <a:lnTo>
                  <a:pt x="146" y="71"/>
                </a:lnTo>
                <a:close/>
                <a:moveTo>
                  <a:pt x="94" y="102"/>
                </a:moveTo>
                <a:lnTo>
                  <a:pt x="97" y="97"/>
                </a:lnTo>
                <a:lnTo>
                  <a:pt x="100" y="89"/>
                </a:lnTo>
                <a:lnTo>
                  <a:pt x="101" y="82"/>
                </a:lnTo>
                <a:lnTo>
                  <a:pt x="101" y="71"/>
                </a:lnTo>
                <a:lnTo>
                  <a:pt x="101" y="59"/>
                </a:lnTo>
                <a:lnTo>
                  <a:pt x="100" y="51"/>
                </a:lnTo>
                <a:lnTo>
                  <a:pt x="97" y="43"/>
                </a:lnTo>
                <a:lnTo>
                  <a:pt x="94" y="39"/>
                </a:lnTo>
                <a:lnTo>
                  <a:pt x="90" y="33"/>
                </a:lnTo>
                <a:lnTo>
                  <a:pt x="84" y="32"/>
                </a:lnTo>
                <a:lnTo>
                  <a:pt x="80" y="30"/>
                </a:lnTo>
                <a:lnTo>
                  <a:pt x="74" y="29"/>
                </a:lnTo>
                <a:lnTo>
                  <a:pt x="67" y="30"/>
                </a:lnTo>
                <a:lnTo>
                  <a:pt x="62" y="32"/>
                </a:lnTo>
                <a:lnTo>
                  <a:pt x="58" y="33"/>
                </a:lnTo>
                <a:lnTo>
                  <a:pt x="54" y="38"/>
                </a:lnTo>
                <a:lnTo>
                  <a:pt x="49" y="43"/>
                </a:lnTo>
                <a:lnTo>
                  <a:pt x="47" y="51"/>
                </a:lnTo>
                <a:lnTo>
                  <a:pt x="45" y="59"/>
                </a:lnTo>
                <a:lnTo>
                  <a:pt x="45" y="71"/>
                </a:lnTo>
                <a:lnTo>
                  <a:pt x="45" y="81"/>
                </a:lnTo>
                <a:lnTo>
                  <a:pt x="47" y="89"/>
                </a:lnTo>
                <a:lnTo>
                  <a:pt x="49" y="97"/>
                </a:lnTo>
                <a:lnTo>
                  <a:pt x="52" y="102"/>
                </a:lnTo>
                <a:lnTo>
                  <a:pt x="57" y="105"/>
                </a:lnTo>
                <a:lnTo>
                  <a:pt x="61" y="108"/>
                </a:lnTo>
                <a:lnTo>
                  <a:pt x="67" y="110"/>
                </a:lnTo>
                <a:lnTo>
                  <a:pt x="74" y="111"/>
                </a:lnTo>
                <a:lnTo>
                  <a:pt x="80" y="110"/>
                </a:lnTo>
                <a:lnTo>
                  <a:pt x="84" y="108"/>
                </a:lnTo>
                <a:lnTo>
                  <a:pt x="90" y="107"/>
                </a:lnTo>
                <a:lnTo>
                  <a:pt x="94" y="1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Freeform 3039"/>
          <p:cNvSpPr>
            <a:spLocks/>
          </p:cNvSpPr>
          <p:nvPr/>
        </p:nvSpPr>
        <p:spPr bwMode="auto">
          <a:xfrm>
            <a:off x="2590800" y="6735763"/>
            <a:ext cx="50800" cy="69850"/>
          </a:xfrm>
          <a:custGeom>
            <a:avLst/>
            <a:gdLst>
              <a:gd name="T0" fmla="*/ 95 w 95"/>
              <a:gd name="T1" fmla="*/ 42 h 133"/>
              <a:gd name="T2" fmla="*/ 91 w 95"/>
              <a:gd name="T3" fmla="*/ 42 h 133"/>
              <a:gd name="T4" fmla="*/ 88 w 95"/>
              <a:gd name="T5" fmla="*/ 40 h 133"/>
              <a:gd name="T6" fmla="*/ 82 w 95"/>
              <a:gd name="T7" fmla="*/ 40 h 133"/>
              <a:gd name="T8" fmla="*/ 76 w 95"/>
              <a:gd name="T9" fmla="*/ 39 h 133"/>
              <a:gd name="T10" fmla="*/ 72 w 95"/>
              <a:gd name="T11" fmla="*/ 39 h 133"/>
              <a:gd name="T12" fmla="*/ 64 w 95"/>
              <a:gd name="T13" fmla="*/ 40 h 133"/>
              <a:gd name="T14" fmla="*/ 56 w 95"/>
              <a:gd name="T15" fmla="*/ 40 h 133"/>
              <a:gd name="T16" fmla="*/ 49 w 95"/>
              <a:gd name="T17" fmla="*/ 42 h 133"/>
              <a:gd name="T18" fmla="*/ 42 w 95"/>
              <a:gd name="T19" fmla="*/ 45 h 133"/>
              <a:gd name="T20" fmla="*/ 42 w 95"/>
              <a:gd name="T21" fmla="*/ 133 h 133"/>
              <a:gd name="T22" fmla="*/ 0 w 95"/>
              <a:gd name="T23" fmla="*/ 133 h 133"/>
              <a:gd name="T24" fmla="*/ 0 w 95"/>
              <a:gd name="T25" fmla="*/ 2 h 133"/>
              <a:gd name="T26" fmla="*/ 42 w 95"/>
              <a:gd name="T27" fmla="*/ 2 h 133"/>
              <a:gd name="T28" fmla="*/ 42 w 95"/>
              <a:gd name="T29" fmla="*/ 20 h 133"/>
              <a:gd name="T30" fmla="*/ 55 w 95"/>
              <a:gd name="T31" fmla="*/ 10 h 133"/>
              <a:gd name="T32" fmla="*/ 66 w 95"/>
              <a:gd name="T33" fmla="*/ 4 h 133"/>
              <a:gd name="T34" fmla="*/ 76 w 95"/>
              <a:gd name="T35" fmla="*/ 2 h 133"/>
              <a:gd name="T36" fmla="*/ 85 w 95"/>
              <a:gd name="T37" fmla="*/ 0 h 133"/>
              <a:gd name="T38" fmla="*/ 88 w 95"/>
              <a:gd name="T39" fmla="*/ 2 h 133"/>
              <a:gd name="T40" fmla="*/ 91 w 95"/>
              <a:gd name="T41" fmla="*/ 2 h 133"/>
              <a:gd name="T42" fmla="*/ 92 w 95"/>
              <a:gd name="T43" fmla="*/ 2 h 133"/>
              <a:gd name="T44" fmla="*/ 95 w 95"/>
              <a:gd name="T45" fmla="*/ 2 h 133"/>
              <a:gd name="T46" fmla="*/ 95 w 95"/>
              <a:gd name="T47" fmla="*/ 4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5" h="133">
                <a:moveTo>
                  <a:pt x="95" y="42"/>
                </a:moveTo>
                <a:lnTo>
                  <a:pt x="91" y="42"/>
                </a:lnTo>
                <a:lnTo>
                  <a:pt x="88" y="40"/>
                </a:lnTo>
                <a:lnTo>
                  <a:pt x="82" y="40"/>
                </a:lnTo>
                <a:lnTo>
                  <a:pt x="76" y="39"/>
                </a:lnTo>
                <a:lnTo>
                  <a:pt x="72" y="39"/>
                </a:lnTo>
                <a:lnTo>
                  <a:pt x="64" y="40"/>
                </a:lnTo>
                <a:lnTo>
                  <a:pt x="56" y="40"/>
                </a:lnTo>
                <a:lnTo>
                  <a:pt x="49" y="42"/>
                </a:lnTo>
                <a:lnTo>
                  <a:pt x="42" y="45"/>
                </a:lnTo>
                <a:lnTo>
                  <a:pt x="42" y="133"/>
                </a:lnTo>
                <a:lnTo>
                  <a:pt x="0" y="133"/>
                </a:lnTo>
                <a:lnTo>
                  <a:pt x="0" y="2"/>
                </a:lnTo>
                <a:lnTo>
                  <a:pt x="42" y="2"/>
                </a:lnTo>
                <a:lnTo>
                  <a:pt x="42" y="20"/>
                </a:lnTo>
                <a:lnTo>
                  <a:pt x="55" y="10"/>
                </a:lnTo>
                <a:lnTo>
                  <a:pt x="66" y="4"/>
                </a:lnTo>
                <a:lnTo>
                  <a:pt x="76" y="2"/>
                </a:lnTo>
                <a:lnTo>
                  <a:pt x="85" y="0"/>
                </a:lnTo>
                <a:lnTo>
                  <a:pt x="88" y="2"/>
                </a:lnTo>
                <a:lnTo>
                  <a:pt x="91" y="2"/>
                </a:lnTo>
                <a:lnTo>
                  <a:pt x="92" y="2"/>
                </a:lnTo>
                <a:lnTo>
                  <a:pt x="95" y="2"/>
                </a:lnTo>
                <a:lnTo>
                  <a:pt x="95" y="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Freeform 3040"/>
          <p:cNvSpPr>
            <a:spLocks/>
          </p:cNvSpPr>
          <p:nvPr/>
        </p:nvSpPr>
        <p:spPr bwMode="auto">
          <a:xfrm>
            <a:off x="2654300" y="6734176"/>
            <a:ext cx="112713" cy="71438"/>
          </a:xfrm>
          <a:custGeom>
            <a:avLst/>
            <a:gdLst>
              <a:gd name="T0" fmla="*/ 128 w 214"/>
              <a:gd name="T1" fmla="*/ 42 h 136"/>
              <a:gd name="T2" fmla="*/ 128 w 214"/>
              <a:gd name="T3" fmla="*/ 136 h 136"/>
              <a:gd name="T4" fmla="*/ 86 w 214"/>
              <a:gd name="T5" fmla="*/ 136 h 136"/>
              <a:gd name="T6" fmla="*/ 86 w 214"/>
              <a:gd name="T7" fmla="*/ 71 h 136"/>
              <a:gd name="T8" fmla="*/ 86 w 214"/>
              <a:gd name="T9" fmla="*/ 61 h 136"/>
              <a:gd name="T10" fmla="*/ 85 w 214"/>
              <a:gd name="T11" fmla="*/ 54 h 136"/>
              <a:gd name="T12" fmla="*/ 85 w 214"/>
              <a:gd name="T13" fmla="*/ 48 h 136"/>
              <a:gd name="T14" fmla="*/ 83 w 214"/>
              <a:gd name="T15" fmla="*/ 43 h 136"/>
              <a:gd name="T16" fmla="*/ 80 w 214"/>
              <a:gd name="T17" fmla="*/ 39 h 136"/>
              <a:gd name="T18" fmla="*/ 76 w 214"/>
              <a:gd name="T19" fmla="*/ 36 h 136"/>
              <a:gd name="T20" fmla="*/ 72 w 214"/>
              <a:gd name="T21" fmla="*/ 35 h 136"/>
              <a:gd name="T22" fmla="*/ 65 w 214"/>
              <a:gd name="T23" fmla="*/ 35 h 136"/>
              <a:gd name="T24" fmla="*/ 57 w 214"/>
              <a:gd name="T25" fmla="*/ 35 h 136"/>
              <a:gd name="T26" fmla="*/ 52 w 214"/>
              <a:gd name="T27" fmla="*/ 38 h 136"/>
              <a:gd name="T28" fmla="*/ 46 w 214"/>
              <a:gd name="T29" fmla="*/ 41 h 136"/>
              <a:gd name="T30" fmla="*/ 41 w 214"/>
              <a:gd name="T31" fmla="*/ 42 h 136"/>
              <a:gd name="T32" fmla="*/ 41 w 214"/>
              <a:gd name="T33" fmla="*/ 136 h 136"/>
              <a:gd name="T34" fmla="*/ 0 w 214"/>
              <a:gd name="T35" fmla="*/ 136 h 136"/>
              <a:gd name="T36" fmla="*/ 0 w 214"/>
              <a:gd name="T37" fmla="*/ 5 h 136"/>
              <a:gd name="T38" fmla="*/ 41 w 214"/>
              <a:gd name="T39" fmla="*/ 5 h 136"/>
              <a:gd name="T40" fmla="*/ 41 w 214"/>
              <a:gd name="T41" fmla="*/ 19 h 136"/>
              <a:gd name="T42" fmla="*/ 52 w 214"/>
              <a:gd name="T43" fmla="*/ 10 h 136"/>
              <a:gd name="T44" fmla="*/ 63 w 214"/>
              <a:gd name="T45" fmla="*/ 6 h 136"/>
              <a:gd name="T46" fmla="*/ 73 w 214"/>
              <a:gd name="T47" fmla="*/ 2 h 136"/>
              <a:gd name="T48" fmla="*/ 85 w 214"/>
              <a:gd name="T49" fmla="*/ 0 h 136"/>
              <a:gd name="T50" fmla="*/ 96 w 214"/>
              <a:gd name="T51" fmla="*/ 2 h 136"/>
              <a:gd name="T52" fmla="*/ 108 w 214"/>
              <a:gd name="T53" fmla="*/ 6 h 136"/>
              <a:gd name="T54" fmla="*/ 116 w 214"/>
              <a:gd name="T55" fmla="*/ 13 h 136"/>
              <a:gd name="T56" fmla="*/ 124 w 214"/>
              <a:gd name="T57" fmla="*/ 23 h 136"/>
              <a:gd name="T58" fmla="*/ 135 w 214"/>
              <a:gd name="T59" fmla="*/ 13 h 136"/>
              <a:gd name="T60" fmla="*/ 148 w 214"/>
              <a:gd name="T61" fmla="*/ 7 h 136"/>
              <a:gd name="T62" fmla="*/ 160 w 214"/>
              <a:gd name="T63" fmla="*/ 2 h 136"/>
              <a:gd name="T64" fmla="*/ 171 w 214"/>
              <a:gd name="T65" fmla="*/ 0 h 136"/>
              <a:gd name="T66" fmla="*/ 181 w 214"/>
              <a:gd name="T67" fmla="*/ 2 h 136"/>
              <a:gd name="T68" fmla="*/ 197 w 214"/>
              <a:gd name="T69" fmla="*/ 7 h 136"/>
              <a:gd name="T70" fmla="*/ 203 w 214"/>
              <a:gd name="T71" fmla="*/ 13 h 136"/>
              <a:gd name="T72" fmla="*/ 213 w 214"/>
              <a:gd name="T73" fmla="*/ 28 h 136"/>
              <a:gd name="T74" fmla="*/ 214 w 214"/>
              <a:gd name="T75" fmla="*/ 51 h 136"/>
              <a:gd name="T76" fmla="*/ 214 w 214"/>
              <a:gd name="T77" fmla="*/ 136 h 136"/>
              <a:gd name="T78" fmla="*/ 173 w 214"/>
              <a:gd name="T79" fmla="*/ 136 h 136"/>
              <a:gd name="T80" fmla="*/ 173 w 214"/>
              <a:gd name="T81" fmla="*/ 71 h 136"/>
              <a:gd name="T82" fmla="*/ 173 w 214"/>
              <a:gd name="T83" fmla="*/ 61 h 136"/>
              <a:gd name="T84" fmla="*/ 171 w 214"/>
              <a:gd name="T85" fmla="*/ 54 h 136"/>
              <a:gd name="T86" fmla="*/ 171 w 214"/>
              <a:gd name="T87" fmla="*/ 48 h 136"/>
              <a:gd name="T88" fmla="*/ 170 w 214"/>
              <a:gd name="T89" fmla="*/ 43 h 136"/>
              <a:gd name="T90" fmla="*/ 167 w 214"/>
              <a:gd name="T91" fmla="*/ 39 h 136"/>
              <a:gd name="T92" fmla="*/ 162 w 214"/>
              <a:gd name="T93" fmla="*/ 36 h 136"/>
              <a:gd name="T94" fmla="*/ 158 w 214"/>
              <a:gd name="T95" fmla="*/ 35 h 136"/>
              <a:gd name="T96" fmla="*/ 151 w 214"/>
              <a:gd name="T97" fmla="*/ 35 h 136"/>
              <a:gd name="T98" fmla="*/ 145 w 214"/>
              <a:gd name="T99" fmla="*/ 35 h 136"/>
              <a:gd name="T100" fmla="*/ 141 w 214"/>
              <a:gd name="T101" fmla="*/ 36 h 136"/>
              <a:gd name="T102" fmla="*/ 135 w 214"/>
              <a:gd name="T103" fmla="*/ 39 h 136"/>
              <a:gd name="T104" fmla="*/ 128 w 214"/>
              <a:gd name="T105" fmla="*/ 42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4" h="136">
                <a:moveTo>
                  <a:pt x="128" y="42"/>
                </a:moveTo>
                <a:lnTo>
                  <a:pt x="128" y="136"/>
                </a:lnTo>
                <a:lnTo>
                  <a:pt x="86" y="136"/>
                </a:lnTo>
                <a:lnTo>
                  <a:pt x="86" y="71"/>
                </a:lnTo>
                <a:lnTo>
                  <a:pt x="86" y="61"/>
                </a:lnTo>
                <a:lnTo>
                  <a:pt x="85" y="54"/>
                </a:lnTo>
                <a:lnTo>
                  <a:pt x="85" y="48"/>
                </a:lnTo>
                <a:lnTo>
                  <a:pt x="83" y="43"/>
                </a:lnTo>
                <a:lnTo>
                  <a:pt x="80" y="39"/>
                </a:lnTo>
                <a:lnTo>
                  <a:pt x="76" y="36"/>
                </a:lnTo>
                <a:lnTo>
                  <a:pt x="72" y="35"/>
                </a:lnTo>
                <a:lnTo>
                  <a:pt x="65" y="35"/>
                </a:lnTo>
                <a:lnTo>
                  <a:pt x="57" y="35"/>
                </a:lnTo>
                <a:lnTo>
                  <a:pt x="52" y="38"/>
                </a:lnTo>
                <a:lnTo>
                  <a:pt x="46" y="41"/>
                </a:lnTo>
                <a:lnTo>
                  <a:pt x="41" y="42"/>
                </a:lnTo>
                <a:lnTo>
                  <a:pt x="41" y="136"/>
                </a:lnTo>
                <a:lnTo>
                  <a:pt x="0" y="136"/>
                </a:lnTo>
                <a:lnTo>
                  <a:pt x="0" y="5"/>
                </a:lnTo>
                <a:lnTo>
                  <a:pt x="41" y="5"/>
                </a:lnTo>
                <a:lnTo>
                  <a:pt x="41" y="19"/>
                </a:lnTo>
                <a:lnTo>
                  <a:pt x="52" y="10"/>
                </a:lnTo>
                <a:lnTo>
                  <a:pt x="63" y="6"/>
                </a:lnTo>
                <a:lnTo>
                  <a:pt x="73" y="2"/>
                </a:lnTo>
                <a:lnTo>
                  <a:pt x="85" y="0"/>
                </a:lnTo>
                <a:lnTo>
                  <a:pt x="96" y="2"/>
                </a:lnTo>
                <a:lnTo>
                  <a:pt x="108" y="6"/>
                </a:lnTo>
                <a:lnTo>
                  <a:pt x="116" y="13"/>
                </a:lnTo>
                <a:lnTo>
                  <a:pt x="124" y="23"/>
                </a:lnTo>
                <a:lnTo>
                  <a:pt x="135" y="13"/>
                </a:lnTo>
                <a:lnTo>
                  <a:pt x="148" y="7"/>
                </a:lnTo>
                <a:lnTo>
                  <a:pt x="160" y="2"/>
                </a:lnTo>
                <a:lnTo>
                  <a:pt x="171" y="0"/>
                </a:lnTo>
                <a:lnTo>
                  <a:pt x="181" y="2"/>
                </a:lnTo>
                <a:lnTo>
                  <a:pt x="197" y="7"/>
                </a:lnTo>
                <a:lnTo>
                  <a:pt x="203" y="13"/>
                </a:lnTo>
                <a:lnTo>
                  <a:pt x="213" y="28"/>
                </a:lnTo>
                <a:lnTo>
                  <a:pt x="214" y="51"/>
                </a:lnTo>
                <a:lnTo>
                  <a:pt x="214" y="136"/>
                </a:lnTo>
                <a:lnTo>
                  <a:pt x="173" y="136"/>
                </a:lnTo>
                <a:lnTo>
                  <a:pt x="173" y="71"/>
                </a:lnTo>
                <a:lnTo>
                  <a:pt x="173" y="61"/>
                </a:lnTo>
                <a:lnTo>
                  <a:pt x="171" y="54"/>
                </a:lnTo>
                <a:lnTo>
                  <a:pt x="171" y="48"/>
                </a:lnTo>
                <a:lnTo>
                  <a:pt x="170" y="43"/>
                </a:lnTo>
                <a:lnTo>
                  <a:pt x="167" y="39"/>
                </a:lnTo>
                <a:lnTo>
                  <a:pt x="162" y="36"/>
                </a:lnTo>
                <a:lnTo>
                  <a:pt x="158" y="35"/>
                </a:lnTo>
                <a:lnTo>
                  <a:pt x="151" y="35"/>
                </a:lnTo>
                <a:lnTo>
                  <a:pt x="145" y="35"/>
                </a:lnTo>
                <a:lnTo>
                  <a:pt x="141" y="36"/>
                </a:lnTo>
                <a:lnTo>
                  <a:pt x="135" y="39"/>
                </a:lnTo>
                <a:lnTo>
                  <a:pt x="128" y="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Freeform 3041"/>
          <p:cNvSpPr>
            <a:spLocks noEditPoints="1"/>
          </p:cNvSpPr>
          <p:nvPr/>
        </p:nvSpPr>
        <p:spPr bwMode="auto">
          <a:xfrm>
            <a:off x="2782888" y="6734176"/>
            <a:ext cx="69850" cy="73025"/>
          </a:xfrm>
          <a:custGeom>
            <a:avLst/>
            <a:gdLst>
              <a:gd name="T0" fmla="*/ 91 w 133"/>
              <a:gd name="T1" fmla="*/ 74 h 140"/>
              <a:gd name="T2" fmla="*/ 72 w 133"/>
              <a:gd name="T3" fmla="*/ 77 h 140"/>
              <a:gd name="T4" fmla="*/ 56 w 133"/>
              <a:gd name="T5" fmla="*/ 79 h 140"/>
              <a:gd name="T6" fmla="*/ 46 w 133"/>
              <a:gd name="T7" fmla="*/ 85 h 140"/>
              <a:gd name="T8" fmla="*/ 43 w 133"/>
              <a:gd name="T9" fmla="*/ 95 h 140"/>
              <a:gd name="T10" fmla="*/ 45 w 133"/>
              <a:gd name="T11" fmla="*/ 101 h 140"/>
              <a:gd name="T12" fmla="*/ 48 w 133"/>
              <a:gd name="T13" fmla="*/ 107 h 140"/>
              <a:gd name="T14" fmla="*/ 55 w 133"/>
              <a:gd name="T15" fmla="*/ 110 h 140"/>
              <a:gd name="T16" fmla="*/ 66 w 133"/>
              <a:gd name="T17" fmla="*/ 111 h 140"/>
              <a:gd name="T18" fmla="*/ 79 w 133"/>
              <a:gd name="T19" fmla="*/ 108 h 140"/>
              <a:gd name="T20" fmla="*/ 91 w 133"/>
              <a:gd name="T21" fmla="*/ 101 h 140"/>
              <a:gd name="T22" fmla="*/ 86 w 133"/>
              <a:gd name="T23" fmla="*/ 124 h 140"/>
              <a:gd name="T24" fmla="*/ 76 w 133"/>
              <a:gd name="T25" fmla="*/ 131 h 140"/>
              <a:gd name="T26" fmla="*/ 66 w 133"/>
              <a:gd name="T27" fmla="*/ 137 h 140"/>
              <a:gd name="T28" fmla="*/ 52 w 133"/>
              <a:gd name="T29" fmla="*/ 138 h 140"/>
              <a:gd name="T30" fmla="*/ 27 w 133"/>
              <a:gd name="T31" fmla="*/ 137 h 140"/>
              <a:gd name="T32" fmla="*/ 3 w 133"/>
              <a:gd name="T33" fmla="*/ 115 h 140"/>
              <a:gd name="T34" fmla="*/ 2 w 133"/>
              <a:gd name="T35" fmla="*/ 85 h 140"/>
              <a:gd name="T36" fmla="*/ 14 w 133"/>
              <a:gd name="T37" fmla="*/ 66 h 140"/>
              <a:gd name="T38" fmla="*/ 38 w 133"/>
              <a:gd name="T39" fmla="*/ 55 h 140"/>
              <a:gd name="T40" fmla="*/ 72 w 133"/>
              <a:gd name="T41" fmla="*/ 51 h 140"/>
              <a:gd name="T42" fmla="*/ 91 w 133"/>
              <a:gd name="T43" fmla="*/ 49 h 140"/>
              <a:gd name="T44" fmla="*/ 81 w 133"/>
              <a:gd name="T45" fmla="*/ 33 h 140"/>
              <a:gd name="T46" fmla="*/ 55 w 133"/>
              <a:gd name="T47" fmla="*/ 29 h 140"/>
              <a:gd name="T48" fmla="*/ 33 w 133"/>
              <a:gd name="T49" fmla="*/ 33 h 140"/>
              <a:gd name="T50" fmla="*/ 16 w 133"/>
              <a:gd name="T51" fmla="*/ 39 h 140"/>
              <a:gd name="T52" fmla="*/ 12 w 133"/>
              <a:gd name="T53" fmla="*/ 7 h 140"/>
              <a:gd name="T54" fmla="*/ 33 w 133"/>
              <a:gd name="T55" fmla="*/ 3 h 140"/>
              <a:gd name="T56" fmla="*/ 63 w 133"/>
              <a:gd name="T57" fmla="*/ 0 h 140"/>
              <a:gd name="T58" fmla="*/ 107 w 133"/>
              <a:gd name="T59" fmla="*/ 6 h 140"/>
              <a:gd name="T60" fmla="*/ 124 w 133"/>
              <a:gd name="T61" fmla="*/ 18 h 140"/>
              <a:gd name="T62" fmla="*/ 133 w 133"/>
              <a:gd name="T63" fmla="*/ 46 h 140"/>
              <a:gd name="T64" fmla="*/ 91 w 133"/>
              <a:gd name="T65" fmla="*/ 13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3" h="140">
                <a:moveTo>
                  <a:pt x="91" y="101"/>
                </a:moveTo>
                <a:lnTo>
                  <a:pt x="91" y="74"/>
                </a:lnTo>
                <a:lnTo>
                  <a:pt x="81" y="75"/>
                </a:lnTo>
                <a:lnTo>
                  <a:pt x="72" y="77"/>
                </a:lnTo>
                <a:lnTo>
                  <a:pt x="62" y="78"/>
                </a:lnTo>
                <a:lnTo>
                  <a:pt x="56" y="79"/>
                </a:lnTo>
                <a:lnTo>
                  <a:pt x="50" y="81"/>
                </a:lnTo>
                <a:lnTo>
                  <a:pt x="46" y="85"/>
                </a:lnTo>
                <a:lnTo>
                  <a:pt x="43" y="89"/>
                </a:lnTo>
                <a:lnTo>
                  <a:pt x="43" y="95"/>
                </a:lnTo>
                <a:lnTo>
                  <a:pt x="43" y="98"/>
                </a:lnTo>
                <a:lnTo>
                  <a:pt x="45" y="101"/>
                </a:lnTo>
                <a:lnTo>
                  <a:pt x="45" y="104"/>
                </a:lnTo>
                <a:lnTo>
                  <a:pt x="48" y="107"/>
                </a:lnTo>
                <a:lnTo>
                  <a:pt x="50" y="108"/>
                </a:lnTo>
                <a:lnTo>
                  <a:pt x="55" y="110"/>
                </a:lnTo>
                <a:lnTo>
                  <a:pt x="59" y="111"/>
                </a:lnTo>
                <a:lnTo>
                  <a:pt x="66" y="111"/>
                </a:lnTo>
                <a:lnTo>
                  <a:pt x="72" y="111"/>
                </a:lnTo>
                <a:lnTo>
                  <a:pt x="79" y="108"/>
                </a:lnTo>
                <a:lnTo>
                  <a:pt x="85" y="105"/>
                </a:lnTo>
                <a:lnTo>
                  <a:pt x="91" y="101"/>
                </a:lnTo>
                <a:close/>
                <a:moveTo>
                  <a:pt x="91" y="123"/>
                </a:moveTo>
                <a:lnTo>
                  <a:pt x="86" y="124"/>
                </a:lnTo>
                <a:lnTo>
                  <a:pt x="82" y="128"/>
                </a:lnTo>
                <a:lnTo>
                  <a:pt x="76" y="131"/>
                </a:lnTo>
                <a:lnTo>
                  <a:pt x="72" y="134"/>
                </a:lnTo>
                <a:lnTo>
                  <a:pt x="66" y="137"/>
                </a:lnTo>
                <a:lnTo>
                  <a:pt x="59" y="138"/>
                </a:lnTo>
                <a:lnTo>
                  <a:pt x="52" y="138"/>
                </a:lnTo>
                <a:lnTo>
                  <a:pt x="45" y="140"/>
                </a:lnTo>
                <a:lnTo>
                  <a:pt x="27" y="137"/>
                </a:lnTo>
                <a:lnTo>
                  <a:pt x="13" y="128"/>
                </a:lnTo>
                <a:lnTo>
                  <a:pt x="3" y="115"/>
                </a:lnTo>
                <a:lnTo>
                  <a:pt x="0" y="98"/>
                </a:lnTo>
                <a:lnTo>
                  <a:pt x="2" y="85"/>
                </a:lnTo>
                <a:lnTo>
                  <a:pt x="7" y="75"/>
                </a:lnTo>
                <a:lnTo>
                  <a:pt x="14" y="66"/>
                </a:lnTo>
                <a:lnTo>
                  <a:pt x="25" y="61"/>
                </a:lnTo>
                <a:lnTo>
                  <a:pt x="38" y="55"/>
                </a:lnTo>
                <a:lnTo>
                  <a:pt x="55" y="52"/>
                </a:lnTo>
                <a:lnTo>
                  <a:pt x="72" y="51"/>
                </a:lnTo>
                <a:lnTo>
                  <a:pt x="91" y="49"/>
                </a:lnTo>
                <a:lnTo>
                  <a:pt x="91" y="49"/>
                </a:lnTo>
                <a:lnTo>
                  <a:pt x="89" y="39"/>
                </a:lnTo>
                <a:lnTo>
                  <a:pt x="81" y="33"/>
                </a:lnTo>
                <a:lnTo>
                  <a:pt x="71" y="30"/>
                </a:lnTo>
                <a:lnTo>
                  <a:pt x="55" y="29"/>
                </a:lnTo>
                <a:lnTo>
                  <a:pt x="45" y="30"/>
                </a:lnTo>
                <a:lnTo>
                  <a:pt x="33" y="33"/>
                </a:lnTo>
                <a:lnTo>
                  <a:pt x="22" y="36"/>
                </a:lnTo>
                <a:lnTo>
                  <a:pt x="16" y="39"/>
                </a:lnTo>
                <a:lnTo>
                  <a:pt x="12" y="39"/>
                </a:lnTo>
                <a:lnTo>
                  <a:pt x="12" y="7"/>
                </a:lnTo>
                <a:lnTo>
                  <a:pt x="20" y="5"/>
                </a:lnTo>
                <a:lnTo>
                  <a:pt x="33" y="3"/>
                </a:lnTo>
                <a:lnTo>
                  <a:pt x="49" y="2"/>
                </a:lnTo>
                <a:lnTo>
                  <a:pt x="63" y="0"/>
                </a:lnTo>
                <a:lnTo>
                  <a:pt x="81" y="2"/>
                </a:lnTo>
                <a:lnTo>
                  <a:pt x="107" y="6"/>
                </a:lnTo>
                <a:lnTo>
                  <a:pt x="115" y="12"/>
                </a:lnTo>
                <a:lnTo>
                  <a:pt x="124" y="18"/>
                </a:lnTo>
                <a:lnTo>
                  <a:pt x="131" y="35"/>
                </a:lnTo>
                <a:lnTo>
                  <a:pt x="133" y="46"/>
                </a:lnTo>
                <a:lnTo>
                  <a:pt x="133" y="136"/>
                </a:lnTo>
                <a:lnTo>
                  <a:pt x="91" y="136"/>
                </a:lnTo>
                <a:lnTo>
                  <a:pt x="91" y="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9" name="Freeform 3042"/>
          <p:cNvSpPr>
            <a:spLocks/>
          </p:cNvSpPr>
          <p:nvPr/>
        </p:nvSpPr>
        <p:spPr bwMode="auto">
          <a:xfrm>
            <a:off x="2865438" y="6716713"/>
            <a:ext cx="52388" cy="90488"/>
          </a:xfrm>
          <a:custGeom>
            <a:avLst/>
            <a:gdLst>
              <a:gd name="T0" fmla="*/ 99 w 99"/>
              <a:gd name="T1" fmla="*/ 167 h 171"/>
              <a:gd name="T2" fmla="*/ 92 w 99"/>
              <a:gd name="T3" fmla="*/ 170 h 171"/>
              <a:gd name="T4" fmla="*/ 85 w 99"/>
              <a:gd name="T5" fmla="*/ 170 h 171"/>
              <a:gd name="T6" fmla="*/ 76 w 99"/>
              <a:gd name="T7" fmla="*/ 171 h 171"/>
              <a:gd name="T8" fmla="*/ 66 w 99"/>
              <a:gd name="T9" fmla="*/ 171 h 171"/>
              <a:gd name="T10" fmla="*/ 43 w 99"/>
              <a:gd name="T11" fmla="*/ 170 h 171"/>
              <a:gd name="T12" fmla="*/ 30 w 99"/>
              <a:gd name="T13" fmla="*/ 161 h 171"/>
              <a:gd name="T14" fmla="*/ 24 w 99"/>
              <a:gd name="T15" fmla="*/ 156 h 171"/>
              <a:gd name="T16" fmla="*/ 18 w 99"/>
              <a:gd name="T17" fmla="*/ 138 h 171"/>
              <a:gd name="T18" fmla="*/ 17 w 99"/>
              <a:gd name="T19" fmla="*/ 127 h 171"/>
              <a:gd name="T20" fmla="*/ 17 w 99"/>
              <a:gd name="T21" fmla="*/ 66 h 171"/>
              <a:gd name="T22" fmla="*/ 0 w 99"/>
              <a:gd name="T23" fmla="*/ 66 h 171"/>
              <a:gd name="T24" fmla="*/ 0 w 99"/>
              <a:gd name="T25" fmla="*/ 38 h 171"/>
              <a:gd name="T26" fmla="*/ 17 w 99"/>
              <a:gd name="T27" fmla="*/ 38 h 171"/>
              <a:gd name="T28" fmla="*/ 17 w 99"/>
              <a:gd name="T29" fmla="*/ 0 h 171"/>
              <a:gd name="T30" fmla="*/ 59 w 99"/>
              <a:gd name="T31" fmla="*/ 0 h 171"/>
              <a:gd name="T32" fmla="*/ 59 w 99"/>
              <a:gd name="T33" fmla="*/ 38 h 171"/>
              <a:gd name="T34" fmla="*/ 99 w 99"/>
              <a:gd name="T35" fmla="*/ 38 h 171"/>
              <a:gd name="T36" fmla="*/ 99 w 99"/>
              <a:gd name="T37" fmla="*/ 66 h 171"/>
              <a:gd name="T38" fmla="*/ 59 w 99"/>
              <a:gd name="T39" fmla="*/ 66 h 171"/>
              <a:gd name="T40" fmla="*/ 59 w 99"/>
              <a:gd name="T41" fmla="*/ 112 h 171"/>
              <a:gd name="T42" fmla="*/ 60 w 99"/>
              <a:gd name="T43" fmla="*/ 120 h 171"/>
              <a:gd name="T44" fmla="*/ 60 w 99"/>
              <a:gd name="T45" fmla="*/ 124 h 171"/>
              <a:gd name="T46" fmla="*/ 60 w 99"/>
              <a:gd name="T47" fmla="*/ 130 h 171"/>
              <a:gd name="T48" fmla="*/ 62 w 99"/>
              <a:gd name="T49" fmla="*/ 134 h 171"/>
              <a:gd name="T50" fmla="*/ 63 w 99"/>
              <a:gd name="T51" fmla="*/ 138 h 171"/>
              <a:gd name="T52" fmla="*/ 67 w 99"/>
              <a:gd name="T53" fmla="*/ 140 h 171"/>
              <a:gd name="T54" fmla="*/ 72 w 99"/>
              <a:gd name="T55" fmla="*/ 143 h 171"/>
              <a:gd name="T56" fmla="*/ 79 w 99"/>
              <a:gd name="T57" fmla="*/ 143 h 171"/>
              <a:gd name="T58" fmla="*/ 83 w 99"/>
              <a:gd name="T59" fmla="*/ 143 h 171"/>
              <a:gd name="T60" fmla="*/ 87 w 99"/>
              <a:gd name="T61" fmla="*/ 141 h 171"/>
              <a:gd name="T62" fmla="*/ 93 w 99"/>
              <a:gd name="T63" fmla="*/ 140 h 171"/>
              <a:gd name="T64" fmla="*/ 95 w 99"/>
              <a:gd name="T65" fmla="*/ 138 h 171"/>
              <a:gd name="T66" fmla="*/ 99 w 99"/>
              <a:gd name="T67" fmla="*/ 138 h 171"/>
              <a:gd name="T68" fmla="*/ 99 w 99"/>
              <a:gd name="T69" fmla="*/ 167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9" h="171">
                <a:moveTo>
                  <a:pt x="99" y="167"/>
                </a:moveTo>
                <a:lnTo>
                  <a:pt x="92" y="170"/>
                </a:lnTo>
                <a:lnTo>
                  <a:pt x="85" y="170"/>
                </a:lnTo>
                <a:lnTo>
                  <a:pt x="76" y="171"/>
                </a:lnTo>
                <a:lnTo>
                  <a:pt x="66" y="171"/>
                </a:lnTo>
                <a:lnTo>
                  <a:pt x="43" y="170"/>
                </a:lnTo>
                <a:lnTo>
                  <a:pt x="30" y="161"/>
                </a:lnTo>
                <a:lnTo>
                  <a:pt x="24" y="156"/>
                </a:lnTo>
                <a:lnTo>
                  <a:pt x="18" y="138"/>
                </a:lnTo>
                <a:lnTo>
                  <a:pt x="17" y="127"/>
                </a:lnTo>
                <a:lnTo>
                  <a:pt x="17" y="66"/>
                </a:lnTo>
                <a:lnTo>
                  <a:pt x="0" y="66"/>
                </a:lnTo>
                <a:lnTo>
                  <a:pt x="0" y="38"/>
                </a:lnTo>
                <a:lnTo>
                  <a:pt x="17" y="38"/>
                </a:lnTo>
                <a:lnTo>
                  <a:pt x="17" y="0"/>
                </a:lnTo>
                <a:lnTo>
                  <a:pt x="59" y="0"/>
                </a:lnTo>
                <a:lnTo>
                  <a:pt x="59" y="38"/>
                </a:lnTo>
                <a:lnTo>
                  <a:pt x="99" y="38"/>
                </a:lnTo>
                <a:lnTo>
                  <a:pt x="99" y="66"/>
                </a:lnTo>
                <a:lnTo>
                  <a:pt x="59" y="66"/>
                </a:lnTo>
                <a:lnTo>
                  <a:pt x="59" y="112"/>
                </a:lnTo>
                <a:lnTo>
                  <a:pt x="60" y="120"/>
                </a:lnTo>
                <a:lnTo>
                  <a:pt x="60" y="124"/>
                </a:lnTo>
                <a:lnTo>
                  <a:pt x="60" y="130"/>
                </a:lnTo>
                <a:lnTo>
                  <a:pt x="62" y="134"/>
                </a:lnTo>
                <a:lnTo>
                  <a:pt x="63" y="138"/>
                </a:lnTo>
                <a:lnTo>
                  <a:pt x="67" y="140"/>
                </a:lnTo>
                <a:lnTo>
                  <a:pt x="72" y="143"/>
                </a:lnTo>
                <a:lnTo>
                  <a:pt x="79" y="143"/>
                </a:lnTo>
                <a:lnTo>
                  <a:pt x="83" y="143"/>
                </a:lnTo>
                <a:lnTo>
                  <a:pt x="87" y="141"/>
                </a:lnTo>
                <a:lnTo>
                  <a:pt x="93" y="140"/>
                </a:lnTo>
                <a:lnTo>
                  <a:pt x="95" y="138"/>
                </a:lnTo>
                <a:lnTo>
                  <a:pt x="99" y="138"/>
                </a:lnTo>
                <a:lnTo>
                  <a:pt x="99" y="1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Freeform 3043"/>
          <p:cNvSpPr>
            <a:spLocks noEditPoints="1"/>
          </p:cNvSpPr>
          <p:nvPr/>
        </p:nvSpPr>
        <p:spPr bwMode="auto">
          <a:xfrm>
            <a:off x="2930525" y="6708776"/>
            <a:ext cx="23813" cy="96838"/>
          </a:xfrm>
          <a:custGeom>
            <a:avLst/>
            <a:gdLst>
              <a:gd name="T0" fmla="*/ 44 w 44"/>
              <a:gd name="T1" fmla="*/ 182 h 182"/>
              <a:gd name="T2" fmla="*/ 0 w 44"/>
              <a:gd name="T3" fmla="*/ 182 h 182"/>
              <a:gd name="T4" fmla="*/ 0 w 44"/>
              <a:gd name="T5" fmla="*/ 51 h 182"/>
              <a:gd name="T6" fmla="*/ 44 w 44"/>
              <a:gd name="T7" fmla="*/ 51 h 182"/>
              <a:gd name="T8" fmla="*/ 44 w 44"/>
              <a:gd name="T9" fmla="*/ 182 h 182"/>
              <a:gd name="T10" fmla="*/ 44 w 44"/>
              <a:gd name="T11" fmla="*/ 32 h 182"/>
              <a:gd name="T12" fmla="*/ 0 w 44"/>
              <a:gd name="T13" fmla="*/ 32 h 182"/>
              <a:gd name="T14" fmla="*/ 0 w 44"/>
              <a:gd name="T15" fmla="*/ 0 h 182"/>
              <a:gd name="T16" fmla="*/ 44 w 44"/>
              <a:gd name="T17" fmla="*/ 0 h 182"/>
              <a:gd name="T18" fmla="*/ 44 w 44"/>
              <a:gd name="T19" fmla="*/ 3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182">
                <a:moveTo>
                  <a:pt x="44" y="182"/>
                </a:moveTo>
                <a:lnTo>
                  <a:pt x="0" y="182"/>
                </a:lnTo>
                <a:lnTo>
                  <a:pt x="0" y="51"/>
                </a:lnTo>
                <a:lnTo>
                  <a:pt x="44" y="51"/>
                </a:lnTo>
                <a:lnTo>
                  <a:pt x="44" y="182"/>
                </a:lnTo>
                <a:close/>
                <a:moveTo>
                  <a:pt x="44" y="32"/>
                </a:moveTo>
                <a:lnTo>
                  <a:pt x="0" y="32"/>
                </a:lnTo>
                <a:lnTo>
                  <a:pt x="0" y="0"/>
                </a:lnTo>
                <a:lnTo>
                  <a:pt x="44" y="0"/>
                </a:lnTo>
                <a:lnTo>
                  <a:pt x="44" y="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Freeform 3044"/>
          <p:cNvSpPr>
            <a:spLocks noEditPoints="1"/>
          </p:cNvSpPr>
          <p:nvPr/>
        </p:nvSpPr>
        <p:spPr bwMode="auto">
          <a:xfrm>
            <a:off x="2970213" y="6734176"/>
            <a:ext cx="76200" cy="73025"/>
          </a:xfrm>
          <a:custGeom>
            <a:avLst/>
            <a:gdLst>
              <a:gd name="T0" fmla="*/ 144 w 144"/>
              <a:gd name="T1" fmla="*/ 71 h 140"/>
              <a:gd name="T2" fmla="*/ 142 w 144"/>
              <a:gd name="T3" fmla="*/ 85 h 140"/>
              <a:gd name="T4" fmla="*/ 134 w 144"/>
              <a:gd name="T5" fmla="*/ 111 h 140"/>
              <a:gd name="T6" fmla="*/ 125 w 144"/>
              <a:gd name="T7" fmla="*/ 121 h 140"/>
              <a:gd name="T8" fmla="*/ 115 w 144"/>
              <a:gd name="T9" fmla="*/ 130 h 140"/>
              <a:gd name="T10" fmla="*/ 88 w 144"/>
              <a:gd name="T11" fmla="*/ 140 h 140"/>
              <a:gd name="T12" fmla="*/ 72 w 144"/>
              <a:gd name="T13" fmla="*/ 140 h 140"/>
              <a:gd name="T14" fmla="*/ 55 w 144"/>
              <a:gd name="T15" fmla="*/ 140 h 140"/>
              <a:gd name="T16" fmla="*/ 29 w 144"/>
              <a:gd name="T17" fmla="*/ 130 h 140"/>
              <a:gd name="T18" fmla="*/ 19 w 144"/>
              <a:gd name="T19" fmla="*/ 121 h 140"/>
              <a:gd name="T20" fmla="*/ 10 w 144"/>
              <a:gd name="T21" fmla="*/ 111 h 140"/>
              <a:gd name="T22" fmla="*/ 0 w 144"/>
              <a:gd name="T23" fmla="*/ 85 h 140"/>
              <a:gd name="T24" fmla="*/ 0 w 144"/>
              <a:gd name="T25" fmla="*/ 71 h 140"/>
              <a:gd name="T26" fmla="*/ 0 w 144"/>
              <a:gd name="T27" fmla="*/ 55 h 140"/>
              <a:gd name="T28" fmla="*/ 10 w 144"/>
              <a:gd name="T29" fmla="*/ 29 h 140"/>
              <a:gd name="T30" fmla="*/ 19 w 144"/>
              <a:gd name="T31" fmla="*/ 19 h 140"/>
              <a:gd name="T32" fmla="*/ 29 w 144"/>
              <a:gd name="T33" fmla="*/ 10 h 140"/>
              <a:gd name="T34" fmla="*/ 55 w 144"/>
              <a:gd name="T35" fmla="*/ 2 h 140"/>
              <a:gd name="T36" fmla="*/ 72 w 144"/>
              <a:gd name="T37" fmla="*/ 0 h 140"/>
              <a:gd name="T38" fmla="*/ 88 w 144"/>
              <a:gd name="T39" fmla="*/ 2 h 140"/>
              <a:gd name="T40" fmla="*/ 115 w 144"/>
              <a:gd name="T41" fmla="*/ 10 h 140"/>
              <a:gd name="T42" fmla="*/ 125 w 144"/>
              <a:gd name="T43" fmla="*/ 19 h 140"/>
              <a:gd name="T44" fmla="*/ 134 w 144"/>
              <a:gd name="T45" fmla="*/ 29 h 140"/>
              <a:gd name="T46" fmla="*/ 142 w 144"/>
              <a:gd name="T47" fmla="*/ 55 h 140"/>
              <a:gd name="T48" fmla="*/ 144 w 144"/>
              <a:gd name="T49" fmla="*/ 71 h 140"/>
              <a:gd name="T50" fmla="*/ 92 w 144"/>
              <a:gd name="T51" fmla="*/ 102 h 140"/>
              <a:gd name="T52" fmla="*/ 95 w 144"/>
              <a:gd name="T53" fmla="*/ 97 h 140"/>
              <a:gd name="T54" fmla="*/ 98 w 144"/>
              <a:gd name="T55" fmla="*/ 89 h 140"/>
              <a:gd name="T56" fmla="*/ 99 w 144"/>
              <a:gd name="T57" fmla="*/ 82 h 140"/>
              <a:gd name="T58" fmla="*/ 99 w 144"/>
              <a:gd name="T59" fmla="*/ 71 h 140"/>
              <a:gd name="T60" fmla="*/ 99 w 144"/>
              <a:gd name="T61" fmla="*/ 59 h 140"/>
              <a:gd name="T62" fmla="*/ 98 w 144"/>
              <a:gd name="T63" fmla="*/ 51 h 140"/>
              <a:gd name="T64" fmla="*/ 95 w 144"/>
              <a:gd name="T65" fmla="*/ 43 h 140"/>
              <a:gd name="T66" fmla="*/ 92 w 144"/>
              <a:gd name="T67" fmla="*/ 39 h 140"/>
              <a:gd name="T68" fmla="*/ 88 w 144"/>
              <a:gd name="T69" fmla="*/ 33 h 140"/>
              <a:gd name="T70" fmla="*/ 83 w 144"/>
              <a:gd name="T71" fmla="*/ 32 h 140"/>
              <a:gd name="T72" fmla="*/ 78 w 144"/>
              <a:gd name="T73" fmla="*/ 30 h 140"/>
              <a:gd name="T74" fmla="*/ 72 w 144"/>
              <a:gd name="T75" fmla="*/ 29 h 140"/>
              <a:gd name="T76" fmla="*/ 66 w 144"/>
              <a:gd name="T77" fmla="*/ 30 h 140"/>
              <a:gd name="T78" fmla="*/ 60 w 144"/>
              <a:gd name="T79" fmla="*/ 32 h 140"/>
              <a:gd name="T80" fmla="*/ 56 w 144"/>
              <a:gd name="T81" fmla="*/ 33 h 140"/>
              <a:gd name="T82" fmla="*/ 52 w 144"/>
              <a:gd name="T83" fmla="*/ 38 h 140"/>
              <a:gd name="T84" fmla="*/ 47 w 144"/>
              <a:gd name="T85" fmla="*/ 43 h 140"/>
              <a:gd name="T86" fmla="*/ 46 w 144"/>
              <a:gd name="T87" fmla="*/ 51 h 140"/>
              <a:gd name="T88" fmla="*/ 43 w 144"/>
              <a:gd name="T89" fmla="*/ 59 h 140"/>
              <a:gd name="T90" fmla="*/ 43 w 144"/>
              <a:gd name="T91" fmla="*/ 71 h 140"/>
              <a:gd name="T92" fmla="*/ 43 w 144"/>
              <a:gd name="T93" fmla="*/ 81 h 140"/>
              <a:gd name="T94" fmla="*/ 45 w 144"/>
              <a:gd name="T95" fmla="*/ 89 h 140"/>
              <a:gd name="T96" fmla="*/ 47 w 144"/>
              <a:gd name="T97" fmla="*/ 97 h 140"/>
              <a:gd name="T98" fmla="*/ 50 w 144"/>
              <a:gd name="T99" fmla="*/ 102 h 140"/>
              <a:gd name="T100" fmla="*/ 55 w 144"/>
              <a:gd name="T101" fmla="*/ 105 h 140"/>
              <a:gd name="T102" fmla="*/ 60 w 144"/>
              <a:gd name="T103" fmla="*/ 108 h 140"/>
              <a:gd name="T104" fmla="*/ 65 w 144"/>
              <a:gd name="T105" fmla="*/ 110 h 140"/>
              <a:gd name="T106" fmla="*/ 72 w 144"/>
              <a:gd name="T107" fmla="*/ 111 h 140"/>
              <a:gd name="T108" fmla="*/ 78 w 144"/>
              <a:gd name="T109" fmla="*/ 110 h 140"/>
              <a:gd name="T110" fmla="*/ 82 w 144"/>
              <a:gd name="T111" fmla="*/ 108 h 140"/>
              <a:gd name="T112" fmla="*/ 88 w 144"/>
              <a:gd name="T113" fmla="*/ 107 h 140"/>
              <a:gd name="T114" fmla="*/ 92 w 144"/>
              <a:gd name="T115" fmla="*/ 102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" h="140">
                <a:moveTo>
                  <a:pt x="144" y="71"/>
                </a:moveTo>
                <a:lnTo>
                  <a:pt x="142" y="85"/>
                </a:lnTo>
                <a:lnTo>
                  <a:pt x="134" y="111"/>
                </a:lnTo>
                <a:lnTo>
                  <a:pt x="125" y="121"/>
                </a:lnTo>
                <a:lnTo>
                  <a:pt x="115" y="130"/>
                </a:lnTo>
                <a:lnTo>
                  <a:pt x="88" y="140"/>
                </a:lnTo>
                <a:lnTo>
                  <a:pt x="72" y="140"/>
                </a:lnTo>
                <a:lnTo>
                  <a:pt x="55" y="140"/>
                </a:lnTo>
                <a:lnTo>
                  <a:pt x="29" y="130"/>
                </a:lnTo>
                <a:lnTo>
                  <a:pt x="19" y="121"/>
                </a:lnTo>
                <a:lnTo>
                  <a:pt x="10" y="111"/>
                </a:lnTo>
                <a:lnTo>
                  <a:pt x="0" y="85"/>
                </a:lnTo>
                <a:lnTo>
                  <a:pt x="0" y="71"/>
                </a:lnTo>
                <a:lnTo>
                  <a:pt x="0" y="55"/>
                </a:lnTo>
                <a:lnTo>
                  <a:pt x="10" y="29"/>
                </a:lnTo>
                <a:lnTo>
                  <a:pt x="19" y="19"/>
                </a:lnTo>
                <a:lnTo>
                  <a:pt x="29" y="10"/>
                </a:lnTo>
                <a:lnTo>
                  <a:pt x="55" y="2"/>
                </a:lnTo>
                <a:lnTo>
                  <a:pt x="72" y="0"/>
                </a:lnTo>
                <a:lnTo>
                  <a:pt x="88" y="2"/>
                </a:lnTo>
                <a:lnTo>
                  <a:pt x="115" y="10"/>
                </a:lnTo>
                <a:lnTo>
                  <a:pt x="125" y="19"/>
                </a:lnTo>
                <a:lnTo>
                  <a:pt x="134" y="29"/>
                </a:lnTo>
                <a:lnTo>
                  <a:pt x="142" y="55"/>
                </a:lnTo>
                <a:lnTo>
                  <a:pt x="144" y="71"/>
                </a:lnTo>
                <a:close/>
                <a:moveTo>
                  <a:pt x="92" y="102"/>
                </a:moveTo>
                <a:lnTo>
                  <a:pt x="95" y="97"/>
                </a:lnTo>
                <a:lnTo>
                  <a:pt x="98" y="89"/>
                </a:lnTo>
                <a:lnTo>
                  <a:pt x="99" y="82"/>
                </a:lnTo>
                <a:lnTo>
                  <a:pt x="99" y="71"/>
                </a:lnTo>
                <a:lnTo>
                  <a:pt x="99" y="59"/>
                </a:lnTo>
                <a:lnTo>
                  <a:pt x="98" y="51"/>
                </a:lnTo>
                <a:lnTo>
                  <a:pt x="95" y="43"/>
                </a:lnTo>
                <a:lnTo>
                  <a:pt x="92" y="39"/>
                </a:lnTo>
                <a:lnTo>
                  <a:pt x="88" y="33"/>
                </a:lnTo>
                <a:lnTo>
                  <a:pt x="83" y="32"/>
                </a:lnTo>
                <a:lnTo>
                  <a:pt x="78" y="30"/>
                </a:lnTo>
                <a:lnTo>
                  <a:pt x="72" y="29"/>
                </a:lnTo>
                <a:lnTo>
                  <a:pt x="66" y="30"/>
                </a:lnTo>
                <a:lnTo>
                  <a:pt x="60" y="32"/>
                </a:lnTo>
                <a:lnTo>
                  <a:pt x="56" y="33"/>
                </a:lnTo>
                <a:lnTo>
                  <a:pt x="52" y="38"/>
                </a:lnTo>
                <a:lnTo>
                  <a:pt x="47" y="43"/>
                </a:lnTo>
                <a:lnTo>
                  <a:pt x="46" y="51"/>
                </a:lnTo>
                <a:lnTo>
                  <a:pt x="43" y="59"/>
                </a:lnTo>
                <a:lnTo>
                  <a:pt x="43" y="71"/>
                </a:lnTo>
                <a:lnTo>
                  <a:pt x="43" y="81"/>
                </a:lnTo>
                <a:lnTo>
                  <a:pt x="45" y="89"/>
                </a:lnTo>
                <a:lnTo>
                  <a:pt x="47" y="97"/>
                </a:lnTo>
                <a:lnTo>
                  <a:pt x="50" y="102"/>
                </a:lnTo>
                <a:lnTo>
                  <a:pt x="55" y="105"/>
                </a:lnTo>
                <a:lnTo>
                  <a:pt x="60" y="108"/>
                </a:lnTo>
                <a:lnTo>
                  <a:pt x="65" y="110"/>
                </a:lnTo>
                <a:lnTo>
                  <a:pt x="72" y="111"/>
                </a:lnTo>
                <a:lnTo>
                  <a:pt x="78" y="110"/>
                </a:lnTo>
                <a:lnTo>
                  <a:pt x="82" y="108"/>
                </a:lnTo>
                <a:lnTo>
                  <a:pt x="88" y="107"/>
                </a:lnTo>
                <a:lnTo>
                  <a:pt x="92" y="1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Freeform 3045"/>
          <p:cNvSpPr>
            <a:spLocks/>
          </p:cNvSpPr>
          <p:nvPr/>
        </p:nvSpPr>
        <p:spPr bwMode="auto">
          <a:xfrm>
            <a:off x="3062288" y="6734176"/>
            <a:ext cx="69850" cy="71438"/>
          </a:xfrm>
          <a:custGeom>
            <a:avLst/>
            <a:gdLst>
              <a:gd name="T0" fmla="*/ 133 w 133"/>
              <a:gd name="T1" fmla="*/ 136 h 136"/>
              <a:gd name="T2" fmla="*/ 89 w 133"/>
              <a:gd name="T3" fmla="*/ 136 h 136"/>
              <a:gd name="T4" fmla="*/ 89 w 133"/>
              <a:gd name="T5" fmla="*/ 71 h 136"/>
              <a:gd name="T6" fmla="*/ 89 w 133"/>
              <a:gd name="T7" fmla="*/ 62 h 136"/>
              <a:gd name="T8" fmla="*/ 89 w 133"/>
              <a:gd name="T9" fmla="*/ 55 h 136"/>
              <a:gd name="T10" fmla="*/ 88 w 133"/>
              <a:gd name="T11" fmla="*/ 48 h 136"/>
              <a:gd name="T12" fmla="*/ 87 w 133"/>
              <a:gd name="T13" fmla="*/ 43 h 136"/>
              <a:gd name="T14" fmla="*/ 84 w 133"/>
              <a:gd name="T15" fmla="*/ 39 h 136"/>
              <a:gd name="T16" fmla="*/ 79 w 133"/>
              <a:gd name="T17" fmla="*/ 36 h 136"/>
              <a:gd name="T18" fmla="*/ 74 w 133"/>
              <a:gd name="T19" fmla="*/ 35 h 136"/>
              <a:gd name="T20" fmla="*/ 66 w 133"/>
              <a:gd name="T21" fmla="*/ 35 h 136"/>
              <a:gd name="T22" fmla="*/ 61 w 133"/>
              <a:gd name="T23" fmla="*/ 35 h 136"/>
              <a:gd name="T24" fmla="*/ 55 w 133"/>
              <a:gd name="T25" fmla="*/ 36 h 136"/>
              <a:gd name="T26" fmla="*/ 49 w 133"/>
              <a:gd name="T27" fmla="*/ 39 h 136"/>
              <a:gd name="T28" fmla="*/ 42 w 133"/>
              <a:gd name="T29" fmla="*/ 42 h 136"/>
              <a:gd name="T30" fmla="*/ 42 w 133"/>
              <a:gd name="T31" fmla="*/ 136 h 136"/>
              <a:gd name="T32" fmla="*/ 0 w 133"/>
              <a:gd name="T33" fmla="*/ 136 h 136"/>
              <a:gd name="T34" fmla="*/ 0 w 133"/>
              <a:gd name="T35" fmla="*/ 5 h 136"/>
              <a:gd name="T36" fmla="*/ 42 w 133"/>
              <a:gd name="T37" fmla="*/ 5 h 136"/>
              <a:gd name="T38" fmla="*/ 42 w 133"/>
              <a:gd name="T39" fmla="*/ 19 h 136"/>
              <a:gd name="T40" fmla="*/ 53 w 133"/>
              <a:gd name="T41" fmla="*/ 10 h 136"/>
              <a:gd name="T42" fmla="*/ 64 w 133"/>
              <a:gd name="T43" fmla="*/ 6 h 136"/>
              <a:gd name="T44" fmla="*/ 75 w 133"/>
              <a:gd name="T45" fmla="*/ 2 h 136"/>
              <a:gd name="T46" fmla="*/ 87 w 133"/>
              <a:gd name="T47" fmla="*/ 0 h 136"/>
              <a:gd name="T48" fmla="*/ 97 w 133"/>
              <a:gd name="T49" fmla="*/ 2 h 136"/>
              <a:gd name="T50" fmla="*/ 114 w 133"/>
              <a:gd name="T51" fmla="*/ 7 h 136"/>
              <a:gd name="T52" fmla="*/ 120 w 133"/>
              <a:gd name="T53" fmla="*/ 13 h 136"/>
              <a:gd name="T54" fmla="*/ 125 w 133"/>
              <a:gd name="T55" fmla="*/ 20 h 136"/>
              <a:gd name="T56" fmla="*/ 131 w 133"/>
              <a:gd name="T57" fmla="*/ 38 h 136"/>
              <a:gd name="T58" fmla="*/ 133 w 133"/>
              <a:gd name="T59" fmla="*/ 51 h 136"/>
              <a:gd name="T60" fmla="*/ 133 w 133"/>
              <a:gd name="T6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3" h="136">
                <a:moveTo>
                  <a:pt x="133" y="136"/>
                </a:moveTo>
                <a:lnTo>
                  <a:pt x="89" y="136"/>
                </a:lnTo>
                <a:lnTo>
                  <a:pt x="89" y="71"/>
                </a:lnTo>
                <a:lnTo>
                  <a:pt x="89" y="62"/>
                </a:lnTo>
                <a:lnTo>
                  <a:pt x="89" y="55"/>
                </a:lnTo>
                <a:lnTo>
                  <a:pt x="88" y="48"/>
                </a:lnTo>
                <a:lnTo>
                  <a:pt x="87" y="43"/>
                </a:lnTo>
                <a:lnTo>
                  <a:pt x="84" y="39"/>
                </a:lnTo>
                <a:lnTo>
                  <a:pt x="79" y="36"/>
                </a:lnTo>
                <a:lnTo>
                  <a:pt x="74" y="35"/>
                </a:lnTo>
                <a:lnTo>
                  <a:pt x="66" y="35"/>
                </a:lnTo>
                <a:lnTo>
                  <a:pt x="61" y="35"/>
                </a:lnTo>
                <a:lnTo>
                  <a:pt x="55" y="36"/>
                </a:lnTo>
                <a:lnTo>
                  <a:pt x="49" y="39"/>
                </a:lnTo>
                <a:lnTo>
                  <a:pt x="42" y="42"/>
                </a:lnTo>
                <a:lnTo>
                  <a:pt x="42" y="136"/>
                </a:lnTo>
                <a:lnTo>
                  <a:pt x="0" y="136"/>
                </a:lnTo>
                <a:lnTo>
                  <a:pt x="0" y="5"/>
                </a:lnTo>
                <a:lnTo>
                  <a:pt x="42" y="5"/>
                </a:lnTo>
                <a:lnTo>
                  <a:pt x="42" y="19"/>
                </a:lnTo>
                <a:lnTo>
                  <a:pt x="53" y="10"/>
                </a:lnTo>
                <a:lnTo>
                  <a:pt x="64" y="6"/>
                </a:lnTo>
                <a:lnTo>
                  <a:pt x="75" y="2"/>
                </a:lnTo>
                <a:lnTo>
                  <a:pt x="87" y="0"/>
                </a:lnTo>
                <a:lnTo>
                  <a:pt x="97" y="2"/>
                </a:lnTo>
                <a:lnTo>
                  <a:pt x="114" y="7"/>
                </a:lnTo>
                <a:lnTo>
                  <a:pt x="120" y="13"/>
                </a:lnTo>
                <a:lnTo>
                  <a:pt x="125" y="20"/>
                </a:lnTo>
                <a:lnTo>
                  <a:pt x="131" y="38"/>
                </a:lnTo>
                <a:lnTo>
                  <a:pt x="133" y="51"/>
                </a:lnTo>
                <a:lnTo>
                  <a:pt x="133" y="1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" name="Freeform 3046"/>
          <p:cNvSpPr>
            <a:spLocks/>
          </p:cNvSpPr>
          <p:nvPr/>
        </p:nvSpPr>
        <p:spPr bwMode="auto">
          <a:xfrm>
            <a:off x="3144838" y="6780213"/>
            <a:ext cx="34925" cy="47625"/>
          </a:xfrm>
          <a:custGeom>
            <a:avLst/>
            <a:gdLst>
              <a:gd name="T0" fmla="*/ 67 w 67"/>
              <a:gd name="T1" fmla="*/ 0 h 90"/>
              <a:gd name="T2" fmla="*/ 26 w 67"/>
              <a:gd name="T3" fmla="*/ 90 h 90"/>
              <a:gd name="T4" fmla="*/ 0 w 67"/>
              <a:gd name="T5" fmla="*/ 90 h 90"/>
              <a:gd name="T6" fmla="*/ 23 w 67"/>
              <a:gd name="T7" fmla="*/ 0 h 90"/>
              <a:gd name="T8" fmla="*/ 67 w 67"/>
              <a:gd name="T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90">
                <a:moveTo>
                  <a:pt x="67" y="0"/>
                </a:moveTo>
                <a:lnTo>
                  <a:pt x="26" y="90"/>
                </a:lnTo>
                <a:lnTo>
                  <a:pt x="0" y="90"/>
                </a:lnTo>
                <a:lnTo>
                  <a:pt x="23" y="0"/>
                </a:lnTo>
                <a:lnTo>
                  <a:pt x="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Freeform 3047"/>
          <p:cNvSpPr>
            <a:spLocks/>
          </p:cNvSpPr>
          <p:nvPr/>
        </p:nvSpPr>
        <p:spPr bwMode="auto">
          <a:xfrm>
            <a:off x="3238500" y="6711951"/>
            <a:ext cx="79375" cy="95250"/>
          </a:xfrm>
          <a:custGeom>
            <a:avLst/>
            <a:gdLst>
              <a:gd name="T0" fmla="*/ 148 w 150"/>
              <a:gd name="T1" fmla="*/ 136 h 180"/>
              <a:gd name="T2" fmla="*/ 127 w 150"/>
              <a:gd name="T3" fmla="*/ 165 h 180"/>
              <a:gd name="T4" fmla="*/ 86 w 150"/>
              <a:gd name="T5" fmla="*/ 180 h 180"/>
              <a:gd name="T6" fmla="*/ 47 w 150"/>
              <a:gd name="T7" fmla="*/ 180 h 180"/>
              <a:gd name="T8" fmla="*/ 14 w 150"/>
              <a:gd name="T9" fmla="*/ 173 h 180"/>
              <a:gd name="T10" fmla="*/ 0 w 150"/>
              <a:gd name="T11" fmla="*/ 126 h 180"/>
              <a:gd name="T12" fmla="*/ 19 w 150"/>
              <a:gd name="T13" fmla="*/ 136 h 180"/>
              <a:gd name="T14" fmla="*/ 53 w 150"/>
              <a:gd name="T15" fmla="*/ 147 h 180"/>
              <a:gd name="T16" fmla="*/ 73 w 150"/>
              <a:gd name="T17" fmla="*/ 149 h 180"/>
              <a:gd name="T18" fmla="*/ 86 w 150"/>
              <a:gd name="T19" fmla="*/ 147 h 180"/>
              <a:gd name="T20" fmla="*/ 96 w 150"/>
              <a:gd name="T21" fmla="*/ 143 h 180"/>
              <a:gd name="T22" fmla="*/ 102 w 150"/>
              <a:gd name="T23" fmla="*/ 137 h 180"/>
              <a:gd name="T24" fmla="*/ 102 w 150"/>
              <a:gd name="T25" fmla="*/ 126 h 180"/>
              <a:gd name="T26" fmla="*/ 92 w 150"/>
              <a:gd name="T27" fmla="*/ 117 h 180"/>
              <a:gd name="T28" fmla="*/ 73 w 150"/>
              <a:gd name="T29" fmla="*/ 113 h 180"/>
              <a:gd name="T30" fmla="*/ 52 w 150"/>
              <a:gd name="T31" fmla="*/ 108 h 180"/>
              <a:gd name="T32" fmla="*/ 23 w 150"/>
              <a:gd name="T33" fmla="*/ 97 h 180"/>
              <a:gd name="T34" fmla="*/ 3 w 150"/>
              <a:gd name="T35" fmla="*/ 72 h 180"/>
              <a:gd name="T36" fmla="*/ 1 w 150"/>
              <a:gd name="T37" fmla="*/ 44 h 180"/>
              <a:gd name="T38" fmla="*/ 23 w 150"/>
              <a:gd name="T39" fmla="*/ 16 h 180"/>
              <a:gd name="T40" fmla="*/ 62 w 150"/>
              <a:gd name="T41" fmla="*/ 0 h 180"/>
              <a:gd name="T42" fmla="*/ 96 w 150"/>
              <a:gd name="T43" fmla="*/ 0 h 180"/>
              <a:gd name="T44" fmla="*/ 129 w 150"/>
              <a:gd name="T45" fmla="*/ 8 h 180"/>
              <a:gd name="T46" fmla="*/ 142 w 150"/>
              <a:gd name="T47" fmla="*/ 52 h 180"/>
              <a:gd name="T48" fmla="*/ 127 w 150"/>
              <a:gd name="T49" fmla="*/ 44 h 180"/>
              <a:gd name="T50" fmla="*/ 96 w 150"/>
              <a:gd name="T51" fmla="*/ 34 h 180"/>
              <a:gd name="T52" fmla="*/ 75 w 150"/>
              <a:gd name="T53" fmla="*/ 32 h 180"/>
              <a:gd name="T54" fmla="*/ 63 w 150"/>
              <a:gd name="T55" fmla="*/ 34 h 180"/>
              <a:gd name="T56" fmla="*/ 55 w 150"/>
              <a:gd name="T57" fmla="*/ 38 h 180"/>
              <a:gd name="T58" fmla="*/ 47 w 150"/>
              <a:gd name="T59" fmla="*/ 45 h 180"/>
              <a:gd name="T60" fmla="*/ 47 w 150"/>
              <a:gd name="T61" fmla="*/ 55 h 180"/>
              <a:gd name="T62" fmla="*/ 59 w 150"/>
              <a:gd name="T63" fmla="*/ 64 h 180"/>
              <a:gd name="T64" fmla="*/ 82 w 150"/>
              <a:gd name="T65" fmla="*/ 68 h 180"/>
              <a:gd name="T66" fmla="*/ 99 w 150"/>
              <a:gd name="T67" fmla="*/ 72 h 180"/>
              <a:gd name="T68" fmla="*/ 128 w 150"/>
              <a:gd name="T69" fmla="*/ 83 h 180"/>
              <a:gd name="T70" fmla="*/ 147 w 150"/>
              <a:gd name="T71" fmla="*/ 106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0" h="180">
                <a:moveTo>
                  <a:pt x="150" y="123"/>
                </a:moveTo>
                <a:lnTo>
                  <a:pt x="148" y="136"/>
                </a:lnTo>
                <a:lnTo>
                  <a:pt x="137" y="156"/>
                </a:lnTo>
                <a:lnTo>
                  <a:pt x="127" y="165"/>
                </a:lnTo>
                <a:lnTo>
                  <a:pt x="115" y="172"/>
                </a:lnTo>
                <a:lnTo>
                  <a:pt x="86" y="180"/>
                </a:lnTo>
                <a:lnTo>
                  <a:pt x="68" y="180"/>
                </a:lnTo>
                <a:lnTo>
                  <a:pt x="47" y="180"/>
                </a:lnTo>
                <a:lnTo>
                  <a:pt x="30" y="178"/>
                </a:lnTo>
                <a:lnTo>
                  <a:pt x="14" y="173"/>
                </a:lnTo>
                <a:lnTo>
                  <a:pt x="0" y="167"/>
                </a:lnTo>
                <a:lnTo>
                  <a:pt x="0" y="126"/>
                </a:lnTo>
                <a:lnTo>
                  <a:pt x="4" y="126"/>
                </a:lnTo>
                <a:lnTo>
                  <a:pt x="19" y="136"/>
                </a:lnTo>
                <a:lnTo>
                  <a:pt x="36" y="143"/>
                </a:lnTo>
                <a:lnTo>
                  <a:pt x="53" y="147"/>
                </a:lnTo>
                <a:lnTo>
                  <a:pt x="69" y="149"/>
                </a:lnTo>
                <a:lnTo>
                  <a:pt x="73" y="149"/>
                </a:lnTo>
                <a:lnTo>
                  <a:pt x="80" y="149"/>
                </a:lnTo>
                <a:lnTo>
                  <a:pt x="86" y="147"/>
                </a:lnTo>
                <a:lnTo>
                  <a:pt x="91" y="146"/>
                </a:lnTo>
                <a:lnTo>
                  <a:pt x="96" y="143"/>
                </a:lnTo>
                <a:lnTo>
                  <a:pt x="99" y="140"/>
                </a:lnTo>
                <a:lnTo>
                  <a:pt x="102" y="137"/>
                </a:lnTo>
                <a:lnTo>
                  <a:pt x="102" y="131"/>
                </a:lnTo>
                <a:lnTo>
                  <a:pt x="102" y="126"/>
                </a:lnTo>
                <a:lnTo>
                  <a:pt x="98" y="121"/>
                </a:lnTo>
                <a:lnTo>
                  <a:pt x="92" y="117"/>
                </a:lnTo>
                <a:lnTo>
                  <a:pt x="83" y="114"/>
                </a:lnTo>
                <a:lnTo>
                  <a:pt x="73" y="113"/>
                </a:lnTo>
                <a:lnTo>
                  <a:pt x="63" y="110"/>
                </a:lnTo>
                <a:lnTo>
                  <a:pt x="52" y="108"/>
                </a:lnTo>
                <a:lnTo>
                  <a:pt x="42" y="106"/>
                </a:lnTo>
                <a:lnTo>
                  <a:pt x="23" y="97"/>
                </a:lnTo>
                <a:lnTo>
                  <a:pt x="10" y="85"/>
                </a:lnTo>
                <a:lnTo>
                  <a:pt x="3" y="72"/>
                </a:lnTo>
                <a:lnTo>
                  <a:pt x="1" y="55"/>
                </a:lnTo>
                <a:lnTo>
                  <a:pt x="1" y="44"/>
                </a:lnTo>
                <a:lnTo>
                  <a:pt x="13" y="24"/>
                </a:lnTo>
                <a:lnTo>
                  <a:pt x="23" y="16"/>
                </a:lnTo>
                <a:lnTo>
                  <a:pt x="34" y="9"/>
                </a:lnTo>
                <a:lnTo>
                  <a:pt x="62" y="0"/>
                </a:lnTo>
                <a:lnTo>
                  <a:pt x="79" y="0"/>
                </a:lnTo>
                <a:lnTo>
                  <a:pt x="96" y="0"/>
                </a:lnTo>
                <a:lnTo>
                  <a:pt x="112" y="3"/>
                </a:lnTo>
                <a:lnTo>
                  <a:pt x="129" y="8"/>
                </a:lnTo>
                <a:lnTo>
                  <a:pt x="142" y="12"/>
                </a:lnTo>
                <a:lnTo>
                  <a:pt x="142" y="52"/>
                </a:lnTo>
                <a:lnTo>
                  <a:pt x="137" y="52"/>
                </a:lnTo>
                <a:lnTo>
                  <a:pt x="127" y="44"/>
                </a:lnTo>
                <a:lnTo>
                  <a:pt x="111" y="38"/>
                </a:lnTo>
                <a:lnTo>
                  <a:pt x="96" y="34"/>
                </a:lnTo>
                <a:lnTo>
                  <a:pt x="80" y="32"/>
                </a:lnTo>
                <a:lnTo>
                  <a:pt x="75" y="32"/>
                </a:lnTo>
                <a:lnTo>
                  <a:pt x="69" y="34"/>
                </a:lnTo>
                <a:lnTo>
                  <a:pt x="63" y="34"/>
                </a:lnTo>
                <a:lnTo>
                  <a:pt x="59" y="36"/>
                </a:lnTo>
                <a:lnTo>
                  <a:pt x="55" y="38"/>
                </a:lnTo>
                <a:lnTo>
                  <a:pt x="50" y="41"/>
                </a:lnTo>
                <a:lnTo>
                  <a:pt x="47" y="45"/>
                </a:lnTo>
                <a:lnTo>
                  <a:pt x="47" y="49"/>
                </a:lnTo>
                <a:lnTo>
                  <a:pt x="47" y="55"/>
                </a:lnTo>
                <a:lnTo>
                  <a:pt x="52" y="60"/>
                </a:lnTo>
                <a:lnTo>
                  <a:pt x="59" y="64"/>
                </a:lnTo>
                <a:lnTo>
                  <a:pt x="72" y="67"/>
                </a:lnTo>
                <a:lnTo>
                  <a:pt x="82" y="68"/>
                </a:lnTo>
                <a:lnTo>
                  <a:pt x="91" y="71"/>
                </a:lnTo>
                <a:lnTo>
                  <a:pt x="99" y="72"/>
                </a:lnTo>
                <a:lnTo>
                  <a:pt x="109" y="75"/>
                </a:lnTo>
                <a:lnTo>
                  <a:pt x="128" y="83"/>
                </a:lnTo>
                <a:lnTo>
                  <a:pt x="140" y="94"/>
                </a:lnTo>
                <a:lnTo>
                  <a:pt x="147" y="106"/>
                </a:lnTo>
                <a:lnTo>
                  <a:pt x="150" y="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Freeform 3048"/>
          <p:cNvSpPr>
            <a:spLocks/>
          </p:cNvSpPr>
          <p:nvPr/>
        </p:nvSpPr>
        <p:spPr bwMode="auto">
          <a:xfrm>
            <a:off x="3327400" y="6734176"/>
            <a:ext cx="65088" cy="73025"/>
          </a:xfrm>
          <a:custGeom>
            <a:avLst/>
            <a:gdLst>
              <a:gd name="T0" fmla="*/ 78 w 123"/>
              <a:gd name="T1" fmla="*/ 140 h 140"/>
              <a:gd name="T2" fmla="*/ 61 w 123"/>
              <a:gd name="T3" fmla="*/ 138 h 140"/>
              <a:gd name="T4" fmla="*/ 46 w 123"/>
              <a:gd name="T5" fmla="*/ 136 h 140"/>
              <a:gd name="T6" fmla="*/ 33 w 123"/>
              <a:gd name="T7" fmla="*/ 130 h 140"/>
              <a:gd name="T8" fmla="*/ 22 w 123"/>
              <a:gd name="T9" fmla="*/ 123 h 140"/>
              <a:gd name="T10" fmla="*/ 12 w 123"/>
              <a:gd name="T11" fmla="*/ 114 h 140"/>
              <a:gd name="T12" fmla="*/ 6 w 123"/>
              <a:gd name="T13" fmla="*/ 101 h 140"/>
              <a:gd name="T14" fmla="*/ 0 w 123"/>
              <a:gd name="T15" fmla="*/ 87 h 140"/>
              <a:gd name="T16" fmla="*/ 0 w 123"/>
              <a:gd name="T17" fmla="*/ 71 h 140"/>
              <a:gd name="T18" fmla="*/ 0 w 123"/>
              <a:gd name="T19" fmla="*/ 54 h 140"/>
              <a:gd name="T20" fmla="*/ 6 w 123"/>
              <a:gd name="T21" fmla="*/ 39 h 140"/>
              <a:gd name="T22" fmla="*/ 13 w 123"/>
              <a:gd name="T23" fmla="*/ 26 h 140"/>
              <a:gd name="T24" fmla="*/ 23 w 123"/>
              <a:gd name="T25" fmla="*/ 16 h 140"/>
              <a:gd name="T26" fmla="*/ 35 w 123"/>
              <a:gd name="T27" fmla="*/ 9 h 140"/>
              <a:gd name="T28" fmla="*/ 48 w 123"/>
              <a:gd name="T29" fmla="*/ 5 h 140"/>
              <a:gd name="T30" fmla="*/ 62 w 123"/>
              <a:gd name="T31" fmla="*/ 2 h 140"/>
              <a:gd name="T32" fmla="*/ 77 w 123"/>
              <a:gd name="T33" fmla="*/ 0 h 140"/>
              <a:gd name="T34" fmla="*/ 90 w 123"/>
              <a:gd name="T35" fmla="*/ 2 h 140"/>
              <a:gd name="T36" fmla="*/ 101 w 123"/>
              <a:gd name="T37" fmla="*/ 3 h 140"/>
              <a:gd name="T38" fmla="*/ 113 w 123"/>
              <a:gd name="T39" fmla="*/ 7 h 140"/>
              <a:gd name="T40" fmla="*/ 123 w 123"/>
              <a:gd name="T41" fmla="*/ 12 h 140"/>
              <a:gd name="T42" fmla="*/ 123 w 123"/>
              <a:gd name="T43" fmla="*/ 48 h 140"/>
              <a:gd name="T44" fmla="*/ 117 w 123"/>
              <a:gd name="T45" fmla="*/ 48 h 140"/>
              <a:gd name="T46" fmla="*/ 114 w 123"/>
              <a:gd name="T47" fmla="*/ 45 h 140"/>
              <a:gd name="T48" fmla="*/ 111 w 123"/>
              <a:gd name="T49" fmla="*/ 42 h 140"/>
              <a:gd name="T50" fmla="*/ 107 w 123"/>
              <a:gd name="T51" fmla="*/ 39 h 140"/>
              <a:gd name="T52" fmla="*/ 103 w 123"/>
              <a:gd name="T53" fmla="*/ 36 h 140"/>
              <a:gd name="T54" fmla="*/ 97 w 123"/>
              <a:gd name="T55" fmla="*/ 35 h 140"/>
              <a:gd name="T56" fmla="*/ 92 w 123"/>
              <a:gd name="T57" fmla="*/ 32 h 140"/>
              <a:gd name="T58" fmla="*/ 85 w 123"/>
              <a:gd name="T59" fmla="*/ 30 h 140"/>
              <a:gd name="T60" fmla="*/ 78 w 123"/>
              <a:gd name="T61" fmla="*/ 30 h 140"/>
              <a:gd name="T62" fmla="*/ 62 w 123"/>
              <a:gd name="T63" fmla="*/ 32 h 140"/>
              <a:gd name="T64" fmla="*/ 52 w 123"/>
              <a:gd name="T65" fmla="*/ 42 h 140"/>
              <a:gd name="T66" fmla="*/ 45 w 123"/>
              <a:gd name="T67" fmla="*/ 54 h 140"/>
              <a:gd name="T68" fmla="*/ 44 w 123"/>
              <a:gd name="T69" fmla="*/ 71 h 140"/>
              <a:gd name="T70" fmla="*/ 45 w 123"/>
              <a:gd name="T71" fmla="*/ 88 h 140"/>
              <a:gd name="T72" fmla="*/ 52 w 123"/>
              <a:gd name="T73" fmla="*/ 100 h 140"/>
              <a:gd name="T74" fmla="*/ 64 w 123"/>
              <a:gd name="T75" fmla="*/ 108 h 140"/>
              <a:gd name="T76" fmla="*/ 80 w 123"/>
              <a:gd name="T77" fmla="*/ 110 h 140"/>
              <a:gd name="T78" fmla="*/ 87 w 123"/>
              <a:gd name="T79" fmla="*/ 110 h 140"/>
              <a:gd name="T80" fmla="*/ 94 w 123"/>
              <a:gd name="T81" fmla="*/ 108 h 140"/>
              <a:gd name="T82" fmla="*/ 100 w 123"/>
              <a:gd name="T83" fmla="*/ 105 h 140"/>
              <a:gd name="T84" fmla="*/ 104 w 123"/>
              <a:gd name="T85" fmla="*/ 104 h 140"/>
              <a:gd name="T86" fmla="*/ 108 w 123"/>
              <a:gd name="T87" fmla="*/ 101 h 140"/>
              <a:gd name="T88" fmla="*/ 111 w 123"/>
              <a:gd name="T89" fmla="*/ 98 h 140"/>
              <a:gd name="T90" fmla="*/ 114 w 123"/>
              <a:gd name="T91" fmla="*/ 95 h 140"/>
              <a:gd name="T92" fmla="*/ 117 w 123"/>
              <a:gd name="T93" fmla="*/ 94 h 140"/>
              <a:gd name="T94" fmla="*/ 123 w 123"/>
              <a:gd name="T95" fmla="*/ 94 h 140"/>
              <a:gd name="T96" fmla="*/ 123 w 123"/>
              <a:gd name="T97" fmla="*/ 130 h 140"/>
              <a:gd name="T98" fmla="*/ 113 w 123"/>
              <a:gd name="T99" fmla="*/ 134 h 140"/>
              <a:gd name="T100" fmla="*/ 103 w 123"/>
              <a:gd name="T101" fmla="*/ 137 h 140"/>
              <a:gd name="T102" fmla="*/ 91 w 123"/>
              <a:gd name="T103" fmla="*/ 138 h 140"/>
              <a:gd name="T104" fmla="*/ 78 w 123"/>
              <a:gd name="T105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3" h="140">
                <a:moveTo>
                  <a:pt x="78" y="140"/>
                </a:moveTo>
                <a:lnTo>
                  <a:pt x="61" y="138"/>
                </a:lnTo>
                <a:lnTo>
                  <a:pt x="46" y="136"/>
                </a:lnTo>
                <a:lnTo>
                  <a:pt x="33" y="130"/>
                </a:lnTo>
                <a:lnTo>
                  <a:pt x="22" y="123"/>
                </a:lnTo>
                <a:lnTo>
                  <a:pt x="12" y="114"/>
                </a:lnTo>
                <a:lnTo>
                  <a:pt x="6" y="101"/>
                </a:lnTo>
                <a:lnTo>
                  <a:pt x="0" y="87"/>
                </a:lnTo>
                <a:lnTo>
                  <a:pt x="0" y="71"/>
                </a:lnTo>
                <a:lnTo>
                  <a:pt x="0" y="54"/>
                </a:lnTo>
                <a:lnTo>
                  <a:pt x="6" y="39"/>
                </a:lnTo>
                <a:lnTo>
                  <a:pt x="13" y="26"/>
                </a:lnTo>
                <a:lnTo>
                  <a:pt x="23" y="16"/>
                </a:lnTo>
                <a:lnTo>
                  <a:pt x="35" y="9"/>
                </a:lnTo>
                <a:lnTo>
                  <a:pt x="48" y="5"/>
                </a:lnTo>
                <a:lnTo>
                  <a:pt x="62" y="2"/>
                </a:lnTo>
                <a:lnTo>
                  <a:pt x="77" y="0"/>
                </a:lnTo>
                <a:lnTo>
                  <a:pt x="90" y="2"/>
                </a:lnTo>
                <a:lnTo>
                  <a:pt x="101" y="3"/>
                </a:lnTo>
                <a:lnTo>
                  <a:pt x="113" y="7"/>
                </a:lnTo>
                <a:lnTo>
                  <a:pt x="123" y="12"/>
                </a:lnTo>
                <a:lnTo>
                  <a:pt x="123" y="48"/>
                </a:lnTo>
                <a:lnTo>
                  <a:pt x="117" y="48"/>
                </a:lnTo>
                <a:lnTo>
                  <a:pt x="114" y="45"/>
                </a:lnTo>
                <a:lnTo>
                  <a:pt x="111" y="42"/>
                </a:lnTo>
                <a:lnTo>
                  <a:pt x="107" y="39"/>
                </a:lnTo>
                <a:lnTo>
                  <a:pt x="103" y="36"/>
                </a:lnTo>
                <a:lnTo>
                  <a:pt x="97" y="35"/>
                </a:lnTo>
                <a:lnTo>
                  <a:pt x="92" y="32"/>
                </a:lnTo>
                <a:lnTo>
                  <a:pt x="85" y="30"/>
                </a:lnTo>
                <a:lnTo>
                  <a:pt x="78" y="30"/>
                </a:lnTo>
                <a:lnTo>
                  <a:pt x="62" y="32"/>
                </a:lnTo>
                <a:lnTo>
                  <a:pt x="52" y="42"/>
                </a:lnTo>
                <a:lnTo>
                  <a:pt x="45" y="54"/>
                </a:lnTo>
                <a:lnTo>
                  <a:pt x="44" y="71"/>
                </a:lnTo>
                <a:lnTo>
                  <a:pt x="45" y="88"/>
                </a:lnTo>
                <a:lnTo>
                  <a:pt x="52" y="100"/>
                </a:lnTo>
                <a:lnTo>
                  <a:pt x="64" y="108"/>
                </a:lnTo>
                <a:lnTo>
                  <a:pt x="80" y="110"/>
                </a:lnTo>
                <a:lnTo>
                  <a:pt x="87" y="110"/>
                </a:lnTo>
                <a:lnTo>
                  <a:pt x="94" y="108"/>
                </a:lnTo>
                <a:lnTo>
                  <a:pt x="100" y="105"/>
                </a:lnTo>
                <a:lnTo>
                  <a:pt x="104" y="104"/>
                </a:lnTo>
                <a:lnTo>
                  <a:pt x="108" y="101"/>
                </a:lnTo>
                <a:lnTo>
                  <a:pt x="111" y="98"/>
                </a:lnTo>
                <a:lnTo>
                  <a:pt x="114" y="95"/>
                </a:lnTo>
                <a:lnTo>
                  <a:pt x="117" y="94"/>
                </a:lnTo>
                <a:lnTo>
                  <a:pt x="123" y="94"/>
                </a:lnTo>
                <a:lnTo>
                  <a:pt x="123" y="130"/>
                </a:lnTo>
                <a:lnTo>
                  <a:pt x="113" y="134"/>
                </a:lnTo>
                <a:lnTo>
                  <a:pt x="103" y="137"/>
                </a:lnTo>
                <a:lnTo>
                  <a:pt x="91" y="138"/>
                </a:lnTo>
                <a:lnTo>
                  <a:pt x="78" y="1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Freeform 3049"/>
          <p:cNvSpPr>
            <a:spLocks noEditPoints="1"/>
          </p:cNvSpPr>
          <p:nvPr/>
        </p:nvSpPr>
        <p:spPr bwMode="auto">
          <a:xfrm>
            <a:off x="3406775" y="6708776"/>
            <a:ext cx="22225" cy="96838"/>
          </a:xfrm>
          <a:custGeom>
            <a:avLst/>
            <a:gdLst>
              <a:gd name="T0" fmla="*/ 43 w 43"/>
              <a:gd name="T1" fmla="*/ 182 h 182"/>
              <a:gd name="T2" fmla="*/ 0 w 43"/>
              <a:gd name="T3" fmla="*/ 182 h 182"/>
              <a:gd name="T4" fmla="*/ 0 w 43"/>
              <a:gd name="T5" fmla="*/ 51 h 182"/>
              <a:gd name="T6" fmla="*/ 43 w 43"/>
              <a:gd name="T7" fmla="*/ 51 h 182"/>
              <a:gd name="T8" fmla="*/ 43 w 43"/>
              <a:gd name="T9" fmla="*/ 182 h 182"/>
              <a:gd name="T10" fmla="*/ 43 w 43"/>
              <a:gd name="T11" fmla="*/ 32 h 182"/>
              <a:gd name="T12" fmla="*/ 0 w 43"/>
              <a:gd name="T13" fmla="*/ 32 h 182"/>
              <a:gd name="T14" fmla="*/ 0 w 43"/>
              <a:gd name="T15" fmla="*/ 0 h 182"/>
              <a:gd name="T16" fmla="*/ 43 w 43"/>
              <a:gd name="T17" fmla="*/ 0 h 182"/>
              <a:gd name="T18" fmla="*/ 43 w 43"/>
              <a:gd name="T19" fmla="*/ 3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" h="182">
                <a:moveTo>
                  <a:pt x="43" y="182"/>
                </a:moveTo>
                <a:lnTo>
                  <a:pt x="0" y="182"/>
                </a:lnTo>
                <a:lnTo>
                  <a:pt x="0" y="51"/>
                </a:lnTo>
                <a:lnTo>
                  <a:pt x="43" y="51"/>
                </a:lnTo>
                <a:lnTo>
                  <a:pt x="43" y="182"/>
                </a:lnTo>
                <a:close/>
                <a:moveTo>
                  <a:pt x="43" y="32"/>
                </a:moveTo>
                <a:lnTo>
                  <a:pt x="0" y="32"/>
                </a:lnTo>
                <a:lnTo>
                  <a:pt x="0" y="0"/>
                </a:lnTo>
                <a:lnTo>
                  <a:pt x="43" y="0"/>
                </a:lnTo>
                <a:lnTo>
                  <a:pt x="43" y="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Freeform 3050"/>
          <p:cNvSpPr>
            <a:spLocks noEditPoints="1"/>
          </p:cNvSpPr>
          <p:nvPr/>
        </p:nvSpPr>
        <p:spPr bwMode="auto">
          <a:xfrm>
            <a:off x="3444875" y="6734176"/>
            <a:ext cx="73025" cy="73025"/>
          </a:xfrm>
          <a:custGeom>
            <a:avLst/>
            <a:gdLst>
              <a:gd name="T0" fmla="*/ 138 w 138"/>
              <a:gd name="T1" fmla="*/ 78 h 140"/>
              <a:gd name="T2" fmla="*/ 41 w 138"/>
              <a:gd name="T3" fmla="*/ 78 h 140"/>
              <a:gd name="T4" fmla="*/ 44 w 138"/>
              <a:gd name="T5" fmla="*/ 92 h 140"/>
              <a:gd name="T6" fmla="*/ 53 w 138"/>
              <a:gd name="T7" fmla="*/ 101 h 140"/>
              <a:gd name="T8" fmla="*/ 66 w 138"/>
              <a:gd name="T9" fmla="*/ 108 h 140"/>
              <a:gd name="T10" fmla="*/ 86 w 138"/>
              <a:gd name="T11" fmla="*/ 110 h 140"/>
              <a:gd name="T12" fmla="*/ 99 w 138"/>
              <a:gd name="T13" fmla="*/ 110 h 140"/>
              <a:gd name="T14" fmla="*/ 112 w 138"/>
              <a:gd name="T15" fmla="*/ 105 h 140"/>
              <a:gd name="T16" fmla="*/ 123 w 138"/>
              <a:gd name="T17" fmla="*/ 100 h 140"/>
              <a:gd name="T18" fmla="*/ 131 w 138"/>
              <a:gd name="T19" fmla="*/ 95 h 140"/>
              <a:gd name="T20" fmla="*/ 136 w 138"/>
              <a:gd name="T21" fmla="*/ 95 h 140"/>
              <a:gd name="T22" fmla="*/ 136 w 138"/>
              <a:gd name="T23" fmla="*/ 128 h 140"/>
              <a:gd name="T24" fmla="*/ 122 w 138"/>
              <a:gd name="T25" fmla="*/ 134 h 140"/>
              <a:gd name="T26" fmla="*/ 109 w 138"/>
              <a:gd name="T27" fmla="*/ 137 h 140"/>
              <a:gd name="T28" fmla="*/ 96 w 138"/>
              <a:gd name="T29" fmla="*/ 138 h 140"/>
              <a:gd name="T30" fmla="*/ 80 w 138"/>
              <a:gd name="T31" fmla="*/ 140 h 140"/>
              <a:gd name="T32" fmla="*/ 61 w 138"/>
              <a:gd name="T33" fmla="*/ 138 h 140"/>
              <a:gd name="T34" fmla="*/ 31 w 138"/>
              <a:gd name="T35" fmla="*/ 130 h 140"/>
              <a:gd name="T36" fmla="*/ 20 w 138"/>
              <a:gd name="T37" fmla="*/ 121 h 140"/>
              <a:gd name="T38" fmla="*/ 11 w 138"/>
              <a:gd name="T39" fmla="*/ 113 h 140"/>
              <a:gd name="T40" fmla="*/ 0 w 138"/>
              <a:gd name="T41" fmla="*/ 87 h 140"/>
              <a:gd name="T42" fmla="*/ 0 w 138"/>
              <a:gd name="T43" fmla="*/ 71 h 140"/>
              <a:gd name="T44" fmla="*/ 0 w 138"/>
              <a:gd name="T45" fmla="*/ 55 h 140"/>
              <a:gd name="T46" fmla="*/ 10 w 138"/>
              <a:gd name="T47" fmla="*/ 29 h 140"/>
              <a:gd name="T48" fmla="*/ 18 w 138"/>
              <a:gd name="T49" fmla="*/ 19 h 140"/>
              <a:gd name="T50" fmla="*/ 30 w 138"/>
              <a:gd name="T51" fmla="*/ 10 h 140"/>
              <a:gd name="T52" fmla="*/ 57 w 138"/>
              <a:gd name="T53" fmla="*/ 2 h 140"/>
              <a:gd name="T54" fmla="*/ 74 w 138"/>
              <a:gd name="T55" fmla="*/ 0 h 140"/>
              <a:gd name="T56" fmla="*/ 89 w 138"/>
              <a:gd name="T57" fmla="*/ 0 h 140"/>
              <a:gd name="T58" fmla="*/ 113 w 138"/>
              <a:gd name="T59" fmla="*/ 9 h 140"/>
              <a:gd name="T60" fmla="*/ 122 w 138"/>
              <a:gd name="T61" fmla="*/ 16 h 140"/>
              <a:gd name="T62" fmla="*/ 129 w 138"/>
              <a:gd name="T63" fmla="*/ 25 h 140"/>
              <a:gd name="T64" fmla="*/ 138 w 138"/>
              <a:gd name="T65" fmla="*/ 49 h 140"/>
              <a:gd name="T66" fmla="*/ 138 w 138"/>
              <a:gd name="T67" fmla="*/ 64 h 140"/>
              <a:gd name="T68" fmla="*/ 138 w 138"/>
              <a:gd name="T69" fmla="*/ 78 h 140"/>
              <a:gd name="T70" fmla="*/ 96 w 138"/>
              <a:gd name="T71" fmla="*/ 54 h 140"/>
              <a:gd name="T72" fmla="*/ 95 w 138"/>
              <a:gd name="T73" fmla="*/ 41 h 140"/>
              <a:gd name="T74" fmla="*/ 90 w 138"/>
              <a:gd name="T75" fmla="*/ 33 h 140"/>
              <a:gd name="T76" fmla="*/ 83 w 138"/>
              <a:gd name="T77" fmla="*/ 28 h 140"/>
              <a:gd name="T78" fmla="*/ 70 w 138"/>
              <a:gd name="T79" fmla="*/ 26 h 140"/>
              <a:gd name="T80" fmla="*/ 59 w 138"/>
              <a:gd name="T81" fmla="*/ 28 h 140"/>
              <a:gd name="T82" fmla="*/ 50 w 138"/>
              <a:gd name="T83" fmla="*/ 33 h 140"/>
              <a:gd name="T84" fmla="*/ 44 w 138"/>
              <a:gd name="T85" fmla="*/ 41 h 140"/>
              <a:gd name="T86" fmla="*/ 41 w 138"/>
              <a:gd name="T87" fmla="*/ 54 h 140"/>
              <a:gd name="T88" fmla="*/ 96 w 138"/>
              <a:gd name="T89" fmla="*/ 5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8" h="140">
                <a:moveTo>
                  <a:pt x="138" y="78"/>
                </a:moveTo>
                <a:lnTo>
                  <a:pt x="41" y="78"/>
                </a:lnTo>
                <a:lnTo>
                  <a:pt x="44" y="92"/>
                </a:lnTo>
                <a:lnTo>
                  <a:pt x="53" y="101"/>
                </a:lnTo>
                <a:lnTo>
                  <a:pt x="66" y="108"/>
                </a:lnTo>
                <a:lnTo>
                  <a:pt x="86" y="110"/>
                </a:lnTo>
                <a:lnTo>
                  <a:pt x="99" y="110"/>
                </a:lnTo>
                <a:lnTo>
                  <a:pt x="112" y="105"/>
                </a:lnTo>
                <a:lnTo>
                  <a:pt x="123" y="100"/>
                </a:lnTo>
                <a:lnTo>
                  <a:pt x="131" y="95"/>
                </a:lnTo>
                <a:lnTo>
                  <a:pt x="136" y="95"/>
                </a:lnTo>
                <a:lnTo>
                  <a:pt x="136" y="128"/>
                </a:lnTo>
                <a:lnTo>
                  <a:pt x="122" y="134"/>
                </a:lnTo>
                <a:lnTo>
                  <a:pt x="109" y="137"/>
                </a:lnTo>
                <a:lnTo>
                  <a:pt x="96" y="138"/>
                </a:lnTo>
                <a:lnTo>
                  <a:pt x="80" y="140"/>
                </a:lnTo>
                <a:lnTo>
                  <a:pt x="61" y="138"/>
                </a:lnTo>
                <a:lnTo>
                  <a:pt x="31" y="130"/>
                </a:lnTo>
                <a:lnTo>
                  <a:pt x="20" y="121"/>
                </a:lnTo>
                <a:lnTo>
                  <a:pt x="11" y="113"/>
                </a:lnTo>
                <a:lnTo>
                  <a:pt x="0" y="87"/>
                </a:lnTo>
                <a:lnTo>
                  <a:pt x="0" y="71"/>
                </a:lnTo>
                <a:lnTo>
                  <a:pt x="0" y="55"/>
                </a:lnTo>
                <a:lnTo>
                  <a:pt x="10" y="29"/>
                </a:lnTo>
                <a:lnTo>
                  <a:pt x="18" y="19"/>
                </a:lnTo>
                <a:lnTo>
                  <a:pt x="30" y="10"/>
                </a:lnTo>
                <a:lnTo>
                  <a:pt x="57" y="2"/>
                </a:lnTo>
                <a:lnTo>
                  <a:pt x="74" y="0"/>
                </a:lnTo>
                <a:lnTo>
                  <a:pt x="89" y="0"/>
                </a:lnTo>
                <a:lnTo>
                  <a:pt x="113" y="9"/>
                </a:lnTo>
                <a:lnTo>
                  <a:pt x="122" y="16"/>
                </a:lnTo>
                <a:lnTo>
                  <a:pt x="129" y="25"/>
                </a:lnTo>
                <a:lnTo>
                  <a:pt x="138" y="49"/>
                </a:lnTo>
                <a:lnTo>
                  <a:pt x="138" y="64"/>
                </a:lnTo>
                <a:lnTo>
                  <a:pt x="138" y="78"/>
                </a:lnTo>
                <a:close/>
                <a:moveTo>
                  <a:pt x="96" y="54"/>
                </a:moveTo>
                <a:lnTo>
                  <a:pt x="95" y="41"/>
                </a:lnTo>
                <a:lnTo>
                  <a:pt x="90" y="33"/>
                </a:lnTo>
                <a:lnTo>
                  <a:pt x="83" y="28"/>
                </a:lnTo>
                <a:lnTo>
                  <a:pt x="70" y="26"/>
                </a:lnTo>
                <a:lnTo>
                  <a:pt x="59" y="28"/>
                </a:lnTo>
                <a:lnTo>
                  <a:pt x="50" y="33"/>
                </a:lnTo>
                <a:lnTo>
                  <a:pt x="44" y="41"/>
                </a:lnTo>
                <a:lnTo>
                  <a:pt x="41" y="54"/>
                </a:lnTo>
                <a:lnTo>
                  <a:pt x="96" y="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" name="Freeform 3051"/>
          <p:cNvSpPr>
            <a:spLocks/>
          </p:cNvSpPr>
          <p:nvPr/>
        </p:nvSpPr>
        <p:spPr bwMode="auto">
          <a:xfrm>
            <a:off x="3533775" y="6734176"/>
            <a:ext cx="71438" cy="71438"/>
          </a:xfrm>
          <a:custGeom>
            <a:avLst/>
            <a:gdLst>
              <a:gd name="T0" fmla="*/ 133 w 133"/>
              <a:gd name="T1" fmla="*/ 136 h 136"/>
              <a:gd name="T2" fmla="*/ 89 w 133"/>
              <a:gd name="T3" fmla="*/ 136 h 136"/>
              <a:gd name="T4" fmla="*/ 89 w 133"/>
              <a:gd name="T5" fmla="*/ 71 h 136"/>
              <a:gd name="T6" fmla="*/ 89 w 133"/>
              <a:gd name="T7" fmla="*/ 62 h 136"/>
              <a:gd name="T8" fmla="*/ 89 w 133"/>
              <a:gd name="T9" fmla="*/ 55 h 136"/>
              <a:gd name="T10" fmla="*/ 88 w 133"/>
              <a:gd name="T11" fmla="*/ 48 h 136"/>
              <a:gd name="T12" fmla="*/ 86 w 133"/>
              <a:gd name="T13" fmla="*/ 43 h 136"/>
              <a:gd name="T14" fmla="*/ 84 w 133"/>
              <a:gd name="T15" fmla="*/ 39 h 136"/>
              <a:gd name="T16" fmla="*/ 79 w 133"/>
              <a:gd name="T17" fmla="*/ 36 h 136"/>
              <a:gd name="T18" fmla="*/ 75 w 133"/>
              <a:gd name="T19" fmla="*/ 35 h 136"/>
              <a:gd name="T20" fmla="*/ 66 w 133"/>
              <a:gd name="T21" fmla="*/ 35 h 136"/>
              <a:gd name="T22" fmla="*/ 61 w 133"/>
              <a:gd name="T23" fmla="*/ 35 h 136"/>
              <a:gd name="T24" fmla="*/ 55 w 133"/>
              <a:gd name="T25" fmla="*/ 36 h 136"/>
              <a:gd name="T26" fmla="*/ 49 w 133"/>
              <a:gd name="T27" fmla="*/ 39 h 136"/>
              <a:gd name="T28" fmla="*/ 42 w 133"/>
              <a:gd name="T29" fmla="*/ 42 h 136"/>
              <a:gd name="T30" fmla="*/ 42 w 133"/>
              <a:gd name="T31" fmla="*/ 136 h 136"/>
              <a:gd name="T32" fmla="*/ 0 w 133"/>
              <a:gd name="T33" fmla="*/ 136 h 136"/>
              <a:gd name="T34" fmla="*/ 0 w 133"/>
              <a:gd name="T35" fmla="*/ 5 h 136"/>
              <a:gd name="T36" fmla="*/ 42 w 133"/>
              <a:gd name="T37" fmla="*/ 5 h 136"/>
              <a:gd name="T38" fmla="*/ 42 w 133"/>
              <a:gd name="T39" fmla="*/ 19 h 136"/>
              <a:gd name="T40" fmla="*/ 53 w 133"/>
              <a:gd name="T41" fmla="*/ 10 h 136"/>
              <a:gd name="T42" fmla="*/ 63 w 133"/>
              <a:gd name="T43" fmla="*/ 6 h 136"/>
              <a:gd name="T44" fmla="*/ 75 w 133"/>
              <a:gd name="T45" fmla="*/ 2 h 136"/>
              <a:gd name="T46" fmla="*/ 86 w 133"/>
              <a:gd name="T47" fmla="*/ 0 h 136"/>
              <a:gd name="T48" fmla="*/ 97 w 133"/>
              <a:gd name="T49" fmla="*/ 2 h 136"/>
              <a:gd name="T50" fmla="*/ 114 w 133"/>
              <a:gd name="T51" fmla="*/ 7 h 136"/>
              <a:gd name="T52" fmla="*/ 120 w 133"/>
              <a:gd name="T53" fmla="*/ 13 h 136"/>
              <a:gd name="T54" fmla="*/ 125 w 133"/>
              <a:gd name="T55" fmla="*/ 20 h 136"/>
              <a:gd name="T56" fmla="*/ 131 w 133"/>
              <a:gd name="T57" fmla="*/ 38 h 136"/>
              <a:gd name="T58" fmla="*/ 133 w 133"/>
              <a:gd name="T59" fmla="*/ 51 h 136"/>
              <a:gd name="T60" fmla="*/ 133 w 133"/>
              <a:gd name="T6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3" h="136">
                <a:moveTo>
                  <a:pt x="133" y="136"/>
                </a:moveTo>
                <a:lnTo>
                  <a:pt x="89" y="136"/>
                </a:lnTo>
                <a:lnTo>
                  <a:pt x="89" y="71"/>
                </a:lnTo>
                <a:lnTo>
                  <a:pt x="89" y="62"/>
                </a:lnTo>
                <a:lnTo>
                  <a:pt x="89" y="55"/>
                </a:lnTo>
                <a:lnTo>
                  <a:pt x="88" y="48"/>
                </a:lnTo>
                <a:lnTo>
                  <a:pt x="86" y="43"/>
                </a:lnTo>
                <a:lnTo>
                  <a:pt x="84" y="39"/>
                </a:lnTo>
                <a:lnTo>
                  <a:pt x="79" y="36"/>
                </a:lnTo>
                <a:lnTo>
                  <a:pt x="75" y="35"/>
                </a:lnTo>
                <a:lnTo>
                  <a:pt x="66" y="35"/>
                </a:lnTo>
                <a:lnTo>
                  <a:pt x="61" y="35"/>
                </a:lnTo>
                <a:lnTo>
                  <a:pt x="55" y="36"/>
                </a:lnTo>
                <a:lnTo>
                  <a:pt x="49" y="39"/>
                </a:lnTo>
                <a:lnTo>
                  <a:pt x="42" y="42"/>
                </a:lnTo>
                <a:lnTo>
                  <a:pt x="42" y="136"/>
                </a:lnTo>
                <a:lnTo>
                  <a:pt x="0" y="136"/>
                </a:lnTo>
                <a:lnTo>
                  <a:pt x="0" y="5"/>
                </a:lnTo>
                <a:lnTo>
                  <a:pt x="42" y="5"/>
                </a:lnTo>
                <a:lnTo>
                  <a:pt x="42" y="19"/>
                </a:lnTo>
                <a:lnTo>
                  <a:pt x="53" y="10"/>
                </a:lnTo>
                <a:lnTo>
                  <a:pt x="63" y="6"/>
                </a:lnTo>
                <a:lnTo>
                  <a:pt x="75" y="2"/>
                </a:lnTo>
                <a:lnTo>
                  <a:pt x="86" y="0"/>
                </a:lnTo>
                <a:lnTo>
                  <a:pt x="97" y="2"/>
                </a:lnTo>
                <a:lnTo>
                  <a:pt x="114" y="7"/>
                </a:lnTo>
                <a:lnTo>
                  <a:pt x="120" y="13"/>
                </a:lnTo>
                <a:lnTo>
                  <a:pt x="125" y="20"/>
                </a:lnTo>
                <a:lnTo>
                  <a:pt x="131" y="38"/>
                </a:lnTo>
                <a:lnTo>
                  <a:pt x="133" y="51"/>
                </a:lnTo>
                <a:lnTo>
                  <a:pt x="133" y="1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Freeform 3052"/>
          <p:cNvSpPr>
            <a:spLocks/>
          </p:cNvSpPr>
          <p:nvPr/>
        </p:nvSpPr>
        <p:spPr bwMode="auto">
          <a:xfrm>
            <a:off x="3619500" y="6734176"/>
            <a:ext cx="65088" cy="73025"/>
          </a:xfrm>
          <a:custGeom>
            <a:avLst/>
            <a:gdLst>
              <a:gd name="T0" fmla="*/ 78 w 124"/>
              <a:gd name="T1" fmla="*/ 140 h 140"/>
              <a:gd name="T2" fmla="*/ 62 w 124"/>
              <a:gd name="T3" fmla="*/ 138 h 140"/>
              <a:gd name="T4" fmla="*/ 48 w 124"/>
              <a:gd name="T5" fmla="*/ 136 h 140"/>
              <a:gd name="T6" fmla="*/ 33 w 124"/>
              <a:gd name="T7" fmla="*/ 130 h 140"/>
              <a:gd name="T8" fmla="*/ 22 w 124"/>
              <a:gd name="T9" fmla="*/ 123 h 140"/>
              <a:gd name="T10" fmla="*/ 13 w 124"/>
              <a:gd name="T11" fmla="*/ 114 h 140"/>
              <a:gd name="T12" fmla="*/ 6 w 124"/>
              <a:gd name="T13" fmla="*/ 101 h 140"/>
              <a:gd name="T14" fmla="*/ 2 w 124"/>
              <a:gd name="T15" fmla="*/ 87 h 140"/>
              <a:gd name="T16" fmla="*/ 0 w 124"/>
              <a:gd name="T17" fmla="*/ 71 h 140"/>
              <a:gd name="T18" fmla="*/ 2 w 124"/>
              <a:gd name="T19" fmla="*/ 54 h 140"/>
              <a:gd name="T20" fmla="*/ 6 w 124"/>
              <a:gd name="T21" fmla="*/ 39 h 140"/>
              <a:gd name="T22" fmla="*/ 13 w 124"/>
              <a:gd name="T23" fmla="*/ 26 h 140"/>
              <a:gd name="T24" fmla="*/ 23 w 124"/>
              <a:gd name="T25" fmla="*/ 16 h 140"/>
              <a:gd name="T26" fmla="*/ 35 w 124"/>
              <a:gd name="T27" fmla="*/ 9 h 140"/>
              <a:gd name="T28" fmla="*/ 48 w 124"/>
              <a:gd name="T29" fmla="*/ 5 h 140"/>
              <a:gd name="T30" fmla="*/ 62 w 124"/>
              <a:gd name="T31" fmla="*/ 2 h 140"/>
              <a:gd name="T32" fmla="*/ 78 w 124"/>
              <a:gd name="T33" fmla="*/ 0 h 140"/>
              <a:gd name="T34" fmla="*/ 91 w 124"/>
              <a:gd name="T35" fmla="*/ 2 h 140"/>
              <a:gd name="T36" fmla="*/ 103 w 124"/>
              <a:gd name="T37" fmla="*/ 3 h 140"/>
              <a:gd name="T38" fmla="*/ 114 w 124"/>
              <a:gd name="T39" fmla="*/ 7 h 140"/>
              <a:gd name="T40" fmla="*/ 124 w 124"/>
              <a:gd name="T41" fmla="*/ 12 h 140"/>
              <a:gd name="T42" fmla="*/ 124 w 124"/>
              <a:gd name="T43" fmla="*/ 48 h 140"/>
              <a:gd name="T44" fmla="*/ 117 w 124"/>
              <a:gd name="T45" fmla="*/ 48 h 140"/>
              <a:gd name="T46" fmla="*/ 116 w 124"/>
              <a:gd name="T47" fmla="*/ 45 h 140"/>
              <a:gd name="T48" fmla="*/ 111 w 124"/>
              <a:gd name="T49" fmla="*/ 42 h 140"/>
              <a:gd name="T50" fmla="*/ 108 w 124"/>
              <a:gd name="T51" fmla="*/ 39 h 140"/>
              <a:gd name="T52" fmla="*/ 103 w 124"/>
              <a:gd name="T53" fmla="*/ 36 h 140"/>
              <a:gd name="T54" fmla="*/ 98 w 124"/>
              <a:gd name="T55" fmla="*/ 35 h 140"/>
              <a:gd name="T56" fmla="*/ 92 w 124"/>
              <a:gd name="T57" fmla="*/ 32 h 140"/>
              <a:gd name="T58" fmla="*/ 87 w 124"/>
              <a:gd name="T59" fmla="*/ 30 h 140"/>
              <a:gd name="T60" fmla="*/ 80 w 124"/>
              <a:gd name="T61" fmla="*/ 30 h 140"/>
              <a:gd name="T62" fmla="*/ 64 w 124"/>
              <a:gd name="T63" fmla="*/ 32 h 140"/>
              <a:gd name="T64" fmla="*/ 54 w 124"/>
              <a:gd name="T65" fmla="*/ 42 h 140"/>
              <a:gd name="T66" fmla="*/ 45 w 124"/>
              <a:gd name="T67" fmla="*/ 54 h 140"/>
              <a:gd name="T68" fmla="*/ 44 w 124"/>
              <a:gd name="T69" fmla="*/ 71 h 140"/>
              <a:gd name="T70" fmla="*/ 45 w 124"/>
              <a:gd name="T71" fmla="*/ 88 h 140"/>
              <a:gd name="T72" fmla="*/ 54 w 124"/>
              <a:gd name="T73" fmla="*/ 100 h 140"/>
              <a:gd name="T74" fmla="*/ 64 w 124"/>
              <a:gd name="T75" fmla="*/ 108 h 140"/>
              <a:gd name="T76" fmla="*/ 80 w 124"/>
              <a:gd name="T77" fmla="*/ 110 h 140"/>
              <a:gd name="T78" fmla="*/ 88 w 124"/>
              <a:gd name="T79" fmla="*/ 110 h 140"/>
              <a:gd name="T80" fmla="*/ 94 w 124"/>
              <a:gd name="T81" fmla="*/ 108 h 140"/>
              <a:gd name="T82" fmla="*/ 100 w 124"/>
              <a:gd name="T83" fmla="*/ 105 h 140"/>
              <a:gd name="T84" fmla="*/ 105 w 124"/>
              <a:gd name="T85" fmla="*/ 104 h 140"/>
              <a:gd name="T86" fmla="*/ 108 w 124"/>
              <a:gd name="T87" fmla="*/ 101 h 140"/>
              <a:gd name="T88" fmla="*/ 111 w 124"/>
              <a:gd name="T89" fmla="*/ 98 h 140"/>
              <a:gd name="T90" fmla="*/ 116 w 124"/>
              <a:gd name="T91" fmla="*/ 95 h 140"/>
              <a:gd name="T92" fmla="*/ 117 w 124"/>
              <a:gd name="T93" fmla="*/ 94 h 140"/>
              <a:gd name="T94" fmla="*/ 124 w 124"/>
              <a:gd name="T95" fmla="*/ 94 h 140"/>
              <a:gd name="T96" fmla="*/ 124 w 124"/>
              <a:gd name="T97" fmla="*/ 130 h 140"/>
              <a:gd name="T98" fmla="*/ 113 w 124"/>
              <a:gd name="T99" fmla="*/ 134 h 140"/>
              <a:gd name="T100" fmla="*/ 103 w 124"/>
              <a:gd name="T101" fmla="*/ 137 h 140"/>
              <a:gd name="T102" fmla="*/ 91 w 124"/>
              <a:gd name="T103" fmla="*/ 138 h 140"/>
              <a:gd name="T104" fmla="*/ 78 w 124"/>
              <a:gd name="T105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4" h="140">
                <a:moveTo>
                  <a:pt x="78" y="140"/>
                </a:moveTo>
                <a:lnTo>
                  <a:pt x="62" y="138"/>
                </a:lnTo>
                <a:lnTo>
                  <a:pt x="48" y="136"/>
                </a:lnTo>
                <a:lnTo>
                  <a:pt x="33" y="130"/>
                </a:lnTo>
                <a:lnTo>
                  <a:pt x="22" y="123"/>
                </a:lnTo>
                <a:lnTo>
                  <a:pt x="13" y="114"/>
                </a:lnTo>
                <a:lnTo>
                  <a:pt x="6" y="101"/>
                </a:lnTo>
                <a:lnTo>
                  <a:pt x="2" y="87"/>
                </a:lnTo>
                <a:lnTo>
                  <a:pt x="0" y="71"/>
                </a:lnTo>
                <a:lnTo>
                  <a:pt x="2" y="54"/>
                </a:lnTo>
                <a:lnTo>
                  <a:pt x="6" y="39"/>
                </a:lnTo>
                <a:lnTo>
                  <a:pt x="13" y="26"/>
                </a:lnTo>
                <a:lnTo>
                  <a:pt x="23" y="16"/>
                </a:lnTo>
                <a:lnTo>
                  <a:pt x="35" y="9"/>
                </a:lnTo>
                <a:lnTo>
                  <a:pt x="48" y="5"/>
                </a:lnTo>
                <a:lnTo>
                  <a:pt x="62" y="2"/>
                </a:lnTo>
                <a:lnTo>
                  <a:pt x="78" y="0"/>
                </a:lnTo>
                <a:lnTo>
                  <a:pt x="91" y="2"/>
                </a:lnTo>
                <a:lnTo>
                  <a:pt x="103" y="3"/>
                </a:lnTo>
                <a:lnTo>
                  <a:pt x="114" y="7"/>
                </a:lnTo>
                <a:lnTo>
                  <a:pt x="124" y="12"/>
                </a:lnTo>
                <a:lnTo>
                  <a:pt x="124" y="48"/>
                </a:lnTo>
                <a:lnTo>
                  <a:pt x="117" y="48"/>
                </a:lnTo>
                <a:lnTo>
                  <a:pt x="116" y="45"/>
                </a:lnTo>
                <a:lnTo>
                  <a:pt x="111" y="42"/>
                </a:lnTo>
                <a:lnTo>
                  <a:pt x="108" y="39"/>
                </a:lnTo>
                <a:lnTo>
                  <a:pt x="103" y="36"/>
                </a:lnTo>
                <a:lnTo>
                  <a:pt x="98" y="35"/>
                </a:lnTo>
                <a:lnTo>
                  <a:pt x="92" y="32"/>
                </a:lnTo>
                <a:lnTo>
                  <a:pt x="87" y="30"/>
                </a:lnTo>
                <a:lnTo>
                  <a:pt x="80" y="30"/>
                </a:lnTo>
                <a:lnTo>
                  <a:pt x="64" y="32"/>
                </a:lnTo>
                <a:lnTo>
                  <a:pt x="54" y="42"/>
                </a:lnTo>
                <a:lnTo>
                  <a:pt x="45" y="54"/>
                </a:lnTo>
                <a:lnTo>
                  <a:pt x="44" y="71"/>
                </a:lnTo>
                <a:lnTo>
                  <a:pt x="45" y="88"/>
                </a:lnTo>
                <a:lnTo>
                  <a:pt x="54" y="100"/>
                </a:lnTo>
                <a:lnTo>
                  <a:pt x="64" y="108"/>
                </a:lnTo>
                <a:lnTo>
                  <a:pt x="80" y="110"/>
                </a:lnTo>
                <a:lnTo>
                  <a:pt x="88" y="110"/>
                </a:lnTo>
                <a:lnTo>
                  <a:pt x="94" y="108"/>
                </a:lnTo>
                <a:lnTo>
                  <a:pt x="100" y="105"/>
                </a:lnTo>
                <a:lnTo>
                  <a:pt x="105" y="104"/>
                </a:lnTo>
                <a:lnTo>
                  <a:pt x="108" y="101"/>
                </a:lnTo>
                <a:lnTo>
                  <a:pt x="111" y="98"/>
                </a:lnTo>
                <a:lnTo>
                  <a:pt x="116" y="95"/>
                </a:lnTo>
                <a:lnTo>
                  <a:pt x="117" y="94"/>
                </a:lnTo>
                <a:lnTo>
                  <a:pt x="124" y="94"/>
                </a:lnTo>
                <a:lnTo>
                  <a:pt x="124" y="130"/>
                </a:lnTo>
                <a:lnTo>
                  <a:pt x="113" y="134"/>
                </a:lnTo>
                <a:lnTo>
                  <a:pt x="103" y="137"/>
                </a:lnTo>
                <a:lnTo>
                  <a:pt x="91" y="138"/>
                </a:lnTo>
                <a:lnTo>
                  <a:pt x="78" y="1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Freeform 3053"/>
          <p:cNvSpPr>
            <a:spLocks noEditPoints="1"/>
          </p:cNvSpPr>
          <p:nvPr/>
        </p:nvSpPr>
        <p:spPr bwMode="auto">
          <a:xfrm>
            <a:off x="3694113" y="6734176"/>
            <a:ext cx="74613" cy="73025"/>
          </a:xfrm>
          <a:custGeom>
            <a:avLst/>
            <a:gdLst>
              <a:gd name="T0" fmla="*/ 140 w 140"/>
              <a:gd name="T1" fmla="*/ 78 h 140"/>
              <a:gd name="T2" fmla="*/ 44 w 140"/>
              <a:gd name="T3" fmla="*/ 78 h 140"/>
              <a:gd name="T4" fmla="*/ 47 w 140"/>
              <a:gd name="T5" fmla="*/ 92 h 140"/>
              <a:gd name="T6" fmla="*/ 55 w 140"/>
              <a:gd name="T7" fmla="*/ 101 h 140"/>
              <a:gd name="T8" fmla="*/ 68 w 140"/>
              <a:gd name="T9" fmla="*/ 108 h 140"/>
              <a:gd name="T10" fmla="*/ 87 w 140"/>
              <a:gd name="T11" fmla="*/ 110 h 140"/>
              <a:gd name="T12" fmla="*/ 100 w 140"/>
              <a:gd name="T13" fmla="*/ 110 h 140"/>
              <a:gd name="T14" fmla="*/ 113 w 140"/>
              <a:gd name="T15" fmla="*/ 105 h 140"/>
              <a:gd name="T16" fmla="*/ 124 w 140"/>
              <a:gd name="T17" fmla="*/ 100 h 140"/>
              <a:gd name="T18" fmla="*/ 133 w 140"/>
              <a:gd name="T19" fmla="*/ 95 h 140"/>
              <a:gd name="T20" fmla="*/ 137 w 140"/>
              <a:gd name="T21" fmla="*/ 95 h 140"/>
              <a:gd name="T22" fmla="*/ 137 w 140"/>
              <a:gd name="T23" fmla="*/ 128 h 140"/>
              <a:gd name="T24" fmla="*/ 123 w 140"/>
              <a:gd name="T25" fmla="*/ 134 h 140"/>
              <a:gd name="T26" fmla="*/ 110 w 140"/>
              <a:gd name="T27" fmla="*/ 137 h 140"/>
              <a:gd name="T28" fmla="*/ 97 w 140"/>
              <a:gd name="T29" fmla="*/ 138 h 140"/>
              <a:gd name="T30" fmla="*/ 83 w 140"/>
              <a:gd name="T31" fmla="*/ 140 h 140"/>
              <a:gd name="T32" fmla="*/ 64 w 140"/>
              <a:gd name="T33" fmla="*/ 138 h 140"/>
              <a:gd name="T34" fmla="*/ 34 w 140"/>
              <a:gd name="T35" fmla="*/ 130 h 140"/>
              <a:gd name="T36" fmla="*/ 22 w 140"/>
              <a:gd name="T37" fmla="*/ 121 h 140"/>
              <a:gd name="T38" fmla="*/ 12 w 140"/>
              <a:gd name="T39" fmla="*/ 113 h 140"/>
              <a:gd name="T40" fmla="*/ 2 w 140"/>
              <a:gd name="T41" fmla="*/ 87 h 140"/>
              <a:gd name="T42" fmla="*/ 0 w 140"/>
              <a:gd name="T43" fmla="*/ 71 h 140"/>
              <a:gd name="T44" fmla="*/ 2 w 140"/>
              <a:gd name="T45" fmla="*/ 55 h 140"/>
              <a:gd name="T46" fmla="*/ 12 w 140"/>
              <a:gd name="T47" fmla="*/ 29 h 140"/>
              <a:gd name="T48" fmla="*/ 21 w 140"/>
              <a:gd name="T49" fmla="*/ 19 h 140"/>
              <a:gd name="T50" fmla="*/ 31 w 140"/>
              <a:gd name="T51" fmla="*/ 10 h 140"/>
              <a:gd name="T52" fmla="*/ 58 w 140"/>
              <a:gd name="T53" fmla="*/ 2 h 140"/>
              <a:gd name="T54" fmla="*/ 75 w 140"/>
              <a:gd name="T55" fmla="*/ 0 h 140"/>
              <a:gd name="T56" fmla="*/ 91 w 140"/>
              <a:gd name="T57" fmla="*/ 0 h 140"/>
              <a:gd name="T58" fmla="*/ 116 w 140"/>
              <a:gd name="T59" fmla="*/ 9 h 140"/>
              <a:gd name="T60" fmla="*/ 124 w 140"/>
              <a:gd name="T61" fmla="*/ 16 h 140"/>
              <a:gd name="T62" fmla="*/ 132 w 140"/>
              <a:gd name="T63" fmla="*/ 25 h 140"/>
              <a:gd name="T64" fmla="*/ 139 w 140"/>
              <a:gd name="T65" fmla="*/ 49 h 140"/>
              <a:gd name="T66" fmla="*/ 140 w 140"/>
              <a:gd name="T67" fmla="*/ 64 h 140"/>
              <a:gd name="T68" fmla="*/ 140 w 140"/>
              <a:gd name="T69" fmla="*/ 78 h 140"/>
              <a:gd name="T70" fmla="*/ 98 w 140"/>
              <a:gd name="T71" fmla="*/ 54 h 140"/>
              <a:gd name="T72" fmla="*/ 97 w 140"/>
              <a:gd name="T73" fmla="*/ 41 h 140"/>
              <a:gd name="T74" fmla="*/ 91 w 140"/>
              <a:gd name="T75" fmla="*/ 33 h 140"/>
              <a:gd name="T76" fmla="*/ 84 w 140"/>
              <a:gd name="T77" fmla="*/ 28 h 140"/>
              <a:gd name="T78" fmla="*/ 72 w 140"/>
              <a:gd name="T79" fmla="*/ 26 h 140"/>
              <a:gd name="T80" fmla="*/ 61 w 140"/>
              <a:gd name="T81" fmla="*/ 28 h 140"/>
              <a:gd name="T82" fmla="*/ 52 w 140"/>
              <a:gd name="T83" fmla="*/ 33 h 140"/>
              <a:gd name="T84" fmla="*/ 45 w 140"/>
              <a:gd name="T85" fmla="*/ 41 h 140"/>
              <a:gd name="T86" fmla="*/ 44 w 140"/>
              <a:gd name="T87" fmla="*/ 54 h 140"/>
              <a:gd name="T88" fmla="*/ 98 w 140"/>
              <a:gd name="T89" fmla="*/ 5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0" h="140">
                <a:moveTo>
                  <a:pt x="140" y="78"/>
                </a:moveTo>
                <a:lnTo>
                  <a:pt x="44" y="78"/>
                </a:lnTo>
                <a:lnTo>
                  <a:pt x="47" y="92"/>
                </a:lnTo>
                <a:lnTo>
                  <a:pt x="55" y="101"/>
                </a:lnTo>
                <a:lnTo>
                  <a:pt x="68" y="108"/>
                </a:lnTo>
                <a:lnTo>
                  <a:pt x="87" y="110"/>
                </a:lnTo>
                <a:lnTo>
                  <a:pt x="100" y="110"/>
                </a:lnTo>
                <a:lnTo>
                  <a:pt x="113" y="105"/>
                </a:lnTo>
                <a:lnTo>
                  <a:pt x="124" y="100"/>
                </a:lnTo>
                <a:lnTo>
                  <a:pt x="133" y="95"/>
                </a:lnTo>
                <a:lnTo>
                  <a:pt x="137" y="95"/>
                </a:lnTo>
                <a:lnTo>
                  <a:pt x="137" y="128"/>
                </a:lnTo>
                <a:lnTo>
                  <a:pt x="123" y="134"/>
                </a:lnTo>
                <a:lnTo>
                  <a:pt x="110" y="137"/>
                </a:lnTo>
                <a:lnTo>
                  <a:pt x="97" y="138"/>
                </a:lnTo>
                <a:lnTo>
                  <a:pt x="83" y="140"/>
                </a:lnTo>
                <a:lnTo>
                  <a:pt x="64" y="138"/>
                </a:lnTo>
                <a:lnTo>
                  <a:pt x="34" y="130"/>
                </a:lnTo>
                <a:lnTo>
                  <a:pt x="22" y="121"/>
                </a:lnTo>
                <a:lnTo>
                  <a:pt x="12" y="113"/>
                </a:lnTo>
                <a:lnTo>
                  <a:pt x="2" y="87"/>
                </a:lnTo>
                <a:lnTo>
                  <a:pt x="0" y="71"/>
                </a:lnTo>
                <a:lnTo>
                  <a:pt x="2" y="55"/>
                </a:lnTo>
                <a:lnTo>
                  <a:pt x="12" y="29"/>
                </a:lnTo>
                <a:lnTo>
                  <a:pt x="21" y="19"/>
                </a:lnTo>
                <a:lnTo>
                  <a:pt x="31" y="10"/>
                </a:lnTo>
                <a:lnTo>
                  <a:pt x="58" y="2"/>
                </a:lnTo>
                <a:lnTo>
                  <a:pt x="75" y="0"/>
                </a:lnTo>
                <a:lnTo>
                  <a:pt x="91" y="0"/>
                </a:lnTo>
                <a:lnTo>
                  <a:pt x="116" y="9"/>
                </a:lnTo>
                <a:lnTo>
                  <a:pt x="124" y="16"/>
                </a:lnTo>
                <a:lnTo>
                  <a:pt x="132" y="25"/>
                </a:lnTo>
                <a:lnTo>
                  <a:pt x="139" y="49"/>
                </a:lnTo>
                <a:lnTo>
                  <a:pt x="140" y="64"/>
                </a:lnTo>
                <a:lnTo>
                  <a:pt x="140" y="78"/>
                </a:lnTo>
                <a:close/>
                <a:moveTo>
                  <a:pt x="98" y="54"/>
                </a:moveTo>
                <a:lnTo>
                  <a:pt x="97" y="41"/>
                </a:lnTo>
                <a:lnTo>
                  <a:pt x="91" y="33"/>
                </a:lnTo>
                <a:lnTo>
                  <a:pt x="84" y="28"/>
                </a:lnTo>
                <a:lnTo>
                  <a:pt x="72" y="26"/>
                </a:lnTo>
                <a:lnTo>
                  <a:pt x="61" y="28"/>
                </a:lnTo>
                <a:lnTo>
                  <a:pt x="52" y="33"/>
                </a:lnTo>
                <a:lnTo>
                  <a:pt x="45" y="41"/>
                </a:lnTo>
                <a:lnTo>
                  <a:pt x="44" y="54"/>
                </a:lnTo>
                <a:lnTo>
                  <a:pt x="98" y="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Freeform 3054"/>
          <p:cNvSpPr>
            <a:spLocks/>
          </p:cNvSpPr>
          <p:nvPr/>
        </p:nvSpPr>
        <p:spPr bwMode="auto">
          <a:xfrm>
            <a:off x="3775075" y="6780213"/>
            <a:ext cx="36513" cy="47625"/>
          </a:xfrm>
          <a:custGeom>
            <a:avLst/>
            <a:gdLst>
              <a:gd name="T0" fmla="*/ 69 w 69"/>
              <a:gd name="T1" fmla="*/ 0 h 90"/>
              <a:gd name="T2" fmla="*/ 27 w 69"/>
              <a:gd name="T3" fmla="*/ 90 h 90"/>
              <a:gd name="T4" fmla="*/ 0 w 69"/>
              <a:gd name="T5" fmla="*/ 90 h 90"/>
              <a:gd name="T6" fmla="*/ 25 w 69"/>
              <a:gd name="T7" fmla="*/ 0 h 90"/>
              <a:gd name="T8" fmla="*/ 69 w 69"/>
              <a:gd name="T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90">
                <a:moveTo>
                  <a:pt x="69" y="0"/>
                </a:moveTo>
                <a:lnTo>
                  <a:pt x="27" y="90"/>
                </a:lnTo>
                <a:lnTo>
                  <a:pt x="0" y="90"/>
                </a:lnTo>
                <a:lnTo>
                  <a:pt x="25" y="0"/>
                </a:lnTo>
                <a:lnTo>
                  <a:pt x="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Freeform 3055"/>
          <p:cNvSpPr>
            <a:spLocks/>
          </p:cNvSpPr>
          <p:nvPr/>
        </p:nvSpPr>
        <p:spPr bwMode="auto">
          <a:xfrm>
            <a:off x="3871913" y="6711951"/>
            <a:ext cx="73025" cy="95250"/>
          </a:xfrm>
          <a:custGeom>
            <a:avLst/>
            <a:gdLst>
              <a:gd name="T0" fmla="*/ 131 w 138"/>
              <a:gd name="T1" fmla="*/ 101 h 182"/>
              <a:gd name="T2" fmla="*/ 136 w 138"/>
              <a:gd name="T3" fmla="*/ 114 h 182"/>
              <a:gd name="T4" fmla="*/ 136 w 138"/>
              <a:gd name="T5" fmla="*/ 137 h 182"/>
              <a:gd name="T6" fmla="*/ 126 w 138"/>
              <a:gd name="T7" fmla="*/ 159 h 182"/>
              <a:gd name="T8" fmla="*/ 108 w 138"/>
              <a:gd name="T9" fmla="*/ 173 h 182"/>
              <a:gd name="T10" fmla="*/ 80 w 138"/>
              <a:gd name="T11" fmla="*/ 180 h 182"/>
              <a:gd name="T12" fmla="*/ 41 w 138"/>
              <a:gd name="T13" fmla="*/ 180 h 182"/>
              <a:gd name="T14" fmla="*/ 11 w 138"/>
              <a:gd name="T15" fmla="*/ 175 h 182"/>
              <a:gd name="T16" fmla="*/ 0 w 138"/>
              <a:gd name="T17" fmla="*/ 131 h 182"/>
              <a:gd name="T18" fmla="*/ 15 w 138"/>
              <a:gd name="T19" fmla="*/ 139 h 182"/>
              <a:gd name="T20" fmla="*/ 43 w 138"/>
              <a:gd name="T21" fmla="*/ 146 h 182"/>
              <a:gd name="T22" fmla="*/ 61 w 138"/>
              <a:gd name="T23" fmla="*/ 147 h 182"/>
              <a:gd name="T24" fmla="*/ 76 w 138"/>
              <a:gd name="T25" fmla="*/ 144 h 182"/>
              <a:gd name="T26" fmla="*/ 86 w 138"/>
              <a:gd name="T27" fmla="*/ 139 h 182"/>
              <a:gd name="T28" fmla="*/ 92 w 138"/>
              <a:gd name="T29" fmla="*/ 130 h 182"/>
              <a:gd name="T30" fmla="*/ 92 w 138"/>
              <a:gd name="T31" fmla="*/ 116 h 182"/>
              <a:gd name="T32" fmla="*/ 85 w 138"/>
              <a:gd name="T33" fmla="*/ 107 h 182"/>
              <a:gd name="T34" fmla="*/ 73 w 138"/>
              <a:gd name="T35" fmla="*/ 103 h 182"/>
              <a:gd name="T36" fmla="*/ 57 w 138"/>
              <a:gd name="T37" fmla="*/ 103 h 182"/>
              <a:gd name="T38" fmla="*/ 41 w 138"/>
              <a:gd name="T39" fmla="*/ 103 h 182"/>
              <a:gd name="T40" fmla="*/ 50 w 138"/>
              <a:gd name="T41" fmla="*/ 71 h 182"/>
              <a:gd name="T42" fmla="*/ 67 w 138"/>
              <a:gd name="T43" fmla="*/ 71 h 182"/>
              <a:gd name="T44" fmla="*/ 79 w 138"/>
              <a:gd name="T45" fmla="*/ 68 h 182"/>
              <a:gd name="T46" fmla="*/ 86 w 138"/>
              <a:gd name="T47" fmla="*/ 62 h 182"/>
              <a:gd name="T48" fmla="*/ 89 w 138"/>
              <a:gd name="T49" fmla="*/ 51 h 182"/>
              <a:gd name="T50" fmla="*/ 86 w 138"/>
              <a:gd name="T51" fmla="*/ 42 h 182"/>
              <a:gd name="T52" fmla="*/ 80 w 138"/>
              <a:gd name="T53" fmla="*/ 38 h 182"/>
              <a:gd name="T54" fmla="*/ 69 w 138"/>
              <a:gd name="T55" fmla="*/ 35 h 182"/>
              <a:gd name="T56" fmla="*/ 59 w 138"/>
              <a:gd name="T57" fmla="*/ 34 h 182"/>
              <a:gd name="T58" fmla="*/ 34 w 138"/>
              <a:gd name="T59" fmla="*/ 38 h 182"/>
              <a:gd name="T60" fmla="*/ 10 w 138"/>
              <a:gd name="T61" fmla="*/ 48 h 182"/>
              <a:gd name="T62" fmla="*/ 5 w 138"/>
              <a:gd name="T63" fmla="*/ 11 h 182"/>
              <a:gd name="T64" fmla="*/ 31 w 138"/>
              <a:gd name="T65" fmla="*/ 3 h 182"/>
              <a:gd name="T66" fmla="*/ 64 w 138"/>
              <a:gd name="T67" fmla="*/ 0 h 182"/>
              <a:gd name="T68" fmla="*/ 93 w 138"/>
              <a:gd name="T69" fmla="*/ 3 h 182"/>
              <a:gd name="T70" fmla="*/ 113 w 138"/>
              <a:gd name="T71" fmla="*/ 11 h 182"/>
              <a:gd name="T72" fmla="*/ 128 w 138"/>
              <a:gd name="T73" fmla="*/ 25 h 182"/>
              <a:gd name="T74" fmla="*/ 134 w 138"/>
              <a:gd name="T75" fmla="*/ 44 h 182"/>
              <a:gd name="T76" fmla="*/ 123 w 138"/>
              <a:gd name="T77" fmla="*/ 70 h 182"/>
              <a:gd name="T78" fmla="*/ 100 w 138"/>
              <a:gd name="T79" fmla="*/ 84 h 182"/>
              <a:gd name="T80" fmla="*/ 106 w 138"/>
              <a:gd name="T81" fmla="*/ 87 h 182"/>
              <a:gd name="T82" fmla="*/ 119 w 138"/>
              <a:gd name="T83" fmla="*/ 91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8" h="182">
                <a:moveTo>
                  <a:pt x="125" y="96"/>
                </a:moveTo>
                <a:lnTo>
                  <a:pt x="131" y="101"/>
                </a:lnTo>
                <a:lnTo>
                  <a:pt x="134" y="107"/>
                </a:lnTo>
                <a:lnTo>
                  <a:pt x="136" y="114"/>
                </a:lnTo>
                <a:lnTo>
                  <a:pt x="138" y="126"/>
                </a:lnTo>
                <a:lnTo>
                  <a:pt x="136" y="137"/>
                </a:lnTo>
                <a:lnTo>
                  <a:pt x="132" y="147"/>
                </a:lnTo>
                <a:lnTo>
                  <a:pt x="126" y="159"/>
                </a:lnTo>
                <a:lnTo>
                  <a:pt x="118" y="166"/>
                </a:lnTo>
                <a:lnTo>
                  <a:pt x="108" y="173"/>
                </a:lnTo>
                <a:lnTo>
                  <a:pt x="95" y="178"/>
                </a:lnTo>
                <a:lnTo>
                  <a:pt x="80" y="180"/>
                </a:lnTo>
                <a:lnTo>
                  <a:pt x="63" y="182"/>
                </a:lnTo>
                <a:lnTo>
                  <a:pt x="41" y="180"/>
                </a:lnTo>
                <a:lnTo>
                  <a:pt x="25" y="178"/>
                </a:lnTo>
                <a:lnTo>
                  <a:pt x="11" y="175"/>
                </a:lnTo>
                <a:lnTo>
                  <a:pt x="0" y="170"/>
                </a:lnTo>
                <a:lnTo>
                  <a:pt x="0" y="131"/>
                </a:lnTo>
                <a:lnTo>
                  <a:pt x="4" y="131"/>
                </a:lnTo>
                <a:lnTo>
                  <a:pt x="15" y="139"/>
                </a:lnTo>
                <a:lnTo>
                  <a:pt x="28" y="143"/>
                </a:lnTo>
                <a:lnTo>
                  <a:pt x="43" y="146"/>
                </a:lnTo>
                <a:lnTo>
                  <a:pt x="54" y="147"/>
                </a:lnTo>
                <a:lnTo>
                  <a:pt x="61" y="147"/>
                </a:lnTo>
                <a:lnTo>
                  <a:pt x="69" y="146"/>
                </a:lnTo>
                <a:lnTo>
                  <a:pt x="76" y="144"/>
                </a:lnTo>
                <a:lnTo>
                  <a:pt x="83" y="142"/>
                </a:lnTo>
                <a:lnTo>
                  <a:pt x="86" y="139"/>
                </a:lnTo>
                <a:lnTo>
                  <a:pt x="89" y="134"/>
                </a:lnTo>
                <a:lnTo>
                  <a:pt x="92" y="130"/>
                </a:lnTo>
                <a:lnTo>
                  <a:pt x="92" y="121"/>
                </a:lnTo>
                <a:lnTo>
                  <a:pt x="92" y="116"/>
                </a:lnTo>
                <a:lnTo>
                  <a:pt x="89" y="110"/>
                </a:lnTo>
                <a:lnTo>
                  <a:pt x="85" y="107"/>
                </a:lnTo>
                <a:lnTo>
                  <a:pt x="79" y="104"/>
                </a:lnTo>
                <a:lnTo>
                  <a:pt x="73" y="103"/>
                </a:lnTo>
                <a:lnTo>
                  <a:pt x="66" y="103"/>
                </a:lnTo>
                <a:lnTo>
                  <a:pt x="57" y="103"/>
                </a:lnTo>
                <a:lnTo>
                  <a:pt x="50" y="103"/>
                </a:lnTo>
                <a:lnTo>
                  <a:pt x="41" y="103"/>
                </a:lnTo>
                <a:lnTo>
                  <a:pt x="41" y="71"/>
                </a:lnTo>
                <a:lnTo>
                  <a:pt x="50" y="71"/>
                </a:lnTo>
                <a:lnTo>
                  <a:pt x="60" y="71"/>
                </a:lnTo>
                <a:lnTo>
                  <a:pt x="67" y="71"/>
                </a:lnTo>
                <a:lnTo>
                  <a:pt x="73" y="70"/>
                </a:lnTo>
                <a:lnTo>
                  <a:pt x="79" y="68"/>
                </a:lnTo>
                <a:lnTo>
                  <a:pt x="83" y="65"/>
                </a:lnTo>
                <a:lnTo>
                  <a:pt x="86" y="62"/>
                </a:lnTo>
                <a:lnTo>
                  <a:pt x="89" y="58"/>
                </a:lnTo>
                <a:lnTo>
                  <a:pt x="89" y="51"/>
                </a:lnTo>
                <a:lnTo>
                  <a:pt x="89" y="47"/>
                </a:lnTo>
                <a:lnTo>
                  <a:pt x="86" y="42"/>
                </a:lnTo>
                <a:lnTo>
                  <a:pt x="83" y="39"/>
                </a:lnTo>
                <a:lnTo>
                  <a:pt x="80" y="38"/>
                </a:lnTo>
                <a:lnTo>
                  <a:pt x="74" y="35"/>
                </a:lnTo>
                <a:lnTo>
                  <a:pt x="69" y="35"/>
                </a:lnTo>
                <a:lnTo>
                  <a:pt x="63" y="34"/>
                </a:lnTo>
                <a:lnTo>
                  <a:pt x="59" y="34"/>
                </a:lnTo>
                <a:lnTo>
                  <a:pt x="47" y="35"/>
                </a:lnTo>
                <a:lnTo>
                  <a:pt x="34" y="38"/>
                </a:lnTo>
                <a:lnTo>
                  <a:pt x="21" y="42"/>
                </a:lnTo>
                <a:lnTo>
                  <a:pt x="10" y="48"/>
                </a:lnTo>
                <a:lnTo>
                  <a:pt x="5" y="48"/>
                </a:lnTo>
                <a:lnTo>
                  <a:pt x="5" y="11"/>
                </a:lnTo>
                <a:lnTo>
                  <a:pt x="15" y="8"/>
                </a:lnTo>
                <a:lnTo>
                  <a:pt x="31" y="3"/>
                </a:lnTo>
                <a:lnTo>
                  <a:pt x="47" y="0"/>
                </a:lnTo>
                <a:lnTo>
                  <a:pt x="64" y="0"/>
                </a:lnTo>
                <a:lnTo>
                  <a:pt x="80" y="0"/>
                </a:lnTo>
                <a:lnTo>
                  <a:pt x="93" y="3"/>
                </a:lnTo>
                <a:lnTo>
                  <a:pt x="105" y="6"/>
                </a:lnTo>
                <a:lnTo>
                  <a:pt x="113" y="11"/>
                </a:lnTo>
                <a:lnTo>
                  <a:pt x="123" y="16"/>
                </a:lnTo>
                <a:lnTo>
                  <a:pt x="128" y="25"/>
                </a:lnTo>
                <a:lnTo>
                  <a:pt x="132" y="34"/>
                </a:lnTo>
                <a:lnTo>
                  <a:pt x="134" y="44"/>
                </a:lnTo>
                <a:lnTo>
                  <a:pt x="132" y="58"/>
                </a:lnTo>
                <a:lnTo>
                  <a:pt x="123" y="70"/>
                </a:lnTo>
                <a:lnTo>
                  <a:pt x="113" y="80"/>
                </a:lnTo>
                <a:lnTo>
                  <a:pt x="100" y="84"/>
                </a:lnTo>
                <a:lnTo>
                  <a:pt x="100" y="85"/>
                </a:lnTo>
                <a:lnTo>
                  <a:pt x="106" y="87"/>
                </a:lnTo>
                <a:lnTo>
                  <a:pt x="113" y="88"/>
                </a:lnTo>
                <a:lnTo>
                  <a:pt x="119" y="91"/>
                </a:lnTo>
                <a:lnTo>
                  <a:pt x="125" y="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" name="Freeform 3056"/>
          <p:cNvSpPr>
            <a:spLocks/>
          </p:cNvSpPr>
          <p:nvPr/>
        </p:nvSpPr>
        <p:spPr bwMode="auto">
          <a:xfrm>
            <a:off x="3962400" y="6711951"/>
            <a:ext cx="71438" cy="95250"/>
          </a:xfrm>
          <a:custGeom>
            <a:avLst/>
            <a:gdLst>
              <a:gd name="T0" fmla="*/ 130 w 137"/>
              <a:gd name="T1" fmla="*/ 101 h 182"/>
              <a:gd name="T2" fmla="*/ 137 w 137"/>
              <a:gd name="T3" fmla="*/ 114 h 182"/>
              <a:gd name="T4" fmla="*/ 137 w 137"/>
              <a:gd name="T5" fmla="*/ 137 h 182"/>
              <a:gd name="T6" fmla="*/ 127 w 137"/>
              <a:gd name="T7" fmla="*/ 159 h 182"/>
              <a:gd name="T8" fmla="*/ 107 w 137"/>
              <a:gd name="T9" fmla="*/ 173 h 182"/>
              <a:gd name="T10" fmla="*/ 81 w 137"/>
              <a:gd name="T11" fmla="*/ 180 h 182"/>
              <a:gd name="T12" fmla="*/ 42 w 137"/>
              <a:gd name="T13" fmla="*/ 180 h 182"/>
              <a:gd name="T14" fmla="*/ 10 w 137"/>
              <a:gd name="T15" fmla="*/ 175 h 182"/>
              <a:gd name="T16" fmla="*/ 0 w 137"/>
              <a:gd name="T17" fmla="*/ 131 h 182"/>
              <a:gd name="T18" fmla="*/ 14 w 137"/>
              <a:gd name="T19" fmla="*/ 139 h 182"/>
              <a:gd name="T20" fmla="*/ 42 w 137"/>
              <a:gd name="T21" fmla="*/ 146 h 182"/>
              <a:gd name="T22" fmla="*/ 60 w 137"/>
              <a:gd name="T23" fmla="*/ 147 h 182"/>
              <a:gd name="T24" fmla="*/ 76 w 137"/>
              <a:gd name="T25" fmla="*/ 144 h 182"/>
              <a:gd name="T26" fmla="*/ 86 w 137"/>
              <a:gd name="T27" fmla="*/ 139 h 182"/>
              <a:gd name="T28" fmla="*/ 91 w 137"/>
              <a:gd name="T29" fmla="*/ 130 h 182"/>
              <a:gd name="T30" fmla="*/ 91 w 137"/>
              <a:gd name="T31" fmla="*/ 116 h 182"/>
              <a:gd name="T32" fmla="*/ 83 w 137"/>
              <a:gd name="T33" fmla="*/ 107 h 182"/>
              <a:gd name="T34" fmla="*/ 72 w 137"/>
              <a:gd name="T35" fmla="*/ 103 h 182"/>
              <a:gd name="T36" fmla="*/ 58 w 137"/>
              <a:gd name="T37" fmla="*/ 103 h 182"/>
              <a:gd name="T38" fmla="*/ 40 w 137"/>
              <a:gd name="T39" fmla="*/ 103 h 182"/>
              <a:gd name="T40" fmla="*/ 50 w 137"/>
              <a:gd name="T41" fmla="*/ 71 h 182"/>
              <a:gd name="T42" fmla="*/ 66 w 137"/>
              <a:gd name="T43" fmla="*/ 71 h 182"/>
              <a:gd name="T44" fmla="*/ 78 w 137"/>
              <a:gd name="T45" fmla="*/ 68 h 182"/>
              <a:gd name="T46" fmla="*/ 86 w 137"/>
              <a:gd name="T47" fmla="*/ 62 h 182"/>
              <a:gd name="T48" fmla="*/ 89 w 137"/>
              <a:gd name="T49" fmla="*/ 51 h 182"/>
              <a:gd name="T50" fmla="*/ 86 w 137"/>
              <a:gd name="T51" fmla="*/ 42 h 182"/>
              <a:gd name="T52" fmla="*/ 79 w 137"/>
              <a:gd name="T53" fmla="*/ 38 h 182"/>
              <a:gd name="T54" fmla="*/ 69 w 137"/>
              <a:gd name="T55" fmla="*/ 35 h 182"/>
              <a:gd name="T56" fmla="*/ 58 w 137"/>
              <a:gd name="T57" fmla="*/ 34 h 182"/>
              <a:gd name="T58" fmla="*/ 35 w 137"/>
              <a:gd name="T59" fmla="*/ 38 h 182"/>
              <a:gd name="T60" fmla="*/ 9 w 137"/>
              <a:gd name="T61" fmla="*/ 48 h 182"/>
              <a:gd name="T62" fmla="*/ 4 w 137"/>
              <a:gd name="T63" fmla="*/ 11 h 182"/>
              <a:gd name="T64" fmla="*/ 30 w 137"/>
              <a:gd name="T65" fmla="*/ 3 h 182"/>
              <a:gd name="T66" fmla="*/ 65 w 137"/>
              <a:gd name="T67" fmla="*/ 0 h 182"/>
              <a:gd name="T68" fmla="*/ 94 w 137"/>
              <a:gd name="T69" fmla="*/ 3 h 182"/>
              <a:gd name="T70" fmla="*/ 114 w 137"/>
              <a:gd name="T71" fmla="*/ 11 h 182"/>
              <a:gd name="T72" fmla="*/ 128 w 137"/>
              <a:gd name="T73" fmla="*/ 25 h 182"/>
              <a:gd name="T74" fmla="*/ 132 w 137"/>
              <a:gd name="T75" fmla="*/ 44 h 182"/>
              <a:gd name="T76" fmla="*/ 124 w 137"/>
              <a:gd name="T77" fmla="*/ 70 h 182"/>
              <a:gd name="T78" fmla="*/ 99 w 137"/>
              <a:gd name="T79" fmla="*/ 84 h 182"/>
              <a:gd name="T80" fmla="*/ 107 w 137"/>
              <a:gd name="T81" fmla="*/ 87 h 182"/>
              <a:gd name="T82" fmla="*/ 119 w 137"/>
              <a:gd name="T83" fmla="*/ 91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7" h="182">
                <a:moveTo>
                  <a:pt x="125" y="96"/>
                </a:moveTo>
                <a:lnTo>
                  <a:pt x="130" y="101"/>
                </a:lnTo>
                <a:lnTo>
                  <a:pt x="134" y="107"/>
                </a:lnTo>
                <a:lnTo>
                  <a:pt x="137" y="114"/>
                </a:lnTo>
                <a:lnTo>
                  <a:pt x="137" y="126"/>
                </a:lnTo>
                <a:lnTo>
                  <a:pt x="137" y="137"/>
                </a:lnTo>
                <a:lnTo>
                  <a:pt x="132" y="147"/>
                </a:lnTo>
                <a:lnTo>
                  <a:pt x="127" y="159"/>
                </a:lnTo>
                <a:lnTo>
                  <a:pt x="118" y="166"/>
                </a:lnTo>
                <a:lnTo>
                  <a:pt x="107" y="173"/>
                </a:lnTo>
                <a:lnTo>
                  <a:pt x="94" y="178"/>
                </a:lnTo>
                <a:lnTo>
                  <a:pt x="81" y="180"/>
                </a:lnTo>
                <a:lnTo>
                  <a:pt x="62" y="182"/>
                </a:lnTo>
                <a:lnTo>
                  <a:pt x="42" y="180"/>
                </a:lnTo>
                <a:lnTo>
                  <a:pt x="24" y="178"/>
                </a:lnTo>
                <a:lnTo>
                  <a:pt x="10" y="175"/>
                </a:lnTo>
                <a:lnTo>
                  <a:pt x="0" y="170"/>
                </a:lnTo>
                <a:lnTo>
                  <a:pt x="0" y="131"/>
                </a:lnTo>
                <a:lnTo>
                  <a:pt x="4" y="131"/>
                </a:lnTo>
                <a:lnTo>
                  <a:pt x="14" y="139"/>
                </a:lnTo>
                <a:lnTo>
                  <a:pt x="29" y="143"/>
                </a:lnTo>
                <a:lnTo>
                  <a:pt x="42" y="146"/>
                </a:lnTo>
                <a:lnTo>
                  <a:pt x="53" y="147"/>
                </a:lnTo>
                <a:lnTo>
                  <a:pt x="60" y="147"/>
                </a:lnTo>
                <a:lnTo>
                  <a:pt x="69" y="146"/>
                </a:lnTo>
                <a:lnTo>
                  <a:pt x="76" y="144"/>
                </a:lnTo>
                <a:lnTo>
                  <a:pt x="82" y="142"/>
                </a:lnTo>
                <a:lnTo>
                  <a:pt x="86" y="139"/>
                </a:lnTo>
                <a:lnTo>
                  <a:pt x="89" y="134"/>
                </a:lnTo>
                <a:lnTo>
                  <a:pt x="91" y="130"/>
                </a:lnTo>
                <a:lnTo>
                  <a:pt x="92" y="121"/>
                </a:lnTo>
                <a:lnTo>
                  <a:pt x="91" y="116"/>
                </a:lnTo>
                <a:lnTo>
                  <a:pt x="88" y="110"/>
                </a:lnTo>
                <a:lnTo>
                  <a:pt x="83" y="107"/>
                </a:lnTo>
                <a:lnTo>
                  <a:pt x="79" y="104"/>
                </a:lnTo>
                <a:lnTo>
                  <a:pt x="72" y="103"/>
                </a:lnTo>
                <a:lnTo>
                  <a:pt x="65" y="103"/>
                </a:lnTo>
                <a:lnTo>
                  <a:pt x="58" y="103"/>
                </a:lnTo>
                <a:lnTo>
                  <a:pt x="50" y="103"/>
                </a:lnTo>
                <a:lnTo>
                  <a:pt x="40" y="103"/>
                </a:lnTo>
                <a:lnTo>
                  <a:pt x="40" y="71"/>
                </a:lnTo>
                <a:lnTo>
                  <a:pt x="50" y="71"/>
                </a:lnTo>
                <a:lnTo>
                  <a:pt x="59" y="71"/>
                </a:lnTo>
                <a:lnTo>
                  <a:pt x="66" y="71"/>
                </a:lnTo>
                <a:lnTo>
                  <a:pt x="73" y="70"/>
                </a:lnTo>
                <a:lnTo>
                  <a:pt x="78" y="68"/>
                </a:lnTo>
                <a:lnTo>
                  <a:pt x="83" y="65"/>
                </a:lnTo>
                <a:lnTo>
                  <a:pt x="86" y="62"/>
                </a:lnTo>
                <a:lnTo>
                  <a:pt x="88" y="58"/>
                </a:lnTo>
                <a:lnTo>
                  <a:pt x="89" y="51"/>
                </a:lnTo>
                <a:lnTo>
                  <a:pt x="88" y="47"/>
                </a:lnTo>
                <a:lnTo>
                  <a:pt x="86" y="42"/>
                </a:lnTo>
                <a:lnTo>
                  <a:pt x="83" y="39"/>
                </a:lnTo>
                <a:lnTo>
                  <a:pt x="79" y="38"/>
                </a:lnTo>
                <a:lnTo>
                  <a:pt x="75" y="35"/>
                </a:lnTo>
                <a:lnTo>
                  <a:pt x="69" y="35"/>
                </a:lnTo>
                <a:lnTo>
                  <a:pt x="62" y="34"/>
                </a:lnTo>
                <a:lnTo>
                  <a:pt x="58" y="34"/>
                </a:lnTo>
                <a:lnTo>
                  <a:pt x="46" y="35"/>
                </a:lnTo>
                <a:lnTo>
                  <a:pt x="35" y="38"/>
                </a:lnTo>
                <a:lnTo>
                  <a:pt x="22" y="42"/>
                </a:lnTo>
                <a:lnTo>
                  <a:pt x="9" y="48"/>
                </a:lnTo>
                <a:lnTo>
                  <a:pt x="4" y="48"/>
                </a:lnTo>
                <a:lnTo>
                  <a:pt x="4" y="11"/>
                </a:lnTo>
                <a:lnTo>
                  <a:pt x="16" y="8"/>
                </a:lnTo>
                <a:lnTo>
                  <a:pt x="30" y="3"/>
                </a:lnTo>
                <a:lnTo>
                  <a:pt x="47" y="0"/>
                </a:lnTo>
                <a:lnTo>
                  <a:pt x="65" y="0"/>
                </a:lnTo>
                <a:lnTo>
                  <a:pt x="81" y="0"/>
                </a:lnTo>
                <a:lnTo>
                  <a:pt x="94" y="3"/>
                </a:lnTo>
                <a:lnTo>
                  <a:pt x="105" y="6"/>
                </a:lnTo>
                <a:lnTo>
                  <a:pt x="114" y="11"/>
                </a:lnTo>
                <a:lnTo>
                  <a:pt x="122" y="16"/>
                </a:lnTo>
                <a:lnTo>
                  <a:pt x="128" y="25"/>
                </a:lnTo>
                <a:lnTo>
                  <a:pt x="132" y="34"/>
                </a:lnTo>
                <a:lnTo>
                  <a:pt x="132" y="44"/>
                </a:lnTo>
                <a:lnTo>
                  <a:pt x="131" y="58"/>
                </a:lnTo>
                <a:lnTo>
                  <a:pt x="124" y="70"/>
                </a:lnTo>
                <a:lnTo>
                  <a:pt x="114" y="80"/>
                </a:lnTo>
                <a:lnTo>
                  <a:pt x="99" y="84"/>
                </a:lnTo>
                <a:lnTo>
                  <a:pt x="99" y="85"/>
                </a:lnTo>
                <a:lnTo>
                  <a:pt x="107" y="87"/>
                </a:lnTo>
                <a:lnTo>
                  <a:pt x="112" y="88"/>
                </a:lnTo>
                <a:lnTo>
                  <a:pt x="119" y="91"/>
                </a:lnTo>
                <a:lnTo>
                  <a:pt x="125" y="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Freeform 3057"/>
          <p:cNvSpPr>
            <a:spLocks/>
          </p:cNvSpPr>
          <p:nvPr/>
        </p:nvSpPr>
        <p:spPr bwMode="auto">
          <a:xfrm>
            <a:off x="4054475" y="6711951"/>
            <a:ext cx="73025" cy="93663"/>
          </a:xfrm>
          <a:custGeom>
            <a:avLst/>
            <a:gdLst>
              <a:gd name="T0" fmla="*/ 136 w 136"/>
              <a:gd name="T1" fmla="*/ 178 h 178"/>
              <a:gd name="T2" fmla="*/ 0 w 136"/>
              <a:gd name="T3" fmla="*/ 178 h 178"/>
              <a:gd name="T4" fmla="*/ 0 w 136"/>
              <a:gd name="T5" fmla="*/ 149 h 178"/>
              <a:gd name="T6" fmla="*/ 15 w 136"/>
              <a:gd name="T7" fmla="*/ 137 h 178"/>
              <a:gd name="T8" fmla="*/ 31 w 136"/>
              <a:gd name="T9" fmla="*/ 124 h 178"/>
              <a:gd name="T10" fmla="*/ 46 w 136"/>
              <a:gd name="T11" fmla="*/ 113 h 178"/>
              <a:gd name="T12" fmla="*/ 56 w 136"/>
              <a:gd name="T13" fmla="*/ 103 h 178"/>
              <a:gd name="T14" fmla="*/ 69 w 136"/>
              <a:gd name="T15" fmla="*/ 90 h 178"/>
              <a:gd name="T16" fmla="*/ 76 w 136"/>
              <a:gd name="T17" fmla="*/ 80 h 178"/>
              <a:gd name="T18" fmla="*/ 82 w 136"/>
              <a:gd name="T19" fmla="*/ 68 h 178"/>
              <a:gd name="T20" fmla="*/ 82 w 136"/>
              <a:gd name="T21" fmla="*/ 60 h 178"/>
              <a:gd name="T22" fmla="*/ 82 w 136"/>
              <a:gd name="T23" fmla="*/ 48 h 178"/>
              <a:gd name="T24" fmla="*/ 75 w 136"/>
              <a:gd name="T25" fmla="*/ 41 h 178"/>
              <a:gd name="T26" fmla="*/ 66 w 136"/>
              <a:gd name="T27" fmla="*/ 35 h 178"/>
              <a:gd name="T28" fmla="*/ 53 w 136"/>
              <a:gd name="T29" fmla="*/ 34 h 178"/>
              <a:gd name="T30" fmla="*/ 41 w 136"/>
              <a:gd name="T31" fmla="*/ 35 h 178"/>
              <a:gd name="T32" fmla="*/ 30 w 136"/>
              <a:gd name="T33" fmla="*/ 38 h 178"/>
              <a:gd name="T34" fmla="*/ 18 w 136"/>
              <a:gd name="T35" fmla="*/ 44 h 178"/>
              <a:gd name="T36" fmla="*/ 8 w 136"/>
              <a:gd name="T37" fmla="*/ 49 h 178"/>
              <a:gd name="T38" fmla="*/ 4 w 136"/>
              <a:gd name="T39" fmla="*/ 49 h 178"/>
              <a:gd name="T40" fmla="*/ 4 w 136"/>
              <a:gd name="T41" fmla="*/ 11 h 178"/>
              <a:gd name="T42" fmla="*/ 14 w 136"/>
              <a:gd name="T43" fmla="*/ 8 h 178"/>
              <a:gd name="T44" fmla="*/ 28 w 136"/>
              <a:gd name="T45" fmla="*/ 3 h 178"/>
              <a:gd name="T46" fmla="*/ 44 w 136"/>
              <a:gd name="T47" fmla="*/ 0 h 178"/>
              <a:gd name="T48" fmla="*/ 62 w 136"/>
              <a:gd name="T49" fmla="*/ 0 h 178"/>
              <a:gd name="T50" fmla="*/ 77 w 136"/>
              <a:gd name="T51" fmla="*/ 0 h 178"/>
              <a:gd name="T52" fmla="*/ 102 w 136"/>
              <a:gd name="T53" fmla="*/ 8 h 178"/>
              <a:gd name="T54" fmla="*/ 111 w 136"/>
              <a:gd name="T55" fmla="*/ 13 h 178"/>
              <a:gd name="T56" fmla="*/ 119 w 136"/>
              <a:gd name="T57" fmla="*/ 21 h 178"/>
              <a:gd name="T58" fmla="*/ 128 w 136"/>
              <a:gd name="T59" fmla="*/ 41 h 178"/>
              <a:gd name="T60" fmla="*/ 128 w 136"/>
              <a:gd name="T61" fmla="*/ 52 h 178"/>
              <a:gd name="T62" fmla="*/ 126 w 136"/>
              <a:gd name="T63" fmla="*/ 70 h 178"/>
              <a:gd name="T64" fmla="*/ 121 w 136"/>
              <a:gd name="T65" fmla="*/ 84 h 178"/>
              <a:gd name="T66" fmla="*/ 111 w 136"/>
              <a:gd name="T67" fmla="*/ 100 h 178"/>
              <a:gd name="T68" fmla="*/ 95 w 136"/>
              <a:gd name="T69" fmla="*/ 114 h 178"/>
              <a:gd name="T70" fmla="*/ 85 w 136"/>
              <a:gd name="T71" fmla="*/ 124 h 178"/>
              <a:gd name="T72" fmla="*/ 73 w 136"/>
              <a:gd name="T73" fmla="*/ 133 h 178"/>
              <a:gd name="T74" fmla="*/ 63 w 136"/>
              <a:gd name="T75" fmla="*/ 140 h 178"/>
              <a:gd name="T76" fmla="*/ 59 w 136"/>
              <a:gd name="T77" fmla="*/ 144 h 178"/>
              <a:gd name="T78" fmla="*/ 136 w 136"/>
              <a:gd name="T79" fmla="*/ 144 h 178"/>
              <a:gd name="T80" fmla="*/ 136 w 136"/>
              <a:gd name="T81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6" h="178">
                <a:moveTo>
                  <a:pt x="136" y="178"/>
                </a:moveTo>
                <a:lnTo>
                  <a:pt x="0" y="178"/>
                </a:lnTo>
                <a:lnTo>
                  <a:pt x="0" y="149"/>
                </a:lnTo>
                <a:lnTo>
                  <a:pt x="15" y="137"/>
                </a:lnTo>
                <a:lnTo>
                  <a:pt x="31" y="124"/>
                </a:lnTo>
                <a:lnTo>
                  <a:pt x="46" y="113"/>
                </a:lnTo>
                <a:lnTo>
                  <a:pt x="56" y="103"/>
                </a:lnTo>
                <a:lnTo>
                  <a:pt x="69" y="90"/>
                </a:lnTo>
                <a:lnTo>
                  <a:pt x="76" y="80"/>
                </a:lnTo>
                <a:lnTo>
                  <a:pt x="82" y="68"/>
                </a:lnTo>
                <a:lnTo>
                  <a:pt x="82" y="60"/>
                </a:lnTo>
                <a:lnTo>
                  <a:pt x="82" y="48"/>
                </a:lnTo>
                <a:lnTo>
                  <a:pt x="75" y="41"/>
                </a:lnTo>
                <a:lnTo>
                  <a:pt x="66" y="35"/>
                </a:lnTo>
                <a:lnTo>
                  <a:pt x="53" y="34"/>
                </a:lnTo>
                <a:lnTo>
                  <a:pt x="41" y="35"/>
                </a:lnTo>
                <a:lnTo>
                  <a:pt x="30" y="38"/>
                </a:lnTo>
                <a:lnTo>
                  <a:pt x="18" y="44"/>
                </a:lnTo>
                <a:lnTo>
                  <a:pt x="8" y="49"/>
                </a:lnTo>
                <a:lnTo>
                  <a:pt x="4" y="49"/>
                </a:lnTo>
                <a:lnTo>
                  <a:pt x="4" y="11"/>
                </a:lnTo>
                <a:lnTo>
                  <a:pt x="14" y="8"/>
                </a:lnTo>
                <a:lnTo>
                  <a:pt x="28" y="3"/>
                </a:lnTo>
                <a:lnTo>
                  <a:pt x="44" y="0"/>
                </a:lnTo>
                <a:lnTo>
                  <a:pt x="62" y="0"/>
                </a:lnTo>
                <a:lnTo>
                  <a:pt x="77" y="0"/>
                </a:lnTo>
                <a:lnTo>
                  <a:pt x="102" y="8"/>
                </a:lnTo>
                <a:lnTo>
                  <a:pt x="111" y="13"/>
                </a:lnTo>
                <a:lnTo>
                  <a:pt x="119" y="21"/>
                </a:lnTo>
                <a:lnTo>
                  <a:pt x="128" y="41"/>
                </a:lnTo>
                <a:lnTo>
                  <a:pt x="128" y="52"/>
                </a:lnTo>
                <a:lnTo>
                  <a:pt x="126" y="70"/>
                </a:lnTo>
                <a:lnTo>
                  <a:pt x="121" y="84"/>
                </a:lnTo>
                <a:lnTo>
                  <a:pt x="111" y="100"/>
                </a:lnTo>
                <a:lnTo>
                  <a:pt x="95" y="114"/>
                </a:lnTo>
                <a:lnTo>
                  <a:pt x="85" y="124"/>
                </a:lnTo>
                <a:lnTo>
                  <a:pt x="73" y="133"/>
                </a:lnTo>
                <a:lnTo>
                  <a:pt x="63" y="140"/>
                </a:lnTo>
                <a:lnTo>
                  <a:pt x="59" y="144"/>
                </a:lnTo>
                <a:lnTo>
                  <a:pt x="136" y="144"/>
                </a:lnTo>
                <a:lnTo>
                  <a:pt x="136" y="1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Freeform 3058"/>
          <p:cNvSpPr>
            <a:spLocks/>
          </p:cNvSpPr>
          <p:nvPr/>
        </p:nvSpPr>
        <p:spPr bwMode="auto">
          <a:xfrm>
            <a:off x="4189413" y="6708776"/>
            <a:ext cx="46038" cy="122238"/>
          </a:xfrm>
          <a:custGeom>
            <a:avLst/>
            <a:gdLst>
              <a:gd name="T0" fmla="*/ 88 w 88"/>
              <a:gd name="T1" fmla="*/ 230 h 230"/>
              <a:gd name="T2" fmla="*/ 45 w 88"/>
              <a:gd name="T3" fmla="*/ 230 h 230"/>
              <a:gd name="T4" fmla="*/ 23 w 88"/>
              <a:gd name="T5" fmla="*/ 203 h 230"/>
              <a:gd name="T6" fmla="*/ 10 w 88"/>
              <a:gd name="T7" fmla="*/ 176 h 230"/>
              <a:gd name="T8" fmla="*/ 2 w 88"/>
              <a:gd name="T9" fmla="*/ 147 h 230"/>
              <a:gd name="T10" fmla="*/ 0 w 88"/>
              <a:gd name="T11" fmla="*/ 115 h 230"/>
              <a:gd name="T12" fmla="*/ 2 w 88"/>
              <a:gd name="T13" fmla="*/ 82 h 230"/>
              <a:gd name="T14" fmla="*/ 10 w 88"/>
              <a:gd name="T15" fmla="*/ 53 h 230"/>
              <a:gd name="T16" fmla="*/ 23 w 88"/>
              <a:gd name="T17" fmla="*/ 26 h 230"/>
              <a:gd name="T18" fmla="*/ 45 w 88"/>
              <a:gd name="T19" fmla="*/ 0 h 230"/>
              <a:gd name="T20" fmla="*/ 88 w 88"/>
              <a:gd name="T21" fmla="*/ 0 h 230"/>
              <a:gd name="T22" fmla="*/ 88 w 88"/>
              <a:gd name="T23" fmla="*/ 3 h 230"/>
              <a:gd name="T24" fmla="*/ 79 w 88"/>
              <a:gd name="T25" fmla="*/ 12 h 230"/>
              <a:gd name="T26" fmla="*/ 71 w 88"/>
              <a:gd name="T27" fmla="*/ 22 h 230"/>
              <a:gd name="T28" fmla="*/ 62 w 88"/>
              <a:gd name="T29" fmla="*/ 33 h 230"/>
              <a:gd name="T30" fmla="*/ 55 w 88"/>
              <a:gd name="T31" fmla="*/ 48 h 230"/>
              <a:gd name="T32" fmla="*/ 48 w 88"/>
              <a:gd name="T33" fmla="*/ 62 h 230"/>
              <a:gd name="T34" fmla="*/ 43 w 88"/>
              <a:gd name="T35" fmla="*/ 79 h 230"/>
              <a:gd name="T36" fmla="*/ 39 w 88"/>
              <a:gd name="T37" fmla="*/ 97 h 230"/>
              <a:gd name="T38" fmla="*/ 39 w 88"/>
              <a:gd name="T39" fmla="*/ 115 h 230"/>
              <a:gd name="T40" fmla="*/ 39 w 88"/>
              <a:gd name="T41" fmla="*/ 134 h 230"/>
              <a:gd name="T42" fmla="*/ 43 w 88"/>
              <a:gd name="T43" fmla="*/ 151 h 230"/>
              <a:gd name="T44" fmla="*/ 48 w 88"/>
              <a:gd name="T45" fmla="*/ 167 h 230"/>
              <a:gd name="T46" fmla="*/ 55 w 88"/>
              <a:gd name="T47" fmla="*/ 182 h 230"/>
              <a:gd name="T48" fmla="*/ 62 w 88"/>
              <a:gd name="T49" fmla="*/ 196 h 230"/>
              <a:gd name="T50" fmla="*/ 71 w 88"/>
              <a:gd name="T51" fmla="*/ 207 h 230"/>
              <a:gd name="T52" fmla="*/ 79 w 88"/>
              <a:gd name="T53" fmla="*/ 218 h 230"/>
              <a:gd name="T54" fmla="*/ 88 w 88"/>
              <a:gd name="T55" fmla="*/ 226 h 230"/>
              <a:gd name="T56" fmla="*/ 88 w 88"/>
              <a:gd name="T57" fmla="*/ 23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8" h="230">
                <a:moveTo>
                  <a:pt x="88" y="230"/>
                </a:moveTo>
                <a:lnTo>
                  <a:pt x="45" y="230"/>
                </a:lnTo>
                <a:lnTo>
                  <a:pt x="23" y="203"/>
                </a:lnTo>
                <a:lnTo>
                  <a:pt x="10" y="176"/>
                </a:lnTo>
                <a:lnTo>
                  <a:pt x="2" y="147"/>
                </a:lnTo>
                <a:lnTo>
                  <a:pt x="0" y="115"/>
                </a:lnTo>
                <a:lnTo>
                  <a:pt x="2" y="82"/>
                </a:lnTo>
                <a:lnTo>
                  <a:pt x="10" y="53"/>
                </a:lnTo>
                <a:lnTo>
                  <a:pt x="23" y="26"/>
                </a:lnTo>
                <a:lnTo>
                  <a:pt x="45" y="0"/>
                </a:lnTo>
                <a:lnTo>
                  <a:pt x="88" y="0"/>
                </a:lnTo>
                <a:lnTo>
                  <a:pt x="88" y="3"/>
                </a:lnTo>
                <a:lnTo>
                  <a:pt x="79" y="12"/>
                </a:lnTo>
                <a:lnTo>
                  <a:pt x="71" y="22"/>
                </a:lnTo>
                <a:lnTo>
                  <a:pt x="62" y="33"/>
                </a:lnTo>
                <a:lnTo>
                  <a:pt x="55" y="48"/>
                </a:lnTo>
                <a:lnTo>
                  <a:pt x="48" y="62"/>
                </a:lnTo>
                <a:lnTo>
                  <a:pt x="43" y="79"/>
                </a:lnTo>
                <a:lnTo>
                  <a:pt x="39" y="97"/>
                </a:lnTo>
                <a:lnTo>
                  <a:pt x="39" y="115"/>
                </a:lnTo>
                <a:lnTo>
                  <a:pt x="39" y="134"/>
                </a:lnTo>
                <a:lnTo>
                  <a:pt x="43" y="151"/>
                </a:lnTo>
                <a:lnTo>
                  <a:pt x="48" y="167"/>
                </a:lnTo>
                <a:lnTo>
                  <a:pt x="55" y="182"/>
                </a:lnTo>
                <a:lnTo>
                  <a:pt x="62" y="196"/>
                </a:lnTo>
                <a:lnTo>
                  <a:pt x="71" y="207"/>
                </a:lnTo>
                <a:lnTo>
                  <a:pt x="79" y="218"/>
                </a:lnTo>
                <a:lnTo>
                  <a:pt x="88" y="226"/>
                </a:lnTo>
                <a:lnTo>
                  <a:pt x="88" y="2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" name="Freeform 3059"/>
          <p:cNvSpPr>
            <a:spLocks noEditPoints="1"/>
          </p:cNvSpPr>
          <p:nvPr/>
        </p:nvSpPr>
        <p:spPr bwMode="auto">
          <a:xfrm>
            <a:off x="4254500" y="6711951"/>
            <a:ext cx="76200" cy="95250"/>
          </a:xfrm>
          <a:custGeom>
            <a:avLst/>
            <a:gdLst>
              <a:gd name="T0" fmla="*/ 141 w 143"/>
              <a:gd name="T1" fmla="*/ 131 h 182"/>
              <a:gd name="T2" fmla="*/ 131 w 143"/>
              <a:gd name="T3" fmla="*/ 155 h 182"/>
              <a:gd name="T4" fmla="*/ 114 w 143"/>
              <a:gd name="T5" fmla="*/ 172 h 182"/>
              <a:gd name="T6" fmla="*/ 88 w 143"/>
              <a:gd name="T7" fmla="*/ 180 h 182"/>
              <a:gd name="T8" fmla="*/ 58 w 143"/>
              <a:gd name="T9" fmla="*/ 180 h 182"/>
              <a:gd name="T10" fmla="*/ 32 w 143"/>
              <a:gd name="T11" fmla="*/ 172 h 182"/>
              <a:gd name="T12" fmla="*/ 11 w 143"/>
              <a:gd name="T13" fmla="*/ 153 h 182"/>
              <a:gd name="T14" fmla="*/ 0 w 143"/>
              <a:gd name="T15" fmla="*/ 121 h 182"/>
              <a:gd name="T16" fmla="*/ 0 w 143"/>
              <a:gd name="T17" fmla="*/ 78 h 182"/>
              <a:gd name="T18" fmla="*/ 11 w 143"/>
              <a:gd name="T19" fmla="*/ 42 h 182"/>
              <a:gd name="T20" fmla="*/ 35 w 143"/>
              <a:gd name="T21" fmla="*/ 16 h 182"/>
              <a:gd name="T22" fmla="*/ 72 w 143"/>
              <a:gd name="T23" fmla="*/ 2 h 182"/>
              <a:gd name="T24" fmla="*/ 104 w 143"/>
              <a:gd name="T25" fmla="*/ 0 h 182"/>
              <a:gd name="T26" fmla="*/ 124 w 143"/>
              <a:gd name="T27" fmla="*/ 2 h 182"/>
              <a:gd name="T28" fmla="*/ 128 w 143"/>
              <a:gd name="T29" fmla="*/ 38 h 182"/>
              <a:gd name="T30" fmla="*/ 119 w 143"/>
              <a:gd name="T31" fmla="*/ 36 h 182"/>
              <a:gd name="T32" fmla="*/ 105 w 143"/>
              <a:gd name="T33" fmla="*/ 32 h 182"/>
              <a:gd name="T34" fmla="*/ 75 w 143"/>
              <a:gd name="T35" fmla="*/ 34 h 182"/>
              <a:gd name="T36" fmla="*/ 49 w 143"/>
              <a:gd name="T37" fmla="*/ 55 h 182"/>
              <a:gd name="T38" fmla="*/ 55 w 143"/>
              <a:gd name="T39" fmla="*/ 68 h 182"/>
              <a:gd name="T40" fmla="*/ 75 w 143"/>
              <a:gd name="T41" fmla="*/ 62 h 182"/>
              <a:gd name="T42" fmla="*/ 95 w 143"/>
              <a:gd name="T43" fmla="*/ 62 h 182"/>
              <a:gd name="T44" fmla="*/ 114 w 143"/>
              <a:gd name="T45" fmla="*/ 67 h 182"/>
              <a:gd name="T46" fmla="*/ 130 w 143"/>
              <a:gd name="T47" fmla="*/ 80 h 182"/>
              <a:gd name="T48" fmla="*/ 141 w 143"/>
              <a:gd name="T49" fmla="*/ 103 h 182"/>
              <a:gd name="T50" fmla="*/ 89 w 143"/>
              <a:gd name="T51" fmla="*/ 144 h 182"/>
              <a:gd name="T52" fmla="*/ 95 w 143"/>
              <a:gd name="T53" fmla="*/ 136 h 182"/>
              <a:gd name="T54" fmla="*/ 96 w 143"/>
              <a:gd name="T55" fmla="*/ 120 h 182"/>
              <a:gd name="T56" fmla="*/ 95 w 143"/>
              <a:gd name="T57" fmla="*/ 107 h 182"/>
              <a:gd name="T58" fmla="*/ 88 w 143"/>
              <a:gd name="T59" fmla="*/ 98 h 182"/>
              <a:gd name="T60" fmla="*/ 78 w 143"/>
              <a:gd name="T61" fmla="*/ 94 h 182"/>
              <a:gd name="T62" fmla="*/ 66 w 143"/>
              <a:gd name="T63" fmla="*/ 93 h 182"/>
              <a:gd name="T64" fmla="*/ 55 w 143"/>
              <a:gd name="T65" fmla="*/ 93 h 182"/>
              <a:gd name="T66" fmla="*/ 45 w 143"/>
              <a:gd name="T67" fmla="*/ 96 h 182"/>
              <a:gd name="T68" fmla="*/ 45 w 143"/>
              <a:gd name="T69" fmla="*/ 100 h 182"/>
              <a:gd name="T70" fmla="*/ 45 w 143"/>
              <a:gd name="T71" fmla="*/ 107 h 182"/>
              <a:gd name="T72" fmla="*/ 47 w 143"/>
              <a:gd name="T73" fmla="*/ 130 h 182"/>
              <a:gd name="T74" fmla="*/ 55 w 143"/>
              <a:gd name="T75" fmla="*/ 144 h 182"/>
              <a:gd name="T76" fmla="*/ 63 w 143"/>
              <a:gd name="T77" fmla="*/ 150 h 182"/>
              <a:gd name="T78" fmla="*/ 72 w 143"/>
              <a:gd name="T79" fmla="*/ 152 h 182"/>
              <a:gd name="T80" fmla="*/ 81 w 143"/>
              <a:gd name="T81" fmla="*/ 150 h 182"/>
              <a:gd name="T82" fmla="*/ 89 w 143"/>
              <a:gd name="T83" fmla="*/ 144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3" h="182">
                <a:moveTo>
                  <a:pt x="143" y="119"/>
                </a:moveTo>
                <a:lnTo>
                  <a:pt x="141" y="131"/>
                </a:lnTo>
                <a:lnTo>
                  <a:pt x="137" y="144"/>
                </a:lnTo>
                <a:lnTo>
                  <a:pt x="131" y="155"/>
                </a:lnTo>
                <a:lnTo>
                  <a:pt x="124" y="163"/>
                </a:lnTo>
                <a:lnTo>
                  <a:pt x="114" y="172"/>
                </a:lnTo>
                <a:lnTo>
                  <a:pt x="101" y="178"/>
                </a:lnTo>
                <a:lnTo>
                  <a:pt x="88" y="180"/>
                </a:lnTo>
                <a:lnTo>
                  <a:pt x="72" y="182"/>
                </a:lnTo>
                <a:lnTo>
                  <a:pt x="58" y="180"/>
                </a:lnTo>
                <a:lnTo>
                  <a:pt x="43" y="178"/>
                </a:lnTo>
                <a:lnTo>
                  <a:pt x="32" y="172"/>
                </a:lnTo>
                <a:lnTo>
                  <a:pt x="22" y="165"/>
                </a:lnTo>
                <a:lnTo>
                  <a:pt x="11" y="153"/>
                </a:lnTo>
                <a:lnTo>
                  <a:pt x="6" y="139"/>
                </a:lnTo>
                <a:lnTo>
                  <a:pt x="0" y="121"/>
                </a:lnTo>
                <a:lnTo>
                  <a:pt x="0" y="100"/>
                </a:lnTo>
                <a:lnTo>
                  <a:pt x="0" y="78"/>
                </a:lnTo>
                <a:lnTo>
                  <a:pt x="4" y="60"/>
                </a:lnTo>
                <a:lnTo>
                  <a:pt x="11" y="42"/>
                </a:lnTo>
                <a:lnTo>
                  <a:pt x="22" y="28"/>
                </a:lnTo>
                <a:lnTo>
                  <a:pt x="35" y="16"/>
                </a:lnTo>
                <a:lnTo>
                  <a:pt x="52" y="8"/>
                </a:lnTo>
                <a:lnTo>
                  <a:pt x="72" y="2"/>
                </a:lnTo>
                <a:lnTo>
                  <a:pt x="95" y="0"/>
                </a:lnTo>
                <a:lnTo>
                  <a:pt x="104" y="0"/>
                </a:lnTo>
                <a:lnTo>
                  <a:pt x="114" y="2"/>
                </a:lnTo>
                <a:lnTo>
                  <a:pt x="124" y="2"/>
                </a:lnTo>
                <a:lnTo>
                  <a:pt x="128" y="3"/>
                </a:lnTo>
                <a:lnTo>
                  <a:pt x="128" y="38"/>
                </a:lnTo>
                <a:lnTo>
                  <a:pt x="122" y="38"/>
                </a:lnTo>
                <a:lnTo>
                  <a:pt x="119" y="36"/>
                </a:lnTo>
                <a:lnTo>
                  <a:pt x="112" y="34"/>
                </a:lnTo>
                <a:lnTo>
                  <a:pt x="105" y="32"/>
                </a:lnTo>
                <a:lnTo>
                  <a:pt x="95" y="32"/>
                </a:lnTo>
                <a:lnTo>
                  <a:pt x="75" y="34"/>
                </a:lnTo>
                <a:lnTo>
                  <a:pt x="60" y="44"/>
                </a:lnTo>
                <a:lnTo>
                  <a:pt x="49" y="55"/>
                </a:lnTo>
                <a:lnTo>
                  <a:pt x="45" y="74"/>
                </a:lnTo>
                <a:lnTo>
                  <a:pt x="55" y="68"/>
                </a:lnTo>
                <a:lnTo>
                  <a:pt x="63" y="65"/>
                </a:lnTo>
                <a:lnTo>
                  <a:pt x="75" y="62"/>
                </a:lnTo>
                <a:lnTo>
                  <a:pt x="85" y="61"/>
                </a:lnTo>
                <a:lnTo>
                  <a:pt x="95" y="62"/>
                </a:lnTo>
                <a:lnTo>
                  <a:pt x="105" y="64"/>
                </a:lnTo>
                <a:lnTo>
                  <a:pt x="114" y="67"/>
                </a:lnTo>
                <a:lnTo>
                  <a:pt x="121" y="71"/>
                </a:lnTo>
                <a:lnTo>
                  <a:pt x="130" y="80"/>
                </a:lnTo>
                <a:lnTo>
                  <a:pt x="137" y="90"/>
                </a:lnTo>
                <a:lnTo>
                  <a:pt x="141" y="103"/>
                </a:lnTo>
                <a:lnTo>
                  <a:pt x="143" y="119"/>
                </a:lnTo>
                <a:close/>
                <a:moveTo>
                  <a:pt x="89" y="144"/>
                </a:moveTo>
                <a:lnTo>
                  <a:pt x="92" y="140"/>
                </a:lnTo>
                <a:lnTo>
                  <a:pt x="95" y="136"/>
                </a:lnTo>
                <a:lnTo>
                  <a:pt x="96" y="129"/>
                </a:lnTo>
                <a:lnTo>
                  <a:pt x="96" y="120"/>
                </a:lnTo>
                <a:lnTo>
                  <a:pt x="96" y="113"/>
                </a:lnTo>
                <a:lnTo>
                  <a:pt x="95" y="107"/>
                </a:lnTo>
                <a:lnTo>
                  <a:pt x="92" y="101"/>
                </a:lnTo>
                <a:lnTo>
                  <a:pt x="88" y="98"/>
                </a:lnTo>
                <a:lnTo>
                  <a:pt x="83" y="96"/>
                </a:lnTo>
                <a:lnTo>
                  <a:pt x="78" y="94"/>
                </a:lnTo>
                <a:lnTo>
                  <a:pt x="72" y="93"/>
                </a:lnTo>
                <a:lnTo>
                  <a:pt x="66" y="93"/>
                </a:lnTo>
                <a:lnTo>
                  <a:pt x="60" y="93"/>
                </a:lnTo>
                <a:lnTo>
                  <a:pt x="55" y="93"/>
                </a:lnTo>
                <a:lnTo>
                  <a:pt x="49" y="94"/>
                </a:lnTo>
                <a:lnTo>
                  <a:pt x="45" y="96"/>
                </a:lnTo>
                <a:lnTo>
                  <a:pt x="45" y="97"/>
                </a:lnTo>
                <a:lnTo>
                  <a:pt x="45" y="100"/>
                </a:lnTo>
                <a:lnTo>
                  <a:pt x="45" y="103"/>
                </a:lnTo>
                <a:lnTo>
                  <a:pt x="45" y="107"/>
                </a:lnTo>
                <a:lnTo>
                  <a:pt x="45" y="120"/>
                </a:lnTo>
                <a:lnTo>
                  <a:pt x="47" y="130"/>
                </a:lnTo>
                <a:lnTo>
                  <a:pt x="50" y="139"/>
                </a:lnTo>
                <a:lnTo>
                  <a:pt x="55" y="144"/>
                </a:lnTo>
                <a:lnTo>
                  <a:pt x="59" y="149"/>
                </a:lnTo>
                <a:lnTo>
                  <a:pt x="63" y="150"/>
                </a:lnTo>
                <a:lnTo>
                  <a:pt x="68" y="152"/>
                </a:lnTo>
                <a:lnTo>
                  <a:pt x="72" y="152"/>
                </a:lnTo>
                <a:lnTo>
                  <a:pt x="76" y="152"/>
                </a:lnTo>
                <a:lnTo>
                  <a:pt x="81" y="150"/>
                </a:lnTo>
                <a:lnTo>
                  <a:pt x="85" y="147"/>
                </a:lnTo>
                <a:lnTo>
                  <a:pt x="89" y="1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Freeform 3060"/>
          <p:cNvSpPr>
            <a:spLocks noEditPoints="1"/>
          </p:cNvSpPr>
          <p:nvPr/>
        </p:nvSpPr>
        <p:spPr bwMode="auto">
          <a:xfrm>
            <a:off x="4343400" y="6711951"/>
            <a:ext cx="76200" cy="95250"/>
          </a:xfrm>
          <a:custGeom>
            <a:avLst/>
            <a:gdLst>
              <a:gd name="T0" fmla="*/ 145 w 145"/>
              <a:gd name="T1" fmla="*/ 91 h 182"/>
              <a:gd name="T2" fmla="*/ 144 w 145"/>
              <a:gd name="T3" fmla="*/ 111 h 182"/>
              <a:gd name="T4" fmla="*/ 141 w 145"/>
              <a:gd name="T5" fmla="*/ 130 h 182"/>
              <a:gd name="T6" fmla="*/ 137 w 145"/>
              <a:gd name="T7" fmla="*/ 146 h 182"/>
              <a:gd name="T8" fmla="*/ 128 w 145"/>
              <a:gd name="T9" fmla="*/ 159 h 182"/>
              <a:gd name="T10" fmla="*/ 120 w 145"/>
              <a:gd name="T11" fmla="*/ 169 h 182"/>
              <a:gd name="T12" fmla="*/ 107 w 145"/>
              <a:gd name="T13" fmla="*/ 176 h 182"/>
              <a:gd name="T14" fmla="*/ 92 w 145"/>
              <a:gd name="T15" fmla="*/ 180 h 182"/>
              <a:gd name="T16" fmla="*/ 72 w 145"/>
              <a:gd name="T17" fmla="*/ 182 h 182"/>
              <a:gd name="T18" fmla="*/ 55 w 145"/>
              <a:gd name="T19" fmla="*/ 180 h 182"/>
              <a:gd name="T20" fmla="*/ 39 w 145"/>
              <a:gd name="T21" fmla="*/ 176 h 182"/>
              <a:gd name="T22" fmla="*/ 26 w 145"/>
              <a:gd name="T23" fmla="*/ 169 h 182"/>
              <a:gd name="T24" fmla="*/ 17 w 145"/>
              <a:gd name="T25" fmla="*/ 159 h 182"/>
              <a:gd name="T26" fmla="*/ 9 w 145"/>
              <a:gd name="T27" fmla="*/ 146 h 182"/>
              <a:gd name="T28" fmla="*/ 4 w 145"/>
              <a:gd name="T29" fmla="*/ 130 h 182"/>
              <a:gd name="T30" fmla="*/ 1 w 145"/>
              <a:gd name="T31" fmla="*/ 111 h 182"/>
              <a:gd name="T32" fmla="*/ 0 w 145"/>
              <a:gd name="T33" fmla="*/ 91 h 182"/>
              <a:gd name="T34" fmla="*/ 1 w 145"/>
              <a:gd name="T35" fmla="*/ 70 h 182"/>
              <a:gd name="T36" fmla="*/ 4 w 145"/>
              <a:gd name="T37" fmla="*/ 51 h 182"/>
              <a:gd name="T38" fmla="*/ 9 w 145"/>
              <a:gd name="T39" fmla="*/ 35 h 182"/>
              <a:gd name="T40" fmla="*/ 17 w 145"/>
              <a:gd name="T41" fmla="*/ 24 h 182"/>
              <a:gd name="T42" fmla="*/ 27 w 145"/>
              <a:gd name="T43" fmla="*/ 12 h 182"/>
              <a:gd name="T44" fmla="*/ 40 w 145"/>
              <a:gd name="T45" fmla="*/ 6 h 182"/>
              <a:gd name="T46" fmla="*/ 55 w 145"/>
              <a:gd name="T47" fmla="*/ 0 h 182"/>
              <a:gd name="T48" fmla="*/ 72 w 145"/>
              <a:gd name="T49" fmla="*/ 0 h 182"/>
              <a:gd name="T50" fmla="*/ 92 w 145"/>
              <a:gd name="T51" fmla="*/ 0 h 182"/>
              <a:gd name="T52" fmla="*/ 107 w 145"/>
              <a:gd name="T53" fmla="*/ 6 h 182"/>
              <a:gd name="T54" fmla="*/ 120 w 145"/>
              <a:gd name="T55" fmla="*/ 12 h 182"/>
              <a:gd name="T56" fmla="*/ 128 w 145"/>
              <a:gd name="T57" fmla="*/ 24 h 182"/>
              <a:gd name="T58" fmla="*/ 137 w 145"/>
              <a:gd name="T59" fmla="*/ 36 h 182"/>
              <a:gd name="T60" fmla="*/ 141 w 145"/>
              <a:gd name="T61" fmla="*/ 52 h 182"/>
              <a:gd name="T62" fmla="*/ 144 w 145"/>
              <a:gd name="T63" fmla="*/ 70 h 182"/>
              <a:gd name="T64" fmla="*/ 145 w 145"/>
              <a:gd name="T65" fmla="*/ 91 h 182"/>
              <a:gd name="T66" fmla="*/ 99 w 145"/>
              <a:gd name="T67" fmla="*/ 91 h 182"/>
              <a:gd name="T68" fmla="*/ 98 w 145"/>
              <a:gd name="T69" fmla="*/ 62 h 182"/>
              <a:gd name="T70" fmla="*/ 94 w 145"/>
              <a:gd name="T71" fmla="*/ 45 h 182"/>
              <a:gd name="T72" fmla="*/ 89 w 145"/>
              <a:gd name="T73" fmla="*/ 39 h 182"/>
              <a:gd name="T74" fmla="*/ 79 w 145"/>
              <a:gd name="T75" fmla="*/ 32 h 182"/>
              <a:gd name="T76" fmla="*/ 72 w 145"/>
              <a:gd name="T77" fmla="*/ 32 h 182"/>
              <a:gd name="T78" fmla="*/ 66 w 145"/>
              <a:gd name="T79" fmla="*/ 32 h 182"/>
              <a:gd name="T80" fmla="*/ 56 w 145"/>
              <a:gd name="T81" fmla="*/ 39 h 182"/>
              <a:gd name="T82" fmla="*/ 52 w 145"/>
              <a:gd name="T83" fmla="*/ 45 h 182"/>
              <a:gd name="T84" fmla="*/ 48 w 145"/>
              <a:gd name="T85" fmla="*/ 62 h 182"/>
              <a:gd name="T86" fmla="*/ 46 w 145"/>
              <a:gd name="T87" fmla="*/ 91 h 182"/>
              <a:gd name="T88" fmla="*/ 48 w 145"/>
              <a:gd name="T89" fmla="*/ 119 h 182"/>
              <a:gd name="T90" fmla="*/ 52 w 145"/>
              <a:gd name="T91" fmla="*/ 136 h 182"/>
              <a:gd name="T92" fmla="*/ 56 w 145"/>
              <a:gd name="T93" fmla="*/ 142 h 182"/>
              <a:gd name="T94" fmla="*/ 66 w 145"/>
              <a:gd name="T95" fmla="*/ 149 h 182"/>
              <a:gd name="T96" fmla="*/ 72 w 145"/>
              <a:gd name="T97" fmla="*/ 149 h 182"/>
              <a:gd name="T98" fmla="*/ 79 w 145"/>
              <a:gd name="T99" fmla="*/ 149 h 182"/>
              <a:gd name="T100" fmla="*/ 89 w 145"/>
              <a:gd name="T101" fmla="*/ 142 h 182"/>
              <a:gd name="T102" fmla="*/ 94 w 145"/>
              <a:gd name="T103" fmla="*/ 136 h 182"/>
              <a:gd name="T104" fmla="*/ 98 w 145"/>
              <a:gd name="T105" fmla="*/ 119 h 182"/>
              <a:gd name="T106" fmla="*/ 99 w 145"/>
              <a:gd name="T107" fmla="*/ 91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5" h="182">
                <a:moveTo>
                  <a:pt x="145" y="91"/>
                </a:moveTo>
                <a:lnTo>
                  <a:pt x="144" y="111"/>
                </a:lnTo>
                <a:lnTo>
                  <a:pt x="141" y="130"/>
                </a:lnTo>
                <a:lnTo>
                  <a:pt x="137" y="146"/>
                </a:lnTo>
                <a:lnTo>
                  <a:pt x="128" y="159"/>
                </a:lnTo>
                <a:lnTo>
                  <a:pt x="120" y="169"/>
                </a:lnTo>
                <a:lnTo>
                  <a:pt x="107" y="176"/>
                </a:lnTo>
                <a:lnTo>
                  <a:pt x="92" y="180"/>
                </a:lnTo>
                <a:lnTo>
                  <a:pt x="72" y="182"/>
                </a:lnTo>
                <a:lnTo>
                  <a:pt x="55" y="180"/>
                </a:lnTo>
                <a:lnTo>
                  <a:pt x="39" y="176"/>
                </a:lnTo>
                <a:lnTo>
                  <a:pt x="26" y="169"/>
                </a:lnTo>
                <a:lnTo>
                  <a:pt x="17" y="159"/>
                </a:lnTo>
                <a:lnTo>
                  <a:pt x="9" y="146"/>
                </a:lnTo>
                <a:lnTo>
                  <a:pt x="4" y="130"/>
                </a:lnTo>
                <a:lnTo>
                  <a:pt x="1" y="111"/>
                </a:lnTo>
                <a:lnTo>
                  <a:pt x="0" y="91"/>
                </a:lnTo>
                <a:lnTo>
                  <a:pt x="1" y="70"/>
                </a:lnTo>
                <a:lnTo>
                  <a:pt x="4" y="51"/>
                </a:lnTo>
                <a:lnTo>
                  <a:pt x="9" y="35"/>
                </a:lnTo>
                <a:lnTo>
                  <a:pt x="17" y="24"/>
                </a:lnTo>
                <a:lnTo>
                  <a:pt x="27" y="12"/>
                </a:lnTo>
                <a:lnTo>
                  <a:pt x="40" y="6"/>
                </a:lnTo>
                <a:lnTo>
                  <a:pt x="55" y="0"/>
                </a:lnTo>
                <a:lnTo>
                  <a:pt x="72" y="0"/>
                </a:lnTo>
                <a:lnTo>
                  <a:pt x="92" y="0"/>
                </a:lnTo>
                <a:lnTo>
                  <a:pt x="107" y="6"/>
                </a:lnTo>
                <a:lnTo>
                  <a:pt x="120" y="12"/>
                </a:lnTo>
                <a:lnTo>
                  <a:pt x="128" y="24"/>
                </a:lnTo>
                <a:lnTo>
                  <a:pt x="137" y="36"/>
                </a:lnTo>
                <a:lnTo>
                  <a:pt x="141" y="52"/>
                </a:lnTo>
                <a:lnTo>
                  <a:pt x="144" y="70"/>
                </a:lnTo>
                <a:lnTo>
                  <a:pt x="145" y="91"/>
                </a:lnTo>
                <a:close/>
                <a:moveTo>
                  <a:pt x="99" y="91"/>
                </a:moveTo>
                <a:lnTo>
                  <a:pt x="98" y="62"/>
                </a:lnTo>
                <a:lnTo>
                  <a:pt x="94" y="45"/>
                </a:lnTo>
                <a:lnTo>
                  <a:pt x="89" y="39"/>
                </a:lnTo>
                <a:lnTo>
                  <a:pt x="79" y="32"/>
                </a:lnTo>
                <a:lnTo>
                  <a:pt x="72" y="32"/>
                </a:lnTo>
                <a:lnTo>
                  <a:pt x="66" y="32"/>
                </a:lnTo>
                <a:lnTo>
                  <a:pt x="56" y="39"/>
                </a:lnTo>
                <a:lnTo>
                  <a:pt x="52" y="45"/>
                </a:lnTo>
                <a:lnTo>
                  <a:pt x="48" y="62"/>
                </a:lnTo>
                <a:lnTo>
                  <a:pt x="46" y="91"/>
                </a:lnTo>
                <a:lnTo>
                  <a:pt x="48" y="119"/>
                </a:lnTo>
                <a:lnTo>
                  <a:pt x="52" y="136"/>
                </a:lnTo>
                <a:lnTo>
                  <a:pt x="56" y="142"/>
                </a:lnTo>
                <a:lnTo>
                  <a:pt x="66" y="149"/>
                </a:lnTo>
                <a:lnTo>
                  <a:pt x="72" y="149"/>
                </a:lnTo>
                <a:lnTo>
                  <a:pt x="79" y="149"/>
                </a:lnTo>
                <a:lnTo>
                  <a:pt x="89" y="142"/>
                </a:lnTo>
                <a:lnTo>
                  <a:pt x="94" y="136"/>
                </a:lnTo>
                <a:lnTo>
                  <a:pt x="98" y="119"/>
                </a:lnTo>
                <a:lnTo>
                  <a:pt x="99" y="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Freeform 3061"/>
          <p:cNvSpPr>
            <a:spLocks/>
          </p:cNvSpPr>
          <p:nvPr/>
        </p:nvSpPr>
        <p:spPr bwMode="auto">
          <a:xfrm>
            <a:off x="4438650" y="6711951"/>
            <a:ext cx="71438" cy="93663"/>
          </a:xfrm>
          <a:custGeom>
            <a:avLst/>
            <a:gdLst>
              <a:gd name="T0" fmla="*/ 137 w 137"/>
              <a:gd name="T1" fmla="*/ 178 h 178"/>
              <a:gd name="T2" fmla="*/ 0 w 137"/>
              <a:gd name="T3" fmla="*/ 178 h 178"/>
              <a:gd name="T4" fmla="*/ 0 w 137"/>
              <a:gd name="T5" fmla="*/ 149 h 178"/>
              <a:gd name="T6" fmla="*/ 16 w 137"/>
              <a:gd name="T7" fmla="*/ 137 h 178"/>
              <a:gd name="T8" fmla="*/ 32 w 137"/>
              <a:gd name="T9" fmla="*/ 124 h 178"/>
              <a:gd name="T10" fmla="*/ 46 w 137"/>
              <a:gd name="T11" fmla="*/ 113 h 178"/>
              <a:gd name="T12" fmla="*/ 56 w 137"/>
              <a:gd name="T13" fmla="*/ 103 h 178"/>
              <a:gd name="T14" fmla="*/ 69 w 137"/>
              <a:gd name="T15" fmla="*/ 90 h 178"/>
              <a:gd name="T16" fmla="*/ 76 w 137"/>
              <a:gd name="T17" fmla="*/ 80 h 178"/>
              <a:gd name="T18" fmla="*/ 82 w 137"/>
              <a:gd name="T19" fmla="*/ 68 h 178"/>
              <a:gd name="T20" fmla="*/ 82 w 137"/>
              <a:gd name="T21" fmla="*/ 60 h 178"/>
              <a:gd name="T22" fmla="*/ 81 w 137"/>
              <a:gd name="T23" fmla="*/ 48 h 178"/>
              <a:gd name="T24" fmla="*/ 75 w 137"/>
              <a:gd name="T25" fmla="*/ 41 h 178"/>
              <a:gd name="T26" fmla="*/ 66 w 137"/>
              <a:gd name="T27" fmla="*/ 35 h 178"/>
              <a:gd name="T28" fmla="*/ 53 w 137"/>
              <a:gd name="T29" fmla="*/ 34 h 178"/>
              <a:gd name="T30" fmla="*/ 42 w 137"/>
              <a:gd name="T31" fmla="*/ 35 h 178"/>
              <a:gd name="T32" fmla="*/ 30 w 137"/>
              <a:gd name="T33" fmla="*/ 38 h 178"/>
              <a:gd name="T34" fmla="*/ 19 w 137"/>
              <a:gd name="T35" fmla="*/ 44 h 178"/>
              <a:gd name="T36" fmla="*/ 9 w 137"/>
              <a:gd name="T37" fmla="*/ 49 h 178"/>
              <a:gd name="T38" fmla="*/ 4 w 137"/>
              <a:gd name="T39" fmla="*/ 49 h 178"/>
              <a:gd name="T40" fmla="*/ 4 w 137"/>
              <a:gd name="T41" fmla="*/ 11 h 178"/>
              <a:gd name="T42" fmla="*/ 14 w 137"/>
              <a:gd name="T43" fmla="*/ 8 h 178"/>
              <a:gd name="T44" fmla="*/ 29 w 137"/>
              <a:gd name="T45" fmla="*/ 3 h 178"/>
              <a:gd name="T46" fmla="*/ 45 w 137"/>
              <a:gd name="T47" fmla="*/ 0 h 178"/>
              <a:gd name="T48" fmla="*/ 62 w 137"/>
              <a:gd name="T49" fmla="*/ 0 h 178"/>
              <a:gd name="T50" fmla="*/ 78 w 137"/>
              <a:gd name="T51" fmla="*/ 0 h 178"/>
              <a:gd name="T52" fmla="*/ 102 w 137"/>
              <a:gd name="T53" fmla="*/ 8 h 178"/>
              <a:gd name="T54" fmla="*/ 111 w 137"/>
              <a:gd name="T55" fmla="*/ 13 h 178"/>
              <a:gd name="T56" fmla="*/ 120 w 137"/>
              <a:gd name="T57" fmla="*/ 21 h 178"/>
              <a:gd name="T58" fmla="*/ 128 w 137"/>
              <a:gd name="T59" fmla="*/ 41 h 178"/>
              <a:gd name="T60" fmla="*/ 128 w 137"/>
              <a:gd name="T61" fmla="*/ 52 h 178"/>
              <a:gd name="T62" fmla="*/ 127 w 137"/>
              <a:gd name="T63" fmla="*/ 70 h 178"/>
              <a:gd name="T64" fmla="*/ 121 w 137"/>
              <a:gd name="T65" fmla="*/ 84 h 178"/>
              <a:gd name="T66" fmla="*/ 111 w 137"/>
              <a:gd name="T67" fmla="*/ 100 h 178"/>
              <a:gd name="T68" fmla="*/ 95 w 137"/>
              <a:gd name="T69" fmla="*/ 114 h 178"/>
              <a:gd name="T70" fmla="*/ 85 w 137"/>
              <a:gd name="T71" fmla="*/ 124 h 178"/>
              <a:gd name="T72" fmla="*/ 73 w 137"/>
              <a:gd name="T73" fmla="*/ 133 h 178"/>
              <a:gd name="T74" fmla="*/ 63 w 137"/>
              <a:gd name="T75" fmla="*/ 140 h 178"/>
              <a:gd name="T76" fmla="*/ 58 w 137"/>
              <a:gd name="T77" fmla="*/ 144 h 178"/>
              <a:gd name="T78" fmla="*/ 137 w 137"/>
              <a:gd name="T79" fmla="*/ 144 h 178"/>
              <a:gd name="T80" fmla="*/ 137 w 137"/>
              <a:gd name="T81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7" h="178">
                <a:moveTo>
                  <a:pt x="137" y="178"/>
                </a:moveTo>
                <a:lnTo>
                  <a:pt x="0" y="178"/>
                </a:lnTo>
                <a:lnTo>
                  <a:pt x="0" y="149"/>
                </a:lnTo>
                <a:lnTo>
                  <a:pt x="16" y="137"/>
                </a:lnTo>
                <a:lnTo>
                  <a:pt x="32" y="124"/>
                </a:lnTo>
                <a:lnTo>
                  <a:pt x="46" y="113"/>
                </a:lnTo>
                <a:lnTo>
                  <a:pt x="56" y="103"/>
                </a:lnTo>
                <a:lnTo>
                  <a:pt x="69" y="90"/>
                </a:lnTo>
                <a:lnTo>
                  <a:pt x="76" y="80"/>
                </a:lnTo>
                <a:lnTo>
                  <a:pt x="82" y="68"/>
                </a:lnTo>
                <a:lnTo>
                  <a:pt x="82" y="60"/>
                </a:lnTo>
                <a:lnTo>
                  <a:pt x="81" y="48"/>
                </a:lnTo>
                <a:lnTo>
                  <a:pt x="75" y="41"/>
                </a:lnTo>
                <a:lnTo>
                  <a:pt x="66" y="35"/>
                </a:lnTo>
                <a:lnTo>
                  <a:pt x="53" y="34"/>
                </a:lnTo>
                <a:lnTo>
                  <a:pt x="42" y="35"/>
                </a:lnTo>
                <a:lnTo>
                  <a:pt x="30" y="38"/>
                </a:lnTo>
                <a:lnTo>
                  <a:pt x="19" y="44"/>
                </a:lnTo>
                <a:lnTo>
                  <a:pt x="9" y="49"/>
                </a:lnTo>
                <a:lnTo>
                  <a:pt x="4" y="49"/>
                </a:lnTo>
                <a:lnTo>
                  <a:pt x="4" y="11"/>
                </a:lnTo>
                <a:lnTo>
                  <a:pt x="14" y="8"/>
                </a:lnTo>
                <a:lnTo>
                  <a:pt x="29" y="3"/>
                </a:lnTo>
                <a:lnTo>
                  <a:pt x="45" y="0"/>
                </a:lnTo>
                <a:lnTo>
                  <a:pt x="62" y="0"/>
                </a:lnTo>
                <a:lnTo>
                  <a:pt x="78" y="0"/>
                </a:lnTo>
                <a:lnTo>
                  <a:pt x="102" y="8"/>
                </a:lnTo>
                <a:lnTo>
                  <a:pt x="111" y="13"/>
                </a:lnTo>
                <a:lnTo>
                  <a:pt x="120" y="21"/>
                </a:lnTo>
                <a:lnTo>
                  <a:pt x="128" y="41"/>
                </a:lnTo>
                <a:lnTo>
                  <a:pt x="128" y="52"/>
                </a:lnTo>
                <a:lnTo>
                  <a:pt x="127" y="70"/>
                </a:lnTo>
                <a:lnTo>
                  <a:pt x="121" y="84"/>
                </a:lnTo>
                <a:lnTo>
                  <a:pt x="111" y="100"/>
                </a:lnTo>
                <a:lnTo>
                  <a:pt x="95" y="114"/>
                </a:lnTo>
                <a:lnTo>
                  <a:pt x="85" y="124"/>
                </a:lnTo>
                <a:lnTo>
                  <a:pt x="73" y="133"/>
                </a:lnTo>
                <a:lnTo>
                  <a:pt x="63" y="140"/>
                </a:lnTo>
                <a:lnTo>
                  <a:pt x="58" y="144"/>
                </a:lnTo>
                <a:lnTo>
                  <a:pt x="137" y="144"/>
                </a:lnTo>
                <a:lnTo>
                  <a:pt x="137" y="1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" name="Freeform 3062"/>
          <p:cNvSpPr>
            <a:spLocks/>
          </p:cNvSpPr>
          <p:nvPr/>
        </p:nvSpPr>
        <p:spPr bwMode="auto">
          <a:xfrm>
            <a:off x="4527550" y="6713538"/>
            <a:ext cx="71438" cy="93663"/>
          </a:xfrm>
          <a:custGeom>
            <a:avLst/>
            <a:gdLst>
              <a:gd name="T0" fmla="*/ 135 w 135"/>
              <a:gd name="T1" fmla="*/ 116 h 179"/>
              <a:gd name="T2" fmla="*/ 133 w 135"/>
              <a:gd name="T3" fmla="*/ 128 h 179"/>
              <a:gd name="T4" fmla="*/ 129 w 135"/>
              <a:gd name="T5" fmla="*/ 141 h 179"/>
              <a:gd name="T6" fmla="*/ 123 w 135"/>
              <a:gd name="T7" fmla="*/ 152 h 179"/>
              <a:gd name="T8" fmla="*/ 115 w 135"/>
              <a:gd name="T9" fmla="*/ 162 h 179"/>
              <a:gd name="T10" fmla="*/ 103 w 135"/>
              <a:gd name="T11" fmla="*/ 169 h 179"/>
              <a:gd name="T12" fmla="*/ 90 w 135"/>
              <a:gd name="T13" fmla="*/ 175 h 179"/>
              <a:gd name="T14" fmla="*/ 76 w 135"/>
              <a:gd name="T15" fmla="*/ 177 h 179"/>
              <a:gd name="T16" fmla="*/ 59 w 135"/>
              <a:gd name="T17" fmla="*/ 179 h 179"/>
              <a:gd name="T18" fmla="*/ 38 w 135"/>
              <a:gd name="T19" fmla="*/ 177 h 179"/>
              <a:gd name="T20" fmla="*/ 23 w 135"/>
              <a:gd name="T21" fmla="*/ 175 h 179"/>
              <a:gd name="T22" fmla="*/ 10 w 135"/>
              <a:gd name="T23" fmla="*/ 172 h 179"/>
              <a:gd name="T24" fmla="*/ 0 w 135"/>
              <a:gd name="T25" fmla="*/ 167 h 179"/>
              <a:gd name="T26" fmla="*/ 0 w 135"/>
              <a:gd name="T27" fmla="*/ 130 h 179"/>
              <a:gd name="T28" fmla="*/ 4 w 135"/>
              <a:gd name="T29" fmla="*/ 130 h 179"/>
              <a:gd name="T30" fmla="*/ 15 w 135"/>
              <a:gd name="T31" fmla="*/ 136 h 179"/>
              <a:gd name="T32" fmla="*/ 27 w 135"/>
              <a:gd name="T33" fmla="*/ 140 h 179"/>
              <a:gd name="T34" fmla="*/ 38 w 135"/>
              <a:gd name="T35" fmla="*/ 143 h 179"/>
              <a:gd name="T36" fmla="*/ 51 w 135"/>
              <a:gd name="T37" fmla="*/ 144 h 179"/>
              <a:gd name="T38" fmla="*/ 59 w 135"/>
              <a:gd name="T39" fmla="*/ 144 h 179"/>
              <a:gd name="T40" fmla="*/ 67 w 135"/>
              <a:gd name="T41" fmla="*/ 143 h 179"/>
              <a:gd name="T42" fmla="*/ 76 w 135"/>
              <a:gd name="T43" fmla="*/ 140 h 179"/>
              <a:gd name="T44" fmla="*/ 82 w 135"/>
              <a:gd name="T45" fmla="*/ 136 h 179"/>
              <a:gd name="T46" fmla="*/ 84 w 135"/>
              <a:gd name="T47" fmla="*/ 133 h 179"/>
              <a:gd name="T48" fmla="*/ 87 w 135"/>
              <a:gd name="T49" fmla="*/ 128 h 179"/>
              <a:gd name="T50" fmla="*/ 89 w 135"/>
              <a:gd name="T51" fmla="*/ 124 h 179"/>
              <a:gd name="T52" fmla="*/ 89 w 135"/>
              <a:gd name="T53" fmla="*/ 117 h 179"/>
              <a:gd name="T54" fmla="*/ 89 w 135"/>
              <a:gd name="T55" fmla="*/ 111 h 179"/>
              <a:gd name="T56" fmla="*/ 86 w 135"/>
              <a:gd name="T57" fmla="*/ 107 h 179"/>
              <a:gd name="T58" fmla="*/ 83 w 135"/>
              <a:gd name="T59" fmla="*/ 103 h 179"/>
              <a:gd name="T60" fmla="*/ 79 w 135"/>
              <a:gd name="T61" fmla="*/ 100 h 179"/>
              <a:gd name="T62" fmla="*/ 73 w 135"/>
              <a:gd name="T63" fmla="*/ 97 h 179"/>
              <a:gd name="T64" fmla="*/ 64 w 135"/>
              <a:gd name="T65" fmla="*/ 95 h 179"/>
              <a:gd name="T66" fmla="*/ 56 w 135"/>
              <a:gd name="T67" fmla="*/ 94 h 179"/>
              <a:gd name="T68" fmla="*/ 48 w 135"/>
              <a:gd name="T69" fmla="*/ 94 h 179"/>
              <a:gd name="T70" fmla="*/ 37 w 135"/>
              <a:gd name="T71" fmla="*/ 94 h 179"/>
              <a:gd name="T72" fmla="*/ 27 w 135"/>
              <a:gd name="T73" fmla="*/ 95 h 179"/>
              <a:gd name="T74" fmla="*/ 18 w 135"/>
              <a:gd name="T75" fmla="*/ 97 h 179"/>
              <a:gd name="T76" fmla="*/ 11 w 135"/>
              <a:gd name="T77" fmla="*/ 98 h 179"/>
              <a:gd name="T78" fmla="*/ 5 w 135"/>
              <a:gd name="T79" fmla="*/ 98 h 179"/>
              <a:gd name="T80" fmla="*/ 5 w 135"/>
              <a:gd name="T81" fmla="*/ 0 h 179"/>
              <a:gd name="T82" fmla="*/ 129 w 135"/>
              <a:gd name="T83" fmla="*/ 0 h 179"/>
              <a:gd name="T84" fmla="*/ 129 w 135"/>
              <a:gd name="T85" fmla="*/ 33 h 179"/>
              <a:gd name="T86" fmla="*/ 48 w 135"/>
              <a:gd name="T87" fmla="*/ 33 h 179"/>
              <a:gd name="T88" fmla="*/ 48 w 135"/>
              <a:gd name="T89" fmla="*/ 62 h 179"/>
              <a:gd name="T90" fmla="*/ 51 w 135"/>
              <a:gd name="T91" fmla="*/ 62 h 179"/>
              <a:gd name="T92" fmla="*/ 57 w 135"/>
              <a:gd name="T93" fmla="*/ 62 h 179"/>
              <a:gd name="T94" fmla="*/ 63 w 135"/>
              <a:gd name="T95" fmla="*/ 62 h 179"/>
              <a:gd name="T96" fmla="*/ 67 w 135"/>
              <a:gd name="T97" fmla="*/ 62 h 179"/>
              <a:gd name="T98" fmla="*/ 80 w 135"/>
              <a:gd name="T99" fmla="*/ 62 h 179"/>
              <a:gd name="T100" fmla="*/ 93 w 135"/>
              <a:gd name="T101" fmla="*/ 65 h 179"/>
              <a:gd name="T102" fmla="*/ 103 w 135"/>
              <a:gd name="T103" fmla="*/ 68 h 179"/>
              <a:gd name="T104" fmla="*/ 112 w 135"/>
              <a:gd name="T105" fmla="*/ 72 h 179"/>
              <a:gd name="T106" fmla="*/ 122 w 135"/>
              <a:gd name="T107" fmla="*/ 80 h 179"/>
              <a:gd name="T108" fmla="*/ 129 w 135"/>
              <a:gd name="T109" fmla="*/ 90 h 179"/>
              <a:gd name="T110" fmla="*/ 133 w 135"/>
              <a:gd name="T111" fmla="*/ 101 h 179"/>
              <a:gd name="T112" fmla="*/ 135 w 135"/>
              <a:gd name="T113" fmla="*/ 11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5" h="179">
                <a:moveTo>
                  <a:pt x="135" y="116"/>
                </a:moveTo>
                <a:lnTo>
                  <a:pt x="133" y="128"/>
                </a:lnTo>
                <a:lnTo>
                  <a:pt x="129" y="141"/>
                </a:lnTo>
                <a:lnTo>
                  <a:pt x="123" y="152"/>
                </a:lnTo>
                <a:lnTo>
                  <a:pt x="115" y="162"/>
                </a:lnTo>
                <a:lnTo>
                  <a:pt x="103" y="169"/>
                </a:lnTo>
                <a:lnTo>
                  <a:pt x="90" y="175"/>
                </a:lnTo>
                <a:lnTo>
                  <a:pt x="76" y="177"/>
                </a:lnTo>
                <a:lnTo>
                  <a:pt x="59" y="179"/>
                </a:lnTo>
                <a:lnTo>
                  <a:pt x="38" y="177"/>
                </a:lnTo>
                <a:lnTo>
                  <a:pt x="23" y="175"/>
                </a:lnTo>
                <a:lnTo>
                  <a:pt x="10" y="172"/>
                </a:lnTo>
                <a:lnTo>
                  <a:pt x="0" y="167"/>
                </a:lnTo>
                <a:lnTo>
                  <a:pt x="0" y="130"/>
                </a:lnTo>
                <a:lnTo>
                  <a:pt x="4" y="130"/>
                </a:lnTo>
                <a:lnTo>
                  <a:pt x="15" y="136"/>
                </a:lnTo>
                <a:lnTo>
                  <a:pt x="27" y="140"/>
                </a:lnTo>
                <a:lnTo>
                  <a:pt x="38" y="143"/>
                </a:lnTo>
                <a:lnTo>
                  <a:pt x="51" y="144"/>
                </a:lnTo>
                <a:lnTo>
                  <a:pt x="59" y="144"/>
                </a:lnTo>
                <a:lnTo>
                  <a:pt x="67" y="143"/>
                </a:lnTo>
                <a:lnTo>
                  <a:pt x="76" y="140"/>
                </a:lnTo>
                <a:lnTo>
                  <a:pt x="82" y="136"/>
                </a:lnTo>
                <a:lnTo>
                  <a:pt x="84" y="133"/>
                </a:lnTo>
                <a:lnTo>
                  <a:pt x="87" y="128"/>
                </a:lnTo>
                <a:lnTo>
                  <a:pt x="89" y="124"/>
                </a:lnTo>
                <a:lnTo>
                  <a:pt x="89" y="117"/>
                </a:lnTo>
                <a:lnTo>
                  <a:pt x="89" y="111"/>
                </a:lnTo>
                <a:lnTo>
                  <a:pt x="86" y="107"/>
                </a:lnTo>
                <a:lnTo>
                  <a:pt x="83" y="103"/>
                </a:lnTo>
                <a:lnTo>
                  <a:pt x="79" y="100"/>
                </a:lnTo>
                <a:lnTo>
                  <a:pt x="73" y="97"/>
                </a:lnTo>
                <a:lnTo>
                  <a:pt x="64" y="95"/>
                </a:lnTo>
                <a:lnTo>
                  <a:pt x="56" y="94"/>
                </a:lnTo>
                <a:lnTo>
                  <a:pt x="48" y="94"/>
                </a:lnTo>
                <a:lnTo>
                  <a:pt x="37" y="94"/>
                </a:lnTo>
                <a:lnTo>
                  <a:pt x="27" y="95"/>
                </a:lnTo>
                <a:lnTo>
                  <a:pt x="18" y="97"/>
                </a:lnTo>
                <a:lnTo>
                  <a:pt x="11" y="98"/>
                </a:lnTo>
                <a:lnTo>
                  <a:pt x="5" y="98"/>
                </a:lnTo>
                <a:lnTo>
                  <a:pt x="5" y="0"/>
                </a:lnTo>
                <a:lnTo>
                  <a:pt x="129" y="0"/>
                </a:lnTo>
                <a:lnTo>
                  <a:pt x="129" y="33"/>
                </a:lnTo>
                <a:lnTo>
                  <a:pt x="48" y="33"/>
                </a:lnTo>
                <a:lnTo>
                  <a:pt x="48" y="62"/>
                </a:lnTo>
                <a:lnTo>
                  <a:pt x="51" y="62"/>
                </a:lnTo>
                <a:lnTo>
                  <a:pt x="57" y="62"/>
                </a:lnTo>
                <a:lnTo>
                  <a:pt x="63" y="62"/>
                </a:lnTo>
                <a:lnTo>
                  <a:pt x="67" y="62"/>
                </a:lnTo>
                <a:lnTo>
                  <a:pt x="80" y="62"/>
                </a:lnTo>
                <a:lnTo>
                  <a:pt x="93" y="65"/>
                </a:lnTo>
                <a:lnTo>
                  <a:pt x="103" y="68"/>
                </a:lnTo>
                <a:lnTo>
                  <a:pt x="112" y="72"/>
                </a:lnTo>
                <a:lnTo>
                  <a:pt x="122" y="80"/>
                </a:lnTo>
                <a:lnTo>
                  <a:pt x="129" y="90"/>
                </a:lnTo>
                <a:lnTo>
                  <a:pt x="133" y="101"/>
                </a:lnTo>
                <a:lnTo>
                  <a:pt x="135" y="1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" name="Freeform 3063"/>
          <p:cNvSpPr>
            <a:spLocks/>
          </p:cNvSpPr>
          <p:nvPr/>
        </p:nvSpPr>
        <p:spPr bwMode="auto">
          <a:xfrm>
            <a:off x="4616450" y="6708776"/>
            <a:ext cx="47625" cy="122238"/>
          </a:xfrm>
          <a:custGeom>
            <a:avLst/>
            <a:gdLst>
              <a:gd name="T0" fmla="*/ 90 w 90"/>
              <a:gd name="T1" fmla="*/ 115 h 230"/>
              <a:gd name="T2" fmla="*/ 87 w 90"/>
              <a:gd name="T3" fmla="*/ 147 h 230"/>
              <a:gd name="T4" fmla="*/ 78 w 90"/>
              <a:gd name="T5" fmla="*/ 176 h 230"/>
              <a:gd name="T6" fmla="*/ 65 w 90"/>
              <a:gd name="T7" fmla="*/ 203 h 230"/>
              <a:gd name="T8" fmla="*/ 45 w 90"/>
              <a:gd name="T9" fmla="*/ 230 h 230"/>
              <a:gd name="T10" fmla="*/ 0 w 90"/>
              <a:gd name="T11" fmla="*/ 230 h 230"/>
              <a:gd name="T12" fmla="*/ 0 w 90"/>
              <a:gd name="T13" fmla="*/ 226 h 230"/>
              <a:gd name="T14" fmla="*/ 11 w 90"/>
              <a:gd name="T15" fmla="*/ 218 h 230"/>
              <a:gd name="T16" fmla="*/ 19 w 90"/>
              <a:gd name="T17" fmla="*/ 207 h 230"/>
              <a:gd name="T18" fmla="*/ 28 w 90"/>
              <a:gd name="T19" fmla="*/ 196 h 230"/>
              <a:gd name="T20" fmla="*/ 35 w 90"/>
              <a:gd name="T21" fmla="*/ 182 h 230"/>
              <a:gd name="T22" fmla="*/ 42 w 90"/>
              <a:gd name="T23" fmla="*/ 167 h 230"/>
              <a:gd name="T24" fmla="*/ 47 w 90"/>
              <a:gd name="T25" fmla="*/ 151 h 230"/>
              <a:gd name="T26" fmla="*/ 49 w 90"/>
              <a:gd name="T27" fmla="*/ 134 h 230"/>
              <a:gd name="T28" fmla="*/ 51 w 90"/>
              <a:gd name="T29" fmla="*/ 115 h 230"/>
              <a:gd name="T30" fmla="*/ 49 w 90"/>
              <a:gd name="T31" fmla="*/ 97 h 230"/>
              <a:gd name="T32" fmla="*/ 47 w 90"/>
              <a:gd name="T33" fmla="*/ 79 h 230"/>
              <a:gd name="T34" fmla="*/ 41 w 90"/>
              <a:gd name="T35" fmla="*/ 62 h 230"/>
              <a:gd name="T36" fmla="*/ 35 w 90"/>
              <a:gd name="T37" fmla="*/ 48 h 230"/>
              <a:gd name="T38" fmla="*/ 28 w 90"/>
              <a:gd name="T39" fmla="*/ 33 h 230"/>
              <a:gd name="T40" fmla="*/ 19 w 90"/>
              <a:gd name="T41" fmla="*/ 22 h 230"/>
              <a:gd name="T42" fmla="*/ 11 w 90"/>
              <a:gd name="T43" fmla="*/ 12 h 230"/>
              <a:gd name="T44" fmla="*/ 0 w 90"/>
              <a:gd name="T45" fmla="*/ 3 h 230"/>
              <a:gd name="T46" fmla="*/ 0 w 90"/>
              <a:gd name="T47" fmla="*/ 0 h 230"/>
              <a:gd name="T48" fmla="*/ 45 w 90"/>
              <a:gd name="T49" fmla="*/ 0 h 230"/>
              <a:gd name="T50" fmla="*/ 65 w 90"/>
              <a:gd name="T51" fmla="*/ 26 h 230"/>
              <a:gd name="T52" fmla="*/ 78 w 90"/>
              <a:gd name="T53" fmla="*/ 53 h 230"/>
              <a:gd name="T54" fmla="*/ 87 w 90"/>
              <a:gd name="T55" fmla="*/ 82 h 230"/>
              <a:gd name="T56" fmla="*/ 90 w 90"/>
              <a:gd name="T57" fmla="*/ 115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0" h="230">
                <a:moveTo>
                  <a:pt x="90" y="115"/>
                </a:moveTo>
                <a:lnTo>
                  <a:pt x="87" y="147"/>
                </a:lnTo>
                <a:lnTo>
                  <a:pt x="78" y="176"/>
                </a:lnTo>
                <a:lnTo>
                  <a:pt x="65" y="203"/>
                </a:lnTo>
                <a:lnTo>
                  <a:pt x="45" y="230"/>
                </a:lnTo>
                <a:lnTo>
                  <a:pt x="0" y="230"/>
                </a:lnTo>
                <a:lnTo>
                  <a:pt x="0" y="226"/>
                </a:lnTo>
                <a:lnTo>
                  <a:pt x="11" y="218"/>
                </a:lnTo>
                <a:lnTo>
                  <a:pt x="19" y="207"/>
                </a:lnTo>
                <a:lnTo>
                  <a:pt x="28" y="196"/>
                </a:lnTo>
                <a:lnTo>
                  <a:pt x="35" y="182"/>
                </a:lnTo>
                <a:lnTo>
                  <a:pt x="42" y="167"/>
                </a:lnTo>
                <a:lnTo>
                  <a:pt x="47" y="151"/>
                </a:lnTo>
                <a:lnTo>
                  <a:pt x="49" y="134"/>
                </a:lnTo>
                <a:lnTo>
                  <a:pt x="51" y="115"/>
                </a:lnTo>
                <a:lnTo>
                  <a:pt x="49" y="97"/>
                </a:lnTo>
                <a:lnTo>
                  <a:pt x="47" y="79"/>
                </a:lnTo>
                <a:lnTo>
                  <a:pt x="41" y="62"/>
                </a:lnTo>
                <a:lnTo>
                  <a:pt x="35" y="48"/>
                </a:lnTo>
                <a:lnTo>
                  <a:pt x="28" y="33"/>
                </a:lnTo>
                <a:lnTo>
                  <a:pt x="19" y="22"/>
                </a:lnTo>
                <a:lnTo>
                  <a:pt x="11" y="12"/>
                </a:lnTo>
                <a:lnTo>
                  <a:pt x="0" y="3"/>
                </a:lnTo>
                <a:lnTo>
                  <a:pt x="0" y="0"/>
                </a:lnTo>
                <a:lnTo>
                  <a:pt x="45" y="0"/>
                </a:lnTo>
                <a:lnTo>
                  <a:pt x="65" y="26"/>
                </a:lnTo>
                <a:lnTo>
                  <a:pt x="78" y="53"/>
                </a:lnTo>
                <a:lnTo>
                  <a:pt x="87" y="82"/>
                </a:lnTo>
                <a:lnTo>
                  <a:pt x="90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" name="Freeform 3064"/>
          <p:cNvSpPr>
            <a:spLocks noEditPoints="1"/>
          </p:cNvSpPr>
          <p:nvPr/>
        </p:nvSpPr>
        <p:spPr bwMode="auto">
          <a:xfrm>
            <a:off x="4727575" y="6711951"/>
            <a:ext cx="76200" cy="95250"/>
          </a:xfrm>
          <a:custGeom>
            <a:avLst/>
            <a:gdLst>
              <a:gd name="T0" fmla="*/ 143 w 143"/>
              <a:gd name="T1" fmla="*/ 131 h 182"/>
              <a:gd name="T2" fmla="*/ 133 w 143"/>
              <a:gd name="T3" fmla="*/ 155 h 182"/>
              <a:gd name="T4" fmla="*/ 114 w 143"/>
              <a:gd name="T5" fmla="*/ 172 h 182"/>
              <a:gd name="T6" fmla="*/ 90 w 143"/>
              <a:gd name="T7" fmla="*/ 180 h 182"/>
              <a:gd name="T8" fmla="*/ 58 w 143"/>
              <a:gd name="T9" fmla="*/ 180 h 182"/>
              <a:gd name="T10" fmla="*/ 32 w 143"/>
              <a:gd name="T11" fmla="*/ 172 h 182"/>
              <a:gd name="T12" fmla="*/ 12 w 143"/>
              <a:gd name="T13" fmla="*/ 153 h 182"/>
              <a:gd name="T14" fmla="*/ 2 w 143"/>
              <a:gd name="T15" fmla="*/ 121 h 182"/>
              <a:gd name="T16" fmla="*/ 2 w 143"/>
              <a:gd name="T17" fmla="*/ 78 h 182"/>
              <a:gd name="T18" fmla="*/ 12 w 143"/>
              <a:gd name="T19" fmla="*/ 42 h 182"/>
              <a:gd name="T20" fmla="*/ 35 w 143"/>
              <a:gd name="T21" fmla="*/ 16 h 182"/>
              <a:gd name="T22" fmla="*/ 72 w 143"/>
              <a:gd name="T23" fmla="*/ 2 h 182"/>
              <a:gd name="T24" fmla="*/ 105 w 143"/>
              <a:gd name="T25" fmla="*/ 0 h 182"/>
              <a:gd name="T26" fmla="*/ 124 w 143"/>
              <a:gd name="T27" fmla="*/ 2 h 182"/>
              <a:gd name="T28" fmla="*/ 128 w 143"/>
              <a:gd name="T29" fmla="*/ 38 h 182"/>
              <a:gd name="T30" fmla="*/ 120 w 143"/>
              <a:gd name="T31" fmla="*/ 36 h 182"/>
              <a:gd name="T32" fmla="*/ 105 w 143"/>
              <a:gd name="T33" fmla="*/ 32 h 182"/>
              <a:gd name="T34" fmla="*/ 75 w 143"/>
              <a:gd name="T35" fmla="*/ 34 h 182"/>
              <a:gd name="T36" fmla="*/ 51 w 143"/>
              <a:gd name="T37" fmla="*/ 55 h 182"/>
              <a:gd name="T38" fmla="*/ 55 w 143"/>
              <a:gd name="T39" fmla="*/ 68 h 182"/>
              <a:gd name="T40" fmla="*/ 75 w 143"/>
              <a:gd name="T41" fmla="*/ 62 h 182"/>
              <a:gd name="T42" fmla="*/ 97 w 143"/>
              <a:gd name="T43" fmla="*/ 62 h 182"/>
              <a:gd name="T44" fmla="*/ 114 w 143"/>
              <a:gd name="T45" fmla="*/ 67 h 182"/>
              <a:gd name="T46" fmla="*/ 131 w 143"/>
              <a:gd name="T47" fmla="*/ 80 h 182"/>
              <a:gd name="T48" fmla="*/ 143 w 143"/>
              <a:gd name="T49" fmla="*/ 103 h 182"/>
              <a:gd name="T50" fmla="*/ 90 w 143"/>
              <a:gd name="T51" fmla="*/ 144 h 182"/>
              <a:gd name="T52" fmla="*/ 95 w 143"/>
              <a:gd name="T53" fmla="*/ 136 h 182"/>
              <a:gd name="T54" fmla="*/ 98 w 143"/>
              <a:gd name="T55" fmla="*/ 120 h 182"/>
              <a:gd name="T56" fmla="*/ 95 w 143"/>
              <a:gd name="T57" fmla="*/ 107 h 182"/>
              <a:gd name="T58" fmla="*/ 88 w 143"/>
              <a:gd name="T59" fmla="*/ 98 h 182"/>
              <a:gd name="T60" fmla="*/ 78 w 143"/>
              <a:gd name="T61" fmla="*/ 94 h 182"/>
              <a:gd name="T62" fmla="*/ 67 w 143"/>
              <a:gd name="T63" fmla="*/ 93 h 182"/>
              <a:gd name="T64" fmla="*/ 56 w 143"/>
              <a:gd name="T65" fmla="*/ 93 h 182"/>
              <a:gd name="T66" fmla="*/ 45 w 143"/>
              <a:gd name="T67" fmla="*/ 96 h 182"/>
              <a:gd name="T68" fmla="*/ 45 w 143"/>
              <a:gd name="T69" fmla="*/ 100 h 182"/>
              <a:gd name="T70" fmla="*/ 45 w 143"/>
              <a:gd name="T71" fmla="*/ 107 h 182"/>
              <a:gd name="T72" fmla="*/ 48 w 143"/>
              <a:gd name="T73" fmla="*/ 130 h 182"/>
              <a:gd name="T74" fmla="*/ 56 w 143"/>
              <a:gd name="T75" fmla="*/ 144 h 182"/>
              <a:gd name="T76" fmla="*/ 64 w 143"/>
              <a:gd name="T77" fmla="*/ 150 h 182"/>
              <a:gd name="T78" fmla="*/ 74 w 143"/>
              <a:gd name="T79" fmla="*/ 152 h 182"/>
              <a:gd name="T80" fmla="*/ 82 w 143"/>
              <a:gd name="T81" fmla="*/ 150 h 182"/>
              <a:gd name="T82" fmla="*/ 90 w 143"/>
              <a:gd name="T83" fmla="*/ 144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3" h="182">
                <a:moveTo>
                  <a:pt x="143" y="119"/>
                </a:moveTo>
                <a:lnTo>
                  <a:pt x="143" y="131"/>
                </a:lnTo>
                <a:lnTo>
                  <a:pt x="139" y="144"/>
                </a:lnTo>
                <a:lnTo>
                  <a:pt x="133" y="155"/>
                </a:lnTo>
                <a:lnTo>
                  <a:pt x="124" y="163"/>
                </a:lnTo>
                <a:lnTo>
                  <a:pt x="114" y="172"/>
                </a:lnTo>
                <a:lnTo>
                  <a:pt x="103" y="178"/>
                </a:lnTo>
                <a:lnTo>
                  <a:pt x="90" y="180"/>
                </a:lnTo>
                <a:lnTo>
                  <a:pt x="74" y="182"/>
                </a:lnTo>
                <a:lnTo>
                  <a:pt x="58" y="180"/>
                </a:lnTo>
                <a:lnTo>
                  <a:pt x="45" y="178"/>
                </a:lnTo>
                <a:lnTo>
                  <a:pt x="32" y="172"/>
                </a:lnTo>
                <a:lnTo>
                  <a:pt x="22" y="165"/>
                </a:lnTo>
                <a:lnTo>
                  <a:pt x="12" y="153"/>
                </a:lnTo>
                <a:lnTo>
                  <a:pt x="6" y="139"/>
                </a:lnTo>
                <a:lnTo>
                  <a:pt x="2" y="121"/>
                </a:lnTo>
                <a:lnTo>
                  <a:pt x="0" y="100"/>
                </a:lnTo>
                <a:lnTo>
                  <a:pt x="2" y="78"/>
                </a:lnTo>
                <a:lnTo>
                  <a:pt x="6" y="60"/>
                </a:lnTo>
                <a:lnTo>
                  <a:pt x="12" y="42"/>
                </a:lnTo>
                <a:lnTo>
                  <a:pt x="23" y="28"/>
                </a:lnTo>
                <a:lnTo>
                  <a:pt x="35" y="16"/>
                </a:lnTo>
                <a:lnTo>
                  <a:pt x="52" y="8"/>
                </a:lnTo>
                <a:lnTo>
                  <a:pt x="72" y="2"/>
                </a:lnTo>
                <a:lnTo>
                  <a:pt x="97" y="0"/>
                </a:lnTo>
                <a:lnTo>
                  <a:pt x="105" y="0"/>
                </a:lnTo>
                <a:lnTo>
                  <a:pt x="115" y="2"/>
                </a:lnTo>
                <a:lnTo>
                  <a:pt x="124" y="2"/>
                </a:lnTo>
                <a:lnTo>
                  <a:pt x="128" y="3"/>
                </a:lnTo>
                <a:lnTo>
                  <a:pt x="128" y="38"/>
                </a:lnTo>
                <a:lnTo>
                  <a:pt x="124" y="38"/>
                </a:lnTo>
                <a:lnTo>
                  <a:pt x="120" y="36"/>
                </a:lnTo>
                <a:lnTo>
                  <a:pt x="113" y="34"/>
                </a:lnTo>
                <a:lnTo>
                  <a:pt x="105" y="32"/>
                </a:lnTo>
                <a:lnTo>
                  <a:pt x="95" y="32"/>
                </a:lnTo>
                <a:lnTo>
                  <a:pt x="75" y="34"/>
                </a:lnTo>
                <a:lnTo>
                  <a:pt x="61" y="44"/>
                </a:lnTo>
                <a:lnTo>
                  <a:pt x="51" y="55"/>
                </a:lnTo>
                <a:lnTo>
                  <a:pt x="46" y="74"/>
                </a:lnTo>
                <a:lnTo>
                  <a:pt x="55" y="68"/>
                </a:lnTo>
                <a:lnTo>
                  <a:pt x="65" y="65"/>
                </a:lnTo>
                <a:lnTo>
                  <a:pt x="75" y="62"/>
                </a:lnTo>
                <a:lnTo>
                  <a:pt x="87" y="61"/>
                </a:lnTo>
                <a:lnTo>
                  <a:pt x="97" y="62"/>
                </a:lnTo>
                <a:lnTo>
                  <a:pt x="105" y="64"/>
                </a:lnTo>
                <a:lnTo>
                  <a:pt x="114" y="67"/>
                </a:lnTo>
                <a:lnTo>
                  <a:pt x="121" y="71"/>
                </a:lnTo>
                <a:lnTo>
                  <a:pt x="131" y="80"/>
                </a:lnTo>
                <a:lnTo>
                  <a:pt x="137" y="90"/>
                </a:lnTo>
                <a:lnTo>
                  <a:pt x="143" y="103"/>
                </a:lnTo>
                <a:lnTo>
                  <a:pt x="143" y="119"/>
                </a:lnTo>
                <a:close/>
                <a:moveTo>
                  <a:pt x="90" y="144"/>
                </a:moveTo>
                <a:lnTo>
                  <a:pt x="94" y="140"/>
                </a:lnTo>
                <a:lnTo>
                  <a:pt x="95" y="136"/>
                </a:lnTo>
                <a:lnTo>
                  <a:pt x="97" y="129"/>
                </a:lnTo>
                <a:lnTo>
                  <a:pt x="98" y="120"/>
                </a:lnTo>
                <a:lnTo>
                  <a:pt x="97" y="113"/>
                </a:lnTo>
                <a:lnTo>
                  <a:pt x="95" y="107"/>
                </a:lnTo>
                <a:lnTo>
                  <a:pt x="92" y="101"/>
                </a:lnTo>
                <a:lnTo>
                  <a:pt x="88" y="98"/>
                </a:lnTo>
                <a:lnTo>
                  <a:pt x="84" y="96"/>
                </a:lnTo>
                <a:lnTo>
                  <a:pt x="78" y="94"/>
                </a:lnTo>
                <a:lnTo>
                  <a:pt x="72" y="93"/>
                </a:lnTo>
                <a:lnTo>
                  <a:pt x="67" y="93"/>
                </a:lnTo>
                <a:lnTo>
                  <a:pt x="62" y="93"/>
                </a:lnTo>
                <a:lnTo>
                  <a:pt x="56" y="93"/>
                </a:lnTo>
                <a:lnTo>
                  <a:pt x="51" y="94"/>
                </a:lnTo>
                <a:lnTo>
                  <a:pt x="45" y="96"/>
                </a:lnTo>
                <a:lnTo>
                  <a:pt x="45" y="97"/>
                </a:lnTo>
                <a:lnTo>
                  <a:pt x="45" y="100"/>
                </a:lnTo>
                <a:lnTo>
                  <a:pt x="45" y="103"/>
                </a:lnTo>
                <a:lnTo>
                  <a:pt x="45" y="107"/>
                </a:lnTo>
                <a:lnTo>
                  <a:pt x="46" y="120"/>
                </a:lnTo>
                <a:lnTo>
                  <a:pt x="48" y="130"/>
                </a:lnTo>
                <a:lnTo>
                  <a:pt x="52" y="139"/>
                </a:lnTo>
                <a:lnTo>
                  <a:pt x="56" y="144"/>
                </a:lnTo>
                <a:lnTo>
                  <a:pt x="59" y="149"/>
                </a:lnTo>
                <a:lnTo>
                  <a:pt x="64" y="150"/>
                </a:lnTo>
                <a:lnTo>
                  <a:pt x="68" y="152"/>
                </a:lnTo>
                <a:lnTo>
                  <a:pt x="74" y="152"/>
                </a:lnTo>
                <a:lnTo>
                  <a:pt x="77" y="152"/>
                </a:lnTo>
                <a:lnTo>
                  <a:pt x="82" y="150"/>
                </a:lnTo>
                <a:lnTo>
                  <a:pt x="87" y="147"/>
                </a:lnTo>
                <a:lnTo>
                  <a:pt x="90" y="1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Freeform 3065"/>
          <p:cNvSpPr>
            <a:spLocks noEditPoints="1"/>
          </p:cNvSpPr>
          <p:nvPr/>
        </p:nvSpPr>
        <p:spPr bwMode="auto">
          <a:xfrm>
            <a:off x="4816475" y="6711951"/>
            <a:ext cx="76200" cy="95250"/>
          </a:xfrm>
          <a:custGeom>
            <a:avLst/>
            <a:gdLst>
              <a:gd name="T0" fmla="*/ 144 w 144"/>
              <a:gd name="T1" fmla="*/ 91 h 182"/>
              <a:gd name="T2" fmla="*/ 144 w 144"/>
              <a:gd name="T3" fmla="*/ 111 h 182"/>
              <a:gd name="T4" fmla="*/ 139 w 144"/>
              <a:gd name="T5" fmla="*/ 130 h 182"/>
              <a:gd name="T6" fmla="*/ 135 w 144"/>
              <a:gd name="T7" fmla="*/ 146 h 182"/>
              <a:gd name="T8" fmla="*/ 128 w 144"/>
              <a:gd name="T9" fmla="*/ 159 h 182"/>
              <a:gd name="T10" fmla="*/ 118 w 144"/>
              <a:gd name="T11" fmla="*/ 169 h 182"/>
              <a:gd name="T12" fmla="*/ 105 w 144"/>
              <a:gd name="T13" fmla="*/ 176 h 182"/>
              <a:gd name="T14" fmla="*/ 90 w 144"/>
              <a:gd name="T15" fmla="*/ 180 h 182"/>
              <a:gd name="T16" fmla="*/ 72 w 144"/>
              <a:gd name="T17" fmla="*/ 182 h 182"/>
              <a:gd name="T18" fmla="*/ 53 w 144"/>
              <a:gd name="T19" fmla="*/ 180 h 182"/>
              <a:gd name="T20" fmla="*/ 39 w 144"/>
              <a:gd name="T21" fmla="*/ 176 h 182"/>
              <a:gd name="T22" fmla="*/ 26 w 144"/>
              <a:gd name="T23" fmla="*/ 169 h 182"/>
              <a:gd name="T24" fmla="*/ 16 w 144"/>
              <a:gd name="T25" fmla="*/ 159 h 182"/>
              <a:gd name="T26" fmla="*/ 8 w 144"/>
              <a:gd name="T27" fmla="*/ 146 h 182"/>
              <a:gd name="T28" fmla="*/ 3 w 144"/>
              <a:gd name="T29" fmla="*/ 130 h 182"/>
              <a:gd name="T30" fmla="*/ 0 w 144"/>
              <a:gd name="T31" fmla="*/ 111 h 182"/>
              <a:gd name="T32" fmla="*/ 0 w 144"/>
              <a:gd name="T33" fmla="*/ 91 h 182"/>
              <a:gd name="T34" fmla="*/ 0 w 144"/>
              <a:gd name="T35" fmla="*/ 70 h 182"/>
              <a:gd name="T36" fmla="*/ 4 w 144"/>
              <a:gd name="T37" fmla="*/ 51 h 182"/>
              <a:gd name="T38" fmla="*/ 8 w 144"/>
              <a:gd name="T39" fmla="*/ 35 h 182"/>
              <a:gd name="T40" fmla="*/ 16 w 144"/>
              <a:gd name="T41" fmla="*/ 24 h 182"/>
              <a:gd name="T42" fmla="*/ 26 w 144"/>
              <a:gd name="T43" fmla="*/ 12 h 182"/>
              <a:gd name="T44" fmla="*/ 39 w 144"/>
              <a:gd name="T45" fmla="*/ 6 h 182"/>
              <a:gd name="T46" fmla="*/ 53 w 144"/>
              <a:gd name="T47" fmla="*/ 0 h 182"/>
              <a:gd name="T48" fmla="*/ 72 w 144"/>
              <a:gd name="T49" fmla="*/ 0 h 182"/>
              <a:gd name="T50" fmla="*/ 90 w 144"/>
              <a:gd name="T51" fmla="*/ 0 h 182"/>
              <a:gd name="T52" fmla="*/ 105 w 144"/>
              <a:gd name="T53" fmla="*/ 6 h 182"/>
              <a:gd name="T54" fmla="*/ 118 w 144"/>
              <a:gd name="T55" fmla="*/ 12 h 182"/>
              <a:gd name="T56" fmla="*/ 128 w 144"/>
              <a:gd name="T57" fmla="*/ 24 h 182"/>
              <a:gd name="T58" fmla="*/ 135 w 144"/>
              <a:gd name="T59" fmla="*/ 36 h 182"/>
              <a:gd name="T60" fmla="*/ 139 w 144"/>
              <a:gd name="T61" fmla="*/ 52 h 182"/>
              <a:gd name="T62" fmla="*/ 144 w 144"/>
              <a:gd name="T63" fmla="*/ 70 h 182"/>
              <a:gd name="T64" fmla="*/ 144 w 144"/>
              <a:gd name="T65" fmla="*/ 91 h 182"/>
              <a:gd name="T66" fmla="*/ 99 w 144"/>
              <a:gd name="T67" fmla="*/ 91 h 182"/>
              <a:gd name="T68" fmla="*/ 98 w 144"/>
              <a:gd name="T69" fmla="*/ 62 h 182"/>
              <a:gd name="T70" fmla="*/ 92 w 144"/>
              <a:gd name="T71" fmla="*/ 45 h 182"/>
              <a:gd name="T72" fmla="*/ 89 w 144"/>
              <a:gd name="T73" fmla="*/ 39 h 182"/>
              <a:gd name="T74" fmla="*/ 79 w 144"/>
              <a:gd name="T75" fmla="*/ 32 h 182"/>
              <a:gd name="T76" fmla="*/ 72 w 144"/>
              <a:gd name="T77" fmla="*/ 32 h 182"/>
              <a:gd name="T78" fmla="*/ 65 w 144"/>
              <a:gd name="T79" fmla="*/ 32 h 182"/>
              <a:gd name="T80" fmla="*/ 54 w 144"/>
              <a:gd name="T81" fmla="*/ 39 h 182"/>
              <a:gd name="T82" fmla="*/ 52 w 144"/>
              <a:gd name="T83" fmla="*/ 45 h 182"/>
              <a:gd name="T84" fmla="*/ 46 w 144"/>
              <a:gd name="T85" fmla="*/ 62 h 182"/>
              <a:gd name="T86" fmla="*/ 44 w 144"/>
              <a:gd name="T87" fmla="*/ 91 h 182"/>
              <a:gd name="T88" fmla="*/ 46 w 144"/>
              <a:gd name="T89" fmla="*/ 119 h 182"/>
              <a:gd name="T90" fmla="*/ 52 w 144"/>
              <a:gd name="T91" fmla="*/ 136 h 182"/>
              <a:gd name="T92" fmla="*/ 54 w 144"/>
              <a:gd name="T93" fmla="*/ 142 h 182"/>
              <a:gd name="T94" fmla="*/ 65 w 144"/>
              <a:gd name="T95" fmla="*/ 149 h 182"/>
              <a:gd name="T96" fmla="*/ 72 w 144"/>
              <a:gd name="T97" fmla="*/ 149 h 182"/>
              <a:gd name="T98" fmla="*/ 79 w 144"/>
              <a:gd name="T99" fmla="*/ 149 h 182"/>
              <a:gd name="T100" fmla="*/ 89 w 144"/>
              <a:gd name="T101" fmla="*/ 142 h 182"/>
              <a:gd name="T102" fmla="*/ 92 w 144"/>
              <a:gd name="T103" fmla="*/ 136 h 182"/>
              <a:gd name="T104" fmla="*/ 98 w 144"/>
              <a:gd name="T105" fmla="*/ 119 h 182"/>
              <a:gd name="T106" fmla="*/ 99 w 144"/>
              <a:gd name="T107" fmla="*/ 91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4" h="182">
                <a:moveTo>
                  <a:pt x="144" y="91"/>
                </a:moveTo>
                <a:lnTo>
                  <a:pt x="144" y="111"/>
                </a:lnTo>
                <a:lnTo>
                  <a:pt x="139" y="130"/>
                </a:lnTo>
                <a:lnTo>
                  <a:pt x="135" y="146"/>
                </a:lnTo>
                <a:lnTo>
                  <a:pt x="128" y="159"/>
                </a:lnTo>
                <a:lnTo>
                  <a:pt x="118" y="169"/>
                </a:lnTo>
                <a:lnTo>
                  <a:pt x="105" y="176"/>
                </a:lnTo>
                <a:lnTo>
                  <a:pt x="90" y="180"/>
                </a:lnTo>
                <a:lnTo>
                  <a:pt x="72" y="182"/>
                </a:lnTo>
                <a:lnTo>
                  <a:pt x="53" y="180"/>
                </a:lnTo>
                <a:lnTo>
                  <a:pt x="39" y="176"/>
                </a:lnTo>
                <a:lnTo>
                  <a:pt x="26" y="169"/>
                </a:lnTo>
                <a:lnTo>
                  <a:pt x="16" y="159"/>
                </a:lnTo>
                <a:lnTo>
                  <a:pt x="8" y="146"/>
                </a:lnTo>
                <a:lnTo>
                  <a:pt x="3" y="130"/>
                </a:lnTo>
                <a:lnTo>
                  <a:pt x="0" y="111"/>
                </a:lnTo>
                <a:lnTo>
                  <a:pt x="0" y="91"/>
                </a:lnTo>
                <a:lnTo>
                  <a:pt x="0" y="70"/>
                </a:lnTo>
                <a:lnTo>
                  <a:pt x="4" y="51"/>
                </a:lnTo>
                <a:lnTo>
                  <a:pt x="8" y="35"/>
                </a:lnTo>
                <a:lnTo>
                  <a:pt x="16" y="24"/>
                </a:lnTo>
                <a:lnTo>
                  <a:pt x="26" y="12"/>
                </a:lnTo>
                <a:lnTo>
                  <a:pt x="39" y="6"/>
                </a:lnTo>
                <a:lnTo>
                  <a:pt x="53" y="0"/>
                </a:lnTo>
                <a:lnTo>
                  <a:pt x="72" y="0"/>
                </a:lnTo>
                <a:lnTo>
                  <a:pt x="90" y="0"/>
                </a:lnTo>
                <a:lnTo>
                  <a:pt x="105" y="6"/>
                </a:lnTo>
                <a:lnTo>
                  <a:pt x="118" y="12"/>
                </a:lnTo>
                <a:lnTo>
                  <a:pt x="128" y="24"/>
                </a:lnTo>
                <a:lnTo>
                  <a:pt x="135" y="36"/>
                </a:lnTo>
                <a:lnTo>
                  <a:pt x="139" y="52"/>
                </a:lnTo>
                <a:lnTo>
                  <a:pt x="144" y="70"/>
                </a:lnTo>
                <a:lnTo>
                  <a:pt x="144" y="91"/>
                </a:lnTo>
                <a:close/>
                <a:moveTo>
                  <a:pt x="99" y="91"/>
                </a:moveTo>
                <a:lnTo>
                  <a:pt x="98" y="62"/>
                </a:lnTo>
                <a:lnTo>
                  <a:pt x="92" y="45"/>
                </a:lnTo>
                <a:lnTo>
                  <a:pt x="89" y="39"/>
                </a:lnTo>
                <a:lnTo>
                  <a:pt x="79" y="32"/>
                </a:lnTo>
                <a:lnTo>
                  <a:pt x="72" y="32"/>
                </a:lnTo>
                <a:lnTo>
                  <a:pt x="65" y="32"/>
                </a:lnTo>
                <a:lnTo>
                  <a:pt x="54" y="39"/>
                </a:lnTo>
                <a:lnTo>
                  <a:pt x="52" y="45"/>
                </a:lnTo>
                <a:lnTo>
                  <a:pt x="46" y="62"/>
                </a:lnTo>
                <a:lnTo>
                  <a:pt x="44" y="91"/>
                </a:lnTo>
                <a:lnTo>
                  <a:pt x="46" y="119"/>
                </a:lnTo>
                <a:lnTo>
                  <a:pt x="52" y="136"/>
                </a:lnTo>
                <a:lnTo>
                  <a:pt x="54" y="142"/>
                </a:lnTo>
                <a:lnTo>
                  <a:pt x="65" y="149"/>
                </a:lnTo>
                <a:lnTo>
                  <a:pt x="72" y="149"/>
                </a:lnTo>
                <a:lnTo>
                  <a:pt x="79" y="149"/>
                </a:lnTo>
                <a:lnTo>
                  <a:pt x="89" y="142"/>
                </a:lnTo>
                <a:lnTo>
                  <a:pt x="92" y="136"/>
                </a:lnTo>
                <a:lnTo>
                  <a:pt x="98" y="119"/>
                </a:lnTo>
                <a:lnTo>
                  <a:pt x="99" y="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Rectangle 3066"/>
          <p:cNvSpPr>
            <a:spLocks noChangeArrowheads="1"/>
          </p:cNvSpPr>
          <p:nvPr/>
        </p:nvSpPr>
        <p:spPr bwMode="auto">
          <a:xfrm>
            <a:off x="4906963" y="6756401"/>
            <a:ext cx="47625" cy="17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Freeform 3067"/>
          <p:cNvSpPr>
            <a:spLocks noEditPoints="1"/>
          </p:cNvSpPr>
          <p:nvPr/>
        </p:nvSpPr>
        <p:spPr bwMode="auto">
          <a:xfrm>
            <a:off x="4968875" y="6711951"/>
            <a:ext cx="76200" cy="95250"/>
          </a:xfrm>
          <a:custGeom>
            <a:avLst/>
            <a:gdLst>
              <a:gd name="T0" fmla="*/ 142 w 142"/>
              <a:gd name="T1" fmla="*/ 131 h 182"/>
              <a:gd name="T2" fmla="*/ 132 w 142"/>
              <a:gd name="T3" fmla="*/ 155 h 182"/>
              <a:gd name="T4" fmla="*/ 114 w 142"/>
              <a:gd name="T5" fmla="*/ 172 h 182"/>
              <a:gd name="T6" fmla="*/ 89 w 142"/>
              <a:gd name="T7" fmla="*/ 180 h 182"/>
              <a:gd name="T8" fmla="*/ 57 w 142"/>
              <a:gd name="T9" fmla="*/ 180 h 182"/>
              <a:gd name="T10" fmla="*/ 31 w 142"/>
              <a:gd name="T11" fmla="*/ 172 h 182"/>
              <a:gd name="T12" fmla="*/ 13 w 142"/>
              <a:gd name="T13" fmla="*/ 153 h 182"/>
              <a:gd name="T14" fmla="*/ 1 w 142"/>
              <a:gd name="T15" fmla="*/ 121 h 182"/>
              <a:gd name="T16" fmla="*/ 1 w 142"/>
              <a:gd name="T17" fmla="*/ 78 h 182"/>
              <a:gd name="T18" fmla="*/ 11 w 142"/>
              <a:gd name="T19" fmla="*/ 42 h 182"/>
              <a:gd name="T20" fmla="*/ 36 w 142"/>
              <a:gd name="T21" fmla="*/ 16 h 182"/>
              <a:gd name="T22" fmla="*/ 72 w 142"/>
              <a:gd name="T23" fmla="*/ 2 h 182"/>
              <a:gd name="T24" fmla="*/ 105 w 142"/>
              <a:gd name="T25" fmla="*/ 0 h 182"/>
              <a:gd name="T26" fmla="*/ 124 w 142"/>
              <a:gd name="T27" fmla="*/ 2 h 182"/>
              <a:gd name="T28" fmla="*/ 128 w 142"/>
              <a:gd name="T29" fmla="*/ 38 h 182"/>
              <a:gd name="T30" fmla="*/ 119 w 142"/>
              <a:gd name="T31" fmla="*/ 36 h 182"/>
              <a:gd name="T32" fmla="*/ 105 w 142"/>
              <a:gd name="T33" fmla="*/ 32 h 182"/>
              <a:gd name="T34" fmla="*/ 75 w 142"/>
              <a:gd name="T35" fmla="*/ 34 h 182"/>
              <a:gd name="T36" fmla="*/ 50 w 142"/>
              <a:gd name="T37" fmla="*/ 55 h 182"/>
              <a:gd name="T38" fmla="*/ 55 w 142"/>
              <a:gd name="T39" fmla="*/ 68 h 182"/>
              <a:gd name="T40" fmla="*/ 75 w 142"/>
              <a:gd name="T41" fmla="*/ 62 h 182"/>
              <a:gd name="T42" fmla="*/ 96 w 142"/>
              <a:gd name="T43" fmla="*/ 62 h 182"/>
              <a:gd name="T44" fmla="*/ 114 w 142"/>
              <a:gd name="T45" fmla="*/ 67 h 182"/>
              <a:gd name="T46" fmla="*/ 131 w 142"/>
              <a:gd name="T47" fmla="*/ 80 h 182"/>
              <a:gd name="T48" fmla="*/ 142 w 142"/>
              <a:gd name="T49" fmla="*/ 103 h 182"/>
              <a:gd name="T50" fmla="*/ 89 w 142"/>
              <a:gd name="T51" fmla="*/ 144 h 182"/>
              <a:gd name="T52" fmla="*/ 95 w 142"/>
              <a:gd name="T53" fmla="*/ 136 h 182"/>
              <a:gd name="T54" fmla="*/ 98 w 142"/>
              <a:gd name="T55" fmla="*/ 120 h 182"/>
              <a:gd name="T56" fmla="*/ 95 w 142"/>
              <a:gd name="T57" fmla="*/ 107 h 182"/>
              <a:gd name="T58" fmla="*/ 88 w 142"/>
              <a:gd name="T59" fmla="*/ 98 h 182"/>
              <a:gd name="T60" fmla="*/ 78 w 142"/>
              <a:gd name="T61" fmla="*/ 94 h 182"/>
              <a:gd name="T62" fmla="*/ 66 w 142"/>
              <a:gd name="T63" fmla="*/ 93 h 182"/>
              <a:gd name="T64" fmla="*/ 56 w 142"/>
              <a:gd name="T65" fmla="*/ 93 h 182"/>
              <a:gd name="T66" fmla="*/ 46 w 142"/>
              <a:gd name="T67" fmla="*/ 96 h 182"/>
              <a:gd name="T68" fmla="*/ 44 w 142"/>
              <a:gd name="T69" fmla="*/ 100 h 182"/>
              <a:gd name="T70" fmla="*/ 44 w 142"/>
              <a:gd name="T71" fmla="*/ 107 h 182"/>
              <a:gd name="T72" fmla="*/ 47 w 142"/>
              <a:gd name="T73" fmla="*/ 130 h 182"/>
              <a:gd name="T74" fmla="*/ 56 w 142"/>
              <a:gd name="T75" fmla="*/ 144 h 182"/>
              <a:gd name="T76" fmla="*/ 63 w 142"/>
              <a:gd name="T77" fmla="*/ 150 h 182"/>
              <a:gd name="T78" fmla="*/ 73 w 142"/>
              <a:gd name="T79" fmla="*/ 152 h 182"/>
              <a:gd name="T80" fmla="*/ 82 w 142"/>
              <a:gd name="T81" fmla="*/ 150 h 182"/>
              <a:gd name="T82" fmla="*/ 89 w 142"/>
              <a:gd name="T83" fmla="*/ 144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2" h="182">
                <a:moveTo>
                  <a:pt x="142" y="119"/>
                </a:moveTo>
                <a:lnTo>
                  <a:pt x="142" y="131"/>
                </a:lnTo>
                <a:lnTo>
                  <a:pt x="138" y="144"/>
                </a:lnTo>
                <a:lnTo>
                  <a:pt x="132" y="155"/>
                </a:lnTo>
                <a:lnTo>
                  <a:pt x="124" y="163"/>
                </a:lnTo>
                <a:lnTo>
                  <a:pt x="114" y="172"/>
                </a:lnTo>
                <a:lnTo>
                  <a:pt x="102" y="178"/>
                </a:lnTo>
                <a:lnTo>
                  <a:pt x="89" y="180"/>
                </a:lnTo>
                <a:lnTo>
                  <a:pt x="73" y="182"/>
                </a:lnTo>
                <a:lnTo>
                  <a:pt x="57" y="180"/>
                </a:lnTo>
                <a:lnTo>
                  <a:pt x="44" y="178"/>
                </a:lnTo>
                <a:lnTo>
                  <a:pt x="31" y="172"/>
                </a:lnTo>
                <a:lnTo>
                  <a:pt x="21" y="165"/>
                </a:lnTo>
                <a:lnTo>
                  <a:pt x="13" y="153"/>
                </a:lnTo>
                <a:lnTo>
                  <a:pt x="6" y="139"/>
                </a:lnTo>
                <a:lnTo>
                  <a:pt x="1" y="121"/>
                </a:lnTo>
                <a:lnTo>
                  <a:pt x="0" y="100"/>
                </a:lnTo>
                <a:lnTo>
                  <a:pt x="1" y="78"/>
                </a:lnTo>
                <a:lnTo>
                  <a:pt x="6" y="60"/>
                </a:lnTo>
                <a:lnTo>
                  <a:pt x="11" y="42"/>
                </a:lnTo>
                <a:lnTo>
                  <a:pt x="23" y="28"/>
                </a:lnTo>
                <a:lnTo>
                  <a:pt x="36" y="16"/>
                </a:lnTo>
                <a:lnTo>
                  <a:pt x="52" y="8"/>
                </a:lnTo>
                <a:lnTo>
                  <a:pt x="72" y="2"/>
                </a:lnTo>
                <a:lnTo>
                  <a:pt x="96" y="0"/>
                </a:lnTo>
                <a:lnTo>
                  <a:pt x="105" y="0"/>
                </a:lnTo>
                <a:lnTo>
                  <a:pt x="115" y="2"/>
                </a:lnTo>
                <a:lnTo>
                  <a:pt x="124" y="2"/>
                </a:lnTo>
                <a:lnTo>
                  <a:pt x="128" y="3"/>
                </a:lnTo>
                <a:lnTo>
                  <a:pt x="128" y="38"/>
                </a:lnTo>
                <a:lnTo>
                  <a:pt x="124" y="38"/>
                </a:lnTo>
                <a:lnTo>
                  <a:pt x="119" y="36"/>
                </a:lnTo>
                <a:lnTo>
                  <a:pt x="112" y="34"/>
                </a:lnTo>
                <a:lnTo>
                  <a:pt x="105" y="32"/>
                </a:lnTo>
                <a:lnTo>
                  <a:pt x="96" y="32"/>
                </a:lnTo>
                <a:lnTo>
                  <a:pt x="75" y="34"/>
                </a:lnTo>
                <a:lnTo>
                  <a:pt x="60" y="44"/>
                </a:lnTo>
                <a:lnTo>
                  <a:pt x="50" y="55"/>
                </a:lnTo>
                <a:lnTo>
                  <a:pt x="46" y="74"/>
                </a:lnTo>
                <a:lnTo>
                  <a:pt x="55" y="68"/>
                </a:lnTo>
                <a:lnTo>
                  <a:pt x="65" y="65"/>
                </a:lnTo>
                <a:lnTo>
                  <a:pt x="75" y="62"/>
                </a:lnTo>
                <a:lnTo>
                  <a:pt x="86" y="61"/>
                </a:lnTo>
                <a:lnTo>
                  <a:pt x="96" y="62"/>
                </a:lnTo>
                <a:lnTo>
                  <a:pt x="105" y="64"/>
                </a:lnTo>
                <a:lnTo>
                  <a:pt x="114" y="67"/>
                </a:lnTo>
                <a:lnTo>
                  <a:pt x="121" y="71"/>
                </a:lnTo>
                <a:lnTo>
                  <a:pt x="131" y="80"/>
                </a:lnTo>
                <a:lnTo>
                  <a:pt x="137" y="90"/>
                </a:lnTo>
                <a:lnTo>
                  <a:pt x="142" y="103"/>
                </a:lnTo>
                <a:lnTo>
                  <a:pt x="142" y="119"/>
                </a:lnTo>
                <a:close/>
                <a:moveTo>
                  <a:pt x="89" y="144"/>
                </a:moveTo>
                <a:lnTo>
                  <a:pt x="93" y="140"/>
                </a:lnTo>
                <a:lnTo>
                  <a:pt x="95" y="136"/>
                </a:lnTo>
                <a:lnTo>
                  <a:pt x="98" y="129"/>
                </a:lnTo>
                <a:lnTo>
                  <a:pt x="98" y="120"/>
                </a:lnTo>
                <a:lnTo>
                  <a:pt x="96" y="113"/>
                </a:lnTo>
                <a:lnTo>
                  <a:pt x="95" y="107"/>
                </a:lnTo>
                <a:lnTo>
                  <a:pt x="92" y="101"/>
                </a:lnTo>
                <a:lnTo>
                  <a:pt x="88" y="98"/>
                </a:lnTo>
                <a:lnTo>
                  <a:pt x="83" y="96"/>
                </a:lnTo>
                <a:lnTo>
                  <a:pt x="78" y="94"/>
                </a:lnTo>
                <a:lnTo>
                  <a:pt x="72" y="93"/>
                </a:lnTo>
                <a:lnTo>
                  <a:pt x="66" y="93"/>
                </a:lnTo>
                <a:lnTo>
                  <a:pt x="62" y="93"/>
                </a:lnTo>
                <a:lnTo>
                  <a:pt x="56" y="93"/>
                </a:lnTo>
                <a:lnTo>
                  <a:pt x="50" y="94"/>
                </a:lnTo>
                <a:lnTo>
                  <a:pt x="46" y="96"/>
                </a:lnTo>
                <a:lnTo>
                  <a:pt x="46" y="97"/>
                </a:lnTo>
                <a:lnTo>
                  <a:pt x="44" y="100"/>
                </a:lnTo>
                <a:lnTo>
                  <a:pt x="44" y="103"/>
                </a:lnTo>
                <a:lnTo>
                  <a:pt x="44" y="107"/>
                </a:lnTo>
                <a:lnTo>
                  <a:pt x="46" y="120"/>
                </a:lnTo>
                <a:lnTo>
                  <a:pt x="47" y="130"/>
                </a:lnTo>
                <a:lnTo>
                  <a:pt x="52" y="139"/>
                </a:lnTo>
                <a:lnTo>
                  <a:pt x="56" y="144"/>
                </a:lnTo>
                <a:lnTo>
                  <a:pt x="59" y="149"/>
                </a:lnTo>
                <a:lnTo>
                  <a:pt x="63" y="150"/>
                </a:lnTo>
                <a:lnTo>
                  <a:pt x="67" y="152"/>
                </a:lnTo>
                <a:lnTo>
                  <a:pt x="73" y="152"/>
                </a:lnTo>
                <a:lnTo>
                  <a:pt x="78" y="152"/>
                </a:lnTo>
                <a:lnTo>
                  <a:pt x="82" y="150"/>
                </a:lnTo>
                <a:lnTo>
                  <a:pt x="86" y="147"/>
                </a:lnTo>
                <a:lnTo>
                  <a:pt x="89" y="1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Freeform 3068"/>
          <p:cNvSpPr>
            <a:spLocks/>
          </p:cNvSpPr>
          <p:nvPr/>
        </p:nvSpPr>
        <p:spPr bwMode="auto">
          <a:xfrm>
            <a:off x="5060950" y="6713538"/>
            <a:ext cx="71438" cy="93663"/>
          </a:xfrm>
          <a:custGeom>
            <a:avLst/>
            <a:gdLst>
              <a:gd name="T0" fmla="*/ 135 w 135"/>
              <a:gd name="T1" fmla="*/ 116 h 179"/>
              <a:gd name="T2" fmla="*/ 135 w 135"/>
              <a:gd name="T3" fmla="*/ 128 h 179"/>
              <a:gd name="T4" fmla="*/ 131 w 135"/>
              <a:gd name="T5" fmla="*/ 141 h 179"/>
              <a:gd name="T6" fmla="*/ 125 w 135"/>
              <a:gd name="T7" fmla="*/ 152 h 179"/>
              <a:gd name="T8" fmla="*/ 115 w 135"/>
              <a:gd name="T9" fmla="*/ 162 h 179"/>
              <a:gd name="T10" fmla="*/ 105 w 135"/>
              <a:gd name="T11" fmla="*/ 169 h 179"/>
              <a:gd name="T12" fmla="*/ 91 w 135"/>
              <a:gd name="T13" fmla="*/ 175 h 179"/>
              <a:gd name="T14" fmla="*/ 76 w 135"/>
              <a:gd name="T15" fmla="*/ 177 h 179"/>
              <a:gd name="T16" fmla="*/ 59 w 135"/>
              <a:gd name="T17" fmla="*/ 179 h 179"/>
              <a:gd name="T18" fmla="*/ 39 w 135"/>
              <a:gd name="T19" fmla="*/ 177 h 179"/>
              <a:gd name="T20" fmla="*/ 23 w 135"/>
              <a:gd name="T21" fmla="*/ 175 h 179"/>
              <a:gd name="T22" fmla="*/ 10 w 135"/>
              <a:gd name="T23" fmla="*/ 172 h 179"/>
              <a:gd name="T24" fmla="*/ 0 w 135"/>
              <a:gd name="T25" fmla="*/ 167 h 179"/>
              <a:gd name="T26" fmla="*/ 0 w 135"/>
              <a:gd name="T27" fmla="*/ 130 h 179"/>
              <a:gd name="T28" fmla="*/ 4 w 135"/>
              <a:gd name="T29" fmla="*/ 130 h 179"/>
              <a:gd name="T30" fmla="*/ 16 w 135"/>
              <a:gd name="T31" fmla="*/ 136 h 179"/>
              <a:gd name="T32" fmla="*/ 27 w 135"/>
              <a:gd name="T33" fmla="*/ 140 h 179"/>
              <a:gd name="T34" fmla="*/ 40 w 135"/>
              <a:gd name="T35" fmla="*/ 143 h 179"/>
              <a:gd name="T36" fmla="*/ 52 w 135"/>
              <a:gd name="T37" fmla="*/ 144 h 179"/>
              <a:gd name="T38" fmla="*/ 61 w 135"/>
              <a:gd name="T39" fmla="*/ 144 h 179"/>
              <a:gd name="T40" fmla="*/ 69 w 135"/>
              <a:gd name="T41" fmla="*/ 143 h 179"/>
              <a:gd name="T42" fmla="*/ 76 w 135"/>
              <a:gd name="T43" fmla="*/ 140 h 179"/>
              <a:gd name="T44" fmla="*/ 82 w 135"/>
              <a:gd name="T45" fmla="*/ 136 h 179"/>
              <a:gd name="T46" fmla="*/ 86 w 135"/>
              <a:gd name="T47" fmla="*/ 133 h 179"/>
              <a:gd name="T48" fmla="*/ 88 w 135"/>
              <a:gd name="T49" fmla="*/ 128 h 179"/>
              <a:gd name="T50" fmla="*/ 89 w 135"/>
              <a:gd name="T51" fmla="*/ 124 h 179"/>
              <a:gd name="T52" fmla="*/ 91 w 135"/>
              <a:gd name="T53" fmla="*/ 117 h 179"/>
              <a:gd name="T54" fmla="*/ 89 w 135"/>
              <a:gd name="T55" fmla="*/ 111 h 179"/>
              <a:gd name="T56" fmla="*/ 88 w 135"/>
              <a:gd name="T57" fmla="*/ 107 h 179"/>
              <a:gd name="T58" fmla="*/ 85 w 135"/>
              <a:gd name="T59" fmla="*/ 103 h 179"/>
              <a:gd name="T60" fmla="*/ 81 w 135"/>
              <a:gd name="T61" fmla="*/ 100 h 179"/>
              <a:gd name="T62" fmla="*/ 73 w 135"/>
              <a:gd name="T63" fmla="*/ 97 h 179"/>
              <a:gd name="T64" fmla="*/ 65 w 135"/>
              <a:gd name="T65" fmla="*/ 95 h 179"/>
              <a:gd name="T66" fmla="*/ 56 w 135"/>
              <a:gd name="T67" fmla="*/ 94 h 179"/>
              <a:gd name="T68" fmla="*/ 49 w 135"/>
              <a:gd name="T69" fmla="*/ 94 h 179"/>
              <a:gd name="T70" fmla="*/ 39 w 135"/>
              <a:gd name="T71" fmla="*/ 94 h 179"/>
              <a:gd name="T72" fmla="*/ 29 w 135"/>
              <a:gd name="T73" fmla="*/ 95 h 179"/>
              <a:gd name="T74" fmla="*/ 20 w 135"/>
              <a:gd name="T75" fmla="*/ 97 h 179"/>
              <a:gd name="T76" fmla="*/ 12 w 135"/>
              <a:gd name="T77" fmla="*/ 98 h 179"/>
              <a:gd name="T78" fmla="*/ 7 w 135"/>
              <a:gd name="T79" fmla="*/ 98 h 179"/>
              <a:gd name="T80" fmla="*/ 7 w 135"/>
              <a:gd name="T81" fmla="*/ 0 h 179"/>
              <a:gd name="T82" fmla="*/ 131 w 135"/>
              <a:gd name="T83" fmla="*/ 0 h 179"/>
              <a:gd name="T84" fmla="*/ 131 w 135"/>
              <a:gd name="T85" fmla="*/ 33 h 179"/>
              <a:gd name="T86" fmla="*/ 49 w 135"/>
              <a:gd name="T87" fmla="*/ 33 h 179"/>
              <a:gd name="T88" fmla="*/ 49 w 135"/>
              <a:gd name="T89" fmla="*/ 62 h 179"/>
              <a:gd name="T90" fmla="*/ 53 w 135"/>
              <a:gd name="T91" fmla="*/ 62 h 179"/>
              <a:gd name="T92" fmla="*/ 58 w 135"/>
              <a:gd name="T93" fmla="*/ 62 h 179"/>
              <a:gd name="T94" fmla="*/ 63 w 135"/>
              <a:gd name="T95" fmla="*/ 62 h 179"/>
              <a:gd name="T96" fmla="*/ 68 w 135"/>
              <a:gd name="T97" fmla="*/ 62 h 179"/>
              <a:gd name="T98" fmla="*/ 82 w 135"/>
              <a:gd name="T99" fmla="*/ 62 h 179"/>
              <a:gd name="T100" fmla="*/ 94 w 135"/>
              <a:gd name="T101" fmla="*/ 65 h 179"/>
              <a:gd name="T102" fmla="*/ 105 w 135"/>
              <a:gd name="T103" fmla="*/ 68 h 179"/>
              <a:gd name="T104" fmla="*/ 114 w 135"/>
              <a:gd name="T105" fmla="*/ 72 h 179"/>
              <a:gd name="T106" fmla="*/ 122 w 135"/>
              <a:gd name="T107" fmla="*/ 80 h 179"/>
              <a:gd name="T108" fmla="*/ 130 w 135"/>
              <a:gd name="T109" fmla="*/ 90 h 179"/>
              <a:gd name="T110" fmla="*/ 135 w 135"/>
              <a:gd name="T111" fmla="*/ 101 h 179"/>
              <a:gd name="T112" fmla="*/ 135 w 135"/>
              <a:gd name="T113" fmla="*/ 11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5" h="179">
                <a:moveTo>
                  <a:pt x="135" y="116"/>
                </a:moveTo>
                <a:lnTo>
                  <a:pt x="135" y="128"/>
                </a:lnTo>
                <a:lnTo>
                  <a:pt x="131" y="141"/>
                </a:lnTo>
                <a:lnTo>
                  <a:pt x="125" y="152"/>
                </a:lnTo>
                <a:lnTo>
                  <a:pt x="115" y="162"/>
                </a:lnTo>
                <a:lnTo>
                  <a:pt x="105" y="169"/>
                </a:lnTo>
                <a:lnTo>
                  <a:pt x="91" y="175"/>
                </a:lnTo>
                <a:lnTo>
                  <a:pt x="76" y="177"/>
                </a:lnTo>
                <a:lnTo>
                  <a:pt x="59" y="179"/>
                </a:lnTo>
                <a:lnTo>
                  <a:pt x="39" y="177"/>
                </a:lnTo>
                <a:lnTo>
                  <a:pt x="23" y="175"/>
                </a:lnTo>
                <a:lnTo>
                  <a:pt x="10" y="172"/>
                </a:lnTo>
                <a:lnTo>
                  <a:pt x="0" y="167"/>
                </a:lnTo>
                <a:lnTo>
                  <a:pt x="0" y="130"/>
                </a:lnTo>
                <a:lnTo>
                  <a:pt x="4" y="130"/>
                </a:lnTo>
                <a:lnTo>
                  <a:pt x="16" y="136"/>
                </a:lnTo>
                <a:lnTo>
                  <a:pt x="27" y="140"/>
                </a:lnTo>
                <a:lnTo>
                  <a:pt x="40" y="143"/>
                </a:lnTo>
                <a:lnTo>
                  <a:pt x="52" y="144"/>
                </a:lnTo>
                <a:lnTo>
                  <a:pt x="61" y="144"/>
                </a:lnTo>
                <a:lnTo>
                  <a:pt x="69" y="143"/>
                </a:lnTo>
                <a:lnTo>
                  <a:pt x="76" y="140"/>
                </a:lnTo>
                <a:lnTo>
                  <a:pt x="82" y="136"/>
                </a:lnTo>
                <a:lnTo>
                  <a:pt x="86" y="133"/>
                </a:lnTo>
                <a:lnTo>
                  <a:pt x="88" y="128"/>
                </a:lnTo>
                <a:lnTo>
                  <a:pt x="89" y="124"/>
                </a:lnTo>
                <a:lnTo>
                  <a:pt x="91" y="117"/>
                </a:lnTo>
                <a:lnTo>
                  <a:pt x="89" y="111"/>
                </a:lnTo>
                <a:lnTo>
                  <a:pt x="88" y="107"/>
                </a:lnTo>
                <a:lnTo>
                  <a:pt x="85" y="103"/>
                </a:lnTo>
                <a:lnTo>
                  <a:pt x="81" y="100"/>
                </a:lnTo>
                <a:lnTo>
                  <a:pt x="73" y="97"/>
                </a:lnTo>
                <a:lnTo>
                  <a:pt x="65" y="95"/>
                </a:lnTo>
                <a:lnTo>
                  <a:pt x="56" y="94"/>
                </a:lnTo>
                <a:lnTo>
                  <a:pt x="49" y="94"/>
                </a:lnTo>
                <a:lnTo>
                  <a:pt x="39" y="94"/>
                </a:lnTo>
                <a:lnTo>
                  <a:pt x="29" y="95"/>
                </a:lnTo>
                <a:lnTo>
                  <a:pt x="20" y="97"/>
                </a:lnTo>
                <a:lnTo>
                  <a:pt x="12" y="98"/>
                </a:lnTo>
                <a:lnTo>
                  <a:pt x="7" y="98"/>
                </a:lnTo>
                <a:lnTo>
                  <a:pt x="7" y="0"/>
                </a:lnTo>
                <a:lnTo>
                  <a:pt x="131" y="0"/>
                </a:lnTo>
                <a:lnTo>
                  <a:pt x="131" y="33"/>
                </a:lnTo>
                <a:lnTo>
                  <a:pt x="49" y="33"/>
                </a:lnTo>
                <a:lnTo>
                  <a:pt x="49" y="62"/>
                </a:lnTo>
                <a:lnTo>
                  <a:pt x="53" y="62"/>
                </a:lnTo>
                <a:lnTo>
                  <a:pt x="58" y="62"/>
                </a:lnTo>
                <a:lnTo>
                  <a:pt x="63" y="62"/>
                </a:lnTo>
                <a:lnTo>
                  <a:pt x="68" y="62"/>
                </a:lnTo>
                <a:lnTo>
                  <a:pt x="82" y="62"/>
                </a:lnTo>
                <a:lnTo>
                  <a:pt x="94" y="65"/>
                </a:lnTo>
                <a:lnTo>
                  <a:pt x="105" y="68"/>
                </a:lnTo>
                <a:lnTo>
                  <a:pt x="114" y="72"/>
                </a:lnTo>
                <a:lnTo>
                  <a:pt x="122" y="80"/>
                </a:lnTo>
                <a:lnTo>
                  <a:pt x="130" y="90"/>
                </a:lnTo>
                <a:lnTo>
                  <a:pt x="135" y="101"/>
                </a:lnTo>
                <a:lnTo>
                  <a:pt x="135" y="1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" name="Freeform 3069"/>
          <p:cNvSpPr>
            <a:spLocks/>
          </p:cNvSpPr>
          <p:nvPr/>
        </p:nvSpPr>
        <p:spPr bwMode="auto">
          <a:xfrm>
            <a:off x="5195888" y="6708776"/>
            <a:ext cx="69850" cy="96838"/>
          </a:xfrm>
          <a:custGeom>
            <a:avLst/>
            <a:gdLst>
              <a:gd name="T0" fmla="*/ 133 w 133"/>
              <a:gd name="T1" fmla="*/ 182 h 182"/>
              <a:gd name="T2" fmla="*/ 90 w 133"/>
              <a:gd name="T3" fmla="*/ 182 h 182"/>
              <a:gd name="T4" fmla="*/ 90 w 133"/>
              <a:gd name="T5" fmla="*/ 117 h 182"/>
              <a:gd name="T6" fmla="*/ 90 w 133"/>
              <a:gd name="T7" fmla="*/ 108 h 182"/>
              <a:gd name="T8" fmla="*/ 90 w 133"/>
              <a:gd name="T9" fmla="*/ 101 h 182"/>
              <a:gd name="T10" fmla="*/ 88 w 133"/>
              <a:gd name="T11" fmla="*/ 94 h 182"/>
              <a:gd name="T12" fmla="*/ 87 w 133"/>
              <a:gd name="T13" fmla="*/ 89 h 182"/>
              <a:gd name="T14" fmla="*/ 84 w 133"/>
              <a:gd name="T15" fmla="*/ 85 h 182"/>
              <a:gd name="T16" fmla="*/ 80 w 133"/>
              <a:gd name="T17" fmla="*/ 82 h 182"/>
              <a:gd name="T18" fmla="*/ 75 w 133"/>
              <a:gd name="T19" fmla="*/ 81 h 182"/>
              <a:gd name="T20" fmla="*/ 67 w 133"/>
              <a:gd name="T21" fmla="*/ 81 h 182"/>
              <a:gd name="T22" fmla="*/ 61 w 133"/>
              <a:gd name="T23" fmla="*/ 81 h 182"/>
              <a:gd name="T24" fmla="*/ 55 w 133"/>
              <a:gd name="T25" fmla="*/ 82 h 182"/>
              <a:gd name="T26" fmla="*/ 49 w 133"/>
              <a:gd name="T27" fmla="*/ 85 h 182"/>
              <a:gd name="T28" fmla="*/ 42 w 133"/>
              <a:gd name="T29" fmla="*/ 88 h 182"/>
              <a:gd name="T30" fmla="*/ 42 w 133"/>
              <a:gd name="T31" fmla="*/ 182 h 182"/>
              <a:gd name="T32" fmla="*/ 0 w 133"/>
              <a:gd name="T33" fmla="*/ 182 h 182"/>
              <a:gd name="T34" fmla="*/ 0 w 133"/>
              <a:gd name="T35" fmla="*/ 0 h 182"/>
              <a:gd name="T36" fmla="*/ 42 w 133"/>
              <a:gd name="T37" fmla="*/ 0 h 182"/>
              <a:gd name="T38" fmla="*/ 42 w 133"/>
              <a:gd name="T39" fmla="*/ 65 h 182"/>
              <a:gd name="T40" fmla="*/ 54 w 133"/>
              <a:gd name="T41" fmla="*/ 56 h 182"/>
              <a:gd name="T42" fmla="*/ 64 w 133"/>
              <a:gd name="T43" fmla="*/ 52 h 182"/>
              <a:gd name="T44" fmla="*/ 75 w 133"/>
              <a:gd name="T45" fmla="*/ 48 h 182"/>
              <a:gd name="T46" fmla="*/ 87 w 133"/>
              <a:gd name="T47" fmla="*/ 46 h 182"/>
              <a:gd name="T48" fmla="*/ 97 w 133"/>
              <a:gd name="T49" fmla="*/ 48 h 182"/>
              <a:gd name="T50" fmla="*/ 114 w 133"/>
              <a:gd name="T51" fmla="*/ 53 h 182"/>
              <a:gd name="T52" fmla="*/ 120 w 133"/>
              <a:gd name="T53" fmla="*/ 59 h 182"/>
              <a:gd name="T54" fmla="*/ 126 w 133"/>
              <a:gd name="T55" fmla="*/ 66 h 182"/>
              <a:gd name="T56" fmla="*/ 132 w 133"/>
              <a:gd name="T57" fmla="*/ 84 h 182"/>
              <a:gd name="T58" fmla="*/ 133 w 133"/>
              <a:gd name="T59" fmla="*/ 97 h 182"/>
              <a:gd name="T60" fmla="*/ 133 w 133"/>
              <a:gd name="T61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3" h="182">
                <a:moveTo>
                  <a:pt x="133" y="182"/>
                </a:moveTo>
                <a:lnTo>
                  <a:pt x="90" y="182"/>
                </a:lnTo>
                <a:lnTo>
                  <a:pt x="90" y="117"/>
                </a:lnTo>
                <a:lnTo>
                  <a:pt x="90" y="108"/>
                </a:lnTo>
                <a:lnTo>
                  <a:pt x="90" y="101"/>
                </a:lnTo>
                <a:lnTo>
                  <a:pt x="88" y="94"/>
                </a:lnTo>
                <a:lnTo>
                  <a:pt x="87" y="89"/>
                </a:lnTo>
                <a:lnTo>
                  <a:pt x="84" y="85"/>
                </a:lnTo>
                <a:lnTo>
                  <a:pt x="80" y="82"/>
                </a:lnTo>
                <a:lnTo>
                  <a:pt x="75" y="81"/>
                </a:lnTo>
                <a:lnTo>
                  <a:pt x="67" y="81"/>
                </a:lnTo>
                <a:lnTo>
                  <a:pt x="61" y="81"/>
                </a:lnTo>
                <a:lnTo>
                  <a:pt x="55" y="82"/>
                </a:lnTo>
                <a:lnTo>
                  <a:pt x="49" y="85"/>
                </a:lnTo>
                <a:lnTo>
                  <a:pt x="42" y="88"/>
                </a:lnTo>
                <a:lnTo>
                  <a:pt x="42" y="182"/>
                </a:lnTo>
                <a:lnTo>
                  <a:pt x="0" y="182"/>
                </a:lnTo>
                <a:lnTo>
                  <a:pt x="0" y="0"/>
                </a:lnTo>
                <a:lnTo>
                  <a:pt x="42" y="0"/>
                </a:lnTo>
                <a:lnTo>
                  <a:pt x="42" y="65"/>
                </a:lnTo>
                <a:lnTo>
                  <a:pt x="54" y="56"/>
                </a:lnTo>
                <a:lnTo>
                  <a:pt x="64" y="52"/>
                </a:lnTo>
                <a:lnTo>
                  <a:pt x="75" y="48"/>
                </a:lnTo>
                <a:lnTo>
                  <a:pt x="87" y="46"/>
                </a:lnTo>
                <a:lnTo>
                  <a:pt x="97" y="48"/>
                </a:lnTo>
                <a:lnTo>
                  <a:pt x="114" y="53"/>
                </a:lnTo>
                <a:lnTo>
                  <a:pt x="120" y="59"/>
                </a:lnTo>
                <a:lnTo>
                  <a:pt x="126" y="66"/>
                </a:lnTo>
                <a:lnTo>
                  <a:pt x="132" y="84"/>
                </a:lnTo>
                <a:lnTo>
                  <a:pt x="133" y="97"/>
                </a:lnTo>
                <a:lnTo>
                  <a:pt x="133" y="1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Freeform 3070"/>
          <p:cNvSpPr>
            <a:spLocks/>
          </p:cNvSpPr>
          <p:nvPr/>
        </p:nvSpPr>
        <p:spPr bwMode="auto">
          <a:xfrm>
            <a:off x="5278438" y="6716713"/>
            <a:ext cx="52388" cy="90488"/>
          </a:xfrm>
          <a:custGeom>
            <a:avLst/>
            <a:gdLst>
              <a:gd name="T0" fmla="*/ 99 w 99"/>
              <a:gd name="T1" fmla="*/ 167 h 171"/>
              <a:gd name="T2" fmla="*/ 92 w 99"/>
              <a:gd name="T3" fmla="*/ 170 h 171"/>
              <a:gd name="T4" fmla="*/ 85 w 99"/>
              <a:gd name="T5" fmla="*/ 170 h 171"/>
              <a:gd name="T6" fmla="*/ 78 w 99"/>
              <a:gd name="T7" fmla="*/ 171 h 171"/>
              <a:gd name="T8" fmla="*/ 66 w 99"/>
              <a:gd name="T9" fmla="*/ 171 h 171"/>
              <a:gd name="T10" fmla="*/ 45 w 99"/>
              <a:gd name="T11" fmla="*/ 170 h 171"/>
              <a:gd name="T12" fmla="*/ 30 w 99"/>
              <a:gd name="T13" fmla="*/ 161 h 171"/>
              <a:gd name="T14" fmla="*/ 25 w 99"/>
              <a:gd name="T15" fmla="*/ 156 h 171"/>
              <a:gd name="T16" fmla="*/ 19 w 99"/>
              <a:gd name="T17" fmla="*/ 138 h 171"/>
              <a:gd name="T18" fmla="*/ 19 w 99"/>
              <a:gd name="T19" fmla="*/ 127 h 171"/>
              <a:gd name="T20" fmla="*/ 19 w 99"/>
              <a:gd name="T21" fmla="*/ 66 h 171"/>
              <a:gd name="T22" fmla="*/ 0 w 99"/>
              <a:gd name="T23" fmla="*/ 66 h 171"/>
              <a:gd name="T24" fmla="*/ 0 w 99"/>
              <a:gd name="T25" fmla="*/ 38 h 171"/>
              <a:gd name="T26" fmla="*/ 19 w 99"/>
              <a:gd name="T27" fmla="*/ 38 h 171"/>
              <a:gd name="T28" fmla="*/ 19 w 99"/>
              <a:gd name="T29" fmla="*/ 0 h 171"/>
              <a:gd name="T30" fmla="*/ 61 w 99"/>
              <a:gd name="T31" fmla="*/ 0 h 171"/>
              <a:gd name="T32" fmla="*/ 61 w 99"/>
              <a:gd name="T33" fmla="*/ 38 h 171"/>
              <a:gd name="T34" fmla="*/ 99 w 99"/>
              <a:gd name="T35" fmla="*/ 38 h 171"/>
              <a:gd name="T36" fmla="*/ 99 w 99"/>
              <a:gd name="T37" fmla="*/ 66 h 171"/>
              <a:gd name="T38" fmla="*/ 61 w 99"/>
              <a:gd name="T39" fmla="*/ 66 h 171"/>
              <a:gd name="T40" fmla="*/ 61 w 99"/>
              <a:gd name="T41" fmla="*/ 112 h 171"/>
              <a:gd name="T42" fmla="*/ 61 w 99"/>
              <a:gd name="T43" fmla="*/ 120 h 171"/>
              <a:gd name="T44" fmla="*/ 61 w 99"/>
              <a:gd name="T45" fmla="*/ 124 h 171"/>
              <a:gd name="T46" fmla="*/ 61 w 99"/>
              <a:gd name="T47" fmla="*/ 130 h 171"/>
              <a:gd name="T48" fmla="*/ 62 w 99"/>
              <a:gd name="T49" fmla="*/ 134 h 171"/>
              <a:gd name="T50" fmla="*/ 65 w 99"/>
              <a:gd name="T51" fmla="*/ 138 h 171"/>
              <a:gd name="T52" fmla="*/ 68 w 99"/>
              <a:gd name="T53" fmla="*/ 140 h 171"/>
              <a:gd name="T54" fmla="*/ 73 w 99"/>
              <a:gd name="T55" fmla="*/ 143 h 171"/>
              <a:gd name="T56" fmla="*/ 81 w 99"/>
              <a:gd name="T57" fmla="*/ 143 h 171"/>
              <a:gd name="T58" fmla="*/ 84 w 99"/>
              <a:gd name="T59" fmla="*/ 143 h 171"/>
              <a:gd name="T60" fmla="*/ 89 w 99"/>
              <a:gd name="T61" fmla="*/ 141 h 171"/>
              <a:gd name="T62" fmla="*/ 94 w 99"/>
              <a:gd name="T63" fmla="*/ 140 h 171"/>
              <a:gd name="T64" fmla="*/ 97 w 99"/>
              <a:gd name="T65" fmla="*/ 138 h 171"/>
              <a:gd name="T66" fmla="*/ 99 w 99"/>
              <a:gd name="T67" fmla="*/ 138 h 171"/>
              <a:gd name="T68" fmla="*/ 99 w 99"/>
              <a:gd name="T69" fmla="*/ 167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9" h="171">
                <a:moveTo>
                  <a:pt x="99" y="167"/>
                </a:moveTo>
                <a:lnTo>
                  <a:pt x="92" y="170"/>
                </a:lnTo>
                <a:lnTo>
                  <a:pt x="85" y="170"/>
                </a:lnTo>
                <a:lnTo>
                  <a:pt x="78" y="171"/>
                </a:lnTo>
                <a:lnTo>
                  <a:pt x="66" y="171"/>
                </a:lnTo>
                <a:lnTo>
                  <a:pt x="45" y="170"/>
                </a:lnTo>
                <a:lnTo>
                  <a:pt x="30" y="161"/>
                </a:lnTo>
                <a:lnTo>
                  <a:pt x="25" y="156"/>
                </a:lnTo>
                <a:lnTo>
                  <a:pt x="19" y="138"/>
                </a:lnTo>
                <a:lnTo>
                  <a:pt x="19" y="127"/>
                </a:lnTo>
                <a:lnTo>
                  <a:pt x="19" y="66"/>
                </a:lnTo>
                <a:lnTo>
                  <a:pt x="0" y="66"/>
                </a:lnTo>
                <a:lnTo>
                  <a:pt x="0" y="38"/>
                </a:lnTo>
                <a:lnTo>
                  <a:pt x="19" y="38"/>
                </a:lnTo>
                <a:lnTo>
                  <a:pt x="19" y="0"/>
                </a:lnTo>
                <a:lnTo>
                  <a:pt x="61" y="0"/>
                </a:lnTo>
                <a:lnTo>
                  <a:pt x="61" y="38"/>
                </a:lnTo>
                <a:lnTo>
                  <a:pt x="99" y="38"/>
                </a:lnTo>
                <a:lnTo>
                  <a:pt x="99" y="66"/>
                </a:lnTo>
                <a:lnTo>
                  <a:pt x="61" y="66"/>
                </a:lnTo>
                <a:lnTo>
                  <a:pt x="61" y="112"/>
                </a:lnTo>
                <a:lnTo>
                  <a:pt x="61" y="120"/>
                </a:lnTo>
                <a:lnTo>
                  <a:pt x="61" y="124"/>
                </a:lnTo>
                <a:lnTo>
                  <a:pt x="61" y="130"/>
                </a:lnTo>
                <a:lnTo>
                  <a:pt x="62" y="134"/>
                </a:lnTo>
                <a:lnTo>
                  <a:pt x="65" y="138"/>
                </a:lnTo>
                <a:lnTo>
                  <a:pt x="68" y="140"/>
                </a:lnTo>
                <a:lnTo>
                  <a:pt x="73" y="143"/>
                </a:lnTo>
                <a:lnTo>
                  <a:pt x="81" y="143"/>
                </a:lnTo>
                <a:lnTo>
                  <a:pt x="84" y="143"/>
                </a:lnTo>
                <a:lnTo>
                  <a:pt x="89" y="141"/>
                </a:lnTo>
                <a:lnTo>
                  <a:pt x="94" y="140"/>
                </a:lnTo>
                <a:lnTo>
                  <a:pt x="97" y="138"/>
                </a:lnTo>
                <a:lnTo>
                  <a:pt x="99" y="138"/>
                </a:lnTo>
                <a:lnTo>
                  <a:pt x="99" y="1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Freeform 3071"/>
          <p:cNvSpPr>
            <a:spLocks/>
          </p:cNvSpPr>
          <p:nvPr/>
        </p:nvSpPr>
        <p:spPr bwMode="auto">
          <a:xfrm>
            <a:off x="5335588" y="6716713"/>
            <a:ext cx="52388" cy="90488"/>
          </a:xfrm>
          <a:custGeom>
            <a:avLst/>
            <a:gdLst>
              <a:gd name="T0" fmla="*/ 100 w 100"/>
              <a:gd name="T1" fmla="*/ 167 h 171"/>
              <a:gd name="T2" fmla="*/ 93 w 100"/>
              <a:gd name="T3" fmla="*/ 170 h 171"/>
              <a:gd name="T4" fmla="*/ 85 w 100"/>
              <a:gd name="T5" fmla="*/ 170 h 171"/>
              <a:gd name="T6" fmla="*/ 77 w 100"/>
              <a:gd name="T7" fmla="*/ 171 h 171"/>
              <a:gd name="T8" fmla="*/ 67 w 100"/>
              <a:gd name="T9" fmla="*/ 171 h 171"/>
              <a:gd name="T10" fmla="*/ 45 w 100"/>
              <a:gd name="T11" fmla="*/ 170 h 171"/>
              <a:gd name="T12" fmla="*/ 31 w 100"/>
              <a:gd name="T13" fmla="*/ 161 h 171"/>
              <a:gd name="T14" fmla="*/ 25 w 100"/>
              <a:gd name="T15" fmla="*/ 156 h 171"/>
              <a:gd name="T16" fmla="*/ 19 w 100"/>
              <a:gd name="T17" fmla="*/ 138 h 171"/>
              <a:gd name="T18" fmla="*/ 18 w 100"/>
              <a:gd name="T19" fmla="*/ 127 h 171"/>
              <a:gd name="T20" fmla="*/ 18 w 100"/>
              <a:gd name="T21" fmla="*/ 66 h 171"/>
              <a:gd name="T22" fmla="*/ 0 w 100"/>
              <a:gd name="T23" fmla="*/ 66 h 171"/>
              <a:gd name="T24" fmla="*/ 0 w 100"/>
              <a:gd name="T25" fmla="*/ 38 h 171"/>
              <a:gd name="T26" fmla="*/ 18 w 100"/>
              <a:gd name="T27" fmla="*/ 38 h 171"/>
              <a:gd name="T28" fmla="*/ 18 w 100"/>
              <a:gd name="T29" fmla="*/ 0 h 171"/>
              <a:gd name="T30" fmla="*/ 61 w 100"/>
              <a:gd name="T31" fmla="*/ 0 h 171"/>
              <a:gd name="T32" fmla="*/ 61 w 100"/>
              <a:gd name="T33" fmla="*/ 38 h 171"/>
              <a:gd name="T34" fmla="*/ 100 w 100"/>
              <a:gd name="T35" fmla="*/ 38 h 171"/>
              <a:gd name="T36" fmla="*/ 100 w 100"/>
              <a:gd name="T37" fmla="*/ 66 h 171"/>
              <a:gd name="T38" fmla="*/ 61 w 100"/>
              <a:gd name="T39" fmla="*/ 66 h 171"/>
              <a:gd name="T40" fmla="*/ 61 w 100"/>
              <a:gd name="T41" fmla="*/ 112 h 171"/>
              <a:gd name="T42" fmla="*/ 61 w 100"/>
              <a:gd name="T43" fmla="*/ 120 h 171"/>
              <a:gd name="T44" fmla="*/ 61 w 100"/>
              <a:gd name="T45" fmla="*/ 124 h 171"/>
              <a:gd name="T46" fmla="*/ 61 w 100"/>
              <a:gd name="T47" fmla="*/ 130 h 171"/>
              <a:gd name="T48" fmla="*/ 62 w 100"/>
              <a:gd name="T49" fmla="*/ 134 h 171"/>
              <a:gd name="T50" fmla="*/ 64 w 100"/>
              <a:gd name="T51" fmla="*/ 138 h 171"/>
              <a:gd name="T52" fmla="*/ 68 w 100"/>
              <a:gd name="T53" fmla="*/ 140 h 171"/>
              <a:gd name="T54" fmla="*/ 72 w 100"/>
              <a:gd name="T55" fmla="*/ 143 h 171"/>
              <a:gd name="T56" fmla="*/ 81 w 100"/>
              <a:gd name="T57" fmla="*/ 143 h 171"/>
              <a:gd name="T58" fmla="*/ 84 w 100"/>
              <a:gd name="T59" fmla="*/ 143 h 171"/>
              <a:gd name="T60" fmla="*/ 88 w 100"/>
              <a:gd name="T61" fmla="*/ 141 h 171"/>
              <a:gd name="T62" fmla="*/ 94 w 100"/>
              <a:gd name="T63" fmla="*/ 140 h 171"/>
              <a:gd name="T64" fmla="*/ 97 w 100"/>
              <a:gd name="T65" fmla="*/ 138 h 171"/>
              <a:gd name="T66" fmla="*/ 100 w 100"/>
              <a:gd name="T67" fmla="*/ 138 h 171"/>
              <a:gd name="T68" fmla="*/ 100 w 100"/>
              <a:gd name="T69" fmla="*/ 167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0" h="171">
                <a:moveTo>
                  <a:pt x="100" y="167"/>
                </a:moveTo>
                <a:lnTo>
                  <a:pt x="93" y="170"/>
                </a:lnTo>
                <a:lnTo>
                  <a:pt x="85" y="170"/>
                </a:lnTo>
                <a:lnTo>
                  <a:pt x="77" y="171"/>
                </a:lnTo>
                <a:lnTo>
                  <a:pt x="67" y="171"/>
                </a:lnTo>
                <a:lnTo>
                  <a:pt x="45" y="170"/>
                </a:lnTo>
                <a:lnTo>
                  <a:pt x="31" y="161"/>
                </a:lnTo>
                <a:lnTo>
                  <a:pt x="25" y="156"/>
                </a:lnTo>
                <a:lnTo>
                  <a:pt x="19" y="138"/>
                </a:lnTo>
                <a:lnTo>
                  <a:pt x="18" y="127"/>
                </a:lnTo>
                <a:lnTo>
                  <a:pt x="18" y="66"/>
                </a:lnTo>
                <a:lnTo>
                  <a:pt x="0" y="66"/>
                </a:lnTo>
                <a:lnTo>
                  <a:pt x="0" y="38"/>
                </a:lnTo>
                <a:lnTo>
                  <a:pt x="18" y="38"/>
                </a:lnTo>
                <a:lnTo>
                  <a:pt x="18" y="0"/>
                </a:lnTo>
                <a:lnTo>
                  <a:pt x="61" y="0"/>
                </a:lnTo>
                <a:lnTo>
                  <a:pt x="61" y="38"/>
                </a:lnTo>
                <a:lnTo>
                  <a:pt x="100" y="38"/>
                </a:lnTo>
                <a:lnTo>
                  <a:pt x="100" y="66"/>
                </a:lnTo>
                <a:lnTo>
                  <a:pt x="61" y="66"/>
                </a:lnTo>
                <a:lnTo>
                  <a:pt x="61" y="112"/>
                </a:lnTo>
                <a:lnTo>
                  <a:pt x="61" y="120"/>
                </a:lnTo>
                <a:lnTo>
                  <a:pt x="61" y="124"/>
                </a:lnTo>
                <a:lnTo>
                  <a:pt x="61" y="130"/>
                </a:lnTo>
                <a:lnTo>
                  <a:pt x="62" y="134"/>
                </a:lnTo>
                <a:lnTo>
                  <a:pt x="64" y="138"/>
                </a:lnTo>
                <a:lnTo>
                  <a:pt x="68" y="140"/>
                </a:lnTo>
                <a:lnTo>
                  <a:pt x="72" y="143"/>
                </a:lnTo>
                <a:lnTo>
                  <a:pt x="81" y="143"/>
                </a:lnTo>
                <a:lnTo>
                  <a:pt x="84" y="143"/>
                </a:lnTo>
                <a:lnTo>
                  <a:pt x="88" y="141"/>
                </a:lnTo>
                <a:lnTo>
                  <a:pt x="94" y="140"/>
                </a:lnTo>
                <a:lnTo>
                  <a:pt x="97" y="138"/>
                </a:lnTo>
                <a:lnTo>
                  <a:pt x="100" y="138"/>
                </a:lnTo>
                <a:lnTo>
                  <a:pt x="100" y="1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Freeform 3072"/>
          <p:cNvSpPr>
            <a:spLocks noEditPoints="1"/>
          </p:cNvSpPr>
          <p:nvPr/>
        </p:nvSpPr>
        <p:spPr bwMode="auto">
          <a:xfrm>
            <a:off x="5402263" y="6734176"/>
            <a:ext cx="73025" cy="96838"/>
          </a:xfrm>
          <a:custGeom>
            <a:avLst/>
            <a:gdLst>
              <a:gd name="T0" fmla="*/ 137 w 137"/>
              <a:gd name="T1" fmla="*/ 68 h 184"/>
              <a:gd name="T2" fmla="*/ 135 w 137"/>
              <a:gd name="T3" fmla="*/ 84 h 184"/>
              <a:gd name="T4" fmla="*/ 131 w 137"/>
              <a:gd name="T5" fmla="*/ 98 h 184"/>
              <a:gd name="T6" fmla="*/ 127 w 137"/>
              <a:gd name="T7" fmla="*/ 111 h 184"/>
              <a:gd name="T8" fmla="*/ 118 w 137"/>
              <a:gd name="T9" fmla="*/ 120 h 184"/>
              <a:gd name="T10" fmla="*/ 109 w 137"/>
              <a:gd name="T11" fmla="*/ 128 h 184"/>
              <a:gd name="T12" fmla="*/ 99 w 137"/>
              <a:gd name="T13" fmla="*/ 134 h 184"/>
              <a:gd name="T14" fmla="*/ 89 w 137"/>
              <a:gd name="T15" fmla="*/ 137 h 184"/>
              <a:gd name="T16" fmla="*/ 76 w 137"/>
              <a:gd name="T17" fmla="*/ 138 h 184"/>
              <a:gd name="T18" fmla="*/ 66 w 137"/>
              <a:gd name="T19" fmla="*/ 138 h 184"/>
              <a:gd name="T20" fmla="*/ 57 w 137"/>
              <a:gd name="T21" fmla="*/ 136 h 184"/>
              <a:gd name="T22" fmla="*/ 49 w 137"/>
              <a:gd name="T23" fmla="*/ 133 h 184"/>
              <a:gd name="T24" fmla="*/ 42 w 137"/>
              <a:gd name="T25" fmla="*/ 130 h 184"/>
              <a:gd name="T26" fmla="*/ 42 w 137"/>
              <a:gd name="T27" fmla="*/ 184 h 184"/>
              <a:gd name="T28" fmla="*/ 0 w 137"/>
              <a:gd name="T29" fmla="*/ 184 h 184"/>
              <a:gd name="T30" fmla="*/ 0 w 137"/>
              <a:gd name="T31" fmla="*/ 5 h 184"/>
              <a:gd name="T32" fmla="*/ 42 w 137"/>
              <a:gd name="T33" fmla="*/ 5 h 184"/>
              <a:gd name="T34" fmla="*/ 42 w 137"/>
              <a:gd name="T35" fmla="*/ 18 h 184"/>
              <a:gd name="T36" fmla="*/ 52 w 137"/>
              <a:gd name="T37" fmla="*/ 10 h 184"/>
              <a:gd name="T38" fmla="*/ 62 w 137"/>
              <a:gd name="T39" fmla="*/ 6 h 184"/>
              <a:gd name="T40" fmla="*/ 72 w 137"/>
              <a:gd name="T41" fmla="*/ 2 h 184"/>
              <a:gd name="T42" fmla="*/ 85 w 137"/>
              <a:gd name="T43" fmla="*/ 0 h 184"/>
              <a:gd name="T44" fmla="*/ 96 w 137"/>
              <a:gd name="T45" fmla="*/ 2 h 184"/>
              <a:gd name="T46" fmla="*/ 115 w 137"/>
              <a:gd name="T47" fmla="*/ 10 h 184"/>
              <a:gd name="T48" fmla="*/ 122 w 137"/>
              <a:gd name="T49" fmla="*/ 19 h 184"/>
              <a:gd name="T50" fmla="*/ 129 w 137"/>
              <a:gd name="T51" fmla="*/ 28 h 184"/>
              <a:gd name="T52" fmla="*/ 137 w 137"/>
              <a:gd name="T53" fmla="*/ 54 h 184"/>
              <a:gd name="T54" fmla="*/ 137 w 137"/>
              <a:gd name="T55" fmla="*/ 68 h 184"/>
              <a:gd name="T56" fmla="*/ 93 w 137"/>
              <a:gd name="T57" fmla="*/ 69 h 184"/>
              <a:gd name="T58" fmla="*/ 92 w 137"/>
              <a:gd name="T59" fmla="*/ 52 h 184"/>
              <a:gd name="T60" fmla="*/ 86 w 137"/>
              <a:gd name="T61" fmla="*/ 41 h 184"/>
              <a:gd name="T62" fmla="*/ 79 w 137"/>
              <a:gd name="T63" fmla="*/ 33 h 184"/>
              <a:gd name="T64" fmla="*/ 66 w 137"/>
              <a:gd name="T65" fmla="*/ 32 h 184"/>
              <a:gd name="T66" fmla="*/ 60 w 137"/>
              <a:gd name="T67" fmla="*/ 33 h 184"/>
              <a:gd name="T68" fmla="*/ 53 w 137"/>
              <a:gd name="T69" fmla="*/ 35 h 184"/>
              <a:gd name="T70" fmla="*/ 47 w 137"/>
              <a:gd name="T71" fmla="*/ 36 h 184"/>
              <a:gd name="T72" fmla="*/ 42 w 137"/>
              <a:gd name="T73" fmla="*/ 39 h 184"/>
              <a:gd name="T74" fmla="*/ 42 w 137"/>
              <a:gd name="T75" fmla="*/ 105 h 184"/>
              <a:gd name="T76" fmla="*/ 46 w 137"/>
              <a:gd name="T77" fmla="*/ 107 h 184"/>
              <a:gd name="T78" fmla="*/ 50 w 137"/>
              <a:gd name="T79" fmla="*/ 108 h 184"/>
              <a:gd name="T80" fmla="*/ 54 w 137"/>
              <a:gd name="T81" fmla="*/ 108 h 184"/>
              <a:gd name="T82" fmla="*/ 60 w 137"/>
              <a:gd name="T83" fmla="*/ 108 h 184"/>
              <a:gd name="T84" fmla="*/ 75 w 137"/>
              <a:gd name="T85" fmla="*/ 107 h 184"/>
              <a:gd name="T86" fmla="*/ 85 w 137"/>
              <a:gd name="T87" fmla="*/ 98 h 184"/>
              <a:gd name="T88" fmla="*/ 92 w 137"/>
              <a:gd name="T89" fmla="*/ 87 h 184"/>
              <a:gd name="T90" fmla="*/ 93 w 137"/>
              <a:gd name="T91" fmla="*/ 69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7" h="184">
                <a:moveTo>
                  <a:pt x="137" y="68"/>
                </a:moveTo>
                <a:lnTo>
                  <a:pt x="135" y="84"/>
                </a:lnTo>
                <a:lnTo>
                  <a:pt x="131" y="98"/>
                </a:lnTo>
                <a:lnTo>
                  <a:pt x="127" y="111"/>
                </a:lnTo>
                <a:lnTo>
                  <a:pt x="118" y="120"/>
                </a:lnTo>
                <a:lnTo>
                  <a:pt x="109" y="128"/>
                </a:lnTo>
                <a:lnTo>
                  <a:pt x="99" y="134"/>
                </a:lnTo>
                <a:lnTo>
                  <a:pt x="89" y="137"/>
                </a:lnTo>
                <a:lnTo>
                  <a:pt x="76" y="138"/>
                </a:lnTo>
                <a:lnTo>
                  <a:pt x="66" y="138"/>
                </a:lnTo>
                <a:lnTo>
                  <a:pt x="57" y="136"/>
                </a:lnTo>
                <a:lnTo>
                  <a:pt x="49" y="133"/>
                </a:lnTo>
                <a:lnTo>
                  <a:pt x="42" y="130"/>
                </a:lnTo>
                <a:lnTo>
                  <a:pt x="42" y="184"/>
                </a:lnTo>
                <a:lnTo>
                  <a:pt x="0" y="184"/>
                </a:lnTo>
                <a:lnTo>
                  <a:pt x="0" y="5"/>
                </a:lnTo>
                <a:lnTo>
                  <a:pt x="42" y="5"/>
                </a:lnTo>
                <a:lnTo>
                  <a:pt x="42" y="18"/>
                </a:lnTo>
                <a:lnTo>
                  <a:pt x="52" y="10"/>
                </a:lnTo>
                <a:lnTo>
                  <a:pt x="62" y="6"/>
                </a:lnTo>
                <a:lnTo>
                  <a:pt x="72" y="2"/>
                </a:lnTo>
                <a:lnTo>
                  <a:pt x="85" y="0"/>
                </a:lnTo>
                <a:lnTo>
                  <a:pt x="96" y="2"/>
                </a:lnTo>
                <a:lnTo>
                  <a:pt x="115" y="10"/>
                </a:lnTo>
                <a:lnTo>
                  <a:pt x="122" y="19"/>
                </a:lnTo>
                <a:lnTo>
                  <a:pt x="129" y="28"/>
                </a:lnTo>
                <a:lnTo>
                  <a:pt x="137" y="54"/>
                </a:lnTo>
                <a:lnTo>
                  <a:pt x="137" y="68"/>
                </a:lnTo>
                <a:close/>
                <a:moveTo>
                  <a:pt x="93" y="69"/>
                </a:moveTo>
                <a:lnTo>
                  <a:pt x="92" y="52"/>
                </a:lnTo>
                <a:lnTo>
                  <a:pt x="86" y="41"/>
                </a:lnTo>
                <a:lnTo>
                  <a:pt x="79" y="33"/>
                </a:lnTo>
                <a:lnTo>
                  <a:pt x="66" y="32"/>
                </a:lnTo>
                <a:lnTo>
                  <a:pt x="60" y="33"/>
                </a:lnTo>
                <a:lnTo>
                  <a:pt x="53" y="35"/>
                </a:lnTo>
                <a:lnTo>
                  <a:pt x="47" y="36"/>
                </a:lnTo>
                <a:lnTo>
                  <a:pt x="42" y="39"/>
                </a:lnTo>
                <a:lnTo>
                  <a:pt x="42" y="105"/>
                </a:lnTo>
                <a:lnTo>
                  <a:pt x="46" y="107"/>
                </a:lnTo>
                <a:lnTo>
                  <a:pt x="50" y="108"/>
                </a:lnTo>
                <a:lnTo>
                  <a:pt x="54" y="108"/>
                </a:lnTo>
                <a:lnTo>
                  <a:pt x="60" y="108"/>
                </a:lnTo>
                <a:lnTo>
                  <a:pt x="75" y="107"/>
                </a:lnTo>
                <a:lnTo>
                  <a:pt x="85" y="98"/>
                </a:lnTo>
                <a:lnTo>
                  <a:pt x="92" y="87"/>
                </a:lnTo>
                <a:lnTo>
                  <a:pt x="93" y="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Freeform 3073"/>
          <p:cNvSpPr>
            <a:spLocks noEditPoints="1"/>
          </p:cNvSpPr>
          <p:nvPr/>
        </p:nvSpPr>
        <p:spPr bwMode="auto">
          <a:xfrm>
            <a:off x="5494338" y="6735763"/>
            <a:ext cx="22225" cy="69850"/>
          </a:xfrm>
          <a:custGeom>
            <a:avLst/>
            <a:gdLst>
              <a:gd name="T0" fmla="*/ 43 w 43"/>
              <a:gd name="T1" fmla="*/ 46 h 131"/>
              <a:gd name="T2" fmla="*/ 0 w 43"/>
              <a:gd name="T3" fmla="*/ 46 h 131"/>
              <a:gd name="T4" fmla="*/ 0 w 43"/>
              <a:gd name="T5" fmla="*/ 0 h 131"/>
              <a:gd name="T6" fmla="*/ 43 w 43"/>
              <a:gd name="T7" fmla="*/ 0 h 131"/>
              <a:gd name="T8" fmla="*/ 43 w 43"/>
              <a:gd name="T9" fmla="*/ 46 h 131"/>
              <a:gd name="T10" fmla="*/ 43 w 43"/>
              <a:gd name="T11" fmla="*/ 131 h 131"/>
              <a:gd name="T12" fmla="*/ 0 w 43"/>
              <a:gd name="T13" fmla="*/ 131 h 131"/>
              <a:gd name="T14" fmla="*/ 0 w 43"/>
              <a:gd name="T15" fmla="*/ 84 h 131"/>
              <a:gd name="T16" fmla="*/ 43 w 43"/>
              <a:gd name="T17" fmla="*/ 84 h 131"/>
              <a:gd name="T18" fmla="*/ 43 w 43"/>
              <a:gd name="T19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" h="131">
                <a:moveTo>
                  <a:pt x="43" y="46"/>
                </a:moveTo>
                <a:lnTo>
                  <a:pt x="0" y="46"/>
                </a:lnTo>
                <a:lnTo>
                  <a:pt x="0" y="0"/>
                </a:lnTo>
                <a:lnTo>
                  <a:pt x="43" y="0"/>
                </a:lnTo>
                <a:lnTo>
                  <a:pt x="43" y="46"/>
                </a:lnTo>
                <a:close/>
                <a:moveTo>
                  <a:pt x="43" y="131"/>
                </a:moveTo>
                <a:lnTo>
                  <a:pt x="0" y="131"/>
                </a:lnTo>
                <a:lnTo>
                  <a:pt x="0" y="84"/>
                </a:lnTo>
                <a:lnTo>
                  <a:pt x="43" y="84"/>
                </a:lnTo>
                <a:lnTo>
                  <a:pt x="43" y="1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Freeform 3074"/>
          <p:cNvSpPr>
            <a:spLocks/>
          </p:cNvSpPr>
          <p:nvPr/>
        </p:nvSpPr>
        <p:spPr bwMode="auto">
          <a:xfrm>
            <a:off x="5538788" y="6708776"/>
            <a:ext cx="68263" cy="117475"/>
          </a:xfrm>
          <a:custGeom>
            <a:avLst/>
            <a:gdLst>
              <a:gd name="T0" fmla="*/ 129 w 129"/>
              <a:gd name="T1" fmla="*/ 0 h 220"/>
              <a:gd name="T2" fmla="*/ 36 w 129"/>
              <a:gd name="T3" fmla="*/ 220 h 220"/>
              <a:gd name="T4" fmla="*/ 0 w 129"/>
              <a:gd name="T5" fmla="*/ 220 h 220"/>
              <a:gd name="T6" fmla="*/ 93 w 129"/>
              <a:gd name="T7" fmla="*/ 0 h 220"/>
              <a:gd name="T8" fmla="*/ 129 w 129"/>
              <a:gd name="T9" fmla="*/ 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220">
                <a:moveTo>
                  <a:pt x="129" y="0"/>
                </a:moveTo>
                <a:lnTo>
                  <a:pt x="36" y="220"/>
                </a:lnTo>
                <a:lnTo>
                  <a:pt x="0" y="220"/>
                </a:lnTo>
                <a:lnTo>
                  <a:pt x="93" y="0"/>
                </a:lnTo>
                <a:lnTo>
                  <a:pt x="12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3075"/>
          <p:cNvSpPr>
            <a:spLocks/>
          </p:cNvSpPr>
          <p:nvPr/>
        </p:nvSpPr>
        <p:spPr bwMode="auto">
          <a:xfrm>
            <a:off x="5626100" y="6708776"/>
            <a:ext cx="68263" cy="117475"/>
          </a:xfrm>
          <a:custGeom>
            <a:avLst/>
            <a:gdLst>
              <a:gd name="T0" fmla="*/ 130 w 130"/>
              <a:gd name="T1" fmla="*/ 0 h 220"/>
              <a:gd name="T2" fmla="*/ 36 w 130"/>
              <a:gd name="T3" fmla="*/ 220 h 220"/>
              <a:gd name="T4" fmla="*/ 0 w 130"/>
              <a:gd name="T5" fmla="*/ 220 h 220"/>
              <a:gd name="T6" fmla="*/ 92 w 130"/>
              <a:gd name="T7" fmla="*/ 0 h 220"/>
              <a:gd name="T8" fmla="*/ 130 w 130"/>
              <a:gd name="T9" fmla="*/ 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220">
                <a:moveTo>
                  <a:pt x="130" y="0"/>
                </a:moveTo>
                <a:lnTo>
                  <a:pt x="36" y="220"/>
                </a:lnTo>
                <a:lnTo>
                  <a:pt x="0" y="220"/>
                </a:lnTo>
                <a:lnTo>
                  <a:pt x="92" y="0"/>
                </a:lnTo>
                <a:lnTo>
                  <a:pt x="13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Freeform 3076"/>
          <p:cNvSpPr>
            <a:spLocks/>
          </p:cNvSpPr>
          <p:nvPr/>
        </p:nvSpPr>
        <p:spPr bwMode="auto">
          <a:xfrm>
            <a:off x="5708650" y="6735763"/>
            <a:ext cx="119063" cy="69850"/>
          </a:xfrm>
          <a:custGeom>
            <a:avLst/>
            <a:gdLst>
              <a:gd name="T0" fmla="*/ 225 w 225"/>
              <a:gd name="T1" fmla="*/ 0 h 131"/>
              <a:gd name="T2" fmla="*/ 183 w 225"/>
              <a:gd name="T3" fmla="*/ 131 h 131"/>
              <a:gd name="T4" fmla="*/ 138 w 225"/>
              <a:gd name="T5" fmla="*/ 131 h 131"/>
              <a:gd name="T6" fmla="*/ 112 w 225"/>
              <a:gd name="T7" fmla="*/ 43 h 131"/>
              <a:gd name="T8" fmla="*/ 85 w 225"/>
              <a:gd name="T9" fmla="*/ 131 h 131"/>
              <a:gd name="T10" fmla="*/ 40 w 225"/>
              <a:gd name="T11" fmla="*/ 131 h 131"/>
              <a:gd name="T12" fmla="*/ 0 w 225"/>
              <a:gd name="T13" fmla="*/ 0 h 131"/>
              <a:gd name="T14" fmla="*/ 45 w 225"/>
              <a:gd name="T15" fmla="*/ 0 h 131"/>
              <a:gd name="T16" fmla="*/ 66 w 225"/>
              <a:gd name="T17" fmla="*/ 90 h 131"/>
              <a:gd name="T18" fmla="*/ 95 w 225"/>
              <a:gd name="T19" fmla="*/ 0 h 131"/>
              <a:gd name="T20" fmla="*/ 133 w 225"/>
              <a:gd name="T21" fmla="*/ 0 h 131"/>
              <a:gd name="T22" fmla="*/ 159 w 225"/>
              <a:gd name="T23" fmla="*/ 90 h 131"/>
              <a:gd name="T24" fmla="*/ 182 w 225"/>
              <a:gd name="T25" fmla="*/ 0 h 131"/>
              <a:gd name="T26" fmla="*/ 225 w 225"/>
              <a:gd name="T27" fmla="*/ 0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25" h="131">
                <a:moveTo>
                  <a:pt x="225" y="0"/>
                </a:moveTo>
                <a:lnTo>
                  <a:pt x="183" y="131"/>
                </a:lnTo>
                <a:lnTo>
                  <a:pt x="138" y="131"/>
                </a:lnTo>
                <a:lnTo>
                  <a:pt x="112" y="43"/>
                </a:lnTo>
                <a:lnTo>
                  <a:pt x="85" y="131"/>
                </a:lnTo>
                <a:lnTo>
                  <a:pt x="40" y="131"/>
                </a:lnTo>
                <a:lnTo>
                  <a:pt x="0" y="0"/>
                </a:lnTo>
                <a:lnTo>
                  <a:pt x="45" y="0"/>
                </a:lnTo>
                <a:lnTo>
                  <a:pt x="66" y="90"/>
                </a:lnTo>
                <a:lnTo>
                  <a:pt x="95" y="0"/>
                </a:lnTo>
                <a:lnTo>
                  <a:pt x="133" y="0"/>
                </a:lnTo>
                <a:lnTo>
                  <a:pt x="159" y="90"/>
                </a:lnTo>
                <a:lnTo>
                  <a:pt x="182" y="0"/>
                </a:lnTo>
                <a:lnTo>
                  <a:pt x="2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4" name="Freeform 3077"/>
          <p:cNvSpPr>
            <a:spLocks/>
          </p:cNvSpPr>
          <p:nvPr/>
        </p:nvSpPr>
        <p:spPr bwMode="auto">
          <a:xfrm>
            <a:off x="5834063" y="6735763"/>
            <a:ext cx="119063" cy="69850"/>
          </a:xfrm>
          <a:custGeom>
            <a:avLst/>
            <a:gdLst>
              <a:gd name="T0" fmla="*/ 225 w 225"/>
              <a:gd name="T1" fmla="*/ 0 h 131"/>
              <a:gd name="T2" fmla="*/ 184 w 225"/>
              <a:gd name="T3" fmla="*/ 131 h 131"/>
              <a:gd name="T4" fmla="*/ 140 w 225"/>
              <a:gd name="T5" fmla="*/ 131 h 131"/>
              <a:gd name="T6" fmla="*/ 112 w 225"/>
              <a:gd name="T7" fmla="*/ 43 h 131"/>
              <a:gd name="T8" fmla="*/ 86 w 225"/>
              <a:gd name="T9" fmla="*/ 131 h 131"/>
              <a:gd name="T10" fmla="*/ 40 w 225"/>
              <a:gd name="T11" fmla="*/ 131 h 131"/>
              <a:gd name="T12" fmla="*/ 0 w 225"/>
              <a:gd name="T13" fmla="*/ 0 h 131"/>
              <a:gd name="T14" fmla="*/ 45 w 225"/>
              <a:gd name="T15" fmla="*/ 0 h 131"/>
              <a:gd name="T16" fmla="*/ 68 w 225"/>
              <a:gd name="T17" fmla="*/ 90 h 131"/>
              <a:gd name="T18" fmla="*/ 95 w 225"/>
              <a:gd name="T19" fmla="*/ 0 h 131"/>
              <a:gd name="T20" fmla="*/ 132 w 225"/>
              <a:gd name="T21" fmla="*/ 0 h 131"/>
              <a:gd name="T22" fmla="*/ 160 w 225"/>
              <a:gd name="T23" fmla="*/ 90 h 131"/>
              <a:gd name="T24" fmla="*/ 181 w 225"/>
              <a:gd name="T25" fmla="*/ 0 h 131"/>
              <a:gd name="T26" fmla="*/ 225 w 225"/>
              <a:gd name="T27" fmla="*/ 0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25" h="131">
                <a:moveTo>
                  <a:pt x="225" y="0"/>
                </a:moveTo>
                <a:lnTo>
                  <a:pt x="184" y="131"/>
                </a:lnTo>
                <a:lnTo>
                  <a:pt x="140" y="131"/>
                </a:lnTo>
                <a:lnTo>
                  <a:pt x="112" y="43"/>
                </a:lnTo>
                <a:lnTo>
                  <a:pt x="86" y="131"/>
                </a:lnTo>
                <a:lnTo>
                  <a:pt x="40" y="131"/>
                </a:lnTo>
                <a:lnTo>
                  <a:pt x="0" y="0"/>
                </a:lnTo>
                <a:lnTo>
                  <a:pt x="45" y="0"/>
                </a:lnTo>
                <a:lnTo>
                  <a:pt x="68" y="90"/>
                </a:lnTo>
                <a:lnTo>
                  <a:pt x="95" y="0"/>
                </a:lnTo>
                <a:lnTo>
                  <a:pt x="132" y="0"/>
                </a:lnTo>
                <a:lnTo>
                  <a:pt x="160" y="90"/>
                </a:lnTo>
                <a:lnTo>
                  <a:pt x="181" y="0"/>
                </a:lnTo>
                <a:lnTo>
                  <a:pt x="2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Freeform 3078"/>
          <p:cNvSpPr>
            <a:spLocks/>
          </p:cNvSpPr>
          <p:nvPr/>
        </p:nvSpPr>
        <p:spPr bwMode="auto">
          <a:xfrm>
            <a:off x="5957888" y="6735763"/>
            <a:ext cx="119063" cy="69850"/>
          </a:xfrm>
          <a:custGeom>
            <a:avLst/>
            <a:gdLst>
              <a:gd name="T0" fmla="*/ 225 w 225"/>
              <a:gd name="T1" fmla="*/ 0 h 131"/>
              <a:gd name="T2" fmla="*/ 183 w 225"/>
              <a:gd name="T3" fmla="*/ 131 h 131"/>
              <a:gd name="T4" fmla="*/ 138 w 225"/>
              <a:gd name="T5" fmla="*/ 131 h 131"/>
              <a:gd name="T6" fmla="*/ 111 w 225"/>
              <a:gd name="T7" fmla="*/ 43 h 131"/>
              <a:gd name="T8" fmla="*/ 85 w 225"/>
              <a:gd name="T9" fmla="*/ 131 h 131"/>
              <a:gd name="T10" fmla="*/ 40 w 225"/>
              <a:gd name="T11" fmla="*/ 131 h 131"/>
              <a:gd name="T12" fmla="*/ 0 w 225"/>
              <a:gd name="T13" fmla="*/ 0 h 131"/>
              <a:gd name="T14" fmla="*/ 43 w 225"/>
              <a:gd name="T15" fmla="*/ 0 h 131"/>
              <a:gd name="T16" fmla="*/ 66 w 225"/>
              <a:gd name="T17" fmla="*/ 90 h 131"/>
              <a:gd name="T18" fmla="*/ 95 w 225"/>
              <a:gd name="T19" fmla="*/ 0 h 131"/>
              <a:gd name="T20" fmla="*/ 131 w 225"/>
              <a:gd name="T21" fmla="*/ 0 h 131"/>
              <a:gd name="T22" fmla="*/ 158 w 225"/>
              <a:gd name="T23" fmla="*/ 90 h 131"/>
              <a:gd name="T24" fmla="*/ 180 w 225"/>
              <a:gd name="T25" fmla="*/ 0 h 131"/>
              <a:gd name="T26" fmla="*/ 225 w 225"/>
              <a:gd name="T27" fmla="*/ 0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25" h="131">
                <a:moveTo>
                  <a:pt x="225" y="0"/>
                </a:moveTo>
                <a:lnTo>
                  <a:pt x="183" y="131"/>
                </a:lnTo>
                <a:lnTo>
                  <a:pt x="138" y="131"/>
                </a:lnTo>
                <a:lnTo>
                  <a:pt x="111" y="43"/>
                </a:lnTo>
                <a:lnTo>
                  <a:pt x="85" y="131"/>
                </a:lnTo>
                <a:lnTo>
                  <a:pt x="40" y="131"/>
                </a:lnTo>
                <a:lnTo>
                  <a:pt x="0" y="0"/>
                </a:lnTo>
                <a:lnTo>
                  <a:pt x="43" y="0"/>
                </a:lnTo>
                <a:lnTo>
                  <a:pt x="66" y="90"/>
                </a:lnTo>
                <a:lnTo>
                  <a:pt x="95" y="0"/>
                </a:lnTo>
                <a:lnTo>
                  <a:pt x="131" y="0"/>
                </a:lnTo>
                <a:lnTo>
                  <a:pt x="158" y="90"/>
                </a:lnTo>
                <a:lnTo>
                  <a:pt x="180" y="0"/>
                </a:lnTo>
                <a:lnTo>
                  <a:pt x="2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" name="Rectangle 3079"/>
          <p:cNvSpPr>
            <a:spLocks noChangeArrowheads="1"/>
          </p:cNvSpPr>
          <p:nvPr/>
        </p:nvSpPr>
        <p:spPr bwMode="auto">
          <a:xfrm>
            <a:off x="6091238" y="6780213"/>
            <a:ext cx="23813" cy="25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7" name="Freeform 3080"/>
          <p:cNvSpPr>
            <a:spLocks/>
          </p:cNvSpPr>
          <p:nvPr/>
        </p:nvSpPr>
        <p:spPr bwMode="auto">
          <a:xfrm>
            <a:off x="6135688" y="6734176"/>
            <a:ext cx="114300" cy="71438"/>
          </a:xfrm>
          <a:custGeom>
            <a:avLst/>
            <a:gdLst>
              <a:gd name="T0" fmla="*/ 129 w 216"/>
              <a:gd name="T1" fmla="*/ 42 h 136"/>
              <a:gd name="T2" fmla="*/ 129 w 216"/>
              <a:gd name="T3" fmla="*/ 136 h 136"/>
              <a:gd name="T4" fmla="*/ 86 w 216"/>
              <a:gd name="T5" fmla="*/ 136 h 136"/>
              <a:gd name="T6" fmla="*/ 86 w 216"/>
              <a:gd name="T7" fmla="*/ 71 h 136"/>
              <a:gd name="T8" fmla="*/ 86 w 216"/>
              <a:gd name="T9" fmla="*/ 61 h 136"/>
              <a:gd name="T10" fmla="*/ 86 w 216"/>
              <a:gd name="T11" fmla="*/ 54 h 136"/>
              <a:gd name="T12" fmla="*/ 85 w 216"/>
              <a:gd name="T13" fmla="*/ 48 h 136"/>
              <a:gd name="T14" fmla="*/ 83 w 216"/>
              <a:gd name="T15" fmla="*/ 43 h 136"/>
              <a:gd name="T16" fmla="*/ 80 w 216"/>
              <a:gd name="T17" fmla="*/ 39 h 136"/>
              <a:gd name="T18" fmla="*/ 77 w 216"/>
              <a:gd name="T19" fmla="*/ 36 h 136"/>
              <a:gd name="T20" fmla="*/ 72 w 216"/>
              <a:gd name="T21" fmla="*/ 35 h 136"/>
              <a:gd name="T22" fmla="*/ 64 w 216"/>
              <a:gd name="T23" fmla="*/ 35 h 136"/>
              <a:gd name="T24" fmla="*/ 59 w 216"/>
              <a:gd name="T25" fmla="*/ 35 h 136"/>
              <a:gd name="T26" fmla="*/ 53 w 216"/>
              <a:gd name="T27" fmla="*/ 38 h 136"/>
              <a:gd name="T28" fmla="*/ 47 w 216"/>
              <a:gd name="T29" fmla="*/ 41 h 136"/>
              <a:gd name="T30" fmla="*/ 43 w 216"/>
              <a:gd name="T31" fmla="*/ 42 h 136"/>
              <a:gd name="T32" fmla="*/ 43 w 216"/>
              <a:gd name="T33" fmla="*/ 136 h 136"/>
              <a:gd name="T34" fmla="*/ 0 w 216"/>
              <a:gd name="T35" fmla="*/ 136 h 136"/>
              <a:gd name="T36" fmla="*/ 0 w 216"/>
              <a:gd name="T37" fmla="*/ 5 h 136"/>
              <a:gd name="T38" fmla="*/ 43 w 216"/>
              <a:gd name="T39" fmla="*/ 5 h 136"/>
              <a:gd name="T40" fmla="*/ 43 w 216"/>
              <a:gd name="T41" fmla="*/ 19 h 136"/>
              <a:gd name="T42" fmla="*/ 53 w 216"/>
              <a:gd name="T43" fmla="*/ 10 h 136"/>
              <a:gd name="T44" fmla="*/ 63 w 216"/>
              <a:gd name="T45" fmla="*/ 6 h 136"/>
              <a:gd name="T46" fmla="*/ 73 w 216"/>
              <a:gd name="T47" fmla="*/ 2 h 136"/>
              <a:gd name="T48" fmla="*/ 85 w 216"/>
              <a:gd name="T49" fmla="*/ 0 h 136"/>
              <a:gd name="T50" fmla="*/ 98 w 216"/>
              <a:gd name="T51" fmla="*/ 2 h 136"/>
              <a:gd name="T52" fmla="*/ 108 w 216"/>
              <a:gd name="T53" fmla="*/ 6 h 136"/>
              <a:gd name="T54" fmla="*/ 118 w 216"/>
              <a:gd name="T55" fmla="*/ 13 h 136"/>
              <a:gd name="T56" fmla="*/ 123 w 216"/>
              <a:gd name="T57" fmla="*/ 23 h 136"/>
              <a:gd name="T58" fmla="*/ 136 w 216"/>
              <a:gd name="T59" fmla="*/ 13 h 136"/>
              <a:gd name="T60" fmla="*/ 148 w 216"/>
              <a:gd name="T61" fmla="*/ 7 h 136"/>
              <a:gd name="T62" fmla="*/ 161 w 216"/>
              <a:gd name="T63" fmla="*/ 2 h 136"/>
              <a:gd name="T64" fmla="*/ 172 w 216"/>
              <a:gd name="T65" fmla="*/ 0 h 136"/>
              <a:gd name="T66" fmla="*/ 183 w 216"/>
              <a:gd name="T67" fmla="*/ 2 h 136"/>
              <a:gd name="T68" fmla="*/ 198 w 216"/>
              <a:gd name="T69" fmla="*/ 7 h 136"/>
              <a:gd name="T70" fmla="*/ 204 w 216"/>
              <a:gd name="T71" fmla="*/ 13 h 136"/>
              <a:gd name="T72" fmla="*/ 214 w 216"/>
              <a:gd name="T73" fmla="*/ 28 h 136"/>
              <a:gd name="T74" fmla="*/ 216 w 216"/>
              <a:gd name="T75" fmla="*/ 51 h 136"/>
              <a:gd name="T76" fmla="*/ 216 w 216"/>
              <a:gd name="T77" fmla="*/ 136 h 136"/>
              <a:gd name="T78" fmla="*/ 172 w 216"/>
              <a:gd name="T79" fmla="*/ 136 h 136"/>
              <a:gd name="T80" fmla="*/ 172 w 216"/>
              <a:gd name="T81" fmla="*/ 71 h 136"/>
              <a:gd name="T82" fmla="*/ 172 w 216"/>
              <a:gd name="T83" fmla="*/ 61 h 136"/>
              <a:gd name="T84" fmla="*/ 172 w 216"/>
              <a:gd name="T85" fmla="*/ 54 h 136"/>
              <a:gd name="T86" fmla="*/ 172 w 216"/>
              <a:gd name="T87" fmla="*/ 48 h 136"/>
              <a:gd name="T88" fmla="*/ 170 w 216"/>
              <a:gd name="T89" fmla="*/ 43 h 136"/>
              <a:gd name="T90" fmla="*/ 168 w 216"/>
              <a:gd name="T91" fmla="*/ 39 h 136"/>
              <a:gd name="T92" fmla="*/ 164 w 216"/>
              <a:gd name="T93" fmla="*/ 36 h 136"/>
              <a:gd name="T94" fmla="*/ 159 w 216"/>
              <a:gd name="T95" fmla="*/ 35 h 136"/>
              <a:gd name="T96" fmla="*/ 151 w 216"/>
              <a:gd name="T97" fmla="*/ 35 h 136"/>
              <a:gd name="T98" fmla="*/ 146 w 216"/>
              <a:gd name="T99" fmla="*/ 35 h 136"/>
              <a:gd name="T100" fmla="*/ 141 w 216"/>
              <a:gd name="T101" fmla="*/ 36 h 136"/>
              <a:gd name="T102" fmla="*/ 136 w 216"/>
              <a:gd name="T103" fmla="*/ 39 h 136"/>
              <a:gd name="T104" fmla="*/ 129 w 216"/>
              <a:gd name="T105" fmla="*/ 42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6" h="136">
                <a:moveTo>
                  <a:pt x="129" y="42"/>
                </a:moveTo>
                <a:lnTo>
                  <a:pt x="129" y="136"/>
                </a:lnTo>
                <a:lnTo>
                  <a:pt x="86" y="136"/>
                </a:lnTo>
                <a:lnTo>
                  <a:pt x="86" y="71"/>
                </a:lnTo>
                <a:lnTo>
                  <a:pt x="86" y="61"/>
                </a:lnTo>
                <a:lnTo>
                  <a:pt x="86" y="54"/>
                </a:lnTo>
                <a:lnTo>
                  <a:pt x="85" y="48"/>
                </a:lnTo>
                <a:lnTo>
                  <a:pt x="83" y="43"/>
                </a:lnTo>
                <a:lnTo>
                  <a:pt x="80" y="39"/>
                </a:lnTo>
                <a:lnTo>
                  <a:pt x="77" y="36"/>
                </a:lnTo>
                <a:lnTo>
                  <a:pt x="72" y="35"/>
                </a:lnTo>
                <a:lnTo>
                  <a:pt x="64" y="35"/>
                </a:lnTo>
                <a:lnTo>
                  <a:pt x="59" y="35"/>
                </a:lnTo>
                <a:lnTo>
                  <a:pt x="53" y="38"/>
                </a:lnTo>
                <a:lnTo>
                  <a:pt x="47" y="41"/>
                </a:lnTo>
                <a:lnTo>
                  <a:pt x="43" y="42"/>
                </a:lnTo>
                <a:lnTo>
                  <a:pt x="43" y="136"/>
                </a:lnTo>
                <a:lnTo>
                  <a:pt x="0" y="136"/>
                </a:lnTo>
                <a:lnTo>
                  <a:pt x="0" y="5"/>
                </a:lnTo>
                <a:lnTo>
                  <a:pt x="43" y="5"/>
                </a:lnTo>
                <a:lnTo>
                  <a:pt x="43" y="19"/>
                </a:lnTo>
                <a:lnTo>
                  <a:pt x="53" y="10"/>
                </a:lnTo>
                <a:lnTo>
                  <a:pt x="63" y="6"/>
                </a:lnTo>
                <a:lnTo>
                  <a:pt x="73" y="2"/>
                </a:lnTo>
                <a:lnTo>
                  <a:pt x="85" y="0"/>
                </a:lnTo>
                <a:lnTo>
                  <a:pt x="98" y="2"/>
                </a:lnTo>
                <a:lnTo>
                  <a:pt x="108" y="6"/>
                </a:lnTo>
                <a:lnTo>
                  <a:pt x="118" y="13"/>
                </a:lnTo>
                <a:lnTo>
                  <a:pt x="123" y="23"/>
                </a:lnTo>
                <a:lnTo>
                  <a:pt x="136" y="13"/>
                </a:lnTo>
                <a:lnTo>
                  <a:pt x="148" y="7"/>
                </a:lnTo>
                <a:lnTo>
                  <a:pt x="161" y="2"/>
                </a:lnTo>
                <a:lnTo>
                  <a:pt x="172" y="0"/>
                </a:lnTo>
                <a:lnTo>
                  <a:pt x="183" y="2"/>
                </a:lnTo>
                <a:lnTo>
                  <a:pt x="198" y="7"/>
                </a:lnTo>
                <a:lnTo>
                  <a:pt x="204" y="13"/>
                </a:lnTo>
                <a:lnTo>
                  <a:pt x="214" y="28"/>
                </a:lnTo>
                <a:lnTo>
                  <a:pt x="216" y="51"/>
                </a:lnTo>
                <a:lnTo>
                  <a:pt x="216" y="136"/>
                </a:lnTo>
                <a:lnTo>
                  <a:pt x="172" y="136"/>
                </a:lnTo>
                <a:lnTo>
                  <a:pt x="172" y="71"/>
                </a:lnTo>
                <a:lnTo>
                  <a:pt x="172" y="61"/>
                </a:lnTo>
                <a:lnTo>
                  <a:pt x="172" y="54"/>
                </a:lnTo>
                <a:lnTo>
                  <a:pt x="172" y="48"/>
                </a:lnTo>
                <a:lnTo>
                  <a:pt x="170" y="43"/>
                </a:lnTo>
                <a:lnTo>
                  <a:pt x="168" y="39"/>
                </a:lnTo>
                <a:lnTo>
                  <a:pt x="164" y="36"/>
                </a:lnTo>
                <a:lnTo>
                  <a:pt x="159" y="35"/>
                </a:lnTo>
                <a:lnTo>
                  <a:pt x="151" y="35"/>
                </a:lnTo>
                <a:lnTo>
                  <a:pt x="146" y="35"/>
                </a:lnTo>
                <a:lnTo>
                  <a:pt x="141" y="36"/>
                </a:lnTo>
                <a:lnTo>
                  <a:pt x="136" y="39"/>
                </a:lnTo>
                <a:lnTo>
                  <a:pt x="129" y="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8" name="Freeform 3081"/>
          <p:cNvSpPr>
            <a:spLocks noEditPoints="1"/>
          </p:cNvSpPr>
          <p:nvPr/>
        </p:nvSpPr>
        <p:spPr bwMode="auto">
          <a:xfrm>
            <a:off x="6265863" y="6734176"/>
            <a:ext cx="68263" cy="73025"/>
          </a:xfrm>
          <a:custGeom>
            <a:avLst/>
            <a:gdLst>
              <a:gd name="T0" fmla="*/ 90 w 131"/>
              <a:gd name="T1" fmla="*/ 74 h 140"/>
              <a:gd name="T2" fmla="*/ 71 w 131"/>
              <a:gd name="T3" fmla="*/ 77 h 140"/>
              <a:gd name="T4" fmla="*/ 57 w 131"/>
              <a:gd name="T5" fmla="*/ 79 h 140"/>
              <a:gd name="T6" fmla="*/ 47 w 131"/>
              <a:gd name="T7" fmla="*/ 85 h 140"/>
              <a:gd name="T8" fmla="*/ 44 w 131"/>
              <a:gd name="T9" fmla="*/ 95 h 140"/>
              <a:gd name="T10" fmla="*/ 44 w 131"/>
              <a:gd name="T11" fmla="*/ 101 h 140"/>
              <a:gd name="T12" fmla="*/ 48 w 131"/>
              <a:gd name="T13" fmla="*/ 107 h 140"/>
              <a:gd name="T14" fmla="*/ 54 w 131"/>
              <a:gd name="T15" fmla="*/ 110 h 140"/>
              <a:gd name="T16" fmla="*/ 65 w 131"/>
              <a:gd name="T17" fmla="*/ 111 h 140"/>
              <a:gd name="T18" fmla="*/ 78 w 131"/>
              <a:gd name="T19" fmla="*/ 108 h 140"/>
              <a:gd name="T20" fmla="*/ 90 w 131"/>
              <a:gd name="T21" fmla="*/ 101 h 140"/>
              <a:gd name="T22" fmla="*/ 87 w 131"/>
              <a:gd name="T23" fmla="*/ 124 h 140"/>
              <a:gd name="T24" fmla="*/ 77 w 131"/>
              <a:gd name="T25" fmla="*/ 131 h 140"/>
              <a:gd name="T26" fmla="*/ 65 w 131"/>
              <a:gd name="T27" fmla="*/ 137 h 140"/>
              <a:gd name="T28" fmla="*/ 52 w 131"/>
              <a:gd name="T29" fmla="*/ 138 h 140"/>
              <a:gd name="T30" fmla="*/ 26 w 131"/>
              <a:gd name="T31" fmla="*/ 137 h 140"/>
              <a:gd name="T32" fmla="*/ 2 w 131"/>
              <a:gd name="T33" fmla="*/ 115 h 140"/>
              <a:gd name="T34" fmla="*/ 2 w 131"/>
              <a:gd name="T35" fmla="*/ 85 h 140"/>
              <a:gd name="T36" fmla="*/ 15 w 131"/>
              <a:gd name="T37" fmla="*/ 66 h 140"/>
              <a:gd name="T38" fmla="*/ 38 w 131"/>
              <a:gd name="T39" fmla="*/ 55 h 140"/>
              <a:gd name="T40" fmla="*/ 72 w 131"/>
              <a:gd name="T41" fmla="*/ 51 h 140"/>
              <a:gd name="T42" fmla="*/ 90 w 131"/>
              <a:gd name="T43" fmla="*/ 49 h 140"/>
              <a:gd name="T44" fmla="*/ 81 w 131"/>
              <a:gd name="T45" fmla="*/ 33 h 140"/>
              <a:gd name="T46" fmla="*/ 55 w 131"/>
              <a:gd name="T47" fmla="*/ 29 h 140"/>
              <a:gd name="T48" fmla="*/ 32 w 131"/>
              <a:gd name="T49" fmla="*/ 33 h 140"/>
              <a:gd name="T50" fmla="*/ 16 w 131"/>
              <a:gd name="T51" fmla="*/ 39 h 140"/>
              <a:gd name="T52" fmla="*/ 12 w 131"/>
              <a:gd name="T53" fmla="*/ 7 h 140"/>
              <a:gd name="T54" fmla="*/ 34 w 131"/>
              <a:gd name="T55" fmla="*/ 3 h 140"/>
              <a:gd name="T56" fmla="*/ 64 w 131"/>
              <a:gd name="T57" fmla="*/ 0 h 140"/>
              <a:gd name="T58" fmla="*/ 107 w 131"/>
              <a:gd name="T59" fmla="*/ 6 h 140"/>
              <a:gd name="T60" fmla="*/ 123 w 131"/>
              <a:gd name="T61" fmla="*/ 18 h 140"/>
              <a:gd name="T62" fmla="*/ 131 w 131"/>
              <a:gd name="T63" fmla="*/ 46 h 140"/>
              <a:gd name="T64" fmla="*/ 90 w 131"/>
              <a:gd name="T65" fmla="*/ 13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1" h="140">
                <a:moveTo>
                  <a:pt x="90" y="101"/>
                </a:moveTo>
                <a:lnTo>
                  <a:pt x="90" y="74"/>
                </a:lnTo>
                <a:lnTo>
                  <a:pt x="81" y="75"/>
                </a:lnTo>
                <a:lnTo>
                  <a:pt x="71" y="77"/>
                </a:lnTo>
                <a:lnTo>
                  <a:pt x="62" y="78"/>
                </a:lnTo>
                <a:lnTo>
                  <a:pt x="57" y="79"/>
                </a:lnTo>
                <a:lnTo>
                  <a:pt x="51" y="81"/>
                </a:lnTo>
                <a:lnTo>
                  <a:pt x="47" y="85"/>
                </a:lnTo>
                <a:lnTo>
                  <a:pt x="44" y="89"/>
                </a:lnTo>
                <a:lnTo>
                  <a:pt x="44" y="95"/>
                </a:lnTo>
                <a:lnTo>
                  <a:pt x="44" y="98"/>
                </a:lnTo>
                <a:lnTo>
                  <a:pt x="44" y="101"/>
                </a:lnTo>
                <a:lnTo>
                  <a:pt x="45" y="104"/>
                </a:lnTo>
                <a:lnTo>
                  <a:pt x="48" y="107"/>
                </a:lnTo>
                <a:lnTo>
                  <a:pt x="51" y="108"/>
                </a:lnTo>
                <a:lnTo>
                  <a:pt x="54" y="110"/>
                </a:lnTo>
                <a:lnTo>
                  <a:pt x="58" y="111"/>
                </a:lnTo>
                <a:lnTo>
                  <a:pt x="65" y="111"/>
                </a:lnTo>
                <a:lnTo>
                  <a:pt x="72" y="111"/>
                </a:lnTo>
                <a:lnTo>
                  <a:pt x="78" y="108"/>
                </a:lnTo>
                <a:lnTo>
                  <a:pt x="85" y="105"/>
                </a:lnTo>
                <a:lnTo>
                  <a:pt x="90" y="101"/>
                </a:lnTo>
                <a:close/>
                <a:moveTo>
                  <a:pt x="90" y="123"/>
                </a:moveTo>
                <a:lnTo>
                  <a:pt x="87" y="124"/>
                </a:lnTo>
                <a:lnTo>
                  <a:pt x="81" y="128"/>
                </a:lnTo>
                <a:lnTo>
                  <a:pt x="77" y="131"/>
                </a:lnTo>
                <a:lnTo>
                  <a:pt x="72" y="134"/>
                </a:lnTo>
                <a:lnTo>
                  <a:pt x="65" y="137"/>
                </a:lnTo>
                <a:lnTo>
                  <a:pt x="59" y="138"/>
                </a:lnTo>
                <a:lnTo>
                  <a:pt x="52" y="138"/>
                </a:lnTo>
                <a:lnTo>
                  <a:pt x="45" y="140"/>
                </a:lnTo>
                <a:lnTo>
                  <a:pt x="26" y="137"/>
                </a:lnTo>
                <a:lnTo>
                  <a:pt x="13" y="128"/>
                </a:lnTo>
                <a:lnTo>
                  <a:pt x="2" y="115"/>
                </a:lnTo>
                <a:lnTo>
                  <a:pt x="0" y="98"/>
                </a:lnTo>
                <a:lnTo>
                  <a:pt x="2" y="85"/>
                </a:lnTo>
                <a:lnTo>
                  <a:pt x="6" y="75"/>
                </a:lnTo>
                <a:lnTo>
                  <a:pt x="15" y="66"/>
                </a:lnTo>
                <a:lnTo>
                  <a:pt x="25" y="61"/>
                </a:lnTo>
                <a:lnTo>
                  <a:pt x="38" y="55"/>
                </a:lnTo>
                <a:lnTo>
                  <a:pt x="54" y="52"/>
                </a:lnTo>
                <a:lnTo>
                  <a:pt x="72" y="51"/>
                </a:lnTo>
                <a:lnTo>
                  <a:pt x="90" y="49"/>
                </a:lnTo>
                <a:lnTo>
                  <a:pt x="90" y="49"/>
                </a:lnTo>
                <a:lnTo>
                  <a:pt x="88" y="39"/>
                </a:lnTo>
                <a:lnTo>
                  <a:pt x="81" y="33"/>
                </a:lnTo>
                <a:lnTo>
                  <a:pt x="71" y="30"/>
                </a:lnTo>
                <a:lnTo>
                  <a:pt x="55" y="29"/>
                </a:lnTo>
                <a:lnTo>
                  <a:pt x="45" y="30"/>
                </a:lnTo>
                <a:lnTo>
                  <a:pt x="32" y="33"/>
                </a:lnTo>
                <a:lnTo>
                  <a:pt x="22" y="36"/>
                </a:lnTo>
                <a:lnTo>
                  <a:pt x="16" y="39"/>
                </a:lnTo>
                <a:lnTo>
                  <a:pt x="12" y="39"/>
                </a:lnTo>
                <a:lnTo>
                  <a:pt x="12" y="7"/>
                </a:lnTo>
                <a:lnTo>
                  <a:pt x="21" y="5"/>
                </a:lnTo>
                <a:lnTo>
                  <a:pt x="34" y="3"/>
                </a:lnTo>
                <a:lnTo>
                  <a:pt x="49" y="2"/>
                </a:lnTo>
                <a:lnTo>
                  <a:pt x="64" y="0"/>
                </a:lnTo>
                <a:lnTo>
                  <a:pt x="81" y="2"/>
                </a:lnTo>
                <a:lnTo>
                  <a:pt x="107" y="6"/>
                </a:lnTo>
                <a:lnTo>
                  <a:pt x="116" y="12"/>
                </a:lnTo>
                <a:lnTo>
                  <a:pt x="123" y="18"/>
                </a:lnTo>
                <a:lnTo>
                  <a:pt x="131" y="35"/>
                </a:lnTo>
                <a:lnTo>
                  <a:pt x="131" y="46"/>
                </a:lnTo>
                <a:lnTo>
                  <a:pt x="131" y="136"/>
                </a:lnTo>
                <a:lnTo>
                  <a:pt x="90" y="136"/>
                </a:lnTo>
                <a:lnTo>
                  <a:pt x="90" y="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9" name="Freeform 3082"/>
          <p:cNvSpPr>
            <a:spLocks/>
          </p:cNvSpPr>
          <p:nvPr/>
        </p:nvSpPr>
        <p:spPr bwMode="auto">
          <a:xfrm>
            <a:off x="6354763" y="6735763"/>
            <a:ext cx="50800" cy="69850"/>
          </a:xfrm>
          <a:custGeom>
            <a:avLst/>
            <a:gdLst>
              <a:gd name="T0" fmla="*/ 95 w 95"/>
              <a:gd name="T1" fmla="*/ 42 h 133"/>
              <a:gd name="T2" fmla="*/ 93 w 95"/>
              <a:gd name="T3" fmla="*/ 42 h 133"/>
              <a:gd name="T4" fmla="*/ 90 w 95"/>
              <a:gd name="T5" fmla="*/ 40 h 133"/>
              <a:gd name="T6" fmla="*/ 84 w 95"/>
              <a:gd name="T7" fmla="*/ 40 h 133"/>
              <a:gd name="T8" fmla="*/ 78 w 95"/>
              <a:gd name="T9" fmla="*/ 39 h 133"/>
              <a:gd name="T10" fmla="*/ 74 w 95"/>
              <a:gd name="T11" fmla="*/ 39 h 133"/>
              <a:gd name="T12" fmla="*/ 65 w 95"/>
              <a:gd name="T13" fmla="*/ 40 h 133"/>
              <a:gd name="T14" fmla="*/ 58 w 95"/>
              <a:gd name="T15" fmla="*/ 40 h 133"/>
              <a:gd name="T16" fmla="*/ 51 w 95"/>
              <a:gd name="T17" fmla="*/ 42 h 133"/>
              <a:gd name="T18" fmla="*/ 42 w 95"/>
              <a:gd name="T19" fmla="*/ 45 h 133"/>
              <a:gd name="T20" fmla="*/ 42 w 95"/>
              <a:gd name="T21" fmla="*/ 133 h 133"/>
              <a:gd name="T22" fmla="*/ 0 w 95"/>
              <a:gd name="T23" fmla="*/ 133 h 133"/>
              <a:gd name="T24" fmla="*/ 0 w 95"/>
              <a:gd name="T25" fmla="*/ 2 h 133"/>
              <a:gd name="T26" fmla="*/ 42 w 95"/>
              <a:gd name="T27" fmla="*/ 2 h 133"/>
              <a:gd name="T28" fmla="*/ 42 w 95"/>
              <a:gd name="T29" fmla="*/ 20 h 133"/>
              <a:gd name="T30" fmla="*/ 57 w 95"/>
              <a:gd name="T31" fmla="*/ 10 h 133"/>
              <a:gd name="T32" fmla="*/ 67 w 95"/>
              <a:gd name="T33" fmla="*/ 4 h 133"/>
              <a:gd name="T34" fmla="*/ 77 w 95"/>
              <a:gd name="T35" fmla="*/ 2 h 133"/>
              <a:gd name="T36" fmla="*/ 85 w 95"/>
              <a:gd name="T37" fmla="*/ 0 h 133"/>
              <a:gd name="T38" fmla="*/ 88 w 95"/>
              <a:gd name="T39" fmla="*/ 2 h 133"/>
              <a:gd name="T40" fmla="*/ 91 w 95"/>
              <a:gd name="T41" fmla="*/ 2 h 133"/>
              <a:gd name="T42" fmla="*/ 94 w 95"/>
              <a:gd name="T43" fmla="*/ 2 h 133"/>
              <a:gd name="T44" fmla="*/ 95 w 95"/>
              <a:gd name="T45" fmla="*/ 2 h 133"/>
              <a:gd name="T46" fmla="*/ 95 w 95"/>
              <a:gd name="T47" fmla="*/ 4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5" h="133">
                <a:moveTo>
                  <a:pt x="95" y="42"/>
                </a:moveTo>
                <a:lnTo>
                  <a:pt x="93" y="42"/>
                </a:lnTo>
                <a:lnTo>
                  <a:pt x="90" y="40"/>
                </a:lnTo>
                <a:lnTo>
                  <a:pt x="84" y="40"/>
                </a:lnTo>
                <a:lnTo>
                  <a:pt x="78" y="39"/>
                </a:lnTo>
                <a:lnTo>
                  <a:pt x="74" y="39"/>
                </a:lnTo>
                <a:lnTo>
                  <a:pt x="65" y="40"/>
                </a:lnTo>
                <a:lnTo>
                  <a:pt x="58" y="40"/>
                </a:lnTo>
                <a:lnTo>
                  <a:pt x="51" y="42"/>
                </a:lnTo>
                <a:lnTo>
                  <a:pt x="42" y="45"/>
                </a:lnTo>
                <a:lnTo>
                  <a:pt x="42" y="133"/>
                </a:lnTo>
                <a:lnTo>
                  <a:pt x="0" y="133"/>
                </a:lnTo>
                <a:lnTo>
                  <a:pt x="0" y="2"/>
                </a:lnTo>
                <a:lnTo>
                  <a:pt x="42" y="2"/>
                </a:lnTo>
                <a:lnTo>
                  <a:pt x="42" y="20"/>
                </a:lnTo>
                <a:lnTo>
                  <a:pt x="57" y="10"/>
                </a:lnTo>
                <a:lnTo>
                  <a:pt x="67" y="4"/>
                </a:lnTo>
                <a:lnTo>
                  <a:pt x="77" y="2"/>
                </a:lnTo>
                <a:lnTo>
                  <a:pt x="85" y="0"/>
                </a:lnTo>
                <a:lnTo>
                  <a:pt x="88" y="2"/>
                </a:lnTo>
                <a:lnTo>
                  <a:pt x="91" y="2"/>
                </a:lnTo>
                <a:lnTo>
                  <a:pt x="94" y="2"/>
                </a:lnTo>
                <a:lnTo>
                  <a:pt x="95" y="2"/>
                </a:lnTo>
                <a:lnTo>
                  <a:pt x="95" y="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0" name="Freeform 3083"/>
          <p:cNvSpPr>
            <a:spLocks/>
          </p:cNvSpPr>
          <p:nvPr/>
        </p:nvSpPr>
        <p:spPr bwMode="auto">
          <a:xfrm>
            <a:off x="6410325" y="6716713"/>
            <a:ext cx="53975" cy="90488"/>
          </a:xfrm>
          <a:custGeom>
            <a:avLst/>
            <a:gdLst>
              <a:gd name="T0" fmla="*/ 100 w 100"/>
              <a:gd name="T1" fmla="*/ 167 h 171"/>
              <a:gd name="T2" fmla="*/ 93 w 100"/>
              <a:gd name="T3" fmla="*/ 170 h 171"/>
              <a:gd name="T4" fmla="*/ 85 w 100"/>
              <a:gd name="T5" fmla="*/ 170 h 171"/>
              <a:gd name="T6" fmla="*/ 77 w 100"/>
              <a:gd name="T7" fmla="*/ 171 h 171"/>
              <a:gd name="T8" fmla="*/ 67 w 100"/>
              <a:gd name="T9" fmla="*/ 171 h 171"/>
              <a:gd name="T10" fmla="*/ 44 w 100"/>
              <a:gd name="T11" fmla="*/ 170 h 171"/>
              <a:gd name="T12" fmla="*/ 29 w 100"/>
              <a:gd name="T13" fmla="*/ 161 h 171"/>
              <a:gd name="T14" fmla="*/ 24 w 100"/>
              <a:gd name="T15" fmla="*/ 156 h 171"/>
              <a:gd name="T16" fmla="*/ 18 w 100"/>
              <a:gd name="T17" fmla="*/ 138 h 171"/>
              <a:gd name="T18" fmla="*/ 18 w 100"/>
              <a:gd name="T19" fmla="*/ 127 h 171"/>
              <a:gd name="T20" fmla="*/ 18 w 100"/>
              <a:gd name="T21" fmla="*/ 66 h 171"/>
              <a:gd name="T22" fmla="*/ 0 w 100"/>
              <a:gd name="T23" fmla="*/ 66 h 171"/>
              <a:gd name="T24" fmla="*/ 0 w 100"/>
              <a:gd name="T25" fmla="*/ 38 h 171"/>
              <a:gd name="T26" fmla="*/ 18 w 100"/>
              <a:gd name="T27" fmla="*/ 38 h 171"/>
              <a:gd name="T28" fmla="*/ 18 w 100"/>
              <a:gd name="T29" fmla="*/ 0 h 171"/>
              <a:gd name="T30" fmla="*/ 60 w 100"/>
              <a:gd name="T31" fmla="*/ 0 h 171"/>
              <a:gd name="T32" fmla="*/ 60 w 100"/>
              <a:gd name="T33" fmla="*/ 38 h 171"/>
              <a:gd name="T34" fmla="*/ 100 w 100"/>
              <a:gd name="T35" fmla="*/ 38 h 171"/>
              <a:gd name="T36" fmla="*/ 100 w 100"/>
              <a:gd name="T37" fmla="*/ 66 h 171"/>
              <a:gd name="T38" fmla="*/ 60 w 100"/>
              <a:gd name="T39" fmla="*/ 66 h 171"/>
              <a:gd name="T40" fmla="*/ 60 w 100"/>
              <a:gd name="T41" fmla="*/ 112 h 171"/>
              <a:gd name="T42" fmla="*/ 60 w 100"/>
              <a:gd name="T43" fmla="*/ 120 h 171"/>
              <a:gd name="T44" fmla="*/ 60 w 100"/>
              <a:gd name="T45" fmla="*/ 124 h 171"/>
              <a:gd name="T46" fmla="*/ 61 w 100"/>
              <a:gd name="T47" fmla="*/ 130 h 171"/>
              <a:gd name="T48" fmla="*/ 62 w 100"/>
              <a:gd name="T49" fmla="*/ 134 h 171"/>
              <a:gd name="T50" fmla="*/ 64 w 100"/>
              <a:gd name="T51" fmla="*/ 138 h 171"/>
              <a:gd name="T52" fmla="*/ 68 w 100"/>
              <a:gd name="T53" fmla="*/ 140 h 171"/>
              <a:gd name="T54" fmla="*/ 72 w 100"/>
              <a:gd name="T55" fmla="*/ 143 h 171"/>
              <a:gd name="T56" fmla="*/ 80 w 100"/>
              <a:gd name="T57" fmla="*/ 143 h 171"/>
              <a:gd name="T58" fmla="*/ 84 w 100"/>
              <a:gd name="T59" fmla="*/ 143 h 171"/>
              <a:gd name="T60" fmla="*/ 88 w 100"/>
              <a:gd name="T61" fmla="*/ 141 h 171"/>
              <a:gd name="T62" fmla="*/ 93 w 100"/>
              <a:gd name="T63" fmla="*/ 140 h 171"/>
              <a:gd name="T64" fmla="*/ 96 w 100"/>
              <a:gd name="T65" fmla="*/ 138 h 171"/>
              <a:gd name="T66" fmla="*/ 100 w 100"/>
              <a:gd name="T67" fmla="*/ 138 h 171"/>
              <a:gd name="T68" fmla="*/ 100 w 100"/>
              <a:gd name="T69" fmla="*/ 167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0" h="171">
                <a:moveTo>
                  <a:pt x="100" y="167"/>
                </a:moveTo>
                <a:lnTo>
                  <a:pt x="93" y="170"/>
                </a:lnTo>
                <a:lnTo>
                  <a:pt x="85" y="170"/>
                </a:lnTo>
                <a:lnTo>
                  <a:pt x="77" y="171"/>
                </a:lnTo>
                <a:lnTo>
                  <a:pt x="67" y="171"/>
                </a:lnTo>
                <a:lnTo>
                  <a:pt x="44" y="170"/>
                </a:lnTo>
                <a:lnTo>
                  <a:pt x="29" y="161"/>
                </a:lnTo>
                <a:lnTo>
                  <a:pt x="24" y="156"/>
                </a:lnTo>
                <a:lnTo>
                  <a:pt x="18" y="138"/>
                </a:lnTo>
                <a:lnTo>
                  <a:pt x="18" y="127"/>
                </a:lnTo>
                <a:lnTo>
                  <a:pt x="18" y="66"/>
                </a:lnTo>
                <a:lnTo>
                  <a:pt x="0" y="66"/>
                </a:lnTo>
                <a:lnTo>
                  <a:pt x="0" y="38"/>
                </a:lnTo>
                <a:lnTo>
                  <a:pt x="18" y="38"/>
                </a:lnTo>
                <a:lnTo>
                  <a:pt x="18" y="0"/>
                </a:lnTo>
                <a:lnTo>
                  <a:pt x="60" y="0"/>
                </a:lnTo>
                <a:lnTo>
                  <a:pt x="60" y="38"/>
                </a:lnTo>
                <a:lnTo>
                  <a:pt x="100" y="38"/>
                </a:lnTo>
                <a:lnTo>
                  <a:pt x="100" y="66"/>
                </a:lnTo>
                <a:lnTo>
                  <a:pt x="60" y="66"/>
                </a:lnTo>
                <a:lnTo>
                  <a:pt x="60" y="112"/>
                </a:lnTo>
                <a:lnTo>
                  <a:pt x="60" y="120"/>
                </a:lnTo>
                <a:lnTo>
                  <a:pt x="60" y="124"/>
                </a:lnTo>
                <a:lnTo>
                  <a:pt x="61" y="130"/>
                </a:lnTo>
                <a:lnTo>
                  <a:pt x="62" y="134"/>
                </a:lnTo>
                <a:lnTo>
                  <a:pt x="64" y="138"/>
                </a:lnTo>
                <a:lnTo>
                  <a:pt x="68" y="140"/>
                </a:lnTo>
                <a:lnTo>
                  <a:pt x="72" y="143"/>
                </a:lnTo>
                <a:lnTo>
                  <a:pt x="80" y="143"/>
                </a:lnTo>
                <a:lnTo>
                  <a:pt x="84" y="143"/>
                </a:lnTo>
                <a:lnTo>
                  <a:pt x="88" y="141"/>
                </a:lnTo>
                <a:lnTo>
                  <a:pt x="93" y="140"/>
                </a:lnTo>
                <a:lnTo>
                  <a:pt x="96" y="138"/>
                </a:lnTo>
                <a:lnTo>
                  <a:pt x="100" y="138"/>
                </a:lnTo>
                <a:lnTo>
                  <a:pt x="100" y="1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1" name="Freeform 3084"/>
          <p:cNvSpPr>
            <a:spLocks noEditPoints="1"/>
          </p:cNvSpPr>
          <p:nvPr/>
        </p:nvSpPr>
        <p:spPr bwMode="auto">
          <a:xfrm>
            <a:off x="6475413" y="6708776"/>
            <a:ext cx="23813" cy="96838"/>
          </a:xfrm>
          <a:custGeom>
            <a:avLst/>
            <a:gdLst>
              <a:gd name="T0" fmla="*/ 43 w 45"/>
              <a:gd name="T1" fmla="*/ 182 h 182"/>
              <a:gd name="T2" fmla="*/ 1 w 45"/>
              <a:gd name="T3" fmla="*/ 182 h 182"/>
              <a:gd name="T4" fmla="*/ 1 w 45"/>
              <a:gd name="T5" fmla="*/ 51 h 182"/>
              <a:gd name="T6" fmla="*/ 43 w 45"/>
              <a:gd name="T7" fmla="*/ 51 h 182"/>
              <a:gd name="T8" fmla="*/ 43 w 45"/>
              <a:gd name="T9" fmla="*/ 182 h 182"/>
              <a:gd name="T10" fmla="*/ 45 w 45"/>
              <a:gd name="T11" fmla="*/ 32 h 182"/>
              <a:gd name="T12" fmla="*/ 0 w 45"/>
              <a:gd name="T13" fmla="*/ 32 h 182"/>
              <a:gd name="T14" fmla="*/ 0 w 45"/>
              <a:gd name="T15" fmla="*/ 0 h 182"/>
              <a:gd name="T16" fmla="*/ 45 w 45"/>
              <a:gd name="T17" fmla="*/ 0 h 182"/>
              <a:gd name="T18" fmla="*/ 45 w 45"/>
              <a:gd name="T19" fmla="*/ 3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182">
                <a:moveTo>
                  <a:pt x="43" y="182"/>
                </a:moveTo>
                <a:lnTo>
                  <a:pt x="1" y="182"/>
                </a:lnTo>
                <a:lnTo>
                  <a:pt x="1" y="51"/>
                </a:lnTo>
                <a:lnTo>
                  <a:pt x="43" y="51"/>
                </a:lnTo>
                <a:lnTo>
                  <a:pt x="43" y="182"/>
                </a:lnTo>
                <a:close/>
                <a:moveTo>
                  <a:pt x="45" y="32"/>
                </a:moveTo>
                <a:lnTo>
                  <a:pt x="0" y="32"/>
                </a:lnTo>
                <a:lnTo>
                  <a:pt x="0" y="0"/>
                </a:lnTo>
                <a:lnTo>
                  <a:pt x="45" y="0"/>
                </a:lnTo>
                <a:lnTo>
                  <a:pt x="45" y="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" name="Freeform 3085"/>
          <p:cNvSpPr>
            <a:spLocks/>
          </p:cNvSpPr>
          <p:nvPr/>
        </p:nvSpPr>
        <p:spPr bwMode="auto">
          <a:xfrm>
            <a:off x="6519863" y="6734176"/>
            <a:ext cx="69850" cy="71438"/>
          </a:xfrm>
          <a:custGeom>
            <a:avLst/>
            <a:gdLst>
              <a:gd name="T0" fmla="*/ 133 w 133"/>
              <a:gd name="T1" fmla="*/ 136 h 136"/>
              <a:gd name="T2" fmla="*/ 90 w 133"/>
              <a:gd name="T3" fmla="*/ 136 h 136"/>
              <a:gd name="T4" fmla="*/ 90 w 133"/>
              <a:gd name="T5" fmla="*/ 71 h 136"/>
              <a:gd name="T6" fmla="*/ 90 w 133"/>
              <a:gd name="T7" fmla="*/ 62 h 136"/>
              <a:gd name="T8" fmla="*/ 90 w 133"/>
              <a:gd name="T9" fmla="*/ 55 h 136"/>
              <a:gd name="T10" fmla="*/ 88 w 133"/>
              <a:gd name="T11" fmla="*/ 48 h 136"/>
              <a:gd name="T12" fmla="*/ 87 w 133"/>
              <a:gd name="T13" fmla="*/ 43 h 136"/>
              <a:gd name="T14" fmla="*/ 84 w 133"/>
              <a:gd name="T15" fmla="*/ 39 h 136"/>
              <a:gd name="T16" fmla="*/ 80 w 133"/>
              <a:gd name="T17" fmla="*/ 36 h 136"/>
              <a:gd name="T18" fmla="*/ 74 w 133"/>
              <a:gd name="T19" fmla="*/ 35 h 136"/>
              <a:gd name="T20" fmla="*/ 67 w 133"/>
              <a:gd name="T21" fmla="*/ 35 h 136"/>
              <a:gd name="T22" fmla="*/ 61 w 133"/>
              <a:gd name="T23" fmla="*/ 35 h 136"/>
              <a:gd name="T24" fmla="*/ 55 w 133"/>
              <a:gd name="T25" fmla="*/ 36 h 136"/>
              <a:gd name="T26" fmla="*/ 49 w 133"/>
              <a:gd name="T27" fmla="*/ 39 h 136"/>
              <a:gd name="T28" fmla="*/ 42 w 133"/>
              <a:gd name="T29" fmla="*/ 42 h 136"/>
              <a:gd name="T30" fmla="*/ 42 w 133"/>
              <a:gd name="T31" fmla="*/ 136 h 136"/>
              <a:gd name="T32" fmla="*/ 0 w 133"/>
              <a:gd name="T33" fmla="*/ 136 h 136"/>
              <a:gd name="T34" fmla="*/ 0 w 133"/>
              <a:gd name="T35" fmla="*/ 5 h 136"/>
              <a:gd name="T36" fmla="*/ 42 w 133"/>
              <a:gd name="T37" fmla="*/ 5 h 136"/>
              <a:gd name="T38" fmla="*/ 42 w 133"/>
              <a:gd name="T39" fmla="*/ 19 h 136"/>
              <a:gd name="T40" fmla="*/ 54 w 133"/>
              <a:gd name="T41" fmla="*/ 10 h 136"/>
              <a:gd name="T42" fmla="*/ 64 w 133"/>
              <a:gd name="T43" fmla="*/ 6 h 136"/>
              <a:gd name="T44" fmla="*/ 75 w 133"/>
              <a:gd name="T45" fmla="*/ 2 h 136"/>
              <a:gd name="T46" fmla="*/ 87 w 133"/>
              <a:gd name="T47" fmla="*/ 0 h 136"/>
              <a:gd name="T48" fmla="*/ 97 w 133"/>
              <a:gd name="T49" fmla="*/ 2 h 136"/>
              <a:gd name="T50" fmla="*/ 114 w 133"/>
              <a:gd name="T51" fmla="*/ 7 h 136"/>
              <a:gd name="T52" fmla="*/ 120 w 133"/>
              <a:gd name="T53" fmla="*/ 13 h 136"/>
              <a:gd name="T54" fmla="*/ 126 w 133"/>
              <a:gd name="T55" fmla="*/ 20 h 136"/>
              <a:gd name="T56" fmla="*/ 131 w 133"/>
              <a:gd name="T57" fmla="*/ 38 h 136"/>
              <a:gd name="T58" fmla="*/ 133 w 133"/>
              <a:gd name="T59" fmla="*/ 51 h 136"/>
              <a:gd name="T60" fmla="*/ 133 w 133"/>
              <a:gd name="T6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3" h="136">
                <a:moveTo>
                  <a:pt x="133" y="136"/>
                </a:moveTo>
                <a:lnTo>
                  <a:pt x="90" y="136"/>
                </a:lnTo>
                <a:lnTo>
                  <a:pt x="90" y="71"/>
                </a:lnTo>
                <a:lnTo>
                  <a:pt x="90" y="62"/>
                </a:lnTo>
                <a:lnTo>
                  <a:pt x="90" y="55"/>
                </a:lnTo>
                <a:lnTo>
                  <a:pt x="88" y="48"/>
                </a:lnTo>
                <a:lnTo>
                  <a:pt x="87" y="43"/>
                </a:lnTo>
                <a:lnTo>
                  <a:pt x="84" y="39"/>
                </a:lnTo>
                <a:lnTo>
                  <a:pt x="80" y="36"/>
                </a:lnTo>
                <a:lnTo>
                  <a:pt x="74" y="35"/>
                </a:lnTo>
                <a:lnTo>
                  <a:pt x="67" y="35"/>
                </a:lnTo>
                <a:lnTo>
                  <a:pt x="61" y="35"/>
                </a:lnTo>
                <a:lnTo>
                  <a:pt x="55" y="36"/>
                </a:lnTo>
                <a:lnTo>
                  <a:pt x="49" y="39"/>
                </a:lnTo>
                <a:lnTo>
                  <a:pt x="42" y="42"/>
                </a:lnTo>
                <a:lnTo>
                  <a:pt x="42" y="136"/>
                </a:lnTo>
                <a:lnTo>
                  <a:pt x="0" y="136"/>
                </a:lnTo>
                <a:lnTo>
                  <a:pt x="0" y="5"/>
                </a:lnTo>
                <a:lnTo>
                  <a:pt x="42" y="5"/>
                </a:lnTo>
                <a:lnTo>
                  <a:pt x="42" y="19"/>
                </a:lnTo>
                <a:lnTo>
                  <a:pt x="54" y="10"/>
                </a:lnTo>
                <a:lnTo>
                  <a:pt x="64" y="6"/>
                </a:lnTo>
                <a:lnTo>
                  <a:pt x="75" y="2"/>
                </a:lnTo>
                <a:lnTo>
                  <a:pt x="87" y="0"/>
                </a:lnTo>
                <a:lnTo>
                  <a:pt x="97" y="2"/>
                </a:lnTo>
                <a:lnTo>
                  <a:pt x="114" y="7"/>
                </a:lnTo>
                <a:lnTo>
                  <a:pt x="120" y="13"/>
                </a:lnTo>
                <a:lnTo>
                  <a:pt x="126" y="20"/>
                </a:lnTo>
                <a:lnTo>
                  <a:pt x="131" y="38"/>
                </a:lnTo>
                <a:lnTo>
                  <a:pt x="133" y="51"/>
                </a:lnTo>
                <a:lnTo>
                  <a:pt x="133" y="1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" name="Freeform 3086"/>
          <p:cNvSpPr>
            <a:spLocks/>
          </p:cNvSpPr>
          <p:nvPr/>
        </p:nvSpPr>
        <p:spPr bwMode="auto">
          <a:xfrm>
            <a:off x="6610350" y="6708776"/>
            <a:ext cx="69850" cy="96838"/>
          </a:xfrm>
          <a:custGeom>
            <a:avLst/>
            <a:gdLst>
              <a:gd name="T0" fmla="*/ 132 w 132"/>
              <a:gd name="T1" fmla="*/ 182 h 182"/>
              <a:gd name="T2" fmla="*/ 89 w 132"/>
              <a:gd name="T3" fmla="*/ 182 h 182"/>
              <a:gd name="T4" fmla="*/ 89 w 132"/>
              <a:gd name="T5" fmla="*/ 117 h 182"/>
              <a:gd name="T6" fmla="*/ 89 w 132"/>
              <a:gd name="T7" fmla="*/ 108 h 182"/>
              <a:gd name="T8" fmla="*/ 89 w 132"/>
              <a:gd name="T9" fmla="*/ 101 h 182"/>
              <a:gd name="T10" fmla="*/ 88 w 132"/>
              <a:gd name="T11" fmla="*/ 94 h 182"/>
              <a:gd name="T12" fmla="*/ 86 w 132"/>
              <a:gd name="T13" fmla="*/ 89 h 182"/>
              <a:gd name="T14" fmla="*/ 83 w 132"/>
              <a:gd name="T15" fmla="*/ 85 h 182"/>
              <a:gd name="T16" fmla="*/ 79 w 132"/>
              <a:gd name="T17" fmla="*/ 82 h 182"/>
              <a:gd name="T18" fmla="*/ 73 w 132"/>
              <a:gd name="T19" fmla="*/ 81 h 182"/>
              <a:gd name="T20" fmla="*/ 66 w 132"/>
              <a:gd name="T21" fmla="*/ 81 h 182"/>
              <a:gd name="T22" fmla="*/ 60 w 132"/>
              <a:gd name="T23" fmla="*/ 81 h 182"/>
              <a:gd name="T24" fmla="*/ 55 w 132"/>
              <a:gd name="T25" fmla="*/ 82 h 182"/>
              <a:gd name="T26" fmla="*/ 49 w 132"/>
              <a:gd name="T27" fmla="*/ 85 h 182"/>
              <a:gd name="T28" fmla="*/ 42 w 132"/>
              <a:gd name="T29" fmla="*/ 88 h 182"/>
              <a:gd name="T30" fmla="*/ 42 w 132"/>
              <a:gd name="T31" fmla="*/ 182 h 182"/>
              <a:gd name="T32" fmla="*/ 0 w 132"/>
              <a:gd name="T33" fmla="*/ 182 h 182"/>
              <a:gd name="T34" fmla="*/ 0 w 132"/>
              <a:gd name="T35" fmla="*/ 0 h 182"/>
              <a:gd name="T36" fmla="*/ 42 w 132"/>
              <a:gd name="T37" fmla="*/ 0 h 182"/>
              <a:gd name="T38" fmla="*/ 42 w 132"/>
              <a:gd name="T39" fmla="*/ 65 h 182"/>
              <a:gd name="T40" fmla="*/ 53 w 132"/>
              <a:gd name="T41" fmla="*/ 56 h 182"/>
              <a:gd name="T42" fmla="*/ 63 w 132"/>
              <a:gd name="T43" fmla="*/ 52 h 182"/>
              <a:gd name="T44" fmla="*/ 75 w 132"/>
              <a:gd name="T45" fmla="*/ 48 h 182"/>
              <a:gd name="T46" fmla="*/ 86 w 132"/>
              <a:gd name="T47" fmla="*/ 46 h 182"/>
              <a:gd name="T48" fmla="*/ 96 w 132"/>
              <a:gd name="T49" fmla="*/ 48 h 182"/>
              <a:gd name="T50" fmla="*/ 114 w 132"/>
              <a:gd name="T51" fmla="*/ 53 h 182"/>
              <a:gd name="T52" fmla="*/ 119 w 132"/>
              <a:gd name="T53" fmla="*/ 59 h 182"/>
              <a:gd name="T54" fmla="*/ 125 w 132"/>
              <a:gd name="T55" fmla="*/ 66 h 182"/>
              <a:gd name="T56" fmla="*/ 131 w 132"/>
              <a:gd name="T57" fmla="*/ 84 h 182"/>
              <a:gd name="T58" fmla="*/ 132 w 132"/>
              <a:gd name="T59" fmla="*/ 97 h 182"/>
              <a:gd name="T60" fmla="*/ 132 w 132"/>
              <a:gd name="T61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2" h="182">
                <a:moveTo>
                  <a:pt x="132" y="182"/>
                </a:moveTo>
                <a:lnTo>
                  <a:pt x="89" y="182"/>
                </a:lnTo>
                <a:lnTo>
                  <a:pt x="89" y="117"/>
                </a:lnTo>
                <a:lnTo>
                  <a:pt x="89" y="108"/>
                </a:lnTo>
                <a:lnTo>
                  <a:pt x="89" y="101"/>
                </a:lnTo>
                <a:lnTo>
                  <a:pt x="88" y="94"/>
                </a:lnTo>
                <a:lnTo>
                  <a:pt x="86" y="89"/>
                </a:lnTo>
                <a:lnTo>
                  <a:pt x="83" y="85"/>
                </a:lnTo>
                <a:lnTo>
                  <a:pt x="79" y="82"/>
                </a:lnTo>
                <a:lnTo>
                  <a:pt x="73" y="81"/>
                </a:lnTo>
                <a:lnTo>
                  <a:pt x="66" y="81"/>
                </a:lnTo>
                <a:lnTo>
                  <a:pt x="60" y="81"/>
                </a:lnTo>
                <a:lnTo>
                  <a:pt x="55" y="82"/>
                </a:lnTo>
                <a:lnTo>
                  <a:pt x="49" y="85"/>
                </a:lnTo>
                <a:lnTo>
                  <a:pt x="42" y="88"/>
                </a:lnTo>
                <a:lnTo>
                  <a:pt x="42" y="182"/>
                </a:lnTo>
                <a:lnTo>
                  <a:pt x="0" y="182"/>
                </a:lnTo>
                <a:lnTo>
                  <a:pt x="0" y="0"/>
                </a:lnTo>
                <a:lnTo>
                  <a:pt x="42" y="0"/>
                </a:lnTo>
                <a:lnTo>
                  <a:pt x="42" y="65"/>
                </a:lnTo>
                <a:lnTo>
                  <a:pt x="53" y="56"/>
                </a:lnTo>
                <a:lnTo>
                  <a:pt x="63" y="52"/>
                </a:lnTo>
                <a:lnTo>
                  <a:pt x="75" y="48"/>
                </a:lnTo>
                <a:lnTo>
                  <a:pt x="86" y="46"/>
                </a:lnTo>
                <a:lnTo>
                  <a:pt x="96" y="48"/>
                </a:lnTo>
                <a:lnTo>
                  <a:pt x="114" y="53"/>
                </a:lnTo>
                <a:lnTo>
                  <a:pt x="119" y="59"/>
                </a:lnTo>
                <a:lnTo>
                  <a:pt x="125" y="66"/>
                </a:lnTo>
                <a:lnTo>
                  <a:pt x="131" y="84"/>
                </a:lnTo>
                <a:lnTo>
                  <a:pt x="132" y="97"/>
                </a:lnTo>
                <a:lnTo>
                  <a:pt x="132" y="1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" name="Freeform 3087"/>
          <p:cNvSpPr>
            <a:spLocks noEditPoints="1"/>
          </p:cNvSpPr>
          <p:nvPr/>
        </p:nvSpPr>
        <p:spPr bwMode="auto">
          <a:xfrm>
            <a:off x="6700838" y="6708776"/>
            <a:ext cx="23813" cy="96838"/>
          </a:xfrm>
          <a:custGeom>
            <a:avLst/>
            <a:gdLst>
              <a:gd name="T0" fmla="*/ 43 w 44"/>
              <a:gd name="T1" fmla="*/ 182 h 182"/>
              <a:gd name="T2" fmla="*/ 1 w 44"/>
              <a:gd name="T3" fmla="*/ 182 h 182"/>
              <a:gd name="T4" fmla="*/ 1 w 44"/>
              <a:gd name="T5" fmla="*/ 51 h 182"/>
              <a:gd name="T6" fmla="*/ 43 w 44"/>
              <a:gd name="T7" fmla="*/ 51 h 182"/>
              <a:gd name="T8" fmla="*/ 43 w 44"/>
              <a:gd name="T9" fmla="*/ 182 h 182"/>
              <a:gd name="T10" fmla="*/ 44 w 44"/>
              <a:gd name="T11" fmla="*/ 32 h 182"/>
              <a:gd name="T12" fmla="*/ 0 w 44"/>
              <a:gd name="T13" fmla="*/ 32 h 182"/>
              <a:gd name="T14" fmla="*/ 0 w 44"/>
              <a:gd name="T15" fmla="*/ 0 h 182"/>
              <a:gd name="T16" fmla="*/ 44 w 44"/>
              <a:gd name="T17" fmla="*/ 0 h 182"/>
              <a:gd name="T18" fmla="*/ 44 w 44"/>
              <a:gd name="T19" fmla="*/ 3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182">
                <a:moveTo>
                  <a:pt x="43" y="182"/>
                </a:moveTo>
                <a:lnTo>
                  <a:pt x="1" y="182"/>
                </a:lnTo>
                <a:lnTo>
                  <a:pt x="1" y="51"/>
                </a:lnTo>
                <a:lnTo>
                  <a:pt x="43" y="51"/>
                </a:lnTo>
                <a:lnTo>
                  <a:pt x="43" y="182"/>
                </a:lnTo>
                <a:close/>
                <a:moveTo>
                  <a:pt x="44" y="32"/>
                </a:moveTo>
                <a:lnTo>
                  <a:pt x="0" y="32"/>
                </a:lnTo>
                <a:lnTo>
                  <a:pt x="0" y="0"/>
                </a:lnTo>
                <a:lnTo>
                  <a:pt x="44" y="0"/>
                </a:lnTo>
                <a:lnTo>
                  <a:pt x="44" y="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5" name="Rectangle 3088"/>
          <p:cNvSpPr>
            <a:spLocks noChangeArrowheads="1"/>
          </p:cNvSpPr>
          <p:nvPr/>
        </p:nvSpPr>
        <p:spPr bwMode="auto">
          <a:xfrm>
            <a:off x="6745288" y="6708776"/>
            <a:ext cx="22225" cy="968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6" name="Freeform 3089"/>
          <p:cNvSpPr>
            <a:spLocks noEditPoints="1"/>
          </p:cNvSpPr>
          <p:nvPr/>
        </p:nvSpPr>
        <p:spPr bwMode="auto">
          <a:xfrm>
            <a:off x="6788150" y="6708776"/>
            <a:ext cx="73025" cy="98425"/>
          </a:xfrm>
          <a:custGeom>
            <a:avLst/>
            <a:gdLst>
              <a:gd name="T0" fmla="*/ 137 w 137"/>
              <a:gd name="T1" fmla="*/ 114 h 184"/>
              <a:gd name="T2" fmla="*/ 136 w 137"/>
              <a:gd name="T3" fmla="*/ 130 h 184"/>
              <a:gd name="T4" fmla="*/ 127 w 137"/>
              <a:gd name="T5" fmla="*/ 154 h 184"/>
              <a:gd name="T6" fmla="*/ 120 w 137"/>
              <a:gd name="T7" fmla="*/ 164 h 184"/>
              <a:gd name="T8" fmla="*/ 111 w 137"/>
              <a:gd name="T9" fmla="*/ 174 h 184"/>
              <a:gd name="T10" fmla="*/ 90 w 137"/>
              <a:gd name="T11" fmla="*/ 183 h 184"/>
              <a:gd name="T12" fmla="*/ 77 w 137"/>
              <a:gd name="T13" fmla="*/ 184 h 184"/>
              <a:gd name="T14" fmla="*/ 67 w 137"/>
              <a:gd name="T15" fmla="*/ 184 h 184"/>
              <a:gd name="T16" fmla="*/ 58 w 137"/>
              <a:gd name="T17" fmla="*/ 182 h 184"/>
              <a:gd name="T18" fmla="*/ 49 w 137"/>
              <a:gd name="T19" fmla="*/ 180 h 184"/>
              <a:gd name="T20" fmla="*/ 42 w 137"/>
              <a:gd name="T21" fmla="*/ 176 h 184"/>
              <a:gd name="T22" fmla="*/ 41 w 137"/>
              <a:gd name="T23" fmla="*/ 182 h 184"/>
              <a:gd name="T24" fmla="*/ 0 w 137"/>
              <a:gd name="T25" fmla="*/ 182 h 184"/>
              <a:gd name="T26" fmla="*/ 0 w 137"/>
              <a:gd name="T27" fmla="*/ 0 h 184"/>
              <a:gd name="T28" fmla="*/ 42 w 137"/>
              <a:gd name="T29" fmla="*/ 0 h 184"/>
              <a:gd name="T30" fmla="*/ 42 w 137"/>
              <a:gd name="T31" fmla="*/ 64 h 184"/>
              <a:gd name="T32" fmla="*/ 52 w 137"/>
              <a:gd name="T33" fmla="*/ 56 h 184"/>
              <a:gd name="T34" fmla="*/ 62 w 137"/>
              <a:gd name="T35" fmla="*/ 52 h 184"/>
              <a:gd name="T36" fmla="*/ 72 w 137"/>
              <a:gd name="T37" fmla="*/ 48 h 184"/>
              <a:gd name="T38" fmla="*/ 85 w 137"/>
              <a:gd name="T39" fmla="*/ 46 h 184"/>
              <a:gd name="T40" fmla="*/ 97 w 137"/>
              <a:gd name="T41" fmla="*/ 48 h 184"/>
              <a:gd name="T42" fmla="*/ 117 w 137"/>
              <a:gd name="T43" fmla="*/ 56 h 184"/>
              <a:gd name="T44" fmla="*/ 124 w 137"/>
              <a:gd name="T45" fmla="*/ 65 h 184"/>
              <a:gd name="T46" fmla="*/ 130 w 137"/>
              <a:gd name="T47" fmla="*/ 74 h 184"/>
              <a:gd name="T48" fmla="*/ 137 w 137"/>
              <a:gd name="T49" fmla="*/ 100 h 184"/>
              <a:gd name="T50" fmla="*/ 137 w 137"/>
              <a:gd name="T51" fmla="*/ 114 h 184"/>
              <a:gd name="T52" fmla="*/ 94 w 137"/>
              <a:gd name="T53" fmla="*/ 115 h 184"/>
              <a:gd name="T54" fmla="*/ 93 w 137"/>
              <a:gd name="T55" fmla="*/ 100 h 184"/>
              <a:gd name="T56" fmla="*/ 88 w 137"/>
              <a:gd name="T57" fmla="*/ 88 h 184"/>
              <a:gd name="T58" fmla="*/ 80 w 137"/>
              <a:gd name="T59" fmla="*/ 81 h 184"/>
              <a:gd name="T60" fmla="*/ 67 w 137"/>
              <a:gd name="T61" fmla="*/ 78 h 184"/>
              <a:gd name="T62" fmla="*/ 61 w 137"/>
              <a:gd name="T63" fmla="*/ 79 h 184"/>
              <a:gd name="T64" fmla="*/ 54 w 137"/>
              <a:gd name="T65" fmla="*/ 81 h 184"/>
              <a:gd name="T66" fmla="*/ 48 w 137"/>
              <a:gd name="T67" fmla="*/ 82 h 184"/>
              <a:gd name="T68" fmla="*/ 42 w 137"/>
              <a:gd name="T69" fmla="*/ 85 h 184"/>
              <a:gd name="T70" fmla="*/ 42 w 137"/>
              <a:gd name="T71" fmla="*/ 151 h 184"/>
              <a:gd name="T72" fmla="*/ 46 w 137"/>
              <a:gd name="T73" fmla="*/ 153 h 184"/>
              <a:gd name="T74" fmla="*/ 51 w 137"/>
              <a:gd name="T75" fmla="*/ 154 h 184"/>
              <a:gd name="T76" fmla="*/ 55 w 137"/>
              <a:gd name="T77" fmla="*/ 154 h 184"/>
              <a:gd name="T78" fmla="*/ 61 w 137"/>
              <a:gd name="T79" fmla="*/ 154 h 184"/>
              <a:gd name="T80" fmla="*/ 75 w 137"/>
              <a:gd name="T81" fmla="*/ 153 h 184"/>
              <a:gd name="T82" fmla="*/ 85 w 137"/>
              <a:gd name="T83" fmla="*/ 144 h 184"/>
              <a:gd name="T84" fmla="*/ 93 w 137"/>
              <a:gd name="T85" fmla="*/ 133 h 184"/>
              <a:gd name="T86" fmla="*/ 94 w 137"/>
              <a:gd name="T87" fmla="*/ 115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7" h="184">
                <a:moveTo>
                  <a:pt x="137" y="114"/>
                </a:moveTo>
                <a:lnTo>
                  <a:pt x="136" y="130"/>
                </a:lnTo>
                <a:lnTo>
                  <a:pt x="127" y="154"/>
                </a:lnTo>
                <a:lnTo>
                  <a:pt x="120" y="164"/>
                </a:lnTo>
                <a:lnTo>
                  <a:pt x="111" y="174"/>
                </a:lnTo>
                <a:lnTo>
                  <a:pt x="90" y="183"/>
                </a:lnTo>
                <a:lnTo>
                  <a:pt x="77" y="184"/>
                </a:lnTo>
                <a:lnTo>
                  <a:pt x="67" y="184"/>
                </a:lnTo>
                <a:lnTo>
                  <a:pt x="58" y="182"/>
                </a:lnTo>
                <a:lnTo>
                  <a:pt x="49" y="180"/>
                </a:lnTo>
                <a:lnTo>
                  <a:pt x="42" y="176"/>
                </a:lnTo>
                <a:lnTo>
                  <a:pt x="41" y="182"/>
                </a:lnTo>
                <a:lnTo>
                  <a:pt x="0" y="182"/>
                </a:lnTo>
                <a:lnTo>
                  <a:pt x="0" y="0"/>
                </a:lnTo>
                <a:lnTo>
                  <a:pt x="42" y="0"/>
                </a:lnTo>
                <a:lnTo>
                  <a:pt x="42" y="64"/>
                </a:lnTo>
                <a:lnTo>
                  <a:pt x="52" y="56"/>
                </a:lnTo>
                <a:lnTo>
                  <a:pt x="62" y="52"/>
                </a:lnTo>
                <a:lnTo>
                  <a:pt x="72" y="48"/>
                </a:lnTo>
                <a:lnTo>
                  <a:pt x="85" y="46"/>
                </a:lnTo>
                <a:lnTo>
                  <a:pt x="97" y="48"/>
                </a:lnTo>
                <a:lnTo>
                  <a:pt x="117" y="56"/>
                </a:lnTo>
                <a:lnTo>
                  <a:pt x="124" y="65"/>
                </a:lnTo>
                <a:lnTo>
                  <a:pt x="130" y="74"/>
                </a:lnTo>
                <a:lnTo>
                  <a:pt x="137" y="100"/>
                </a:lnTo>
                <a:lnTo>
                  <a:pt x="137" y="114"/>
                </a:lnTo>
                <a:close/>
                <a:moveTo>
                  <a:pt x="94" y="115"/>
                </a:moveTo>
                <a:lnTo>
                  <a:pt x="93" y="100"/>
                </a:lnTo>
                <a:lnTo>
                  <a:pt x="88" y="88"/>
                </a:lnTo>
                <a:lnTo>
                  <a:pt x="80" y="81"/>
                </a:lnTo>
                <a:lnTo>
                  <a:pt x="67" y="78"/>
                </a:lnTo>
                <a:lnTo>
                  <a:pt x="61" y="79"/>
                </a:lnTo>
                <a:lnTo>
                  <a:pt x="54" y="81"/>
                </a:lnTo>
                <a:lnTo>
                  <a:pt x="48" y="82"/>
                </a:lnTo>
                <a:lnTo>
                  <a:pt x="42" y="85"/>
                </a:lnTo>
                <a:lnTo>
                  <a:pt x="42" y="151"/>
                </a:lnTo>
                <a:lnTo>
                  <a:pt x="46" y="153"/>
                </a:lnTo>
                <a:lnTo>
                  <a:pt x="51" y="154"/>
                </a:lnTo>
                <a:lnTo>
                  <a:pt x="55" y="154"/>
                </a:lnTo>
                <a:lnTo>
                  <a:pt x="61" y="154"/>
                </a:lnTo>
                <a:lnTo>
                  <a:pt x="75" y="153"/>
                </a:lnTo>
                <a:lnTo>
                  <a:pt x="85" y="144"/>
                </a:lnTo>
                <a:lnTo>
                  <a:pt x="93" y="133"/>
                </a:lnTo>
                <a:lnTo>
                  <a:pt x="94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7" name="Freeform 3090"/>
          <p:cNvSpPr>
            <a:spLocks noEditPoints="1"/>
          </p:cNvSpPr>
          <p:nvPr/>
        </p:nvSpPr>
        <p:spPr bwMode="auto">
          <a:xfrm>
            <a:off x="6870700" y="6734176"/>
            <a:ext cx="74613" cy="73025"/>
          </a:xfrm>
          <a:custGeom>
            <a:avLst/>
            <a:gdLst>
              <a:gd name="T0" fmla="*/ 140 w 140"/>
              <a:gd name="T1" fmla="*/ 78 h 140"/>
              <a:gd name="T2" fmla="*/ 44 w 140"/>
              <a:gd name="T3" fmla="*/ 78 h 140"/>
              <a:gd name="T4" fmla="*/ 46 w 140"/>
              <a:gd name="T5" fmla="*/ 92 h 140"/>
              <a:gd name="T6" fmla="*/ 55 w 140"/>
              <a:gd name="T7" fmla="*/ 101 h 140"/>
              <a:gd name="T8" fmla="*/ 68 w 140"/>
              <a:gd name="T9" fmla="*/ 108 h 140"/>
              <a:gd name="T10" fmla="*/ 87 w 140"/>
              <a:gd name="T11" fmla="*/ 110 h 140"/>
              <a:gd name="T12" fmla="*/ 101 w 140"/>
              <a:gd name="T13" fmla="*/ 110 h 140"/>
              <a:gd name="T14" fmla="*/ 113 w 140"/>
              <a:gd name="T15" fmla="*/ 105 h 140"/>
              <a:gd name="T16" fmla="*/ 124 w 140"/>
              <a:gd name="T17" fmla="*/ 100 h 140"/>
              <a:gd name="T18" fmla="*/ 133 w 140"/>
              <a:gd name="T19" fmla="*/ 95 h 140"/>
              <a:gd name="T20" fmla="*/ 137 w 140"/>
              <a:gd name="T21" fmla="*/ 95 h 140"/>
              <a:gd name="T22" fmla="*/ 137 w 140"/>
              <a:gd name="T23" fmla="*/ 128 h 140"/>
              <a:gd name="T24" fmla="*/ 124 w 140"/>
              <a:gd name="T25" fmla="*/ 134 h 140"/>
              <a:gd name="T26" fmla="*/ 111 w 140"/>
              <a:gd name="T27" fmla="*/ 137 h 140"/>
              <a:gd name="T28" fmla="*/ 98 w 140"/>
              <a:gd name="T29" fmla="*/ 138 h 140"/>
              <a:gd name="T30" fmla="*/ 82 w 140"/>
              <a:gd name="T31" fmla="*/ 140 h 140"/>
              <a:gd name="T32" fmla="*/ 64 w 140"/>
              <a:gd name="T33" fmla="*/ 138 h 140"/>
              <a:gd name="T34" fmla="*/ 33 w 140"/>
              <a:gd name="T35" fmla="*/ 130 h 140"/>
              <a:gd name="T36" fmla="*/ 22 w 140"/>
              <a:gd name="T37" fmla="*/ 121 h 140"/>
              <a:gd name="T38" fmla="*/ 12 w 140"/>
              <a:gd name="T39" fmla="*/ 113 h 140"/>
              <a:gd name="T40" fmla="*/ 2 w 140"/>
              <a:gd name="T41" fmla="*/ 87 h 140"/>
              <a:gd name="T42" fmla="*/ 0 w 140"/>
              <a:gd name="T43" fmla="*/ 71 h 140"/>
              <a:gd name="T44" fmla="*/ 2 w 140"/>
              <a:gd name="T45" fmla="*/ 55 h 140"/>
              <a:gd name="T46" fmla="*/ 12 w 140"/>
              <a:gd name="T47" fmla="*/ 29 h 140"/>
              <a:gd name="T48" fmla="*/ 20 w 140"/>
              <a:gd name="T49" fmla="*/ 19 h 140"/>
              <a:gd name="T50" fmla="*/ 32 w 140"/>
              <a:gd name="T51" fmla="*/ 10 h 140"/>
              <a:gd name="T52" fmla="*/ 59 w 140"/>
              <a:gd name="T53" fmla="*/ 2 h 140"/>
              <a:gd name="T54" fmla="*/ 75 w 140"/>
              <a:gd name="T55" fmla="*/ 0 h 140"/>
              <a:gd name="T56" fmla="*/ 91 w 140"/>
              <a:gd name="T57" fmla="*/ 0 h 140"/>
              <a:gd name="T58" fmla="*/ 116 w 140"/>
              <a:gd name="T59" fmla="*/ 9 h 140"/>
              <a:gd name="T60" fmla="*/ 124 w 140"/>
              <a:gd name="T61" fmla="*/ 16 h 140"/>
              <a:gd name="T62" fmla="*/ 131 w 140"/>
              <a:gd name="T63" fmla="*/ 25 h 140"/>
              <a:gd name="T64" fmla="*/ 140 w 140"/>
              <a:gd name="T65" fmla="*/ 49 h 140"/>
              <a:gd name="T66" fmla="*/ 140 w 140"/>
              <a:gd name="T67" fmla="*/ 64 h 140"/>
              <a:gd name="T68" fmla="*/ 140 w 140"/>
              <a:gd name="T69" fmla="*/ 78 h 140"/>
              <a:gd name="T70" fmla="*/ 98 w 140"/>
              <a:gd name="T71" fmla="*/ 54 h 140"/>
              <a:gd name="T72" fmla="*/ 97 w 140"/>
              <a:gd name="T73" fmla="*/ 41 h 140"/>
              <a:gd name="T74" fmla="*/ 91 w 140"/>
              <a:gd name="T75" fmla="*/ 33 h 140"/>
              <a:gd name="T76" fmla="*/ 84 w 140"/>
              <a:gd name="T77" fmla="*/ 28 h 140"/>
              <a:gd name="T78" fmla="*/ 72 w 140"/>
              <a:gd name="T79" fmla="*/ 26 h 140"/>
              <a:gd name="T80" fmla="*/ 61 w 140"/>
              <a:gd name="T81" fmla="*/ 28 h 140"/>
              <a:gd name="T82" fmla="*/ 52 w 140"/>
              <a:gd name="T83" fmla="*/ 33 h 140"/>
              <a:gd name="T84" fmla="*/ 45 w 140"/>
              <a:gd name="T85" fmla="*/ 41 h 140"/>
              <a:gd name="T86" fmla="*/ 44 w 140"/>
              <a:gd name="T87" fmla="*/ 54 h 140"/>
              <a:gd name="T88" fmla="*/ 98 w 140"/>
              <a:gd name="T89" fmla="*/ 5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0" h="140">
                <a:moveTo>
                  <a:pt x="140" y="78"/>
                </a:moveTo>
                <a:lnTo>
                  <a:pt x="44" y="78"/>
                </a:lnTo>
                <a:lnTo>
                  <a:pt x="46" y="92"/>
                </a:lnTo>
                <a:lnTo>
                  <a:pt x="55" y="101"/>
                </a:lnTo>
                <a:lnTo>
                  <a:pt x="68" y="108"/>
                </a:lnTo>
                <a:lnTo>
                  <a:pt x="87" y="110"/>
                </a:lnTo>
                <a:lnTo>
                  <a:pt x="101" y="110"/>
                </a:lnTo>
                <a:lnTo>
                  <a:pt x="113" y="105"/>
                </a:lnTo>
                <a:lnTo>
                  <a:pt x="124" y="100"/>
                </a:lnTo>
                <a:lnTo>
                  <a:pt x="133" y="95"/>
                </a:lnTo>
                <a:lnTo>
                  <a:pt x="137" y="95"/>
                </a:lnTo>
                <a:lnTo>
                  <a:pt x="137" y="128"/>
                </a:lnTo>
                <a:lnTo>
                  <a:pt x="124" y="134"/>
                </a:lnTo>
                <a:lnTo>
                  <a:pt x="111" y="137"/>
                </a:lnTo>
                <a:lnTo>
                  <a:pt x="98" y="138"/>
                </a:lnTo>
                <a:lnTo>
                  <a:pt x="82" y="140"/>
                </a:lnTo>
                <a:lnTo>
                  <a:pt x="64" y="138"/>
                </a:lnTo>
                <a:lnTo>
                  <a:pt x="33" y="130"/>
                </a:lnTo>
                <a:lnTo>
                  <a:pt x="22" y="121"/>
                </a:lnTo>
                <a:lnTo>
                  <a:pt x="12" y="113"/>
                </a:lnTo>
                <a:lnTo>
                  <a:pt x="2" y="87"/>
                </a:lnTo>
                <a:lnTo>
                  <a:pt x="0" y="71"/>
                </a:lnTo>
                <a:lnTo>
                  <a:pt x="2" y="55"/>
                </a:lnTo>
                <a:lnTo>
                  <a:pt x="12" y="29"/>
                </a:lnTo>
                <a:lnTo>
                  <a:pt x="20" y="19"/>
                </a:lnTo>
                <a:lnTo>
                  <a:pt x="32" y="10"/>
                </a:lnTo>
                <a:lnTo>
                  <a:pt x="59" y="2"/>
                </a:lnTo>
                <a:lnTo>
                  <a:pt x="75" y="0"/>
                </a:lnTo>
                <a:lnTo>
                  <a:pt x="91" y="0"/>
                </a:lnTo>
                <a:lnTo>
                  <a:pt x="116" y="9"/>
                </a:lnTo>
                <a:lnTo>
                  <a:pt x="124" y="16"/>
                </a:lnTo>
                <a:lnTo>
                  <a:pt x="131" y="25"/>
                </a:lnTo>
                <a:lnTo>
                  <a:pt x="140" y="49"/>
                </a:lnTo>
                <a:lnTo>
                  <a:pt x="140" y="64"/>
                </a:lnTo>
                <a:lnTo>
                  <a:pt x="140" y="78"/>
                </a:lnTo>
                <a:close/>
                <a:moveTo>
                  <a:pt x="98" y="54"/>
                </a:moveTo>
                <a:lnTo>
                  <a:pt x="97" y="41"/>
                </a:lnTo>
                <a:lnTo>
                  <a:pt x="91" y="33"/>
                </a:lnTo>
                <a:lnTo>
                  <a:pt x="84" y="28"/>
                </a:lnTo>
                <a:lnTo>
                  <a:pt x="72" y="26"/>
                </a:lnTo>
                <a:lnTo>
                  <a:pt x="61" y="28"/>
                </a:lnTo>
                <a:lnTo>
                  <a:pt x="52" y="33"/>
                </a:lnTo>
                <a:lnTo>
                  <a:pt x="45" y="41"/>
                </a:lnTo>
                <a:lnTo>
                  <a:pt x="44" y="54"/>
                </a:lnTo>
                <a:lnTo>
                  <a:pt x="98" y="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8" name="Freeform 3091"/>
          <p:cNvSpPr>
            <a:spLocks/>
          </p:cNvSpPr>
          <p:nvPr/>
        </p:nvSpPr>
        <p:spPr bwMode="auto">
          <a:xfrm>
            <a:off x="6961188" y="6735763"/>
            <a:ext cx="50800" cy="69850"/>
          </a:xfrm>
          <a:custGeom>
            <a:avLst/>
            <a:gdLst>
              <a:gd name="T0" fmla="*/ 95 w 95"/>
              <a:gd name="T1" fmla="*/ 42 h 133"/>
              <a:gd name="T2" fmla="*/ 91 w 95"/>
              <a:gd name="T3" fmla="*/ 42 h 133"/>
              <a:gd name="T4" fmla="*/ 88 w 95"/>
              <a:gd name="T5" fmla="*/ 40 h 133"/>
              <a:gd name="T6" fmla="*/ 82 w 95"/>
              <a:gd name="T7" fmla="*/ 40 h 133"/>
              <a:gd name="T8" fmla="*/ 77 w 95"/>
              <a:gd name="T9" fmla="*/ 39 h 133"/>
              <a:gd name="T10" fmla="*/ 72 w 95"/>
              <a:gd name="T11" fmla="*/ 39 h 133"/>
              <a:gd name="T12" fmla="*/ 64 w 95"/>
              <a:gd name="T13" fmla="*/ 40 h 133"/>
              <a:gd name="T14" fmla="*/ 56 w 95"/>
              <a:gd name="T15" fmla="*/ 40 h 133"/>
              <a:gd name="T16" fmla="*/ 49 w 95"/>
              <a:gd name="T17" fmla="*/ 42 h 133"/>
              <a:gd name="T18" fmla="*/ 42 w 95"/>
              <a:gd name="T19" fmla="*/ 45 h 133"/>
              <a:gd name="T20" fmla="*/ 42 w 95"/>
              <a:gd name="T21" fmla="*/ 133 h 133"/>
              <a:gd name="T22" fmla="*/ 0 w 95"/>
              <a:gd name="T23" fmla="*/ 133 h 133"/>
              <a:gd name="T24" fmla="*/ 0 w 95"/>
              <a:gd name="T25" fmla="*/ 2 h 133"/>
              <a:gd name="T26" fmla="*/ 42 w 95"/>
              <a:gd name="T27" fmla="*/ 2 h 133"/>
              <a:gd name="T28" fmla="*/ 42 w 95"/>
              <a:gd name="T29" fmla="*/ 20 h 133"/>
              <a:gd name="T30" fmla="*/ 55 w 95"/>
              <a:gd name="T31" fmla="*/ 10 h 133"/>
              <a:gd name="T32" fmla="*/ 67 w 95"/>
              <a:gd name="T33" fmla="*/ 4 h 133"/>
              <a:gd name="T34" fmla="*/ 77 w 95"/>
              <a:gd name="T35" fmla="*/ 2 h 133"/>
              <a:gd name="T36" fmla="*/ 85 w 95"/>
              <a:gd name="T37" fmla="*/ 0 h 133"/>
              <a:gd name="T38" fmla="*/ 88 w 95"/>
              <a:gd name="T39" fmla="*/ 2 h 133"/>
              <a:gd name="T40" fmla="*/ 91 w 95"/>
              <a:gd name="T41" fmla="*/ 2 h 133"/>
              <a:gd name="T42" fmla="*/ 92 w 95"/>
              <a:gd name="T43" fmla="*/ 2 h 133"/>
              <a:gd name="T44" fmla="*/ 95 w 95"/>
              <a:gd name="T45" fmla="*/ 2 h 133"/>
              <a:gd name="T46" fmla="*/ 95 w 95"/>
              <a:gd name="T47" fmla="*/ 4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5" h="133">
                <a:moveTo>
                  <a:pt x="95" y="42"/>
                </a:moveTo>
                <a:lnTo>
                  <a:pt x="91" y="42"/>
                </a:lnTo>
                <a:lnTo>
                  <a:pt x="88" y="40"/>
                </a:lnTo>
                <a:lnTo>
                  <a:pt x="82" y="40"/>
                </a:lnTo>
                <a:lnTo>
                  <a:pt x="77" y="39"/>
                </a:lnTo>
                <a:lnTo>
                  <a:pt x="72" y="39"/>
                </a:lnTo>
                <a:lnTo>
                  <a:pt x="64" y="40"/>
                </a:lnTo>
                <a:lnTo>
                  <a:pt x="56" y="40"/>
                </a:lnTo>
                <a:lnTo>
                  <a:pt x="49" y="42"/>
                </a:lnTo>
                <a:lnTo>
                  <a:pt x="42" y="45"/>
                </a:lnTo>
                <a:lnTo>
                  <a:pt x="42" y="133"/>
                </a:lnTo>
                <a:lnTo>
                  <a:pt x="0" y="133"/>
                </a:lnTo>
                <a:lnTo>
                  <a:pt x="0" y="2"/>
                </a:lnTo>
                <a:lnTo>
                  <a:pt x="42" y="2"/>
                </a:lnTo>
                <a:lnTo>
                  <a:pt x="42" y="20"/>
                </a:lnTo>
                <a:lnTo>
                  <a:pt x="55" y="10"/>
                </a:lnTo>
                <a:lnTo>
                  <a:pt x="67" y="4"/>
                </a:lnTo>
                <a:lnTo>
                  <a:pt x="77" y="2"/>
                </a:lnTo>
                <a:lnTo>
                  <a:pt x="85" y="0"/>
                </a:lnTo>
                <a:lnTo>
                  <a:pt x="88" y="2"/>
                </a:lnTo>
                <a:lnTo>
                  <a:pt x="91" y="2"/>
                </a:lnTo>
                <a:lnTo>
                  <a:pt x="92" y="2"/>
                </a:lnTo>
                <a:lnTo>
                  <a:pt x="95" y="2"/>
                </a:lnTo>
                <a:lnTo>
                  <a:pt x="95" y="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" name="Freeform 3092"/>
          <p:cNvSpPr>
            <a:spLocks/>
          </p:cNvSpPr>
          <p:nvPr/>
        </p:nvSpPr>
        <p:spPr bwMode="auto">
          <a:xfrm>
            <a:off x="7016750" y="6716713"/>
            <a:ext cx="52388" cy="90488"/>
          </a:xfrm>
          <a:custGeom>
            <a:avLst/>
            <a:gdLst>
              <a:gd name="T0" fmla="*/ 99 w 99"/>
              <a:gd name="T1" fmla="*/ 167 h 171"/>
              <a:gd name="T2" fmla="*/ 92 w 99"/>
              <a:gd name="T3" fmla="*/ 170 h 171"/>
              <a:gd name="T4" fmla="*/ 85 w 99"/>
              <a:gd name="T5" fmla="*/ 170 h 171"/>
              <a:gd name="T6" fmla="*/ 76 w 99"/>
              <a:gd name="T7" fmla="*/ 171 h 171"/>
              <a:gd name="T8" fmla="*/ 66 w 99"/>
              <a:gd name="T9" fmla="*/ 171 h 171"/>
              <a:gd name="T10" fmla="*/ 45 w 99"/>
              <a:gd name="T11" fmla="*/ 170 h 171"/>
              <a:gd name="T12" fmla="*/ 30 w 99"/>
              <a:gd name="T13" fmla="*/ 161 h 171"/>
              <a:gd name="T14" fmla="*/ 24 w 99"/>
              <a:gd name="T15" fmla="*/ 156 h 171"/>
              <a:gd name="T16" fmla="*/ 19 w 99"/>
              <a:gd name="T17" fmla="*/ 138 h 171"/>
              <a:gd name="T18" fmla="*/ 17 w 99"/>
              <a:gd name="T19" fmla="*/ 127 h 171"/>
              <a:gd name="T20" fmla="*/ 17 w 99"/>
              <a:gd name="T21" fmla="*/ 66 h 171"/>
              <a:gd name="T22" fmla="*/ 0 w 99"/>
              <a:gd name="T23" fmla="*/ 66 h 171"/>
              <a:gd name="T24" fmla="*/ 0 w 99"/>
              <a:gd name="T25" fmla="*/ 38 h 171"/>
              <a:gd name="T26" fmla="*/ 17 w 99"/>
              <a:gd name="T27" fmla="*/ 38 h 171"/>
              <a:gd name="T28" fmla="*/ 17 w 99"/>
              <a:gd name="T29" fmla="*/ 0 h 171"/>
              <a:gd name="T30" fmla="*/ 60 w 99"/>
              <a:gd name="T31" fmla="*/ 0 h 171"/>
              <a:gd name="T32" fmla="*/ 60 w 99"/>
              <a:gd name="T33" fmla="*/ 38 h 171"/>
              <a:gd name="T34" fmla="*/ 99 w 99"/>
              <a:gd name="T35" fmla="*/ 38 h 171"/>
              <a:gd name="T36" fmla="*/ 99 w 99"/>
              <a:gd name="T37" fmla="*/ 66 h 171"/>
              <a:gd name="T38" fmla="*/ 60 w 99"/>
              <a:gd name="T39" fmla="*/ 66 h 171"/>
              <a:gd name="T40" fmla="*/ 60 w 99"/>
              <a:gd name="T41" fmla="*/ 112 h 171"/>
              <a:gd name="T42" fmla="*/ 60 w 99"/>
              <a:gd name="T43" fmla="*/ 120 h 171"/>
              <a:gd name="T44" fmla="*/ 60 w 99"/>
              <a:gd name="T45" fmla="*/ 124 h 171"/>
              <a:gd name="T46" fmla="*/ 60 w 99"/>
              <a:gd name="T47" fmla="*/ 130 h 171"/>
              <a:gd name="T48" fmla="*/ 62 w 99"/>
              <a:gd name="T49" fmla="*/ 134 h 171"/>
              <a:gd name="T50" fmla="*/ 65 w 99"/>
              <a:gd name="T51" fmla="*/ 138 h 171"/>
              <a:gd name="T52" fmla="*/ 68 w 99"/>
              <a:gd name="T53" fmla="*/ 140 h 171"/>
              <a:gd name="T54" fmla="*/ 72 w 99"/>
              <a:gd name="T55" fmla="*/ 143 h 171"/>
              <a:gd name="T56" fmla="*/ 81 w 99"/>
              <a:gd name="T57" fmla="*/ 143 h 171"/>
              <a:gd name="T58" fmla="*/ 83 w 99"/>
              <a:gd name="T59" fmla="*/ 143 h 171"/>
              <a:gd name="T60" fmla="*/ 89 w 99"/>
              <a:gd name="T61" fmla="*/ 141 h 171"/>
              <a:gd name="T62" fmla="*/ 94 w 99"/>
              <a:gd name="T63" fmla="*/ 140 h 171"/>
              <a:gd name="T64" fmla="*/ 96 w 99"/>
              <a:gd name="T65" fmla="*/ 138 h 171"/>
              <a:gd name="T66" fmla="*/ 99 w 99"/>
              <a:gd name="T67" fmla="*/ 138 h 171"/>
              <a:gd name="T68" fmla="*/ 99 w 99"/>
              <a:gd name="T69" fmla="*/ 167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9" h="171">
                <a:moveTo>
                  <a:pt x="99" y="167"/>
                </a:moveTo>
                <a:lnTo>
                  <a:pt x="92" y="170"/>
                </a:lnTo>
                <a:lnTo>
                  <a:pt x="85" y="170"/>
                </a:lnTo>
                <a:lnTo>
                  <a:pt x="76" y="171"/>
                </a:lnTo>
                <a:lnTo>
                  <a:pt x="66" y="171"/>
                </a:lnTo>
                <a:lnTo>
                  <a:pt x="45" y="170"/>
                </a:lnTo>
                <a:lnTo>
                  <a:pt x="30" y="161"/>
                </a:lnTo>
                <a:lnTo>
                  <a:pt x="24" y="156"/>
                </a:lnTo>
                <a:lnTo>
                  <a:pt x="19" y="138"/>
                </a:lnTo>
                <a:lnTo>
                  <a:pt x="17" y="127"/>
                </a:lnTo>
                <a:lnTo>
                  <a:pt x="17" y="66"/>
                </a:lnTo>
                <a:lnTo>
                  <a:pt x="0" y="66"/>
                </a:lnTo>
                <a:lnTo>
                  <a:pt x="0" y="38"/>
                </a:lnTo>
                <a:lnTo>
                  <a:pt x="17" y="38"/>
                </a:lnTo>
                <a:lnTo>
                  <a:pt x="17" y="0"/>
                </a:lnTo>
                <a:lnTo>
                  <a:pt x="60" y="0"/>
                </a:lnTo>
                <a:lnTo>
                  <a:pt x="60" y="38"/>
                </a:lnTo>
                <a:lnTo>
                  <a:pt x="99" y="38"/>
                </a:lnTo>
                <a:lnTo>
                  <a:pt x="99" y="66"/>
                </a:lnTo>
                <a:lnTo>
                  <a:pt x="60" y="66"/>
                </a:lnTo>
                <a:lnTo>
                  <a:pt x="60" y="112"/>
                </a:lnTo>
                <a:lnTo>
                  <a:pt x="60" y="120"/>
                </a:lnTo>
                <a:lnTo>
                  <a:pt x="60" y="124"/>
                </a:lnTo>
                <a:lnTo>
                  <a:pt x="60" y="130"/>
                </a:lnTo>
                <a:lnTo>
                  <a:pt x="62" y="134"/>
                </a:lnTo>
                <a:lnTo>
                  <a:pt x="65" y="138"/>
                </a:lnTo>
                <a:lnTo>
                  <a:pt x="68" y="140"/>
                </a:lnTo>
                <a:lnTo>
                  <a:pt x="72" y="143"/>
                </a:lnTo>
                <a:lnTo>
                  <a:pt x="81" y="143"/>
                </a:lnTo>
                <a:lnTo>
                  <a:pt x="83" y="143"/>
                </a:lnTo>
                <a:lnTo>
                  <a:pt x="89" y="141"/>
                </a:lnTo>
                <a:lnTo>
                  <a:pt x="94" y="140"/>
                </a:lnTo>
                <a:lnTo>
                  <a:pt x="96" y="138"/>
                </a:lnTo>
                <a:lnTo>
                  <a:pt x="99" y="138"/>
                </a:lnTo>
                <a:lnTo>
                  <a:pt x="99" y="1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Rectangle 3093"/>
          <p:cNvSpPr>
            <a:spLocks noChangeArrowheads="1"/>
          </p:cNvSpPr>
          <p:nvPr/>
        </p:nvSpPr>
        <p:spPr bwMode="auto">
          <a:xfrm>
            <a:off x="7083425" y="6780213"/>
            <a:ext cx="22225" cy="25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1" name="Freeform 3094"/>
          <p:cNvSpPr>
            <a:spLocks/>
          </p:cNvSpPr>
          <p:nvPr/>
        </p:nvSpPr>
        <p:spPr bwMode="auto">
          <a:xfrm>
            <a:off x="7127875" y="6734176"/>
            <a:ext cx="69850" cy="71438"/>
          </a:xfrm>
          <a:custGeom>
            <a:avLst/>
            <a:gdLst>
              <a:gd name="T0" fmla="*/ 132 w 132"/>
              <a:gd name="T1" fmla="*/ 136 h 136"/>
              <a:gd name="T2" fmla="*/ 89 w 132"/>
              <a:gd name="T3" fmla="*/ 136 h 136"/>
              <a:gd name="T4" fmla="*/ 89 w 132"/>
              <a:gd name="T5" fmla="*/ 71 h 136"/>
              <a:gd name="T6" fmla="*/ 89 w 132"/>
              <a:gd name="T7" fmla="*/ 62 h 136"/>
              <a:gd name="T8" fmla="*/ 89 w 132"/>
              <a:gd name="T9" fmla="*/ 55 h 136"/>
              <a:gd name="T10" fmla="*/ 87 w 132"/>
              <a:gd name="T11" fmla="*/ 48 h 136"/>
              <a:gd name="T12" fmla="*/ 86 w 132"/>
              <a:gd name="T13" fmla="*/ 43 h 136"/>
              <a:gd name="T14" fmla="*/ 83 w 132"/>
              <a:gd name="T15" fmla="*/ 39 h 136"/>
              <a:gd name="T16" fmla="*/ 79 w 132"/>
              <a:gd name="T17" fmla="*/ 36 h 136"/>
              <a:gd name="T18" fmla="*/ 73 w 132"/>
              <a:gd name="T19" fmla="*/ 35 h 136"/>
              <a:gd name="T20" fmla="*/ 66 w 132"/>
              <a:gd name="T21" fmla="*/ 35 h 136"/>
              <a:gd name="T22" fmla="*/ 60 w 132"/>
              <a:gd name="T23" fmla="*/ 35 h 136"/>
              <a:gd name="T24" fmla="*/ 54 w 132"/>
              <a:gd name="T25" fmla="*/ 36 h 136"/>
              <a:gd name="T26" fmla="*/ 49 w 132"/>
              <a:gd name="T27" fmla="*/ 39 h 136"/>
              <a:gd name="T28" fmla="*/ 41 w 132"/>
              <a:gd name="T29" fmla="*/ 42 h 136"/>
              <a:gd name="T30" fmla="*/ 41 w 132"/>
              <a:gd name="T31" fmla="*/ 136 h 136"/>
              <a:gd name="T32" fmla="*/ 0 w 132"/>
              <a:gd name="T33" fmla="*/ 136 h 136"/>
              <a:gd name="T34" fmla="*/ 0 w 132"/>
              <a:gd name="T35" fmla="*/ 5 h 136"/>
              <a:gd name="T36" fmla="*/ 41 w 132"/>
              <a:gd name="T37" fmla="*/ 5 h 136"/>
              <a:gd name="T38" fmla="*/ 41 w 132"/>
              <a:gd name="T39" fmla="*/ 19 h 136"/>
              <a:gd name="T40" fmla="*/ 53 w 132"/>
              <a:gd name="T41" fmla="*/ 10 h 136"/>
              <a:gd name="T42" fmla="*/ 63 w 132"/>
              <a:gd name="T43" fmla="*/ 6 h 136"/>
              <a:gd name="T44" fmla="*/ 75 w 132"/>
              <a:gd name="T45" fmla="*/ 2 h 136"/>
              <a:gd name="T46" fmla="*/ 86 w 132"/>
              <a:gd name="T47" fmla="*/ 0 h 136"/>
              <a:gd name="T48" fmla="*/ 96 w 132"/>
              <a:gd name="T49" fmla="*/ 2 h 136"/>
              <a:gd name="T50" fmla="*/ 113 w 132"/>
              <a:gd name="T51" fmla="*/ 7 h 136"/>
              <a:gd name="T52" fmla="*/ 119 w 132"/>
              <a:gd name="T53" fmla="*/ 13 h 136"/>
              <a:gd name="T54" fmla="*/ 125 w 132"/>
              <a:gd name="T55" fmla="*/ 20 h 136"/>
              <a:gd name="T56" fmla="*/ 131 w 132"/>
              <a:gd name="T57" fmla="*/ 38 h 136"/>
              <a:gd name="T58" fmla="*/ 132 w 132"/>
              <a:gd name="T59" fmla="*/ 51 h 136"/>
              <a:gd name="T60" fmla="*/ 132 w 132"/>
              <a:gd name="T6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2" h="136">
                <a:moveTo>
                  <a:pt x="132" y="136"/>
                </a:moveTo>
                <a:lnTo>
                  <a:pt x="89" y="136"/>
                </a:lnTo>
                <a:lnTo>
                  <a:pt x="89" y="71"/>
                </a:lnTo>
                <a:lnTo>
                  <a:pt x="89" y="62"/>
                </a:lnTo>
                <a:lnTo>
                  <a:pt x="89" y="55"/>
                </a:lnTo>
                <a:lnTo>
                  <a:pt x="87" y="48"/>
                </a:lnTo>
                <a:lnTo>
                  <a:pt x="86" y="43"/>
                </a:lnTo>
                <a:lnTo>
                  <a:pt x="83" y="39"/>
                </a:lnTo>
                <a:lnTo>
                  <a:pt x="79" y="36"/>
                </a:lnTo>
                <a:lnTo>
                  <a:pt x="73" y="35"/>
                </a:lnTo>
                <a:lnTo>
                  <a:pt x="66" y="35"/>
                </a:lnTo>
                <a:lnTo>
                  <a:pt x="60" y="35"/>
                </a:lnTo>
                <a:lnTo>
                  <a:pt x="54" y="36"/>
                </a:lnTo>
                <a:lnTo>
                  <a:pt x="49" y="39"/>
                </a:lnTo>
                <a:lnTo>
                  <a:pt x="41" y="42"/>
                </a:lnTo>
                <a:lnTo>
                  <a:pt x="41" y="136"/>
                </a:lnTo>
                <a:lnTo>
                  <a:pt x="0" y="136"/>
                </a:lnTo>
                <a:lnTo>
                  <a:pt x="0" y="5"/>
                </a:lnTo>
                <a:lnTo>
                  <a:pt x="41" y="5"/>
                </a:lnTo>
                <a:lnTo>
                  <a:pt x="41" y="19"/>
                </a:lnTo>
                <a:lnTo>
                  <a:pt x="53" y="10"/>
                </a:lnTo>
                <a:lnTo>
                  <a:pt x="63" y="6"/>
                </a:lnTo>
                <a:lnTo>
                  <a:pt x="75" y="2"/>
                </a:lnTo>
                <a:lnTo>
                  <a:pt x="86" y="0"/>
                </a:lnTo>
                <a:lnTo>
                  <a:pt x="96" y="2"/>
                </a:lnTo>
                <a:lnTo>
                  <a:pt x="113" y="7"/>
                </a:lnTo>
                <a:lnTo>
                  <a:pt x="119" y="13"/>
                </a:lnTo>
                <a:lnTo>
                  <a:pt x="125" y="20"/>
                </a:lnTo>
                <a:lnTo>
                  <a:pt x="131" y="38"/>
                </a:lnTo>
                <a:lnTo>
                  <a:pt x="132" y="51"/>
                </a:lnTo>
                <a:lnTo>
                  <a:pt x="132" y="1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" name="Freeform 3095"/>
          <p:cNvSpPr>
            <a:spLocks noEditPoints="1"/>
          </p:cNvSpPr>
          <p:nvPr/>
        </p:nvSpPr>
        <p:spPr bwMode="auto">
          <a:xfrm>
            <a:off x="7213600" y="6734176"/>
            <a:ext cx="74613" cy="73025"/>
          </a:xfrm>
          <a:custGeom>
            <a:avLst/>
            <a:gdLst>
              <a:gd name="T0" fmla="*/ 140 w 140"/>
              <a:gd name="T1" fmla="*/ 78 h 140"/>
              <a:gd name="T2" fmla="*/ 43 w 140"/>
              <a:gd name="T3" fmla="*/ 78 h 140"/>
              <a:gd name="T4" fmla="*/ 45 w 140"/>
              <a:gd name="T5" fmla="*/ 92 h 140"/>
              <a:gd name="T6" fmla="*/ 55 w 140"/>
              <a:gd name="T7" fmla="*/ 101 h 140"/>
              <a:gd name="T8" fmla="*/ 66 w 140"/>
              <a:gd name="T9" fmla="*/ 108 h 140"/>
              <a:gd name="T10" fmla="*/ 86 w 140"/>
              <a:gd name="T11" fmla="*/ 110 h 140"/>
              <a:gd name="T12" fmla="*/ 99 w 140"/>
              <a:gd name="T13" fmla="*/ 110 h 140"/>
              <a:gd name="T14" fmla="*/ 112 w 140"/>
              <a:gd name="T15" fmla="*/ 105 h 140"/>
              <a:gd name="T16" fmla="*/ 124 w 140"/>
              <a:gd name="T17" fmla="*/ 100 h 140"/>
              <a:gd name="T18" fmla="*/ 132 w 140"/>
              <a:gd name="T19" fmla="*/ 95 h 140"/>
              <a:gd name="T20" fmla="*/ 137 w 140"/>
              <a:gd name="T21" fmla="*/ 95 h 140"/>
              <a:gd name="T22" fmla="*/ 137 w 140"/>
              <a:gd name="T23" fmla="*/ 128 h 140"/>
              <a:gd name="T24" fmla="*/ 122 w 140"/>
              <a:gd name="T25" fmla="*/ 134 h 140"/>
              <a:gd name="T26" fmla="*/ 109 w 140"/>
              <a:gd name="T27" fmla="*/ 137 h 140"/>
              <a:gd name="T28" fmla="*/ 96 w 140"/>
              <a:gd name="T29" fmla="*/ 138 h 140"/>
              <a:gd name="T30" fmla="*/ 82 w 140"/>
              <a:gd name="T31" fmla="*/ 140 h 140"/>
              <a:gd name="T32" fmla="*/ 63 w 140"/>
              <a:gd name="T33" fmla="*/ 138 h 140"/>
              <a:gd name="T34" fmla="*/ 32 w 140"/>
              <a:gd name="T35" fmla="*/ 130 h 140"/>
              <a:gd name="T36" fmla="*/ 22 w 140"/>
              <a:gd name="T37" fmla="*/ 121 h 140"/>
              <a:gd name="T38" fmla="*/ 11 w 140"/>
              <a:gd name="T39" fmla="*/ 113 h 140"/>
              <a:gd name="T40" fmla="*/ 1 w 140"/>
              <a:gd name="T41" fmla="*/ 87 h 140"/>
              <a:gd name="T42" fmla="*/ 0 w 140"/>
              <a:gd name="T43" fmla="*/ 71 h 140"/>
              <a:gd name="T44" fmla="*/ 1 w 140"/>
              <a:gd name="T45" fmla="*/ 55 h 140"/>
              <a:gd name="T46" fmla="*/ 10 w 140"/>
              <a:gd name="T47" fmla="*/ 29 h 140"/>
              <a:gd name="T48" fmla="*/ 20 w 140"/>
              <a:gd name="T49" fmla="*/ 19 h 140"/>
              <a:gd name="T50" fmla="*/ 30 w 140"/>
              <a:gd name="T51" fmla="*/ 10 h 140"/>
              <a:gd name="T52" fmla="*/ 58 w 140"/>
              <a:gd name="T53" fmla="*/ 2 h 140"/>
              <a:gd name="T54" fmla="*/ 75 w 140"/>
              <a:gd name="T55" fmla="*/ 0 h 140"/>
              <a:gd name="T56" fmla="*/ 91 w 140"/>
              <a:gd name="T57" fmla="*/ 0 h 140"/>
              <a:gd name="T58" fmla="*/ 114 w 140"/>
              <a:gd name="T59" fmla="*/ 9 h 140"/>
              <a:gd name="T60" fmla="*/ 122 w 140"/>
              <a:gd name="T61" fmla="*/ 16 h 140"/>
              <a:gd name="T62" fmla="*/ 131 w 140"/>
              <a:gd name="T63" fmla="*/ 25 h 140"/>
              <a:gd name="T64" fmla="*/ 138 w 140"/>
              <a:gd name="T65" fmla="*/ 49 h 140"/>
              <a:gd name="T66" fmla="*/ 140 w 140"/>
              <a:gd name="T67" fmla="*/ 64 h 140"/>
              <a:gd name="T68" fmla="*/ 140 w 140"/>
              <a:gd name="T69" fmla="*/ 78 h 140"/>
              <a:gd name="T70" fmla="*/ 98 w 140"/>
              <a:gd name="T71" fmla="*/ 54 h 140"/>
              <a:gd name="T72" fmla="*/ 96 w 140"/>
              <a:gd name="T73" fmla="*/ 41 h 140"/>
              <a:gd name="T74" fmla="*/ 91 w 140"/>
              <a:gd name="T75" fmla="*/ 33 h 140"/>
              <a:gd name="T76" fmla="*/ 83 w 140"/>
              <a:gd name="T77" fmla="*/ 28 h 140"/>
              <a:gd name="T78" fmla="*/ 72 w 140"/>
              <a:gd name="T79" fmla="*/ 26 h 140"/>
              <a:gd name="T80" fmla="*/ 60 w 140"/>
              <a:gd name="T81" fmla="*/ 28 h 140"/>
              <a:gd name="T82" fmla="*/ 52 w 140"/>
              <a:gd name="T83" fmla="*/ 33 h 140"/>
              <a:gd name="T84" fmla="*/ 45 w 140"/>
              <a:gd name="T85" fmla="*/ 41 h 140"/>
              <a:gd name="T86" fmla="*/ 43 w 140"/>
              <a:gd name="T87" fmla="*/ 54 h 140"/>
              <a:gd name="T88" fmla="*/ 98 w 140"/>
              <a:gd name="T89" fmla="*/ 5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0" h="140">
                <a:moveTo>
                  <a:pt x="140" y="78"/>
                </a:moveTo>
                <a:lnTo>
                  <a:pt x="43" y="78"/>
                </a:lnTo>
                <a:lnTo>
                  <a:pt x="45" y="92"/>
                </a:lnTo>
                <a:lnTo>
                  <a:pt x="55" y="101"/>
                </a:lnTo>
                <a:lnTo>
                  <a:pt x="66" y="108"/>
                </a:lnTo>
                <a:lnTo>
                  <a:pt x="86" y="110"/>
                </a:lnTo>
                <a:lnTo>
                  <a:pt x="99" y="110"/>
                </a:lnTo>
                <a:lnTo>
                  <a:pt x="112" y="105"/>
                </a:lnTo>
                <a:lnTo>
                  <a:pt x="124" y="100"/>
                </a:lnTo>
                <a:lnTo>
                  <a:pt x="132" y="95"/>
                </a:lnTo>
                <a:lnTo>
                  <a:pt x="137" y="95"/>
                </a:lnTo>
                <a:lnTo>
                  <a:pt x="137" y="128"/>
                </a:lnTo>
                <a:lnTo>
                  <a:pt x="122" y="134"/>
                </a:lnTo>
                <a:lnTo>
                  <a:pt x="109" y="137"/>
                </a:lnTo>
                <a:lnTo>
                  <a:pt x="96" y="138"/>
                </a:lnTo>
                <a:lnTo>
                  <a:pt x="82" y="140"/>
                </a:lnTo>
                <a:lnTo>
                  <a:pt x="63" y="138"/>
                </a:lnTo>
                <a:lnTo>
                  <a:pt x="32" y="130"/>
                </a:lnTo>
                <a:lnTo>
                  <a:pt x="22" y="121"/>
                </a:lnTo>
                <a:lnTo>
                  <a:pt x="11" y="113"/>
                </a:lnTo>
                <a:lnTo>
                  <a:pt x="1" y="87"/>
                </a:lnTo>
                <a:lnTo>
                  <a:pt x="0" y="71"/>
                </a:lnTo>
                <a:lnTo>
                  <a:pt x="1" y="55"/>
                </a:lnTo>
                <a:lnTo>
                  <a:pt x="10" y="29"/>
                </a:lnTo>
                <a:lnTo>
                  <a:pt x="20" y="19"/>
                </a:lnTo>
                <a:lnTo>
                  <a:pt x="30" y="10"/>
                </a:lnTo>
                <a:lnTo>
                  <a:pt x="58" y="2"/>
                </a:lnTo>
                <a:lnTo>
                  <a:pt x="75" y="0"/>
                </a:lnTo>
                <a:lnTo>
                  <a:pt x="91" y="0"/>
                </a:lnTo>
                <a:lnTo>
                  <a:pt x="114" y="9"/>
                </a:lnTo>
                <a:lnTo>
                  <a:pt x="122" y="16"/>
                </a:lnTo>
                <a:lnTo>
                  <a:pt x="131" y="25"/>
                </a:lnTo>
                <a:lnTo>
                  <a:pt x="138" y="49"/>
                </a:lnTo>
                <a:lnTo>
                  <a:pt x="140" y="64"/>
                </a:lnTo>
                <a:lnTo>
                  <a:pt x="140" y="78"/>
                </a:lnTo>
                <a:close/>
                <a:moveTo>
                  <a:pt x="98" y="54"/>
                </a:moveTo>
                <a:lnTo>
                  <a:pt x="96" y="41"/>
                </a:lnTo>
                <a:lnTo>
                  <a:pt x="91" y="33"/>
                </a:lnTo>
                <a:lnTo>
                  <a:pt x="83" y="28"/>
                </a:lnTo>
                <a:lnTo>
                  <a:pt x="72" y="26"/>
                </a:lnTo>
                <a:lnTo>
                  <a:pt x="60" y="28"/>
                </a:lnTo>
                <a:lnTo>
                  <a:pt x="52" y="33"/>
                </a:lnTo>
                <a:lnTo>
                  <a:pt x="45" y="41"/>
                </a:lnTo>
                <a:lnTo>
                  <a:pt x="43" y="54"/>
                </a:lnTo>
                <a:lnTo>
                  <a:pt x="98" y="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" name="Freeform 3096"/>
          <p:cNvSpPr>
            <a:spLocks/>
          </p:cNvSpPr>
          <p:nvPr/>
        </p:nvSpPr>
        <p:spPr bwMode="auto">
          <a:xfrm>
            <a:off x="7294563" y="6716713"/>
            <a:ext cx="52388" cy="90488"/>
          </a:xfrm>
          <a:custGeom>
            <a:avLst/>
            <a:gdLst>
              <a:gd name="T0" fmla="*/ 99 w 99"/>
              <a:gd name="T1" fmla="*/ 167 h 171"/>
              <a:gd name="T2" fmla="*/ 92 w 99"/>
              <a:gd name="T3" fmla="*/ 170 h 171"/>
              <a:gd name="T4" fmla="*/ 85 w 99"/>
              <a:gd name="T5" fmla="*/ 170 h 171"/>
              <a:gd name="T6" fmla="*/ 76 w 99"/>
              <a:gd name="T7" fmla="*/ 171 h 171"/>
              <a:gd name="T8" fmla="*/ 66 w 99"/>
              <a:gd name="T9" fmla="*/ 171 h 171"/>
              <a:gd name="T10" fmla="*/ 43 w 99"/>
              <a:gd name="T11" fmla="*/ 170 h 171"/>
              <a:gd name="T12" fmla="*/ 29 w 99"/>
              <a:gd name="T13" fmla="*/ 161 h 171"/>
              <a:gd name="T14" fmla="*/ 25 w 99"/>
              <a:gd name="T15" fmla="*/ 156 h 171"/>
              <a:gd name="T16" fmla="*/ 17 w 99"/>
              <a:gd name="T17" fmla="*/ 138 h 171"/>
              <a:gd name="T18" fmla="*/ 17 w 99"/>
              <a:gd name="T19" fmla="*/ 127 h 171"/>
              <a:gd name="T20" fmla="*/ 17 w 99"/>
              <a:gd name="T21" fmla="*/ 66 h 171"/>
              <a:gd name="T22" fmla="*/ 0 w 99"/>
              <a:gd name="T23" fmla="*/ 66 h 171"/>
              <a:gd name="T24" fmla="*/ 0 w 99"/>
              <a:gd name="T25" fmla="*/ 38 h 171"/>
              <a:gd name="T26" fmla="*/ 17 w 99"/>
              <a:gd name="T27" fmla="*/ 38 h 171"/>
              <a:gd name="T28" fmla="*/ 17 w 99"/>
              <a:gd name="T29" fmla="*/ 0 h 171"/>
              <a:gd name="T30" fmla="*/ 59 w 99"/>
              <a:gd name="T31" fmla="*/ 0 h 171"/>
              <a:gd name="T32" fmla="*/ 59 w 99"/>
              <a:gd name="T33" fmla="*/ 38 h 171"/>
              <a:gd name="T34" fmla="*/ 99 w 99"/>
              <a:gd name="T35" fmla="*/ 38 h 171"/>
              <a:gd name="T36" fmla="*/ 99 w 99"/>
              <a:gd name="T37" fmla="*/ 66 h 171"/>
              <a:gd name="T38" fmla="*/ 59 w 99"/>
              <a:gd name="T39" fmla="*/ 66 h 171"/>
              <a:gd name="T40" fmla="*/ 59 w 99"/>
              <a:gd name="T41" fmla="*/ 112 h 171"/>
              <a:gd name="T42" fmla="*/ 59 w 99"/>
              <a:gd name="T43" fmla="*/ 120 h 171"/>
              <a:gd name="T44" fmla="*/ 59 w 99"/>
              <a:gd name="T45" fmla="*/ 124 h 171"/>
              <a:gd name="T46" fmla="*/ 61 w 99"/>
              <a:gd name="T47" fmla="*/ 130 h 171"/>
              <a:gd name="T48" fmla="*/ 62 w 99"/>
              <a:gd name="T49" fmla="*/ 134 h 171"/>
              <a:gd name="T50" fmla="*/ 63 w 99"/>
              <a:gd name="T51" fmla="*/ 138 h 171"/>
              <a:gd name="T52" fmla="*/ 68 w 99"/>
              <a:gd name="T53" fmla="*/ 140 h 171"/>
              <a:gd name="T54" fmla="*/ 72 w 99"/>
              <a:gd name="T55" fmla="*/ 143 h 171"/>
              <a:gd name="T56" fmla="*/ 79 w 99"/>
              <a:gd name="T57" fmla="*/ 143 h 171"/>
              <a:gd name="T58" fmla="*/ 84 w 99"/>
              <a:gd name="T59" fmla="*/ 143 h 171"/>
              <a:gd name="T60" fmla="*/ 88 w 99"/>
              <a:gd name="T61" fmla="*/ 141 h 171"/>
              <a:gd name="T62" fmla="*/ 92 w 99"/>
              <a:gd name="T63" fmla="*/ 140 h 171"/>
              <a:gd name="T64" fmla="*/ 95 w 99"/>
              <a:gd name="T65" fmla="*/ 138 h 171"/>
              <a:gd name="T66" fmla="*/ 99 w 99"/>
              <a:gd name="T67" fmla="*/ 138 h 171"/>
              <a:gd name="T68" fmla="*/ 99 w 99"/>
              <a:gd name="T69" fmla="*/ 167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9" h="171">
                <a:moveTo>
                  <a:pt x="99" y="167"/>
                </a:moveTo>
                <a:lnTo>
                  <a:pt x="92" y="170"/>
                </a:lnTo>
                <a:lnTo>
                  <a:pt x="85" y="170"/>
                </a:lnTo>
                <a:lnTo>
                  <a:pt x="76" y="171"/>
                </a:lnTo>
                <a:lnTo>
                  <a:pt x="66" y="171"/>
                </a:lnTo>
                <a:lnTo>
                  <a:pt x="43" y="170"/>
                </a:lnTo>
                <a:lnTo>
                  <a:pt x="29" y="161"/>
                </a:lnTo>
                <a:lnTo>
                  <a:pt x="25" y="156"/>
                </a:lnTo>
                <a:lnTo>
                  <a:pt x="17" y="138"/>
                </a:lnTo>
                <a:lnTo>
                  <a:pt x="17" y="127"/>
                </a:lnTo>
                <a:lnTo>
                  <a:pt x="17" y="66"/>
                </a:lnTo>
                <a:lnTo>
                  <a:pt x="0" y="66"/>
                </a:lnTo>
                <a:lnTo>
                  <a:pt x="0" y="38"/>
                </a:lnTo>
                <a:lnTo>
                  <a:pt x="17" y="38"/>
                </a:lnTo>
                <a:lnTo>
                  <a:pt x="17" y="0"/>
                </a:lnTo>
                <a:lnTo>
                  <a:pt x="59" y="0"/>
                </a:lnTo>
                <a:lnTo>
                  <a:pt x="59" y="38"/>
                </a:lnTo>
                <a:lnTo>
                  <a:pt x="99" y="38"/>
                </a:lnTo>
                <a:lnTo>
                  <a:pt x="99" y="66"/>
                </a:lnTo>
                <a:lnTo>
                  <a:pt x="59" y="66"/>
                </a:lnTo>
                <a:lnTo>
                  <a:pt x="59" y="112"/>
                </a:lnTo>
                <a:lnTo>
                  <a:pt x="59" y="120"/>
                </a:lnTo>
                <a:lnTo>
                  <a:pt x="59" y="124"/>
                </a:lnTo>
                <a:lnTo>
                  <a:pt x="61" y="130"/>
                </a:lnTo>
                <a:lnTo>
                  <a:pt x="62" y="134"/>
                </a:lnTo>
                <a:lnTo>
                  <a:pt x="63" y="138"/>
                </a:lnTo>
                <a:lnTo>
                  <a:pt x="68" y="140"/>
                </a:lnTo>
                <a:lnTo>
                  <a:pt x="72" y="143"/>
                </a:lnTo>
                <a:lnTo>
                  <a:pt x="79" y="143"/>
                </a:lnTo>
                <a:lnTo>
                  <a:pt x="84" y="143"/>
                </a:lnTo>
                <a:lnTo>
                  <a:pt x="88" y="141"/>
                </a:lnTo>
                <a:lnTo>
                  <a:pt x="92" y="140"/>
                </a:lnTo>
                <a:lnTo>
                  <a:pt x="95" y="138"/>
                </a:lnTo>
                <a:lnTo>
                  <a:pt x="99" y="138"/>
                </a:lnTo>
                <a:lnTo>
                  <a:pt x="99" y="1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4" name="Freeform 3097"/>
          <p:cNvSpPr>
            <a:spLocks/>
          </p:cNvSpPr>
          <p:nvPr/>
        </p:nvSpPr>
        <p:spPr bwMode="auto">
          <a:xfrm>
            <a:off x="7358063" y="6708776"/>
            <a:ext cx="68263" cy="117475"/>
          </a:xfrm>
          <a:custGeom>
            <a:avLst/>
            <a:gdLst>
              <a:gd name="T0" fmla="*/ 130 w 130"/>
              <a:gd name="T1" fmla="*/ 0 h 220"/>
              <a:gd name="T2" fmla="*/ 36 w 130"/>
              <a:gd name="T3" fmla="*/ 220 h 220"/>
              <a:gd name="T4" fmla="*/ 0 w 130"/>
              <a:gd name="T5" fmla="*/ 220 h 220"/>
              <a:gd name="T6" fmla="*/ 94 w 130"/>
              <a:gd name="T7" fmla="*/ 0 h 220"/>
              <a:gd name="T8" fmla="*/ 130 w 130"/>
              <a:gd name="T9" fmla="*/ 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220">
                <a:moveTo>
                  <a:pt x="130" y="0"/>
                </a:moveTo>
                <a:lnTo>
                  <a:pt x="36" y="220"/>
                </a:lnTo>
                <a:lnTo>
                  <a:pt x="0" y="220"/>
                </a:lnTo>
                <a:lnTo>
                  <a:pt x="94" y="0"/>
                </a:lnTo>
                <a:lnTo>
                  <a:pt x="13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5" name="Freeform 3098"/>
          <p:cNvSpPr>
            <a:spLocks/>
          </p:cNvSpPr>
          <p:nvPr/>
        </p:nvSpPr>
        <p:spPr bwMode="auto">
          <a:xfrm>
            <a:off x="7442200" y="6713538"/>
            <a:ext cx="134938" cy="92075"/>
          </a:xfrm>
          <a:custGeom>
            <a:avLst/>
            <a:gdLst>
              <a:gd name="T0" fmla="*/ 255 w 255"/>
              <a:gd name="T1" fmla="*/ 0 h 175"/>
              <a:gd name="T2" fmla="*/ 207 w 255"/>
              <a:gd name="T3" fmla="*/ 175 h 175"/>
              <a:gd name="T4" fmla="*/ 158 w 255"/>
              <a:gd name="T5" fmla="*/ 175 h 175"/>
              <a:gd name="T6" fmla="*/ 127 w 255"/>
              <a:gd name="T7" fmla="*/ 61 h 175"/>
              <a:gd name="T8" fmla="*/ 96 w 255"/>
              <a:gd name="T9" fmla="*/ 175 h 175"/>
              <a:gd name="T10" fmla="*/ 46 w 255"/>
              <a:gd name="T11" fmla="*/ 175 h 175"/>
              <a:gd name="T12" fmla="*/ 0 w 255"/>
              <a:gd name="T13" fmla="*/ 0 h 175"/>
              <a:gd name="T14" fmla="*/ 46 w 255"/>
              <a:gd name="T15" fmla="*/ 0 h 175"/>
              <a:gd name="T16" fmla="*/ 73 w 255"/>
              <a:gd name="T17" fmla="*/ 120 h 175"/>
              <a:gd name="T18" fmla="*/ 105 w 255"/>
              <a:gd name="T19" fmla="*/ 0 h 175"/>
              <a:gd name="T20" fmla="*/ 150 w 255"/>
              <a:gd name="T21" fmla="*/ 0 h 175"/>
              <a:gd name="T22" fmla="*/ 181 w 255"/>
              <a:gd name="T23" fmla="*/ 120 h 175"/>
              <a:gd name="T24" fmla="*/ 209 w 255"/>
              <a:gd name="T25" fmla="*/ 0 h 175"/>
              <a:gd name="T26" fmla="*/ 255 w 255"/>
              <a:gd name="T27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5" h="175">
                <a:moveTo>
                  <a:pt x="255" y="0"/>
                </a:moveTo>
                <a:lnTo>
                  <a:pt x="207" y="175"/>
                </a:lnTo>
                <a:lnTo>
                  <a:pt x="158" y="175"/>
                </a:lnTo>
                <a:lnTo>
                  <a:pt x="127" y="61"/>
                </a:lnTo>
                <a:lnTo>
                  <a:pt x="96" y="175"/>
                </a:lnTo>
                <a:lnTo>
                  <a:pt x="46" y="175"/>
                </a:lnTo>
                <a:lnTo>
                  <a:pt x="0" y="0"/>
                </a:lnTo>
                <a:lnTo>
                  <a:pt x="46" y="0"/>
                </a:lnTo>
                <a:lnTo>
                  <a:pt x="73" y="120"/>
                </a:lnTo>
                <a:lnTo>
                  <a:pt x="105" y="0"/>
                </a:lnTo>
                <a:lnTo>
                  <a:pt x="150" y="0"/>
                </a:lnTo>
                <a:lnTo>
                  <a:pt x="181" y="120"/>
                </a:lnTo>
                <a:lnTo>
                  <a:pt x="209" y="0"/>
                </a:lnTo>
                <a:lnTo>
                  <a:pt x="25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6" name="Freeform 3099"/>
          <p:cNvSpPr>
            <a:spLocks noEditPoints="1"/>
          </p:cNvSpPr>
          <p:nvPr/>
        </p:nvSpPr>
        <p:spPr bwMode="auto">
          <a:xfrm>
            <a:off x="7586663" y="6734176"/>
            <a:ext cx="76200" cy="73025"/>
          </a:xfrm>
          <a:custGeom>
            <a:avLst/>
            <a:gdLst>
              <a:gd name="T0" fmla="*/ 144 w 144"/>
              <a:gd name="T1" fmla="*/ 71 h 140"/>
              <a:gd name="T2" fmla="*/ 142 w 144"/>
              <a:gd name="T3" fmla="*/ 85 h 140"/>
              <a:gd name="T4" fmla="*/ 134 w 144"/>
              <a:gd name="T5" fmla="*/ 111 h 140"/>
              <a:gd name="T6" fmla="*/ 123 w 144"/>
              <a:gd name="T7" fmla="*/ 121 h 140"/>
              <a:gd name="T8" fmla="*/ 113 w 144"/>
              <a:gd name="T9" fmla="*/ 130 h 140"/>
              <a:gd name="T10" fmla="*/ 87 w 144"/>
              <a:gd name="T11" fmla="*/ 140 h 140"/>
              <a:gd name="T12" fmla="*/ 72 w 144"/>
              <a:gd name="T13" fmla="*/ 140 h 140"/>
              <a:gd name="T14" fmla="*/ 54 w 144"/>
              <a:gd name="T15" fmla="*/ 140 h 140"/>
              <a:gd name="T16" fmla="*/ 28 w 144"/>
              <a:gd name="T17" fmla="*/ 130 h 140"/>
              <a:gd name="T18" fmla="*/ 18 w 144"/>
              <a:gd name="T19" fmla="*/ 121 h 140"/>
              <a:gd name="T20" fmla="*/ 10 w 144"/>
              <a:gd name="T21" fmla="*/ 111 h 140"/>
              <a:gd name="T22" fmla="*/ 0 w 144"/>
              <a:gd name="T23" fmla="*/ 85 h 140"/>
              <a:gd name="T24" fmla="*/ 0 w 144"/>
              <a:gd name="T25" fmla="*/ 71 h 140"/>
              <a:gd name="T26" fmla="*/ 0 w 144"/>
              <a:gd name="T27" fmla="*/ 55 h 140"/>
              <a:gd name="T28" fmla="*/ 10 w 144"/>
              <a:gd name="T29" fmla="*/ 29 h 140"/>
              <a:gd name="T30" fmla="*/ 18 w 144"/>
              <a:gd name="T31" fmla="*/ 19 h 140"/>
              <a:gd name="T32" fmla="*/ 28 w 144"/>
              <a:gd name="T33" fmla="*/ 10 h 140"/>
              <a:gd name="T34" fmla="*/ 54 w 144"/>
              <a:gd name="T35" fmla="*/ 2 h 140"/>
              <a:gd name="T36" fmla="*/ 72 w 144"/>
              <a:gd name="T37" fmla="*/ 0 h 140"/>
              <a:gd name="T38" fmla="*/ 87 w 144"/>
              <a:gd name="T39" fmla="*/ 2 h 140"/>
              <a:gd name="T40" fmla="*/ 115 w 144"/>
              <a:gd name="T41" fmla="*/ 10 h 140"/>
              <a:gd name="T42" fmla="*/ 125 w 144"/>
              <a:gd name="T43" fmla="*/ 19 h 140"/>
              <a:gd name="T44" fmla="*/ 134 w 144"/>
              <a:gd name="T45" fmla="*/ 29 h 140"/>
              <a:gd name="T46" fmla="*/ 142 w 144"/>
              <a:gd name="T47" fmla="*/ 55 h 140"/>
              <a:gd name="T48" fmla="*/ 144 w 144"/>
              <a:gd name="T49" fmla="*/ 71 h 140"/>
              <a:gd name="T50" fmla="*/ 92 w 144"/>
              <a:gd name="T51" fmla="*/ 102 h 140"/>
              <a:gd name="T52" fmla="*/ 95 w 144"/>
              <a:gd name="T53" fmla="*/ 97 h 140"/>
              <a:gd name="T54" fmla="*/ 98 w 144"/>
              <a:gd name="T55" fmla="*/ 89 h 140"/>
              <a:gd name="T56" fmla="*/ 99 w 144"/>
              <a:gd name="T57" fmla="*/ 82 h 140"/>
              <a:gd name="T58" fmla="*/ 99 w 144"/>
              <a:gd name="T59" fmla="*/ 71 h 140"/>
              <a:gd name="T60" fmla="*/ 99 w 144"/>
              <a:gd name="T61" fmla="*/ 59 h 140"/>
              <a:gd name="T62" fmla="*/ 98 w 144"/>
              <a:gd name="T63" fmla="*/ 51 h 140"/>
              <a:gd name="T64" fmla="*/ 95 w 144"/>
              <a:gd name="T65" fmla="*/ 43 h 140"/>
              <a:gd name="T66" fmla="*/ 92 w 144"/>
              <a:gd name="T67" fmla="*/ 39 h 140"/>
              <a:gd name="T68" fmla="*/ 87 w 144"/>
              <a:gd name="T69" fmla="*/ 33 h 140"/>
              <a:gd name="T70" fmla="*/ 82 w 144"/>
              <a:gd name="T71" fmla="*/ 32 h 140"/>
              <a:gd name="T72" fmla="*/ 77 w 144"/>
              <a:gd name="T73" fmla="*/ 30 h 140"/>
              <a:gd name="T74" fmla="*/ 72 w 144"/>
              <a:gd name="T75" fmla="*/ 29 h 140"/>
              <a:gd name="T76" fmla="*/ 66 w 144"/>
              <a:gd name="T77" fmla="*/ 30 h 140"/>
              <a:gd name="T78" fmla="*/ 60 w 144"/>
              <a:gd name="T79" fmla="*/ 32 h 140"/>
              <a:gd name="T80" fmla="*/ 56 w 144"/>
              <a:gd name="T81" fmla="*/ 33 h 140"/>
              <a:gd name="T82" fmla="*/ 51 w 144"/>
              <a:gd name="T83" fmla="*/ 38 h 140"/>
              <a:gd name="T84" fmla="*/ 47 w 144"/>
              <a:gd name="T85" fmla="*/ 43 h 140"/>
              <a:gd name="T86" fmla="*/ 44 w 144"/>
              <a:gd name="T87" fmla="*/ 51 h 140"/>
              <a:gd name="T88" fmla="*/ 43 w 144"/>
              <a:gd name="T89" fmla="*/ 59 h 140"/>
              <a:gd name="T90" fmla="*/ 43 w 144"/>
              <a:gd name="T91" fmla="*/ 71 h 140"/>
              <a:gd name="T92" fmla="*/ 43 w 144"/>
              <a:gd name="T93" fmla="*/ 81 h 140"/>
              <a:gd name="T94" fmla="*/ 44 w 144"/>
              <a:gd name="T95" fmla="*/ 89 h 140"/>
              <a:gd name="T96" fmla="*/ 47 w 144"/>
              <a:gd name="T97" fmla="*/ 97 h 140"/>
              <a:gd name="T98" fmla="*/ 50 w 144"/>
              <a:gd name="T99" fmla="*/ 102 h 140"/>
              <a:gd name="T100" fmla="*/ 54 w 144"/>
              <a:gd name="T101" fmla="*/ 105 h 140"/>
              <a:gd name="T102" fmla="*/ 60 w 144"/>
              <a:gd name="T103" fmla="*/ 108 h 140"/>
              <a:gd name="T104" fmla="*/ 64 w 144"/>
              <a:gd name="T105" fmla="*/ 110 h 140"/>
              <a:gd name="T106" fmla="*/ 72 w 144"/>
              <a:gd name="T107" fmla="*/ 111 h 140"/>
              <a:gd name="T108" fmla="*/ 77 w 144"/>
              <a:gd name="T109" fmla="*/ 110 h 140"/>
              <a:gd name="T110" fmla="*/ 82 w 144"/>
              <a:gd name="T111" fmla="*/ 108 h 140"/>
              <a:gd name="T112" fmla="*/ 87 w 144"/>
              <a:gd name="T113" fmla="*/ 107 h 140"/>
              <a:gd name="T114" fmla="*/ 92 w 144"/>
              <a:gd name="T115" fmla="*/ 102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" h="140">
                <a:moveTo>
                  <a:pt x="144" y="71"/>
                </a:moveTo>
                <a:lnTo>
                  <a:pt x="142" y="85"/>
                </a:lnTo>
                <a:lnTo>
                  <a:pt x="134" y="111"/>
                </a:lnTo>
                <a:lnTo>
                  <a:pt x="123" y="121"/>
                </a:lnTo>
                <a:lnTo>
                  <a:pt x="113" y="130"/>
                </a:lnTo>
                <a:lnTo>
                  <a:pt x="87" y="140"/>
                </a:lnTo>
                <a:lnTo>
                  <a:pt x="72" y="140"/>
                </a:lnTo>
                <a:lnTo>
                  <a:pt x="54" y="140"/>
                </a:lnTo>
                <a:lnTo>
                  <a:pt x="28" y="130"/>
                </a:lnTo>
                <a:lnTo>
                  <a:pt x="18" y="121"/>
                </a:lnTo>
                <a:lnTo>
                  <a:pt x="10" y="111"/>
                </a:lnTo>
                <a:lnTo>
                  <a:pt x="0" y="85"/>
                </a:lnTo>
                <a:lnTo>
                  <a:pt x="0" y="71"/>
                </a:lnTo>
                <a:lnTo>
                  <a:pt x="0" y="55"/>
                </a:lnTo>
                <a:lnTo>
                  <a:pt x="10" y="29"/>
                </a:lnTo>
                <a:lnTo>
                  <a:pt x="18" y="19"/>
                </a:lnTo>
                <a:lnTo>
                  <a:pt x="28" y="10"/>
                </a:lnTo>
                <a:lnTo>
                  <a:pt x="54" y="2"/>
                </a:lnTo>
                <a:lnTo>
                  <a:pt x="72" y="0"/>
                </a:lnTo>
                <a:lnTo>
                  <a:pt x="87" y="2"/>
                </a:lnTo>
                <a:lnTo>
                  <a:pt x="115" y="10"/>
                </a:lnTo>
                <a:lnTo>
                  <a:pt x="125" y="19"/>
                </a:lnTo>
                <a:lnTo>
                  <a:pt x="134" y="29"/>
                </a:lnTo>
                <a:lnTo>
                  <a:pt x="142" y="55"/>
                </a:lnTo>
                <a:lnTo>
                  <a:pt x="144" y="71"/>
                </a:lnTo>
                <a:close/>
                <a:moveTo>
                  <a:pt x="92" y="102"/>
                </a:moveTo>
                <a:lnTo>
                  <a:pt x="95" y="97"/>
                </a:lnTo>
                <a:lnTo>
                  <a:pt x="98" y="89"/>
                </a:lnTo>
                <a:lnTo>
                  <a:pt x="99" y="82"/>
                </a:lnTo>
                <a:lnTo>
                  <a:pt x="99" y="71"/>
                </a:lnTo>
                <a:lnTo>
                  <a:pt x="99" y="59"/>
                </a:lnTo>
                <a:lnTo>
                  <a:pt x="98" y="51"/>
                </a:lnTo>
                <a:lnTo>
                  <a:pt x="95" y="43"/>
                </a:lnTo>
                <a:lnTo>
                  <a:pt x="92" y="39"/>
                </a:lnTo>
                <a:lnTo>
                  <a:pt x="87" y="33"/>
                </a:lnTo>
                <a:lnTo>
                  <a:pt x="82" y="32"/>
                </a:lnTo>
                <a:lnTo>
                  <a:pt x="77" y="30"/>
                </a:lnTo>
                <a:lnTo>
                  <a:pt x="72" y="29"/>
                </a:lnTo>
                <a:lnTo>
                  <a:pt x="66" y="30"/>
                </a:lnTo>
                <a:lnTo>
                  <a:pt x="60" y="32"/>
                </a:lnTo>
                <a:lnTo>
                  <a:pt x="56" y="33"/>
                </a:lnTo>
                <a:lnTo>
                  <a:pt x="51" y="38"/>
                </a:lnTo>
                <a:lnTo>
                  <a:pt x="47" y="43"/>
                </a:lnTo>
                <a:lnTo>
                  <a:pt x="44" y="51"/>
                </a:lnTo>
                <a:lnTo>
                  <a:pt x="43" y="59"/>
                </a:lnTo>
                <a:lnTo>
                  <a:pt x="43" y="71"/>
                </a:lnTo>
                <a:lnTo>
                  <a:pt x="43" y="81"/>
                </a:lnTo>
                <a:lnTo>
                  <a:pt x="44" y="89"/>
                </a:lnTo>
                <a:lnTo>
                  <a:pt x="47" y="97"/>
                </a:lnTo>
                <a:lnTo>
                  <a:pt x="50" y="102"/>
                </a:lnTo>
                <a:lnTo>
                  <a:pt x="54" y="105"/>
                </a:lnTo>
                <a:lnTo>
                  <a:pt x="60" y="108"/>
                </a:lnTo>
                <a:lnTo>
                  <a:pt x="64" y="110"/>
                </a:lnTo>
                <a:lnTo>
                  <a:pt x="72" y="111"/>
                </a:lnTo>
                <a:lnTo>
                  <a:pt x="77" y="110"/>
                </a:lnTo>
                <a:lnTo>
                  <a:pt x="82" y="108"/>
                </a:lnTo>
                <a:lnTo>
                  <a:pt x="87" y="107"/>
                </a:lnTo>
                <a:lnTo>
                  <a:pt x="92" y="1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7" name="Freeform 3100"/>
          <p:cNvSpPr>
            <a:spLocks/>
          </p:cNvSpPr>
          <p:nvPr/>
        </p:nvSpPr>
        <p:spPr bwMode="auto">
          <a:xfrm>
            <a:off x="7678738" y="6735763"/>
            <a:ext cx="50800" cy="69850"/>
          </a:xfrm>
          <a:custGeom>
            <a:avLst/>
            <a:gdLst>
              <a:gd name="T0" fmla="*/ 95 w 95"/>
              <a:gd name="T1" fmla="*/ 42 h 133"/>
              <a:gd name="T2" fmla="*/ 91 w 95"/>
              <a:gd name="T3" fmla="*/ 42 h 133"/>
              <a:gd name="T4" fmla="*/ 88 w 95"/>
              <a:gd name="T5" fmla="*/ 40 h 133"/>
              <a:gd name="T6" fmla="*/ 82 w 95"/>
              <a:gd name="T7" fmla="*/ 40 h 133"/>
              <a:gd name="T8" fmla="*/ 78 w 95"/>
              <a:gd name="T9" fmla="*/ 39 h 133"/>
              <a:gd name="T10" fmla="*/ 73 w 95"/>
              <a:gd name="T11" fmla="*/ 39 h 133"/>
              <a:gd name="T12" fmla="*/ 63 w 95"/>
              <a:gd name="T13" fmla="*/ 40 h 133"/>
              <a:gd name="T14" fmla="*/ 56 w 95"/>
              <a:gd name="T15" fmla="*/ 40 h 133"/>
              <a:gd name="T16" fmla="*/ 50 w 95"/>
              <a:gd name="T17" fmla="*/ 42 h 133"/>
              <a:gd name="T18" fmla="*/ 42 w 95"/>
              <a:gd name="T19" fmla="*/ 45 h 133"/>
              <a:gd name="T20" fmla="*/ 42 w 95"/>
              <a:gd name="T21" fmla="*/ 133 h 133"/>
              <a:gd name="T22" fmla="*/ 0 w 95"/>
              <a:gd name="T23" fmla="*/ 133 h 133"/>
              <a:gd name="T24" fmla="*/ 0 w 95"/>
              <a:gd name="T25" fmla="*/ 2 h 133"/>
              <a:gd name="T26" fmla="*/ 42 w 95"/>
              <a:gd name="T27" fmla="*/ 2 h 133"/>
              <a:gd name="T28" fmla="*/ 42 w 95"/>
              <a:gd name="T29" fmla="*/ 20 h 133"/>
              <a:gd name="T30" fmla="*/ 55 w 95"/>
              <a:gd name="T31" fmla="*/ 10 h 133"/>
              <a:gd name="T32" fmla="*/ 66 w 95"/>
              <a:gd name="T33" fmla="*/ 4 h 133"/>
              <a:gd name="T34" fmla="*/ 76 w 95"/>
              <a:gd name="T35" fmla="*/ 2 h 133"/>
              <a:gd name="T36" fmla="*/ 85 w 95"/>
              <a:gd name="T37" fmla="*/ 0 h 133"/>
              <a:gd name="T38" fmla="*/ 88 w 95"/>
              <a:gd name="T39" fmla="*/ 2 h 133"/>
              <a:gd name="T40" fmla="*/ 91 w 95"/>
              <a:gd name="T41" fmla="*/ 2 h 133"/>
              <a:gd name="T42" fmla="*/ 93 w 95"/>
              <a:gd name="T43" fmla="*/ 2 h 133"/>
              <a:gd name="T44" fmla="*/ 95 w 95"/>
              <a:gd name="T45" fmla="*/ 2 h 133"/>
              <a:gd name="T46" fmla="*/ 95 w 95"/>
              <a:gd name="T47" fmla="*/ 4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5" h="133">
                <a:moveTo>
                  <a:pt x="95" y="42"/>
                </a:moveTo>
                <a:lnTo>
                  <a:pt x="91" y="42"/>
                </a:lnTo>
                <a:lnTo>
                  <a:pt x="88" y="40"/>
                </a:lnTo>
                <a:lnTo>
                  <a:pt x="82" y="40"/>
                </a:lnTo>
                <a:lnTo>
                  <a:pt x="78" y="39"/>
                </a:lnTo>
                <a:lnTo>
                  <a:pt x="73" y="39"/>
                </a:lnTo>
                <a:lnTo>
                  <a:pt x="63" y="40"/>
                </a:lnTo>
                <a:lnTo>
                  <a:pt x="56" y="40"/>
                </a:lnTo>
                <a:lnTo>
                  <a:pt x="50" y="42"/>
                </a:lnTo>
                <a:lnTo>
                  <a:pt x="42" y="45"/>
                </a:lnTo>
                <a:lnTo>
                  <a:pt x="42" y="133"/>
                </a:lnTo>
                <a:lnTo>
                  <a:pt x="0" y="133"/>
                </a:lnTo>
                <a:lnTo>
                  <a:pt x="0" y="2"/>
                </a:lnTo>
                <a:lnTo>
                  <a:pt x="42" y="2"/>
                </a:lnTo>
                <a:lnTo>
                  <a:pt x="42" y="20"/>
                </a:lnTo>
                <a:lnTo>
                  <a:pt x="55" y="10"/>
                </a:lnTo>
                <a:lnTo>
                  <a:pt x="66" y="4"/>
                </a:lnTo>
                <a:lnTo>
                  <a:pt x="76" y="2"/>
                </a:lnTo>
                <a:lnTo>
                  <a:pt x="85" y="0"/>
                </a:lnTo>
                <a:lnTo>
                  <a:pt x="88" y="2"/>
                </a:lnTo>
                <a:lnTo>
                  <a:pt x="91" y="2"/>
                </a:lnTo>
                <a:lnTo>
                  <a:pt x="93" y="2"/>
                </a:lnTo>
                <a:lnTo>
                  <a:pt x="95" y="2"/>
                </a:lnTo>
                <a:lnTo>
                  <a:pt x="95" y="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8" name="Rectangle 3101"/>
          <p:cNvSpPr>
            <a:spLocks noChangeArrowheads="1"/>
          </p:cNvSpPr>
          <p:nvPr/>
        </p:nvSpPr>
        <p:spPr bwMode="auto">
          <a:xfrm>
            <a:off x="7742238" y="6708776"/>
            <a:ext cx="22225" cy="968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9" name="Freeform 3102"/>
          <p:cNvSpPr>
            <a:spLocks noEditPoints="1"/>
          </p:cNvSpPr>
          <p:nvPr/>
        </p:nvSpPr>
        <p:spPr bwMode="auto">
          <a:xfrm>
            <a:off x="7780338" y="6708776"/>
            <a:ext cx="73025" cy="98425"/>
          </a:xfrm>
          <a:custGeom>
            <a:avLst/>
            <a:gdLst>
              <a:gd name="T0" fmla="*/ 139 w 139"/>
              <a:gd name="T1" fmla="*/ 182 h 186"/>
              <a:gd name="T2" fmla="*/ 95 w 139"/>
              <a:gd name="T3" fmla="*/ 182 h 186"/>
              <a:gd name="T4" fmla="*/ 95 w 139"/>
              <a:gd name="T5" fmla="*/ 169 h 186"/>
              <a:gd name="T6" fmla="*/ 85 w 139"/>
              <a:gd name="T7" fmla="*/ 176 h 186"/>
              <a:gd name="T8" fmla="*/ 75 w 139"/>
              <a:gd name="T9" fmla="*/ 182 h 186"/>
              <a:gd name="T10" fmla="*/ 65 w 139"/>
              <a:gd name="T11" fmla="*/ 184 h 186"/>
              <a:gd name="T12" fmla="*/ 54 w 139"/>
              <a:gd name="T13" fmla="*/ 186 h 186"/>
              <a:gd name="T14" fmla="*/ 42 w 139"/>
              <a:gd name="T15" fmla="*/ 184 h 186"/>
              <a:gd name="T16" fmla="*/ 23 w 139"/>
              <a:gd name="T17" fmla="*/ 176 h 186"/>
              <a:gd name="T18" fmla="*/ 15 w 139"/>
              <a:gd name="T19" fmla="*/ 167 h 186"/>
              <a:gd name="T20" fmla="*/ 9 w 139"/>
              <a:gd name="T21" fmla="*/ 157 h 186"/>
              <a:gd name="T22" fmla="*/ 2 w 139"/>
              <a:gd name="T23" fmla="*/ 133 h 186"/>
              <a:gd name="T24" fmla="*/ 0 w 139"/>
              <a:gd name="T25" fmla="*/ 117 h 186"/>
              <a:gd name="T26" fmla="*/ 2 w 139"/>
              <a:gd name="T27" fmla="*/ 101 h 186"/>
              <a:gd name="T28" fmla="*/ 6 w 139"/>
              <a:gd name="T29" fmla="*/ 88 h 186"/>
              <a:gd name="T30" fmla="*/ 10 w 139"/>
              <a:gd name="T31" fmla="*/ 75 h 186"/>
              <a:gd name="T32" fmla="*/ 19 w 139"/>
              <a:gd name="T33" fmla="*/ 65 h 186"/>
              <a:gd name="T34" fmla="*/ 28 w 139"/>
              <a:gd name="T35" fmla="*/ 58 h 186"/>
              <a:gd name="T36" fmla="*/ 38 w 139"/>
              <a:gd name="T37" fmla="*/ 52 h 186"/>
              <a:gd name="T38" fmla="*/ 49 w 139"/>
              <a:gd name="T39" fmla="*/ 48 h 186"/>
              <a:gd name="T40" fmla="*/ 61 w 139"/>
              <a:gd name="T41" fmla="*/ 46 h 186"/>
              <a:gd name="T42" fmla="*/ 72 w 139"/>
              <a:gd name="T43" fmla="*/ 48 h 186"/>
              <a:gd name="T44" fmla="*/ 81 w 139"/>
              <a:gd name="T45" fmla="*/ 49 h 186"/>
              <a:gd name="T46" fmla="*/ 88 w 139"/>
              <a:gd name="T47" fmla="*/ 52 h 186"/>
              <a:gd name="T48" fmla="*/ 95 w 139"/>
              <a:gd name="T49" fmla="*/ 55 h 186"/>
              <a:gd name="T50" fmla="*/ 95 w 139"/>
              <a:gd name="T51" fmla="*/ 0 h 186"/>
              <a:gd name="T52" fmla="*/ 139 w 139"/>
              <a:gd name="T53" fmla="*/ 0 h 186"/>
              <a:gd name="T54" fmla="*/ 139 w 139"/>
              <a:gd name="T55" fmla="*/ 182 h 186"/>
              <a:gd name="T56" fmla="*/ 95 w 139"/>
              <a:gd name="T57" fmla="*/ 146 h 186"/>
              <a:gd name="T58" fmla="*/ 95 w 139"/>
              <a:gd name="T59" fmla="*/ 81 h 186"/>
              <a:gd name="T60" fmla="*/ 91 w 139"/>
              <a:gd name="T61" fmla="*/ 79 h 186"/>
              <a:gd name="T62" fmla="*/ 87 w 139"/>
              <a:gd name="T63" fmla="*/ 78 h 186"/>
              <a:gd name="T64" fmla="*/ 82 w 139"/>
              <a:gd name="T65" fmla="*/ 78 h 186"/>
              <a:gd name="T66" fmla="*/ 78 w 139"/>
              <a:gd name="T67" fmla="*/ 78 h 186"/>
              <a:gd name="T68" fmla="*/ 62 w 139"/>
              <a:gd name="T69" fmla="*/ 79 h 186"/>
              <a:gd name="T70" fmla="*/ 52 w 139"/>
              <a:gd name="T71" fmla="*/ 88 h 186"/>
              <a:gd name="T72" fmla="*/ 45 w 139"/>
              <a:gd name="T73" fmla="*/ 100 h 186"/>
              <a:gd name="T74" fmla="*/ 44 w 139"/>
              <a:gd name="T75" fmla="*/ 117 h 186"/>
              <a:gd name="T76" fmla="*/ 45 w 139"/>
              <a:gd name="T77" fmla="*/ 134 h 186"/>
              <a:gd name="T78" fmla="*/ 51 w 139"/>
              <a:gd name="T79" fmla="*/ 144 h 186"/>
              <a:gd name="T80" fmla="*/ 59 w 139"/>
              <a:gd name="T81" fmla="*/ 151 h 186"/>
              <a:gd name="T82" fmla="*/ 72 w 139"/>
              <a:gd name="T83" fmla="*/ 153 h 186"/>
              <a:gd name="T84" fmla="*/ 78 w 139"/>
              <a:gd name="T85" fmla="*/ 153 h 186"/>
              <a:gd name="T86" fmla="*/ 84 w 139"/>
              <a:gd name="T87" fmla="*/ 151 h 186"/>
              <a:gd name="T88" fmla="*/ 91 w 139"/>
              <a:gd name="T89" fmla="*/ 148 h 186"/>
              <a:gd name="T90" fmla="*/ 95 w 139"/>
              <a:gd name="T91" fmla="*/ 146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9" h="186">
                <a:moveTo>
                  <a:pt x="139" y="182"/>
                </a:moveTo>
                <a:lnTo>
                  <a:pt x="95" y="182"/>
                </a:lnTo>
                <a:lnTo>
                  <a:pt x="95" y="169"/>
                </a:lnTo>
                <a:lnTo>
                  <a:pt x="85" y="176"/>
                </a:lnTo>
                <a:lnTo>
                  <a:pt x="75" y="182"/>
                </a:lnTo>
                <a:lnTo>
                  <a:pt x="65" y="184"/>
                </a:lnTo>
                <a:lnTo>
                  <a:pt x="54" y="186"/>
                </a:lnTo>
                <a:lnTo>
                  <a:pt x="42" y="184"/>
                </a:lnTo>
                <a:lnTo>
                  <a:pt x="23" y="176"/>
                </a:lnTo>
                <a:lnTo>
                  <a:pt x="15" y="167"/>
                </a:lnTo>
                <a:lnTo>
                  <a:pt x="9" y="157"/>
                </a:lnTo>
                <a:lnTo>
                  <a:pt x="2" y="133"/>
                </a:lnTo>
                <a:lnTo>
                  <a:pt x="0" y="117"/>
                </a:lnTo>
                <a:lnTo>
                  <a:pt x="2" y="101"/>
                </a:lnTo>
                <a:lnTo>
                  <a:pt x="6" y="88"/>
                </a:lnTo>
                <a:lnTo>
                  <a:pt x="10" y="75"/>
                </a:lnTo>
                <a:lnTo>
                  <a:pt x="19" y="65"/>
                </a:lnTo>
                <a:lnTo>
                  <a:pt x="28" y="58"/>
                </a:lnTo>
                <a:lnTo>
                  <a:pt x="38" y="52"/>
                </a:lnTo>
                <a:lnTo>
                  <a:pt x="49" y="48"/>
                </a:lnTo>
                <a:lnTo>
                  <a:pt x="61" y="46"/>
                </a:lnTo>
                <a:lnTo>
                  <a:pt x="72" y="48"/>
                </a:lnTo>
                <a:lnTo>
                  <a:pt x="81" y="49"/>
                </a:lnTo>
                <a:lnTo>
                  <a:pt x="88" y="52"/>
                </a:lnTo>
                <a:lnTo>
                  <a:pt x="95" y="55"/>
                </a:lnTo>
                <a:lnTo>
                  <a:pt x="95" y="0"/>
                </a:lnTo>
                <a:lnTo>
                  <a:pt x="139" y="0"/>
                </a:lnTo>
                <a:lnTo>
                  <a:pt x="139" y="182"/>
                </a:lnTo>
                <a:close/>
                <a:moveTo>
                  <a:pt x="95" y="146"/>
                </a:moveTo>
                <a:lnTo>
                  <a:pt x="95" y="81"/>
                </a:lnTo>
                <a:lnTo>
                  <a:pt x="91" y="79"/>
                </a:lnTo>
                <a:lnTo>
                  <a:pt x="87" y="78"/>
                </a:lnTo>
                <a:lnTo>
                  <a:pt x="82" y="78"/>
                </a:lnTo>
                <a:lnTo>
                  <a:pt x="78" y="78"/>
                </a:lnTo>
                <a:lnTo>
                  <a:pt x="62" y="79"/>
                </a:lnTo>
                <a:lnTo>
                  <a:pt x="52" y="88"/>
                </a:lnTo>
                <a:lnTo>
                  <a:pt x="45" y="100"/>
                </a:lnTo>
                <a:lnTo>
                  <a:pt x="44" y="117"/>
                </a:lnTo>
                <a:lnTo>
                  <a:pt x="45" y="134"/>
                </a:lnTo>
                <a:lnTo>
                  <a:pt x="51" y="144"/>
                </a:lnTo>
                <a:lnTo>
                  <a:pt x="59" y="151"/>
                </a:lnTo>
                <a:lnTo>
                  <a:pt x="72" y="153"/>
                </a:lnTo>
                <a:lnTo>
                  <a:pt x="78" y="153"/>
                </a:lnTo>
                <a:lnTo>
                  <a:pt x="84" y="151"/>
                </a:lnTo>
                <a:lnTo>
                  <a:pt x="91" y="148"/>
                </a:lnTo>
                <a:lnTo>
                  <a:pt x="95" y="1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0" name="Freeform 3103"/>
          <p:cNvSpPr>
            <a:spLocks/>
          </p:cNvSpPr>
          <p:nvPr/>
        </p:nvSpPr>
        <p:spPr bwMode="auto">
          <a:xfrm>
            <a:off x="7870825" y="6713538"/>
            <a:ext cx="53975" cy="92075"/>
          </a:xfrm>
          <a:custGeom>
            <a:avLst/>
            <a:gdLst>
              <a:gd name="T0" fmla="*/ 102 w 102"/>
              <a:gd name="T1" fmla="*/ 175 h 175"/>
              <a:gd name="T2" fmla="*/ 0 w 102"/>
              <a:gd name="T3" fmla="*/ 175 h 175"/>
              <a:gd name="T4" fmla="*/ 0 w 102"/>
              <a:gd name="T5" fmla="*/ 144 h 175"/>
              <a:gd name="T6" fmla="*/ 29 w 102"/>
              <a:gd name="T7" fmla="*/ 144 h 175"/>
              <a:gd name="T8" fmla="*/ 29 w 102"/>
              <a:gd name="T9" fmla="*/ 32 h 175"/>
              <a:gd name="T10" fmla="*/ 0 w 102"/>
              <a:gd name="T11" fmla="*/ 32 h 175"/>
              <a:gd name="T12" fmla="*/ 0 w 102"/>
              <a:gd name="T13" fmla="*/ 0 h 175"/>
              <a:gd name="T14" fmla="*/ 102 w 102"/>
              <a:gd name="T15" fmla="*/ 0 h 175"/>
              <a:gd name="T16" fmla="*/ 102 w 102"/>
              <a:gd name="T17" fmla="*/ 32 h 175"/>
              <a:gd name="T18" fmla="*/ 75 w 102"/>
              <a:gd name="T19" fmla="*/ 32 h 175"/>
              <a:gd name="T20" fmla="*/ 75 w 102"/>
              <a:gd name="T21" fmla="*/ 144 h 175"/>
              <a:gd name="T22" fmla="*/ 102 w 102"/>
              <a:gd name="T23" fmla="*/ 144 h 175"/>
              <a:gd name="T24" fmla="*/ 102 w 102"/>
              <a:gd name="T25" fmla="*/ 175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2" h="175">
                <a:moveTo>
                  <a:pt x="102" y="175"/>
                </a:moveTo>
                <a:lnTo>
                  <a:pt x="0" y="175"/>
                </a:lnTo>
                <a:lnTo>
                  <a:pt x="0" y="144"/>
                </a:lnTo>
                <a:lnTo>
                  <a:pt x="29" y="144"/>
                </a:lnTo>
                <a:lnTo>
                  <a:pt x="29" y="32"/>
                </a:lnTo>
                <a:lnTo>
                  <a:pt x="0" y="32"/>
                </a:lnTo>
                <a:lnTo>
                  <a:pt x="0" y="0"/>
                </a:lnTo>
                <a:lnTo>
                  <a:pt x="102" y="0"/>
                </a:lnTo>
                <a:lnTo>
                  <a:pt x="102" y="32"/>
                </a:lnTo>
                <a:lnTo>
                  <a:pt x="75" y="32"/>
                </a:lnTo>
                <a:lnTo>
                  <a:pt x="75" y="144"/>
                </a:lnTo>
                <a:lnTo>
                  <a:pt x="102" y="144"/>
                </a:lnTo>
                <a:lnTo>
                  <a:pt x="102" y="1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1" name="Freeform 3104"/>
          <p:cNvSpPr>
            <a:spLocks/>
          </p:cNvSpPr>
          <p:nvPr/>
        </p:nvSpPr>
        <p:spPr bwMode="auto">
          <a:xfrm>
            <a:off x="7943850" y="6734176"/>
            <a:ext cx="69850" cy="71438"/>
          </a:xfrm>
          <a:custGeom>
            <a:avLst/>
            <a:gdLst>
              <a:gd name="T0" fmla="*/ 132 w 132"/>
              <a:gd name="T1" fmla="*/ 136 h 136"/>
              <a:gd name="T2" fmla="*/ 90 w 132"/>
              <a:gd name="T3" fmla="*/ 136 h 136"/>
              <a:gd name="T4" fmla="*/ 90 w 132"/>
              <a:gd name="T5" fmla="*/ 71 h 136"/>
              <a:gd name="T6" fmla="*/ 90 w 132"/>
              <a:gd name="T7" fmla="*/ 62 h 136"/>
              <a:gd name="T8" fmla="*/ 89 w 132"/>
              <a:gd name="T9" fmla="*/ 55 h 136"/>
              <a:gd name="T10" fmla="*/ 89 w 132"/>
              <a:gd name="T11" fmla="*/ 48 h 136"/>
              <a:gd name="T12" fmla="*/ 86 w 132"/>
              <a:gd name="T13" fmla="*/ 43 h 136"/>
              <a:gd name="T14" fmla="*/ 83 w 132"/>
              <a:gd name="T15" fmla="*/ 39 h 136"/>
              <a:gd name="T16" fmla="*/ 79 w 132"/>
              <a:gd name="T17" fmla="*/ 36 h 136"/>
              <a:gd name="T18" fmla="*/ 74 w 132"/>
              <a:gd name="T19" fmla="*/ 35 h 136"/>
              <a:gd name="T20" fmla="*/ 67 w 132"/>
              <a:gd name="T21" fmla="*/ 35 h 136"/>
              <a:gd name="T22" fmla="*/ 61 w 132"/>
              <a:gd name="T23" fmla="*/ 35 h 136"/>
              <a:gd name="T24" fmla="*/ 56 w 132"/>
              <a:gd name="T25" fmla="*/ 36 h 136"/>
              <a:gd name="T26" fmla="*/ 49 w 132"/>
              <a:gd name="T27" fmla="*/ 39 h 136"/>
              <a:gd name="T28" fmla="*/ 43 w 132"/>
              <a:gd name="T29" fmla="*/ 42 h 136"/>
              <a:gd name="T30" fmla="*/ 43 w 132"/>
              <a:gd name="T31" fmla="*/ 136 h 136"/>
              <a:gd name="T32" fmla="*/ 0 w 132"/>
              <a:gd name="T33" fmla="*/ 136 h 136"/>
              <a:gd name="T34" fmla="*/ 0 w 132"/>
              <a:gd name="T35" fmla="*/ 5 h 136"/>
              <a:gd name="T36" fmla="*/ 43 w 132"/>
              <a:gd name="T37" fmla="*/ 5 h 136"/>
              <a:gd name="T38" fmla="*/ 43 w 132"/>
              <a:gd name="T39" fmla="*/ 19 h 136"/>
              <a:gd name="T40" fmla="*/ 53 w 132"/>
              <a:gd name="T41" fmla="*/ 10 h 136"/>
              <a:gd name="T42" fmla="*/ 64 w 132"/>
              <a:gd name="T43" fmla="*/ 6 h 136"/>
              <a:gd name="T44" fmla="*/ 74 w 132"/>
              <a:gd name="T45" fmla="*/ 2 h 136"/>
              <a:gd name="T46" fmla="*/ 87 w 132"/>
              <a:gd name="T47" fmla="*/ 0 h 136"/>
              <a:gd name="T48" fmla="*/ 97 w 132"/>
              <a:gd name="T49" fmla="*/ 2 h 136"/>
              <a:gd name="T50" fmla="*/ 113 w 132"/>
              <a:gd name="T51" fmla="*/ 7 h 136"/>
              <a:gd name="T52" fmla="*/ 121 w 132"/>
              <a:gd name="T53" fmla="*/ 13 h 136"/>
              <a:gd name="T54" fmla="*/ 126 w 132"/>
              <a:gd name="T55" fmla="*/ 20 h 136"/>
              <a:gd name="T56" fmla="*/ 132 w 132"/>
              <a:gd name="T57" fmla="*/ 38 h 136"/>
              <a:gd name="T58" fmla="*/ 132 w 132"/>
              <a:gd name="T59" fmla="*/ 51 h 136"/>
              <a:gd name="T60" fmla="*/ 132 w 132"/>
              <a:gd name="T6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2" h="136">
                <a:moveTo>
                  <a:pt x="132" y="136"/>
                </a:moveTo>
                <a:lnTo>
                  <a:pt x="90" y="136"/>
                </a:lnTo>
                <a:lnTo>
                  <a:pt x="90" y="71"/>
                </a:lnTo>
                <a:lnTo>
                  <a:pt x="90" y="62"/>
                </a:lnTo>
                <a:lnTo>
                  <a:pt x="89" y="55"/>
                </a:lnTo>
                <a:lnTo>
                  <a:pt x="89" y="48"/>
                </a:lnTo>
                <a:lnTo>
                  <a:pt x="86" y="43"/>
                </a:lnTo>
                <a:lnTo>
                  <a:pt x="83" y="39"/>
                </a:lnTo>
                <a:lnTo>
                  <a:pt x="79" y="36"/>
                </a:lnTo>
                <a:lnTo>
                  <a:pt x="74" y="35"/>
                </a:lnTo>
                <a:lnTo>
                  <a:pt x="67" y="35"/>
                </a:lnTo>
                <a:lnTo>
                  <a:pt x="61" y="35"/>
                </a:lnTo>
                <a:lnTo>
                  <a:pt x="56" y="36"/>
                </a:lnTo>
                <a:lnTo>
                  <a:pt x="49" y="39"/>
                </a:lnTo>
                <a:lnTo>
                  <a:pt x="43" y="42"/>
                </a:lnTo>
                <a:lnTo>
                  <a:pt x="43" y="136"/>
                </a:lnTo>
                <a:lnTo>
                  <a:pt x="0" y="136"/>
                </a:lnTo>
                <a:lnTo>
                  <a:pt x="0" y="5"/>
                </a:lnTo>
                <a:lnTo>
                  <a:pt x="43" y="5"/>
                </a:lnTo>
                <a:lnTo>
                  <a:pt x="43" y="19"/>
                </a:lnTo>
                <a:lnTo>
                  <a:pt x="53" y="10"/>
                </a:lnTo>
                <a:lnTo>
                  <a:pt x="64" y="6"/>
                </a:lnTo>
                <a:lnTo>
                  <a:pt x="74" y="2"/>
                </a:lnTo>
                <a:lnTo>
                  <a:pt x="87" y="0"/>
                </a:lnTo>
                <a:lnTo>
                  <a:pt x="97" y="2"/>
                </a:lnTo>
                <a:lnTo>
                  <a:pt x="113" y="7"/>
                </a:lnTo>
                <a:lnTo>
                  <a:pt x="121" y="13"/>
                </a:lnTo>
                <a:lnTo>
                  <a:pt x="126" y="20"/>
                </a:lnTo>
                <a:lnTo>
                  <a:pt x="132" y="38"/>
                </a:lnTo>
                <a:lnTo>
                  <a:pt x="132" y="51"/>
                </a:lnTo>
                <a:lnTo>
                  <a:pt x="132" y="1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" name="Freeform 3105"/>
          <p:cNvSpPr>
            <a:spLocks/>
          </p:cNvSpPr>
          <p:nvPr/>
        </p:nvSpPr>
        <p:spPr bwMode="auto">
          <a:xfrm>
            <a:off x="8026400" y="6708776"/>
            <a:ext cx="53975" cy="96838"/>
          </a:xfrm>
          <a:custGeom>
            <a:avLst/>
            <a:gdLst>
              <a:gd name="T0" fmla="*/ 100 w 100"/>
              <a:gd name="T1" fmla="*/ 31 h 183"/>
              <a:gd name="T2" fmla="*/ 96 w 100"/>
              <a:gd name="T3" fmla="*/ 31 h 183"/>
              <a:gd name="T4" fmla="*/ 93 w 100"/>
              <a:gd name="T5" fmla="*/ 30 h 183"/>
              <a:gd name="T6" fmla="*/ 89 w 100"/>
              <a:gd name="T7" fmla="*/ 30 h 183"/>
              <a:gd name="T8" fmla="*/ 85 w 100"/>
              <a:gd name="T9" fmla="*/ 29 h 183"/>
              <a:gd name="T10" fmla="*/ 80 w 100"/>
              <a:gd name="T11" fmla="*/ 29 h 183"/>
              <a:gd name="T12" fmla="*/ 69 w 100"/>
              <a:gd name="T13" fmla="*/ 30 h 183"/>
              <a:gd name="T14" fmla="*/ 63 w 100"/>
              <a:gd name="T15" fmla="*/ 33 h 183"/>
              <a:gd name="T16" fmla="*/ 59 w 100"/>
              <a:gd name="T17" fmla="*/ 39 h 183"/>
              <a:gd name="T18" fmla="*/ 59 w 100"/>
              <a:gd name="T19" fmla="*/ 50 h 183"/>
              <a:gd name="T20" fmla="*/ 59 w 100"/>
              <a:gd name="T21" fmla="*/ 52 h 183"/>
              <a:gd name="T22" fmla="*/ 90 w 100"/>
              <a:gd name="T23" fmla="*/ 52 h 183"/>
              <a:gd name="T24" fmla="*/ 90 w 100"/>
              <a:gd name="T25" fmla="*/ 80 h 183"/>
              <a:gd name="T26" fmla="*/ 60 w 100"/>
              <a:gd name="T27" fmla="*/ 80 h 183"/>
              <a:gd name="T28" fmla="*/ 60 w 100"/>
              <a:gd name="T29" fmla="*/ 183 h 183"/>
              <a:gd name="T30" fmla="*/ 17 w 100"/>
              <a:gd name="T31" fmla="*/ 183 h 183"/>
              <a:gd name="T32" fmla="*/ 17 w 100"/>
              <a:gd name="T33" fmla="*/ 80 h 183"/>
              <a:gd name="T34" fmla="*/ 0 w 100"/>
              <a:gd name="T35" fmla="*/ 80 h 183"/>
              <a:gd name="T36" fmla="*/ 0 w 100"/>
              <a:gd name="T37" fmla="*/ 52 h 183"/>
              <a:gd name="T38" fmla="*/ 17 w 100"/>
              <a:gd name="T39" fmla="*/ 52 h 183"/>
              <a:gd name="T40" fmla="*/ 17 w 100"/>
              <a:gd name="T41" fmla="*/ 47 h 183"/>
              <a:gd name="T42" fmla="*/ 18 w 100"/>
              <a:gd name="T43" fmla="*/ 36 h 183"/>
              <a:gd name="T44" fmla="*/ 24 w 100"/>
              <a:gd name="T45" fmla="*/ 18 h 183"/>
              <a:gd name="T46" fmla="*/ 30 w 100"/>
              <a:gd name="T47" fmla="*/ 11 h 183"/>
              <a:gd name="T48" fmla="*/ 37 w 100"/>
              <a:gd name="T49" fmla="*/ 5 h 183"/>
              <a:gd name="T50" fmla="*/ 57 w 100"/>
              <a:gd name="T51" fmla="*/ 0 h 183"/>
              <a:gd name="T52" fmla="*/ 69 w 100"/>
              <a:gd name="T53" fmla="*/ 0 h 183"/>
              <a:gd name="T54" fmla="*/ 79 w 100"/>
              <a:gd name="T55" fmla="*/ 0 h 183"/>
              <a:gd name="T56" fmla="*/ 86 w 100"/>
              <a:gd name="T57" fmla="*/ 0 h 183"/>
              <a:gd name="T58" fmla="*/ 93 w 100"/>
              <a:gd name="T59" fmla="*/ 1 h 183"/>
              <a:gd name="T60" fmla="*/ 100 w 100"/>
              <a:gd name="T61" fmla="*/ 1 h 183"/>
              <a:gd name="T62" fmla="*/ 100 w 100"/>
              <a:gd name="T63" fmla="*/ 31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0" h="183">
                <a:moveTo>
                  <a:pt x="100" y="31"/>
                </a:moveTo>
                <a:lnTo>
                  <a:pt x="96" y="31"/>
                </a:lnTo>
                <a:lnTo>
                  <a:pt x="93" y="30"/>
                </a:lnTo>
                <a:lnTo>
                  <a:pt x="89" y="30"/>
                </a:lnTo>
                <a:lnTo>
                  <a:pt x="85" y="29"/>
                </a:lnTo>
                <a:lnTo>
                  <a:pt x="80" y="29"/>
                </a:lnTo>
                <a:lnTo>
                  <a:pt x="69" y="30"/>
                </a:lnTo>
                <a:lnTo>
                  <a:pt x="63" y="33"/>
                </a:lnTo>
                <a:lnTo>
                  <a:pt x="59" y="39"/>
                </a:lnTo>
                <a:lnTo>
                  <a:pt x="59" y="50"/>
                </a:lnTo>
                <a:lnTo>
                  <a:pt x="59" y="52"/>
                </a:lnTo>
                <a:lnTo>
                  <a:pt x="90" y="52"/>
                </a:lnTo>
                <a:lnTo>
                  <a:pt x="90" y="80"/>
                </a:lnTo>
                <a:lnTo>
                  <a:pt x="60" y="80"/>
                </a:lnTo>
                <a:lnTo>
                  <a:pt x="60" y="183"/>
                </a:lnTo>
                <a:lnTo>
                  <a:pt x="17" y="183"/>
                </a:lnTo>
                <a:lnTo>
                  <a:pt x="17" y="80"/>
                </a:lnTo>
                <a:lnTo>
                  <a:pt x="0" y="80"/>
                </a:lnTo>
                <a:lnTo>
                  <a:pt x="0" y="52"/>
                </a:lnTo>
                <a:lnTo>
                  <a:pt x="17" y="52"/>
                </a:lnTo>
                <a:lnTo>
                  <a:pt x="17" y="47"/>
                </a:lnTo>
                <a:lnTo>
                  <a:pt x="18" y="36"/>
                </a:lnTo>
                <a:lnTo>
                  <a:pt x="24" y="18"/>
                </a:lnTo>
                <a:lnTo>
                  <a:pt x="30" y="11"/>
                </a:lnTo>
                <a:lnTo>
                  <a:pt x="37" y="5"/>
                </a:lnTo>
                <a:lnTo>
                  <a:pt x="57" y="0"/>
                </a:lnTo>
                <a:lnTo>
                  <a:pt x="69" y="0"/>
                </a:lnTo>
                <a:lnTo>
                  <a:pt x="79" y="0"/>
                </a:lnTo>
                <a:lnTo>
                  <a:pt x="86" y="0"/>
                </a:lnTo>
                <a:lnTo>
                  <a:pt x="93" y="1"/>
                </a:lnTo>
                <a:lnTo>
                  <a:pt x="100" y="1"/>
                </a:lnTo>
                <a:lnTo>
                  <a:pt x="100" y="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3" name="Freeform 3106"/>
          <p:cNvSpPr>
            <a:spLocks noEditPoints="1"/>
          </p:cNvSpPr>
          <p:nvPr/>
        </p:nvSpPr>
        <p:spPr bwMode="auto">
          <a:xfrm>
            <a:off x="8083550" y="6734176"/>
            <a:ext cx="76200" cy="73025"/>
          </a:xfrm>
          <a:custGeom>
            <a:avLst/>
            <a:gdLst>
              <a:gd name="T0" fmla="*/ 144 w 144"/>
              <a:gd name="T1" fmla="*/ 71 h 140"/>
              <a:gd name="T2" fmla="*/ 143 w 144"/>
              <a:gd name="T3" fmla="*/ 85 h 140"/>
              <a:gd name="T4" fmla="*/ 134 w 144"/>
              <a:gd name="T5" fmla="*/ 111 h 140"/>
              <a:gd name="T6" fmla="*/ 125 w 144"/>
              <a:gd name="T7" fmla="*/ 121 h 140"/>
              <a:gd name="T8" fmla="*/ 115 w 144"/>
              <a:gd name="T9" fmla="*/ 130 h 140"/>
              <a:gd name="T10" fmla="*/ 88 w 144"/>
              <a:gd name="T11" fmla="*/ 140 h 140"/>
              <a:gd name="T12" fmla="*/ 72 w 144"/>
              <a:gd name="T13" fmla="*/ 140 h 140"/>
              <a:gd name="T14" fmla="*/ 56 w 144"/>
              <a:gd name="T15" fmla="*/ 140 h 140"/>
              <a:gd name="T16" fmla="*/ 29 w 144"/>
              <a:gd name="T17" fmla="*/ 130 h 140"/>
              <a:gd name="T18" fmla="*/ 19 w 144"/>
              <a:gd name="T19" fmla="*/ 121 h 140"/>
              <a:gd name="T20" fmla="*/ 10 w 144"/>
              <a:gd name="T21" fmla="*/ 111 h 140"/>
              <a:gd name="T22" fmla="*/ 0 w 144"/>
              <a:gd name="T23" fmla="*/ 85 h 140"/>
              <a:gd name="T24" fmla="*/ 0 w 144"/>
              <a:gd name="T25" fmla="*/ 71 h 140"/>
              <a:gd name="T26" fmla="*/ 0 w 144"/>
              <a:gd name="T27" fmla="*/ 55 h 140"/>
              <a:gd name="T28" fmla="*/ 10 w 144"/>
              <a:gd name="T29" fmla="*/ 29 h 140"/>
              <a:gd name="T30" fmla="*/ 19 w 144"/>
              <a:gd name="T31" fmla="*/ 19 h 140"/>
              <a:gd name="T32" fmla="*/ 29 w 144"/>
              <a:gd name="T33" fmla="*/ 10 h 140"/>
              <a:gd name="T34" fmla="*/ 56 w 144"/>
              <a:gd name="T35" fmla="*/ 2 h 140"/>
              <a:gd name="T36" fmla="*/ 72 w 144"/>
              <a:gd name="T37" fmla="*/ 0 h 140"/>
              <a:gd name="T38" fmla="*/ 88 w 144"/>
              <a:gd name="T39" fmla="*/ 2 h 140"/>
              <a:gd name="T40" fmla="*/ 115 w 144"/>
              <a:gd name="T41" fmla="*/ 10 h 140"/>
              <a:gd name="T42" fmla="*/ 125 w 144"/>
              <a:gd name="T43" fmla="*/ 19 h 140"/>
              <a:gd name="T44" fmla="*/ 134 w 144"/>
              <a:gd name="T45" fmla="*/ 29 h 140"/>
              <a:gd name="T46" fmla="*/ 143 w 144"/>
              <a:gd name="T47" fmla="*/ 55 h 140"/>
              <a:gd name="T48" fmla="*/ 144 w 144"/>
              <a:gd name="T49" fmla="*/ 71 h 140"/>
              <a:gd name="T50" fmla="*/ 92 w 144"/>
              <a:gd name="T51" fmla="*/ 102 h 140"/>
              <a:gd name="T52" fmla="*/ 97 w 144"/>
              <a:gd name="T53" fmla="*/ 97 h 140"/>
              <a:gd name="T54" fmla="*/ 98 w 144"/>
              <a:gd name="T55" fmla="*/ 89 h 140"/>
              <a:gd name="T56" fmla="*/ 99 w 144"/>
              <a:gd name="T57" fmla="*/ 82 h 140"/>
              <a:gd name="T58" fmla="*/ 101 w 144"/>
              <a:gd name="T59" fmla="*/ 71 h 140"/>
              <a:gd name="T60" fmla="*/ 99 w 144"/>
              <a:gd name="T61" fmla="*/ 59 h 140"/>
              <a:gd name="T62" fmla="*/ 98 w 144"/>
              <a:gd name="T63" fmla="*/ 51 h 140"/>
              <a:gd name="T64" fmla="*/ 97 w 144"/>
              <a:gd name="T65" fmla="*/ 43 h 140"/>
              <a:gd name="T66" fmla="*/ 92 w 144"/>
              <a:gd name="T67" fmla="*/ 39 h 140"/>
              <a:gd name="T68" fmla="*/ 88 w 144"/>
              <a:gd name="T69" fmla="*/ 33 h 140"/>
              <a:gd name="T70" fmla="*/ 84 w 144"/>
              <a:gd name="T71" fmla="*/ 32 h 140"/>
              <a:gd name="T72" fmla="*/ 78 w 144"/>
              <a:gd name="T73" fmla="*/ 30 h 140"/>
              <a:gd name="T74" fmla="*/ 72 w 144"/>
              <a:gd name="T75" fmla="*/ 29 h 140"/>
              <a:gd name="T76" fmla="*/ 66 w 144"/>
              <a:gd name="T77" fmla="*/ 30 h 140"/>
              <a:gd name="T78" fmla="*/ 61 w 144"/>
              <a:gd name="T79" fmla="*/ 32 h 140"/>
              <a:gd name="T80" fmla="*/ 56 w 144"/>
              <a:gd name="T81" fmla="*/ 33 h 140"/>
              <a:gd name="T82" fmla="*/ 52 w 144"/>
              <a:gd name="T83" fmla="*/ 38 h 140"/>
              <a:gd name="T84" fmla="*/ 49 w 144"/>
              <a:gd name="T85" fmla="*/ 43 h 140"/>
              <a:gd name="T86" fmla="*/ 46 w 144"/>
              <a:gd name="T87" fmla="*/ 51 h 140"/>
              <a:gd name="T88" fmla="*/ 45 w 144"/>
              <a:gd name="T89" fmla="*/ 59 h 140"/>
              <a:gd name="T90" fmla="*/ 43 w 144"/>
              <a:gd name="T91" fmla="*/ 71 h 140"/>
              <a:gd name="T92" fmla="*/ 45 w 144"/>
              <a:gd name="T93" fmla="*/ 81 h 140"/>
              <a:gd name="T94" fmla="*/ 46 w 144"/>
              <a:gd name="T95" fmla="*/ 89 h 140"/>
              <a:gd name="T96" fmla="*/ 48 w 144"/>
              <a:gd name="T97" fmla="*/ 97 h 140"/>
              <a:gd name="T98" fmla="*/ 52 w 144"/>
              <a:gd name="T99" fmla="*/ 102 h 140"/>
              <a:gd name="T100" fmla="*/ 55 w 144"/>
              <a:gd name="T101" fmla="*/ 105 h 140"/>
              <a:gd name="T102" fmla="*/ 61 w 144"/>
              <a:gd name="T103" fmla="*/ 108 h 140"/>
              <a:gd name="T104" fmla="*/ 66 w 144"/>
              <a:gd name="T105" fmla="*/ 110 h 140"/>
              <a:gd name="T106" fmla="*/ 72 w 144"/>
              <a:gd name="T107" fmla="*/ 111 h 140"/>
              <a:gd name="T108" fmla="*/ 78 w 144"/>
              <a:gd name="T109" fmla="*/ 110 h 140"/>
              <a:gd name="T110" fmla="*/ 84 w 144"/>
              <a:gd name="T111" fmla="*/ 108 h 140"/>
              <a:gd name="T112" fmla="*/ 88 w 144"/>
              <a:gd name="T113" fmla="*/ 107 h 140"/>
              <a:gd name="T114" fmla="*/ 92 w 144"/>
              <a:gd name="T115" fmla="*/ 102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4" h="140">
                <a:moveTo>
                  <a:pt x="144" y="71"/>
                </a:moveTo>
                <a:lnTo>
                  <a:pt x="143" y="85"/>
                </a:lnTo>
                <a:lnTo>
                  <a:pt x="134" y="111"/>
                </a:lnTo>
                <a:lnTo>
                  <a:pt x="125" y="121"/>
                </a:lnTo>
                <a:lnTo>
                  <a:pt x="115" y="130"/>
                </a:lnTo>
                <a:lnTo>
                  <a:pt x="88" y="140"/>
                </a:lnTo>
                <a:lnTo>
                  <a:pt x="72" y="140"/>
                </a:lnTo>
                <a:lnTo>
                  <a:pt x="56" y="140"/>
                </a:lnTo>
                <a:lnTo>
                  <a:pt x="29" y="130"/>
                </a:lnTo>
                <a:lnTo>
                  <a:pt x="19" y="121"/>
                </a:lnTo>
                <a:lnTo>
                  <a:pt x="10" y="111"/>
                </a:lnTo>
                <a:lnTo>
                  <a:pt x="0" y="85"/>
                </a:lnTo>
                <a:lnTo>
                  <a:pt x="0" y="71"/>
                </a:lnTo>
                <a:lnTo>
                  <a:pt x="0" y="55"/>
                </a:lnTo>
                <a:lnTo>
                  <a:pt x="10" y="29"/>
                </a:lnTo>
                <a:lnTo>
                  <a:pt x="19" y="19"/>
                </a:lnTo>
                <a:lnTo>
                  <a:pt x="29" y="10"/>
                </a:lnTo>
                <a:lnTo>
                  <a:pt x="56" y="2"/>
                </a:lnTo>
                <a:lnTo>
                  <a:pt x="72" y="0"/>
                </a:lnTo>
                <a:lnTo>
                  <a:pt x="88" y="2"/>
                </a:lnTo>
                <a:lnTo>
                  <a:pt x="115" y="10"/>
                </a:lnTo>
                <a:lnTo>
                  <a:pt x="125" y="19"/>
                </a:lnTo>
                <a:lnTo>
                  <a:pt x="134" y="29"/>
                </a:lnTo>
                <a:lnTo>
                  <a:pt x="143" y="55"/>
                </a:lnTo>
                <a:lnTo>
                  <a:pt x="144" y="71"/>
                </a:lnTo>
                <a:close/>
                <a:moveTo>
                  <a:pt x="92" y="102"/>
                </a:moveTo>
                <a:lnTo>
                  <a:pt x="97" y="97"/>
                </a:lnTo>
                <a:lnTo>
                  <a:pt x="98" y="89"/>
                </a:lnTo>
                <a:lnTo>
                  <a:pt x="99" y="82"/>
                </a:lnTo>
                <a:lnTo>
                  <a:pt x="101" y="71"/>
                </a:lnTo>
                <a:lnTo>
                  <a:pt x="99" y="59"/>
                </a:lnTo>
                <a:lnTo>
                  <a:pt x="98" y="51"/>
                </a:lnTo>
                <a:lnTo>
                  <a:pt x="97" y="43"/>
                </a:lnTo>
                <a:lnTo>
                  <a:pt x="92" y="39"/>
                </a:lnTo>
                <a:lnTo>
                  <a:pt x="88" y="33"/>
                </a:lnTo>
                <a:lnTo>
                  <a:pt x="84" y="32"/>
                </a:lnTo>
                <a:lnTo>
                  <a:pt x="78" y="30"/>
                </a:lnTo>
                <a:lnTo>
                  <a:pt x="72" y="29"/>
                </a:lnTo>
                <a:lnTo>
                  <a:pt x="66" y="30"/>
                </a:lnTo>
                <a:lnTo>
                  <a:pt x="61" y="32"/>
                </a:lnTo>
                <a:lnTo>
                  <a:pt x="56" y="33"/>
                </a:lnTo>
                <a:lnTo>
                  <a:pt x="52" y="38"/>
                </a:lnTo>
                <a:lnTo>
                  <a:pt x="49" y="43"/>
                </a:lnTo>
                <a:lnTo>
                  <a:pt x="46" y="51"/>
                </a:lnTo>
                <a:lnTo>
                  <a:pt x="45" y="59"/>
                </a:lnTo>
                <a:lnTo>
                  <a:pt x="43" y="71"/>
                </a:lnTo>
                <a:lnTo>
                  <a:pt x="45" y="81"/>
                </a:lnTo>
                <a:lnTo>
                  <a:pt x="46" y="89"/>
                </a:lnTo>
                <a:lnTo>
                  <a:pt x="48" y="97"/>
                </a:lnTo>
                <a:lnTo>
                  <a:pt x="52" y="102"/>
                </a:lnTo>
                <a:lnTo>
                  <a:pt x="55" y="105"/>
                </a:lnTo>
                <a:lnTo>
                  <a:pt x="61" y="108"/>
                </a:lnTo>
                <a:lnTo>
                  <a:pt x="66" y="110"/>
                </a:lnTo>
                <a:lnTo>
                  <a:pt x="72" y="111"/>
                </a:lnTo>
                <a:lnTo>
                  <a:pt x="78" y="110"/>
                </a:lnTo>
                <a:lnTo>
                  <a:pt x="84" y="108"/>
                </a:lnTo>
                <a:lnTo>
                  <a:pt x="88" y="107"/>
                </a:lnTo>
                <a:lnTo>
                  <a:pt x="92" y="1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4" name="Freeform 3107"/>
          <p:cNvSpPr>
            <a:spLocks/>
          </p:cNvSpPr>
          <p:nvPr/>
        </p:nvSpPr>
        <p:spPr bwMode="auto">
          <a:xfrm>
            <a:off x="8170863" y="6711951"/>
            <a:ext cx="79375" cy="95250"/>
          </a:xfrm>
          <a:custGeom>
            <a:avLst/>
            <a:gdLst>
              <a:gd name="T0" fmla="*/ 69 w 150"/>
              <a:gd name="T1" fmla="*/ 180 h 182"/>
              <a:gd name="T2" fmla="*/ 38 w 150"/>
              <a:gd name="T3" fmla="*/ 169 h 182"/>
              <a:gd name="T4" fmla="*/ 13 w 150"/>
              <a:gd name="T5" fmla="*/ 146 h 182"/>
              <a:gd name="T6" fmla="*/ 0 w 150"/>
              <a:gd name="T7" fmla="*/ 113 h 182"/>
              <a:gd name="T8" fmla="*/ 0 w 150"/>
              <a:gd name="T9" fmla="*/ 71 h 182"/>
              <a:gd name="T10" fmla="*/ 13 w 150"/>
              <a:gd name="T11" fmla="*/ 36 h 182"/>
              <a:gd name="T12" fmla="*/ 36 w 150"/>
              <a:gd name="T13" fmla="*/ 13 h 182"/>
              <a:gd name="T14" fmla="*/ 69 w 150"/>
              <a:gd name="T15" fmla="*/ 0 h 182"/>
              <a:gd name="T16" fmla="*/ 100 w 150"/>
              <a:gd name="T17" fmla="*/ 0 h 182"/>
              <a:gd name="T18" fmla="*/ 117 w 150"/>
              <a:gd name="T19" fmla="*/ 2 h 182"/>
              <a:gd name="T20" fmla="*/ 133 w 150"/>
              <a:gd name="T21" fmla="*/ 6 h 182"/>
              <a:gd name="T22" fmla="*/ 146 w 150"/>
              <a:gd name="T23" fmla="*/ 12 h 182"/>
              <a:gd name="T24" fmla="*/ 150 w 150"/>
              <a:gd name="T25" fmla="*/ 57 h 182"/>
              <a:gd name="T26" fmla="*/ 141 w 150"/>
              <a:gd name="T27" fmla="*/ 54 h 182"/>
              <a:gd name="T28" fmla="*/ 133 w 150"/>
              <a:gd name="T29" fmla="*/ 47 h 182"/>
              <a:gd name="T30" fmla="*/ 120 w 150"/>
              <a:gd name="T31" fmla="*/ 39 h 182"/>
              <a:gd name="T32" fmla="*/ 104 w 150"/>
              <a:gd name="T33" fmla="*/ 34 h 182"/>
              <a:gd name="T34" fmla="*/ 87 w 150"/>
              <a:gd name="T35" fmla="*/ 34 h 182"/>
              <a:gd name="T36" fmla="*/ 69 w 150"/>
              <a:gd name="T37" fmla="*/ 41 h 182"/>
              <a:gd name="T38" fmla="*/ 55 w 150"/>
              <a:gd name="T39" fmla="*/ 54 h 182"/>
              <a:gd name="T40" fmla="*/ 48 w 150"/>
              <a:gd name="T41" fmla="*/ 75 h 182"/>
              <a:gd name="T42" fmla="*/ 48 w 150"/>
              <a:gd name="T43" fmla="*/ 107 h 182"/>
              <a:gd name="T44" fmla="*/ 56 w 150"/>
              <a:gd name="T45" fmla="*/ 129 h 182"/>
              <a:gd name="T46" fmla="*/ 71 w 150"/>
              <a:gd name="T47" fmla="*/ 142 h 182"/>
              <a:gd name="T48" fmla="*/ 88 w 150"/>
              <a:gd name="T49" fmla="*/ 147 h 182"/>
              <a:gd name="T50" fmla="*/ 104 w 150"/>
              <a:gd name="T51" fmla="*/ 147 h 182"/>
              <a:gd name="T52" fmla="*/ 120 w 150"/>
              <a:gd name="T53" fmla="*/ 143 h 182"/>
              <a:gd name="T54" fmla="*/ 133 w 150"/>
              <a:gd name="T55" fmla="*/ 134 h 182"/>
              <a:gd name="T56" fmla="*/ 143 w 150"/>
              <a:gd name="T57" fmla="*/ 127 h 182"/>
              <a:gd name="T58" fmla="*/ 150 w 150"/>
              <a:gd name="T59" fmla="*/ 124 h 182"/>
              <a:gd name="T60" fmla="*/ 144 w 150"/>
              <a:gd name="T61" fmla="*/ 169 h 182"/>
              <a:gd name="T62" fmla="*/ 133 w 150"/>
              <a:gd name="T63" fmla="*/ 175 h 182"/>
              <a:gd name="T64" fmla="*/ 117 w 150"/>
              <a:gd name="T65" fmla="*/ 179 h 182"/>
              <a:gd name="T66" fmla="*/ 101 w 150"/>
              <a:gd name="T67" fmla="*/ 18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0" h="182">
                <a:moveTo>
                  <a:pt x="89" y="182"/>
                </a:moveTo>
                <a:lnTo>
                  <a:pt x="69" y="180"/>
                </a:lnTo>
                <a:lnTo>
                  <a:pt x="53" y="176"/>
                </a:lnTo>
                <a:lnTo>
                  <a:pt x="38" y="169"/>
                </a:lnTo>
                <a:lnTo>
                  <a:pt x="25" y="159"/>
                </a:lnTo>
                <a:lnTo>
                  <a:pt x="13" y="146"/>
                </a:lnTo>
                <a:lnTo>
                  <a:pt x="6" y="130"/>
                </a:lnTo>
                <a:lnTo>
                  <a:pt x="0" y="113"/>
                </a:lnTo>
                <a:lnTo>
                  <a:pt x="0" y="91"/>
                </a:lnTo>
                <a:lnTo>
                  <a:pt x="0" y="71"/>
                </a:lnTo>
                <a:lnTo>
                  <a:pt x="6" y="54"/>
                </a:lnTo>
                <a:lnTo>
                  <a:pt x="13" y="36"/>
                </a:lnTo>
                <a:lnTo>
                  <a:pt x="25" y="25"/>
                </a:lnTo>
                <a:lnTo>
                  <a:pt x="36" y="13"/>
                </a:lnTo>
                <a:lnTo>
                  <a:pt x="52" y="6"/>
                </a:lnTo>
                <a:lnTo>
                  <a:pt x="69" y="0"/>
                </a:lnTo>
                <a:lnTo>
                  <a:pt x="89" y="0"/>
                </a:lnTo>
                <a:lnTo>
                  <a:pt x="100" y="0"/>
                </a:lnTo>
                <a:lnTo>
                  <a:pt x="108" y="2"/>
                </a:lnTo>
                <a:lnTo>
                  <a:pt x="117" y="2"/>
                </a:lnTo>
                <a:lnTo>
                  <a:pt x="125" y="5"/>
                </a:lnTo>
                <a:lnTo>
                  <a:pt x="133" y="6"/>
                </a:lnTo>
                <a:lnTo>
                  <a:pt x="140" y="9"/>
                </a:lnTo>
                <a:lnTo>
                  <a:pt x="146" y="12"/>
                </a:lnTo>
                <a:lnTo>
                  <a:pt x="150" y="15"/>
                </a:lnTo>
                <a:lnTo>
                  <a:pt x="150" y="57"/>
                </a:lnTo>
                <a:lnTo>
                  <a:pt x="146" y="57"/>
                </a:lnTo>
                <a:lnTo>
                  <a:pt x="141" y="54"/>
                </a:lnTo>
                <a:lnTo>
                  <a:pt x="137" y="51"/>
                </a:lnTo>
                <a:lnTo>
                  <a:pt x="133" y="47"/>
                </a:lnTo>
                <a:lnTo>
                  <a:pt x="125" y="42"/>
                </a:lnTo>
                <a:lnTo>
                  <a:pt x="120" y="39"/>
                </a:lnTo>
                <a:lnTo>
                  <a:pt x="112" y="36"/>
                </a:lnTo>
                <a:lnTo>
                  <a:pt x="104" y="34"/>
                </a:lnTo>
                <a:lnTo>
                  <a:pt x="95" y="34"/>
                </a:lnTo>
                <a:lnTo>
                  <a:pt x="87" y="34"/>
                </a:lnTo>
                <a:lnTo>
                  <a:pt x="78" y="36"/>
                </a:lnTo>
                <a:lnTo>
                  <a:pt x="69" y="41"/>
                </a:lnTo>
                <a:lnTo>
                  <a:pt x="62" y="47"/>
                </a:lnTo>
                <a:lnTo>
                  <a:pt x="55" y="54"/>
                </a:lnTo>
                <a:lnTo>
                  <a:pt x="51" y="64"/>
                </a:lnTo>
                <a:lnTo>
                  <a:pt x="48" y="75"/>
                </a:lnTo>
                <a:lnTo>
                  <a:pt x="46" y="91"/>
                </a:lnTo>
                <a:lnTo>
                  <a:pt x="48" y="107"/>
                </a:lnTo>
                <a:lnTo>
                  <a:pt x="51" y="119"/>
                </a:lnTo>
                <a:lnTo>
                  <a:pt x="56" y="129"/>
                </a:lnTo>
                <a:lnTo>
                  <a:pt x="64" y="136"/>
                </a:lnTo>
                <a:lnTo>
                  <a:pt x="71" y="142"/>
                </a:lnTo>
                <a:lnTo>
                  <a:pt x="79" y="144"/>
                </a:lnTo>
                <a:lnTo>
                  <a:pt x="88" y="147"/>
                </a:lnTo>
                <a:lnTo>
                  <a:pt x="97" y="147"/>
                </a:lnTo>
                <a:lnTo>
                  <a:pt x="104" y="147"/>
                </a:lnTo>
                <a:lnTo>
                  <a:pt x="112" y="146"/>
                </a:lnTo>
                <a:lnTo>
                  <a:pt x="120" y="143"/>
                </a:lnTo>
                <a:lnTo>
                  <a:pt x="127" y="139"/>
                </a:lnTo>
                <a:lnTo>
                  <a:pt x="133" y="134"/>
                </a:lnTo>
                <a:lnTo>
                  <a:pt x="138" y="131"/>
                </a:lnTo>
                <a:lnTo>
                  <a:pt x="143" y="127"/>
                </a:lnTo>
                <a:lnTo>
                  <a:pt x="146" y="124"/>
                </a:lnTo>
                <a:lnTo>
                  <a:pt x="150" y="124"/>
                </a:lnTo>
                <a:lnTo>
                  <a:pt x="150" y="166"/>
                </a:lnTo>
                <a:lnTo>
                  <a:pt x="144" y="169"/>
                </a:lnTo>
                <a:lnTo>
                  <a:pt x="138" y="172"/>
                </a:lnTo>
                <a:lnTo>
                  <a:pt x="133" y="175"/>
                </a:lnTo>
                <a:lnTo>
                  <a:pt x="125" y="176"/>
                </a:lnTo>
                <a:lnTo>
                  <a:pt x="117" y="179"/>
                </a:lnTo>
                <a:lnTo>
                  <a:pt x="110" y="180"/>
                </a:lnTo>
                <a:lnTo>
                  <a:pt x="101" y="180"/>
                </a:lnTo>
                <a:lnTo>
                  <a:pt x="89" y="1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5" name="Freeform 3108"/>
          <p:cNvSpPr>
            <a:spLocks noEditPoints="1"/>
          </p:cNvSpPr>
          <p:nvPr/>
        </p:nvSpPr>
        <p:spPr bwMode="auto">
          <a:xfrm>
            <a:off x="8262938" y="6734176"/>
            <a:ext cx="68263" cy="73025"/>
          </a:xfrm>
          <a:custGeom>
            <a:avLst/>
            <a:gdLst>
              <a:gd name="T0" fmla="*/ 89 w 131"/>
              <a:gd name="T1" fmla="*/ 74 h 140"/>
              <a:gd name="T2" fmla="*/ 70 w 131"/>
              <a:gd name="T3" fmla="*/ 77 h 140"/>
              <a:gd name="T4" fmla="*/ 56 w 131"/>
              <a:gd name="T5" fmla="*/ 79 h 140"/>
              <a:gd name="T6" fmla="*/ 46 w 131"/>
              <a:gd name="T7" fmla="*/ 85 h 140"/>
              <a:gd name="T8" fmla="*/ 43 w 131"/>
              <a:gd name="T9" fmla="*/ 95 h 140"/>
              <a:gd name="T10" fmla="*/ 43 w 131"/>
              <a:gd name="T11" fmla="*/ 101 h 140"/>
              <a:gd name="T12" fmla="*/ 47 w 131"/>
              <a:gd name="T13" fmla="*/ 107 h 140"/>
              <a:gd name="T14" fmla="*/ 53 w 131"/>
              <a:gd name="T15" fmla="*/ 110 h 140"/>
              <a:gd name="T16" fmla="*/ 64 w 131"/>
              <a:gd name="T17" fmla="*/ 111 h 140"/>
              <a:gd name="T18" fmla="*/ 77 w 131"/>
              <a:gd name="T19" fmla="*/ 108 h 140"/>
              <a:gd name="T20" fmla="*/ 89 w 131"/>
              <a:gd name="T21" fmla="*/ 101 h 140"/>
              <a:gd name="T22" fmla="*/ 86 w 131"/>
              <a:gd name="T23" fmla="*/ 124 h 140"/>
              <a:gd name="T24" fmla="*/ 76 w 131"/>
              <a:gd name="T25" fmla="*/ 131 h 140"/>
              <a:gd name="T26" fmla="*/ 64 w 131"/>
              <a:gd name="T27" fmla="*/ 137 h 140"/>
              <a:gd name="T28" fmla="*/ 51 w 131"/>
              <a:gd name="T29" fmla="*/ 138 h 140"/>
              <a:gd name="T30" fmla="*/ 25 w 131"/>
              <a:gd name="T31" fmla="*/ 137 h 140"/>
              <a:gd name="T32" fmla="*/ 2 w 131"/>
              <a:gd name="T33" fmla="*/ 115 h 140"/>
              <a:gd name="T34" fmla="*/ 1 w 131"/>
              <a:gd name="T35" fmla="*/ 85 h 140"/>
              <a:gd name="T36" fmla="*/ 14 w 131"/>
              <a:gd name="T37" fmla="*/ 66 h 140"/>
              <a:gd name="T38" fmla="*/ 37 w 131"/>
              <a:gd name="T39" fmla="*/ 55 h 140"/>
              <a:gd name="T40" fmla="*/ 72 w 131"/>
              <a:gd name="T41" fmla="*/ 51 h 140"/>
              <a:gd name="T42" fmla="*/ 89 w 131"/>
              <a:gd name="T43" fmla="*/ 49 h 140"/>
              <a:gd name="T44" fmla="*/ 80 w 131"/>
              <a:gd name="T45" fmla="*/ 33 h 140"/>
              <a:gd name="T46" fmla="*/ 54 w 131"/>
              <a:gd name="T47" fmla="*/ 29 h 140"/>
              <a:gd name="T48" fmla="*/ 33 w 131"/>
              <a:gd name="T49" fmla="*/ 33 h 140"/>
              <a:gd name="T50" fmla="*/ 15 w 131"/>
              <a:gd name="T51" fmla="*/ 39 h 140"/>
              <a:gd name="T52" fmla="*/ 11 w 131"/>
              <a:gd name="T53" fmla="*/ 7 h 140"/>
              <a:gd name="T54" fmla="*/ 33 w 131"/>
              <a:gd name="T55" fmla="*/ 3 h 140"/>
              <a:gd name="T56" fmla="*/ 63 w 131"/>
              <a:gd name="T57" fmla="*/ 0 h 140"/>
              <a:gd name="T58" fmla="*/ 106 w 131"/>
              <a:gd name="T59" fmla="*/ 6 h 140"/>
              <a:gd name="T60" fmla="*/ 122 w 131"/>
              <a:gd name="T61" fmla="*/ 18 h 140"/>
              <a:gd name="T62" fmla="*/ 131 w 131"/>
              <a:gd name="T63" fmla="*/ 46 h 140"/>
              <a:gd name="T64" fmla="*/ 89 w 131"/>
              <a:gd name="T65" fmla="*/ 13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1" h="140">
                <a:moveTo>
                  <a:pt x="89" y="101"/>
                </a:moveTo>
                <a:lnTo>
                  <a:pt x="89" y="74"/>
                </a:lnTo>
                <a:lnTo>
                  <a:pt x="80" y="75"/>
                </a:lnTo>
                <a:lnTo>
                  <a:pt x="70" y="77"/>
                </a:lnTo>
                <a:lnTo>
                  <a:pt x="61" y="78"/>
                </a:lnTo>
                <a:lnTo>
                  <a:pt x="56" y="79"/>
                </a:lnTo>
                <a:lnTo>
                  <a:pt x="50" y="81"/>
                </a:lnTo>
                <a:lnTo>
                  <a:pt x="46" y="85"/>
                </a:lnTo>
                <a:lnTo>
                  <a:pt x="43" y="89"/>
                </a:lnTo>
                <a:lnTo>
                  <a:pt x="43" y="95"/>
                </a:lnTo>
                <a:lnTo>
                  <a:pt x="43" y="98"/>
                </a:lnTo>
                <a:lnTo>
                  <a:pt x="43" y="101"/>
                </a:lnTo>
                <a:lnTo>
                  <a:pt x="44" y="104"/>
                </a:lnTo>
                <a:lnTo>
                  <a:pt x="47" y="107"/>
                </a:lnTo>
                <a:lnTo>
                  <a:pt x="50" y="108"/>
                </a:lnTo>
                <a:lnTo>
                  <a:pt x="53" y="110"/>
                </a:lnTo>
                <a:lnTo>
                  <a:pt x="57" y="111"/>
                </a:lnTo>
                <a:lnTo>
                  <a:pt x="64" y="111"/>
                </a:lnTo>
                <a:lnTo>
                  <a:pt x="72" y="111"/>
                </a:lnTo>
                <a:lnTo>
                  <a:pt x="77" y="108"/>
                </a:lnTo>
                <a:lnTo>
                  <a:pt x="85" y="105"/>
                </a:lnTo>
                <a:lnTo>
                  <a:pt x="89" y="101"/>
                </a:lnTo>
                <a:close/>
                <a:moveTo>
                  <a:pt x="89" y="123"/>
                </a:moveTo>
                <a:lnTo>
                  <a:pt x="86" y="124"/>
                </a:lnTo>
                <a:lnTo>
                  <a:pt x="80" y="128"/>
                </a:lnTo>
                <a:lnTo>
                  <a:pt x="76" y="131"/>
                </a:lnTo>
                <a:lnTo>
                  <a:pt x="72" y="134"/>
                </a:lnTo>
                <a:lnTo>
                  <a:pt x="64" y="137"/>
                </a:lnTo>
                <a:lnTo>
                  <a:pt x="59" y="138"/>
                </a:lnTo>
                <a:lnTo>
                  <a:pt x="51" y="138"/>
                </a:lnTo>
                <a:lnTo>
                  <a:pt x="44" y="140"/>
                </a:lnTo>
                <a:lnTo>
                  <a:pt x="25" y="137"/>
                </a:lnTo>
                <a:lnTo>
                  <a:pt x="13" y="128"/>
                </a:lnTo>
                <a:lnTo>
                  <a:pt x="2" y="115"/>
                </a:lnTo>
                <a:lnTo>
                  <a:pt x="0" y="98"/>
                </a:lnTo>
                <a:lnTo>
                  <a:pt x="1" y="85"/>
                </a:lnTo>
                <a:lnTo>
                  <a:pt x="7" y="75"/>
                </a:lnTo>
                <a:lnTo>
                  <a:pt x="14" y="66"/>
                </a:lnTo>
                <a:lnTo>
                  <a:pt x="24" y="61"/>
                </a:lnTo>
                <a:lnTo>
                  <a:pt x="37" y="55"/>
                </a:lnTo>
                <a:lnTo>
                  <a:pt x="53" y="52"/>
                </a:lnTo>
                <a:lnTo>
                  <a:pt x="72" y="51"/>
                </a:lnTo>
                <a:lnTo>
                  <a:pt x="89" y="49"/>
                </a:lnTo>
                <a:lnTo>
                  <a:pt x="89" y="49"/>
                </a:lnTo>
                <a:lnTo>
                  <a:pt x="87" y="39"/>
                </a:lnTo>
                <a:lnTo>
                  <a:pt x="80" y="33"/>
                </a:lnTo>
                <a:lnTo>
                  <a:pt x="70" y="30"/>
                </a:lnTo>
                <a:lnTo>
                  <a:pt x="54" y="29"/>
                </a:lnTo>
                <a:lnTo>
                  <a:pt x="44" y="30"/>
                </a:lnTo>
                <a:lnTo>
                  <a:pt x="33" y="33"/>
                </a:lnTo>
                <a:lnTo>
                  <a:pt x="21" y="36"/>
                </a:lnTo>
                <a:lnTo>
                  <a:pt x="15" y="39"/>
                </a:lnTo>
                <a:lnTo>
                  <a:pt x="11" y="39"/>
                </a:lnTo>
                <a:lnTo>
                  <a:pt x="11" y="7"/>
                </a:lnTo>
                <a:lnTo>
                  <a:pt x="20" y="5"/>
                </a:lnTo>
                <a:lnTo>
                  <a:pt x="33" y="3"/>
                </a:lnTo>
                <a:lnTo>
                  <a:pt x="49" y="2"/>
                </a:lnTo>
                <a:lnTo>
                  <a:pt x="63" y="0"/>
                </a:lnTo>
                <a:lnTo>
                  <a:pt x="80" y="2"/>
                </a:lnTo>
                <a:lnTo>
                  <a:pt x="106" y="6"/>
                </a:lnTo>
                <a:lnTo>
                  <a:pt x="115" y="12"/>
                </a:lnTo>
                <a:lnTo>
                  <a:pt x="122" y="18"/>
                </a:lnTo>
                <a:lnTo>
                  <a:pt x="131" y="35"/>
                </a:lnTo>
                <a:lnTo>
                  <a:pt x="131" y="46"/>
                </a:lnTo>
                <a:lnTo>
                  <a:pt x="131" y="136"/>
                </a:lnTo>
                <a:lnTo>
                  <a:pt x="89" y="136"/>
                </a:lnTo>
                <a:lnTo>
                  <a:pt x="89" y="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6" name="Freeform 3109"/>
          <p:cNvSpPr>
            <a:spLocks noEditPoints="1"/>
          </p:cNvSpPr>
          <p:nvPr/>
        </p:nvSpPr>
        <p:spPr bwMode="auto">
          <a:xfrm>
            <a:off x="8351838" y="6734176"/>
            <a:ext cx="73025" cy="96838"/>
          </a:xfrm>
          <a:custGeom>
            <a:avLst/>
            <a:gdLst>
              <a:gd name="T0" fmla="*/ 139 w 139"/>
              <a:gd name="T1" fmla="*/ 68 h 184"/>
              <a:gd name="T2" fmla="*/ 137 w 139"/>
              <a:gd name="T3" fmla="*/ 84 h 184"/>
              <a:gd name="T4" fmla="*/ 133 w 139"/>
              <a:gd name="T5" fmla="*/ 98 h 184"/>
              <a:gd name="T6" fmla="*/ 127 w 139"/>
              <a:gd name="T7" fmla="*/ 111 h 184"/>
              <a:gd name="T8" fmla="*/ 120 w 139"/>
              <a:gd name="T9" fmla="*/ 120 h 184"/>
              <a:gd name="T10" fmla="*/ 111 w 139"/>
              <a:gd name="T11" fmla="*/ 128 h 184"/>
              <a:gd name="T12" fmla="*/ 101 w 139"/>
              <a:gd name="T13" fmla="*/ 134 h 184"/>
              <a:gd name="T14" fmla="*/ 90 w 139"/>
              <a:gd name="T15" fmla="*/ 137 h 184"/>
              <a:gd name="T16" fmla="*/ 78 w 139"/>
              <a:gd name="T17" fmla="*/ 138 h 184"/>
              <a:gd name="T18" fmla="*/ 68 w 139"/>
              <a:gd name="T19" fmla="*/ 138 h 184"/>
              <a:gd name="T20" fmla="*/ 60 w 139"/>
              <a:gd name="T21" fmla="*/ 136 h 184"/>
              <a:gd name="T22" fmla="*/ 51 w 139"/>
              <a:gd name="T23" fmla="*/ 133 h 184"/>
              <a:gd name="T24" fmla="*/ 44 w 139"/>
              <a:gd name="T25" fmla="*/ 130 h 184"/>
              <a:gd name="T26" fmla="*/ 44 w 139"/>
              <a:gd name="T27" fmla="*/ 184 h 184"/>
              <a:gd name="T28" fmla="*/ 0 w 139"/>
              <a:gd name="T29" fmla="*/ 184 h 184"/>
              <a:gd name="T30" fmla="*/ 0 w 139"/>
              <a:gd name="T31" fmla="*/ 5 h 184"/>
              <a:gd name="T32" fmla="*/ 44 w 139"/>
              <a:gd name="T33" fmla="*/ 5 h 184"/>
              <a:gd name="T34" fmla="*/ 44 w 139"/>
              <a:gd name="T35" fmla="*/ 18 h 184"/>
              <a:gd name="T36" fmla="*/ 52 w 139"/>
              <a:gd name="T37" fmla="*/ 10 h 184"/>
              <a:gd name="T38" fmla="*/ 62 w 139"/>
              <a:gd name="T39" fmla="*/ 6 h 184"/>
              <a:gd name="T40" fmla="*/ 74 w 139"/>
              <a:gd name="T41" fmla="*/ 2 h 184"/>
              <a:gd name="T42" fmla="*/ 87 w 139"/>
              <a:gd name="T43" fmla="*/ 0 h 184"/>
              <a:gd name="T44" fmla="*/ 98 w 139"/>
              <a:gd name="T45" fmla="*/ 2 h 184"/>
              <a:gd name="T46" fmla="*/ 117 w 139"/>
              <a:gd name="T47" fmla="*/ 10 h 184"/>
              <a:gd name="T48" fmla="*/ 124 w 139"/>
              <a:gd name="T49" fmla="*/ 19 h 184"/>
              <a:gd name="T50" fmla="*/ 130 w 139"/>
              <a:gd name="T51" fmla="*/ 28 h 184"/>
              <a:gd name="T52" fmla="*/ 137 w 139"/>
              <a:gd name="T53" fmla="*/ 54 h 184"/>
              <a:gd name="T54" fmla="*/ 139 w 139"/>
              <a:gd name="T55" fmla="*/ 68 h 184"/>
              <a:gd name="T56" fmla="*/ 94 w 139"/>
              <a:gd name="T57" fmla="*/ 69 h 184"/>
              <a:gd name="T58" fmla="*/ 94 w 139"/>
              <a:gd name="T59" fmla="*/ 52 h 184"/>
              <a:gd name="T60" fmla="*/ 88 w 139"/>
              <a:gd name="T61" fmla="*/ 41 h 184"/>
              <a:gd name="T62" fmla="*/ 80 w 139"/>
              <a:gd name="T63" fmla="*/ 33 h 184"/>
              <a:gd name="T64" fmla="*/ 67 w 139"/>
              <a:gd name="T65" fmla="*/ 32 h 184"/>
              <a:gd name="T66" fmla="*/ 61 w 139"/>
              <a:gd name="T67" fmla="*/ 33 h 184"/>
              <a:gd name="T68" fmla="*/ 55 w 139"/>
              <a:gd name="T69" fmla="*/ 35 h 184"/>
              <a:gd name="T70" fmla="*/ 49 w 139"/>
              <a:gd name="T71" fmla="*/ 36 h 184"/>
              <a:gd name="T72" fmla="*/ 44 w 139"/>
              <a:gd name="T73" fmla="*/ 39 h 184"/>
              <a:gd name="T74" fmla="*/ 44 w 139"/>
              <a:gd name="T75" fmla="*/ 105 h 184"/>
              <a:gd name="T76" fmla="*/ 48 w 139"/>
              <a:gd name="T77" fmla="*/ 107 h 184"/>
              <a:gd name="T78" fmla="*/ 52 w 139"/>
              <a:gd name="T79" fmla="*/ 108 h 184"/>
              <a:gd name="T80" fmla="*/ 57 w 139"/>
              <a:gd name="T81" fmla="*/ 108 h 184"/>
              <a:gd name="T82" fmla="*/ 61 w 139"/>
              <a:gd name="T83" fmla="*/ 108 h 184"/>
              <a:gd name="T84" fmla="*/ 77 w 139"/>
              <a:gd name="T85" fmla="*/ 107 h 184"/>
              <a:gd name="T86" fmla="*/ 87 w 139"/>
              <a:gd name="T87" fmla="*/ 98 h 184"/>
              <a:gd name="T88" fmla="*/ 94 w 139"/>
              <a:gd name="T89" fmla="*/ 87 h 184"/>
              <a:gd name="T90" fmla="*/ 94 w 139"/>
              <a:gd name="T91" fmla="*/ 69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9" h="184">
                <a:moveTo>
                  <a:pt x="139" y="68"/>
                </a:moveTo>
                <a:lnTo>
                  <a:pt x="137" y="84"/>
                </a:lnTo>
                <a:lnTo>
                  <a:pt x="133" y="98"/>
                </a:lnTo>
                <a:lnTo>
                  <a:pt x="127" y="111"/>
                </a:lnTo>
                <a:lnTo>
                  <a:pt x="120" y="120"/>
                </a:lnTo>
                <a:lnTo>
                  <a:pt x="111" y="128"/>
                </a:lnTo>
                <a:lnTo>
                  <a:pt x="101" y="134"/>
                </a:lnTo>
                <a:lnTo>
                  <a:pt x="90" y="137"/>
                </a:lnTo>
                <a:lnTo>
                  <a:pt x="78" y="138"/>
                </a:lnTo>
                <a:lnTo>
                  <a:pt x="68" y="138"/>
                </a:lnTo>
                <a:lnTo>
                  <a:pt x="60" y="136"/>
                </a:lnTo>
                <a:lnTo>
                  <a:pt x="51" y="133"/>
                </a:lnTo>
                <a:lnTo>
                  <a:pt x="44" y="130"/>
                </a:lnTo>
                <a:lnTo>
                  <a:pt x="44" y="184"/>
                </a:lnTo>
                <a:lnTo>
                  <a:pt x="0" y="184"/>
                </a:lnTo>
                <a:lnTo>
                  <a:pt x="0" y="5"/>
                </a:lnTo>
                <a:lnTo>
                  <a:pt x="44" y="5"/>
                </a:lnTo>
                <a:lnTo>
                  <a:pt x="44" y="18"/>
                </a:lnTo>
                <a:lnTo>
                  <a:pt x="52" y="10"/>
                </a:lnTo>
                <a:lnTo>
                  <a:pt x="62" y="6"/>
                </a:lnTo>
                <a:lnTo>
                  <a:pt x="74" y="2"/>
                </a:lnTo>
                <a:lnTo>
                  <a:pt x="87" y="0"/>
                </a:lnTo>
                <a:lnTo>
                  <a:pt x="98" y="2"/>
                </a:lnTo>
                <a:lnTo>
                  <a:pt x="117" y="10"/>
                </a:lnTo>
                <a:lnTo>
                  <a:pt x="124" y="19"/>
                </a:lnTo>
                <a:lnTo>
                  <a:pt x="130" y="28"/>
                </a:lnTo>
                <a:lnTo>
                  <a:pt x="137" y="54"/>
                </a:lnTo>
                <a:lnTo>
                  <a:pt x="139" y="68"/>
                </a:lnTo>
                <a:close/>
                <a:moveTo>
                  <a:pt x="94" y="69"/>
                </a:moveTo>
                <a:lnTo>
                  <a:pt x="94" y="52"/>
                </a:lnTo>
                <a:lnTo>
                  <a:pt x="88" y="41"/>
                </a:lnTo>
                <a:lnTo>
                  <a:pt x="80" y="33"/>
                </a:lnTo>
                <a:lnTo>
                  <a:pt x="67" y="32"/>
                </a:lnTo>
                <a:lnTo>
                  <a:pt x="61" y="33"/>
                </a:lnTo>
                <a:lnTo>
                  <a:pt x="55" y="35"/>
                </a:lnTo>
                <a:lnTo>
                  <a:pt x="49" y="36"/>
                </a:lnTo>
                <a:lnTo>
                  <a:pt x="44" y="39"/>
                </a:lnTo>
                <a:lnTo>
                  <a:pt x="44" y="105"/>
                </a:lnTo>
                <a:lnTo>
                  <a:pt x="48" y="107"/>
                </a:lnTo>
                <a:lnTo>
                  <a:pt x="52" y="108"/>
                </a:lnTo>
                <a:lnTo>
                  <a:pt x="57" y="108"/>
                </a:lnTo>
                <a:lnTo>
                  <a:pt x="61" y="108"/>
                </a:lnTo>
                <a:lnTo>
                  <a:pt x="77" y="107"/>
                </a:lnTo>
                <a:lnTo>
                  <a:pt x="87" y="98"/>
                </a:lnTo>
                <a:lnTo>
                  <a:pt x="94" y="87"/>
                </a:lnTo>
                <a:lnTo>
                  <a:pt x="94" y="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7" name="Freeform 3110"/>
          <p:cNvSpPr>
            <a:spLocks noEditPoints="1"/>
          </p:cNvSpPr>
          <p:nvPr/>
        </p:nvSpPr>
        <p:spPr bwMode="auto">
          <a:xfrm>
            <a:off x="8435975" y="6734176"/>
            <a:ext cx="69850" cy="73025"/>
          </a:xfrm>
          <a:custGeom>
            <a:avLst/>
            <a:gdLst>
              <a:gd name="T0" fmla="*/ 89 w 131"/>
              <a:gd name="T1" fmla="*/ 74 h 140"/>
              <a:gd name="T2" fmla="*/ 70 w 131"/>
              <a:gd name="T3" fmla="*/ 77 h 140"/>
              <a:gd name="T4" fmla="*/ 56 w 131"/>
              <a:gd name="T5" fmla="*/ 79 h 140"/>
              <a:gd name="T6" fmla="*/ 46 w 131"/>
              <a:gd name="T7" fmla="*/ 85 h 140"/>
              <a:gd name="T8" fmla="*/ 43 w 131"/>
              <a:gd name="T9" fmla="*/ 95 h 140"/>
              <a:gd name="T10" fmla="*/ 43 w 131"/>
              <a:gd name="T11" fmla="*/ 101 h 140"/>
              <a:gd name="T12" fmla="*/ 47 w 131"/>
              <a:gd name="T13" fmla="*/ 107 h 140"/>
              <a:gd name="T14" fmla="*/ 53 w 131"/>
              <a:gd name="T15" fmla="*/ 110 h 140"/>
              <a:gd name="T16" fmla="*/ 65 w 131"/>
              <a:gd name="T17" fmla="*/ 111 h 140"/>
              <a:gd name="T18" fmla="*/ 78 w 131"/>
              <a:gd name="T19" fmla="*/ 108 h 140"/>
              <a:gd name="T20" fmla="*/ 89 w 131"/>
              <a:gd name="T21" fmla="*/ 101 h 140"/>
              <a:gd name="T22" fmla="*/ 86 w 131"/>
              <a:gd name="T23" fmla="*/ 124 h 140"/>
              <a:gd name="T24" fmla="*/ 76 w 131"/>
              <a:gd name="T25" fmla="*/ 131 h 140"/>
              <a:gd name="T26" fmla="*/ 65 w 131"/>
              <a:gd name="T27" fmla="*/ 137 h 140"/>
              <a:gd name="T28" fmla="*/ 52 w 131"/>
              <a:gd name="T29" fmla="*/ 138 h 140"/>
              <a:gd name="T30" fmla="*/ 26 w 131"/>
              <a:gd name="T31" fmla="*/ 137 h 140"/>
              <a:gd name="T32" fmla="*/ 1 w 131"/>
              <a:gd name="T33" fmla="*/ 115 h 140"/>
              <a:gd name="T34" fmla="*/ 1 w 131"/>
              <a:gd name="T35" fmla="*/ 85 h 140"/>
              <a:gd name="T36" fmla="*/ 14 w 131"/>
              <a:gd name="T37" fmla="*/ 66 h 140"/>
              <a:gd name="T38" fmla="*/ 37 w 131"/>
              <a:gd name="T39" fmla="*/ 55 h 140"/>
              <a:gd name="T40" fmla="*/ 72 w 131"/>
              <a:gd name="T41" fmla="*/ 51 h 140"/>
              <a:gd name="T42" fmla="*/ 89 w 131"/>
              <a:gd name="T43" fmla="*/ 49 h 140"/>
              <a:gd name="T44" fmla="*/ 81 w 131"/>
              <a:gd name="T45" fmla="*/ 33 h 140"/>
              <a:gd name="T46" fmla="*/ 55 w 131"/>
              <a:gd name="T47" fmla="*/ 29 h 140"/>
              <a:gd name="T48" fmla="*/ 32 w 131"/>
              <a:gd name="T49" fmla="*/ 33 h 140"/>
              <a:gd name="T50" fmla="*/ 16 w 131"/>
              <a:gd name="T51" fmla="*/ 39 h 140"/>
              <a:gd name="T52" fmla="*/ 11 w 131"/>
              <a:gd name="T53" fmla="*/ 7 h 140"/>
              <a:gd name="T54" fmla="*/ 33 w 131"/>
              <a:gd name="T55" fmla="*/ 3 h 140"/>
              <a:gd name="T56" fmla="*/ 63 w 131"/>
              <a:gd name="T57" fmla="*/ 0 h 140"/>
              <a:gd name="T58" fmla="*/ 106 w 131"/>
              <a:gd name="T59" fmla="*/ 6 h 140"/>
              <a:gd name="T60" fmla="*/ 122 w 131"/>
              <a:gd name="T61" fmla="*/ 18 h 140"/>
              <a:gd name="T62" fmla="*/ 131 w 131"/>
              <a:gd name="T63" fmla="*/ 46 h 140"/>
              <a:gd name="T64" fmla="*/ 89 w 131"/>
              <a:gd name="T65" fmla="*/ 13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1" h="140">
                <a:moveTo>
                  <a:pt x="89" y="101"/>
                </a:moveTo>
                <a:lnTo>
                  <a:pt x="89" y="74"/>
                </a:lnTo>
                <a:lnTo>
                  <a:pt x="81" y="75"/>
                </a:lnTo>
                <a:lnTo>
                  <a:pt x="70" y="77"/>
                </a:lnTo>
                <a:lnTo>
                  <a:pt x="62" y="78"/>
                </a:lnTo>
                <a:lnTo>
                  <a:pt x="56" y="79"/>
                </a:lnTo>
                <a:lnTo>
                  <a:pt x="50" y="81"/>
                </a:lnTo>
                <a:lnTo>
                  <a:pt x="46" y="85"/>
                </a:lnTo>
                <a:lnTo>
                  <a:pt x="43" y="89"/>
                </a:lnTo>
                <a:lnTo>
                  <a:pt x="43" y="95"/>
                </a:lnTo>
                <a:lnTo>
                  <a:pt x="43" y="98"/>
                </a:lnTo>
                <a:lnTo>
                  <a:pt x="43" y="101"/>
                </a:lnTo>
                <a:lnTo>
                  <a:pt x="45" y="104"/>
                </a:lnTo>
                <a:lnTo>
                  <a:pt x="47" y="107"/>
                </a:lnTo>
                <a:lnTo>
                  <a:pt x="50" y="108"/>
                </a:lnTo>
                <a:lnTo>
                  <a:pt x="53" y="110"/>
                </a:lnTo>
                <a:lnTo>
                  <a:pt x="57" y="111"/>
                </a:lnTo>
                <a:lnTo>
                  <a:pt x="65" y="111"/>
                </a:lnTo>
                <a:lnTo>
                  <a:pt x="72" y="111"/>
                </a:lnTo>
                <a:lnTo>
                  <a:pt x="78" y="108"/>
                </a:lnTo>
                <a:lnTo>
                  <a:pt x="85" y="105"/>
                </a:lnTo>
                <a:lnTo>
                  <a:pt x="89" y="101"/>
                </a:lnTo>
                <a:close/>
                <a:moveTo>
                  <a:pt x="89" y="123"/>
                </a:moveTo>
                <a:lnTo>
                  <a:pt x="86" y="124"/>
                </a:lnTo>
                <a:lnTo>
                  <a:pt x="81" y="128"/>
                </a:lnTo>
                <a:lnTo>
                  <a:pt x="76" y="131"/>
                </a:lnTo>
                <a:lnTo>
                  <a:pt x="72" y="134"/>
                </a:lnTo>
                <a:lnTo>
                  <a:pt x="65" y="137"/>
                </a:lnTo>
                <a:lnTo>
                  <a:pt x="59" y="138"/>
                </a:lnTo>
                <a:lnTo>
                  <a:pt x="52" y="138"/>
                </a:lnTo>
                <a:lnTo>
                  <a:pt x="45" y="140"/>
                </a:lnTo>
                <a:lnTo>
                  <a:pt x="26" y="137"/>
                </a:lnTo>
                <a:lnTo>
                  <a:pt x="13" y="128"/>
                </a:lnTo>
                <a:lnTo>
                  <a:pt x="1" y="115"/>
                </a:lnTo>
                <a:lnTo>
                  <a:pt x="0" y="98"/>
                </a:lnTo>
                <a:lnTo>
                  <a:pt x="1" y="85"/>
                </a:lnTo>
                <a:lnTo>
                  <a:pt x="6" y="75"/>
                </a:lnTo>
                <a:lnTo>
                  <a:pt x="14" y="66"/>
                </a:lnTo>
                <a:lnTo>
                  <a:pt x="24" y="61"/>
                </a:lnTo>
                <a:lnTo>
                  <a:pt x="37" y="55"/>
                </a:lnTo>
                <a:lnTo>
                  <a:pt x="53" y="52"/>
                </a:lnTo>
                <a:lnTo>
                  <a:pt x="72" y="51"/>
                </a:lnTo>
                <a:lnTo>
                  <a:pt x="89" y="49"/>
                </a:lnTo>
                <a:lnTo>
                  <a:pt x="89" y="49"/>
                </a:lnTo>
                <a:lnTo>
                  <a:pt x="88" y="39"/>
                </a:lnTo>
                <a:lnTo>
                  <a:pt x="81" y="33"/>
                </a:lnTo>
                <a:lnTo>
                  <a:pt x="70" y="30"/>
                </a:lnTo>
                <a:lnTo>
                  <a:pt x="55" y="29"/>
                </a:lnTo>
                <a:lnTo>
                  <a:pt x="43" y="30"/>
                </a:lnTo>
                <a:lnTo>
                  <a:pt x="32" y="33"/>
                </a:lnTo>
                <a:lnTo>
                  <a:pt x="21" y="36"/>
                </a:lnTo>
                <a:lnTo>
                  <a:pt x="16" y="39"/>
                </a:lnTo>
                <a:lnTo>
                  <a:pt x="11" y="39"/>
                </a:lnTo>
                <a:lnTo>
                  <a:pt x="11" y="7"/>
                </a:lnTo>
                <a:lnTo>
                  <a:pt x="20" y="5"/>
                </a:lnTo>
                <a:lnTo>
                  <a:pt x="33" y="3"/>
                </a:lnTo>
                <a:lnTo>
                  <a:pt x="49" y="2"/>
                </a:lnTo>
                <a:lnTo>
                  <a:pt x="63" y="0"/>
                </a:lnTo>
                <a:lnTo>
                  <a:pt x="81" y="2"/>
                </a:lnTo>
                <a:lnTo>
                  <a:pt x="106" y="6"/>
                </a:lnTo>
                <a:lnTo>
                  <a:pt x="115" y="12"/>
                </a:lnTo>
                <a:lnTo>
                  <a:pt x="122" y="18"/>
                </a:lnTo>
                <a:lnTo>
                  <a:pt x="131" y="35"/>
                </a:lnTo>
                <a:lnTo>
                  <a:pt x="131" y="46"/>
                </a:lnTo>
                <a:lnTo>
                  <a:pt x="131" y="136"/>
                </a:lnTo>
                <a:lnTo>
                  <a:pt x="89" y="136"/>
                </a:lnTo>
                <a:lnTo>
                  <a:pt x="89" y="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8" name="Freeform 3111"/>
          <p:cNvSpPr>
            <a:spLocks/>
          </p:cNvSpPr>
          <p:nvPr/>
        </p:nvSpPr>
        <p:spPr bwMode="auto">
          <a:xfrm>
            <a:off x="8520113" y="6734176"/>
            <a:ext cx="66675" cy="73025"/>
          </a:xfrm>
          <a:custGeom>
            <a:avLst/>
            <a:gdLst>
              <a:gd name="T0" fmla="*/ 79 w 124"/>
              <a:gd name="T1" fmla="*/ 140 h 140"/>
              <a:gd name="T2" fmla="*/ 62 w 124"/>
              <a:gd name="T3" fmla="*/ 138 h 140"/>
              <a:gd name="T4" fmla="*/ 47 w 124"/>
              <a:gd name="T5" fmla="*/ 136 h 140"/>
              <a:gd name="T6" fmla="*/ 33 w 124"/>
              <a:gd name="T7" fmla="*/ 130 h 140"/>
              <a:gd name="T8" fmla="*/ 23 w 124"/>
              <a:gd name="T9" fmla="*/ 123 h 140"/>
              <a:gd name="T10" fmla="*/ 13 w 124"/>
              <a:gd name="T11" fmla="*/ 114 h 140"/>
              <a:gd name="T12" fmla="*/ 6 w 124"/>
              <a:gd name="T13" fmla="*/ 101 h 140"/>
              <a:gd name="T14" fmla="*/ 1 w 124"/>
              <a:gd name="T15" fmla="*/ 87 h 140"/>
              <a:gd name="T16" fmla="*/ 0 w 124"/>
              <a:gd name="T17" fmla="*/ 71 h 140"/>
              <a:gd name="T18" fmla="*/ 1 w 124"/>
              <a:gd name="T19" fmla="*/ 54 h 140"/>
              <a:gd name="T20" fmla="*/ 7 w 124"/>
              <a:gd name="T21" fmla="*/ 39 h 140"/>
              <a:gd name="T22" fmla="*/ 14 w 124"/>
              <a:gd name="T23" fmla="*/ 26 h 140"/>
              <a:gd name="T24" fmla="*/ 24 w 124"/>
              <a:gd name="T25" fmla="*/ 16 h 140"/>
              <a:gd name="T26" fmla="*/ 34 w 124"/>
              <a:gd name="T27" fmla="*/ 9 h 140"/>
              <a:gd name="T28" fmla="*/ 49 w 124"/>
              <a:gd name="T29" fmla="*/ 5 h 140"/>
              <a:gd name="T30" fmla="*/ 63 w 124"/>
              <a:gd name="T31" fmla="*/ 2 h 140"/>
              <a:gd name="T32" fmla="*/ 78 w 124"/>
              <a:gd name="T33" fmla="*/ 0 h 140"/>
              <a:gd name="T34" fmla="*/ 90 w 124"/>
              <a:gd name="T35" fmla="*/ 2 h 140"/>
              <a:gd name="T36" fmla="*/ 102 w 124"/>
              <a:gd name="T37" fmla="*/ 3 h 140"/>
              <a:gd name="T38" fmla="*/ 114 w 124"/>
              <a:gd name="T39" fmla="*/ 7 h 140"/>
              <a:gd name="T40" fmla="*/ 124 w 124"/>
              <a:gd name="T41" fmla="*/ 12 h 140"/>
              <a:gd name="T42" fmla="*/ 124 w 124"/>
              <a:gd name="T43" fmla="*/ 48 h 140"/>
              <a:gd name="T44" fmla="*/ 118 w 124"/>
              <a:gd name="T45" fmla="*/ 48 h 140"/>
              <a:gd name="T46" fmla="*/ 115 w 124"/>
              <a:gd name="T47" fmla="*/ 45 h 140"/>
              <a:gd name="T48" fmla="*/ 112 w 124"/>
              <a:gd name="T49" fmla="*/ 42 h 140"/>
              <a:gd name="T50" fmla="*/ 108 w 124"/>
              <a:gd name="T51" fmla="*/ 39 h 140"/>
              <a:gd name="T52" fmla="*/ 103 w 124"/>
              <a:gd name="T53" fmla="*/ 36 h 140"/>
              <a:gd name="T54" fmla="*/ 98 w 124"/>
              <a:gd name="T55" fmla="*/ 35 h 140"/>
              <a:gd name="T56" fmla="*/ 92 w 124"/>
              <a:gd name="T57" fmla="*/ 32 h 140"/>
              <a:gd name="T58" fmla="*/ 86 w 124"/>
              <a:gd name="T59" fmla="*/ 30 h 140"/>
              <a:gd name="T60" fmla="*/ 79 w 124"/>
              <a:gd name="T61" fmla="*/ 30 h 140"/>
              <a:gd name="T62" fmla="*/ 63 w 124"/>
              <a:gd name="T63" fmla="*/ 32 h 140"/>
              <a:gd name="T64" fmla="*/ 53 w 124"/>
              <a:gd name="T65" fmla="*/ 42 h 140"/>
              <a:gd name="T66" fmla="*/ 46 w 124"/>
              <a:gd name="T67" fmla="*/ 54 h 140"/>
              <a:gd name="T68" fmla="*/ 44 w 124"/>
              <a:gd name="T69" fmla="*/ 71 h 140"/>
              <a:gd name="T70" fmla="*/ 46 w 124"/>
              <a:gd name="T71" fmla="*/ 88 h 140"/>
              <a:gd name="T72" fmla="*/ 53 w 124"/>
              <a:gd name="T73" fmla="*/ 100 h 140"/>
              <a:gd name="T74" fmla="*/ 65 w 124"/>
              <a:gd name="T75" fmla="*/ 108 h 140"/>
              <a:gd name="T76" fmla="*/ 80 w 124"/>
              <a:gd name="T77" fmla="*/ 110 h 140"/>
              <a:gd name="T78" fmla="*/ 88 w 124"/>
              <a:gd name="T79" fmla="*/ 110 h 140"/>
              <a:gd name="T80" fmla="*/ 93 w 124"/>
              <a:gd name="T81" fmla="*/ 108 h 140"/>
              <a:gd name="T82" fmla="*/ 101 w 124"/>
              <a:gd name="T83" fmla="*/ 105 h 140"/>
              <a:gd name="T84" fmla="*/ 105 w 124"/>
              <a:gd name="T85" fmla="*/ 104 h 140"/>
              <a:gd name="T86" fmla="*/ 109 w 124"/>
              <a:gd name="T87" fmla="*/ 101 h 140"/>
              <a:gd name="T88" fmla="*/ 112 w 124"/>
              <a:gd name="T89" fmla="*/ 98 h 140"/>
              <a:gd name="T90" fmla="*/ 115 w 124"/>
              <a:gd name="T91" fmla="*/ 95 h 140"/>
              <a:gd name="T92" fmla="*/ 118 w 124"/>
              <a:gd name="T93" fmla="*/ 94 h 140"/>
              <a:gd name="T94" fmla="*/ 124 w 124"/>
              <a:gd name="T95" fmla="*/ 94 h 140"/>
              <a:gd name="T96" fmla="*/ 124 w 124"/>
              <a:gd name="T97" fmla="*/ 130 h 140"/>
              <a:gd name="T98" fmla="*/ 114 w 124"/>
              <a:gd name="T99" fmla="*/ 134 h 140"/>
              <a:gd name="T100" fmla="*/ 102 w 124"/>
              <a:gd name="T101" fmla="*/ 137 h 140"/>
              <a:gd name="T102" fmla="*/ 92 w 124"/>
              <a:gd name="T103" fmla="*/ 138 h 140"/>
              <a:gd name="T104" fmla="*/ 79 w 124"/>
              <a:gd name="T105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4" h="140">
                <a:moveTo>
                  <a:pt x="79" y="140"/>
                </a:moveTo>
                <a:lnTo>
                  <a:pt x="62" y="138"/>
                </a:lnTo>
                <a:lnTo>
                  <a:pt x="47" y="136"/>
                </a:lnTo>
                <a:lnTo>
                  <a:pt x="33" y="130"/>
                </a:lnTo>
                <a:lnTo>
                  <a:pt x="23" y="123"/>
                </a:lnTo>
                <a:lnTo>
                  <a:pt x="13" y="114"/>
                </a:lnTo>
                <a:lnTo>
                  <a:pt x="6" y="101"/>
                </a:lnTo>
                <a:lnTo>
                  <a:pt x="1" y="87"/>
                </a:lnTo>
                <a:lnTo>
                  <a:pt x="0" y="71"/>
                </a:lnTo>
                <a:lnTo>
                  <a:pt x="1" y="54"/>
                </a:lnTo>
                <a:lnTo>
                  <a:pt x="7" y="39"/>
                </a:lnTo>
                <a:lnTo>
                  <a:pt x="14" y="26"/>
                </a:lnTo>
                <a:lnTo>
                  <a:pt x="24" y="16"/>
                </a:lnTo>
                <a:lnTo>
                  <a:pt x="34" y="9"/>
                </a:lnTo>
                <a:lnTo>
                  <a:pt x="49" y="5"/>
                </a:lnTo>
                <a:lnTo>
                  <a:pt x="63" y="2"/>
                </a:lnTo>
                <a:lnTo>
                  <a:pt x="78" y="0"/>
                </a:lnTo>
                <a:lnTo>
                  <a:pt x="90" y="2"/>
                </a:lnTo>
                <a:lnTo>
                  <a:pt x="102" y="3"/>
                </a:lnTo>
                <a:lnTo>
                  <a:pt x="114" y="7"/>
                </a:lnTo>
                <a:lnTo>
                  <a:pt x="124" y="12"/>
                </a:lnTo>
                <a:lnTo>
                  <a:pt x="124" y="48"/>
                </a:lnTo>
                <a:lnTo>
                  <a:pt x="118" y="48"/>
                </a:lnTo>
                <a:lnTo>
                  <a:pt x="115" y="45"/>
                </a:lnTo>
                <a:lnTo>
                  <a:pt x="112" y="42"/>
                </a:lnTo>
                <a:lnTo>
                  <a:pt x="108" y="39"/>
                </a:lnTo>
                <a:lnTo>
                  <a:pt x="103" y="36"/>
                </a:lnTo>
                <a:lnTo>
                  <a:pt x="98" y="35"/>
                </a:lnTo>
                <a:lnTo>
                  <a:pt x="92" y="32"/>
                </a:lnTo>
                <a:lnTo>
                  <a:pt x="86" y="30"/>
                </a:lnTo>
                <a:lnTo>
                  <a:pt x="79" y="30"/>
                </a:lnTo>
                <a:lnTo>
                  <a:pt x="63" y="32"/>
                </a:lnTo>
                <a:lnTo>
                  <a:pt x="53" y="42"/>
                </a:lnTo>
                <a:lnTo>
                  <a:pt x="46" y="54"/>
                </a:lnTo>
                <a:lnTo>
                  <a:pt x="44" y="71"/>
                </a:lnTo>
                <a:lnTo>
                  <a:pt x="46" y="88"/>
                </a:lnTo>
                <a:lnTo>
                  <a:pt x="53" y="100"/>
                </a:lnTo>
                <a:lnTo>
                  <a:pt x="65" y="108"/>
                </a:lnTo>
                <a:lnTo>
                  <a:pt x="80" y="110"/>
                </a:lnTo>
                <a:lnTo>
                  <a:pt x="88" y="110"/>
                </a:lnTo>
                <a:lnTo>
                  <a:pt x="93" y="108"/>
                </a:lnTo>
                <a:lnTo>
                  <a:pt x="101" y="105"/>
                </a:lnTo>
                <a:lnTo>
                  <a:pt x="105" y="104"/>
                </a:lnTo>
                <a:lnTo>
                  <a:pt x="109" y="101"/>
                </a:lnTo>
                <a:lnTo>
                  <a:pt x="112" y="98"/>
                </a:lnTo>
                <a:lnTo>
                  <a:pt x="115" y="95"/>
                </a:lnTo>
                <a:lnTo>
                  <a:pt x="118" y="94"/>
                </a:lnTo>
                <a:lnTo>
                  <a:pt x="124" y="94"/>
                </a:lnTo>
                <a:lnTo>
                  <a:pt x="124" y="130"/>
                </a:lnTo>
                <a:lnTo>
                  <a:pt x="114" y="134"/>
                </a:lnTo>
                <a:lnTo>
                  <a:pt x="102" y="137"/>
                </a:lnTo>
                <a:lnTo>
                  <a:pt x="92" y="138"/>
                </a:lnTo>
                <a:lnTo>
                  <a:pt x="79" y="1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9" name="Freeform 3112"/>
          <p:cNvSpPr>
            <a:spLocks noEditPoints="1"/>
          </p:cNvSpPr>
          <p:nvPr/>
        </p:nvSpPr>
        <p:spPr bwMode="auto">
          <a:xfrm>
            <a:off x="8599488" y="6708776"/>
            <a:ext cx="23813" cy="96838"/>
          </a:xfrm>
          <a:custGeom>
            <a:avLst/>
            <a:gdLst>
              <a:gd name="T0" fmla="*/ 43 w 44"/>
              <a:gd name="T1" fmla="*/ 182 h 182"/>
              <a:gd name="T2" fmla="*/ 1 w 44"/>
              <a:gd name="T3" fmla="*/ 182 h 182"/>
              <a:gd name="T4" fmla="*/ 1 w 44"/>
              <a:gd name="T5" fmla="*/ 51 h 182"/>
              <a:gd name="T6" fmla="*/ 43 w 44"/>
              <a:gd name="T7" fmla="*/ 51 h 182"/>
              <a:gd name="T8" fmla="*/ 43 w 44"/>
              <a:gd name="T9" fmla="*/ 182 h 182"/>
              <a:gd name="T10" fmla="*/ 44 w 44"/>
              <a:gd name="T11" fmla="*/ 32 h 182"/>
              <a:gd name="T12" fmla="*/ 0 w 44"/>
              <a:gd name="T13" fmla="*/ 32 h 182"/>
              <a:gd name="T14" fmla="*/ 0 w 44"/>
              <a:gd name="T15" fmla="*/ 0 h 182"/>
              <a:gd name="T16" fmla="*/ 44 w 44"/>
              <a:gd name="T17" fmla="*/ 0 h 182"/>
              <a:gd name="T18" fmla="*/ 44 w 44"/>
              <a:gd name="T19" fmla="*/ 3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182">
                <a:moveTo>
                  <a:pt x="43" y="182"/>
                </a:moveTo>
                <a:lnTo>
                  <a:pt x="1" y="182"/>
                </a:lnTo>
                <a:lnTo>
                  <a:pt x="1" y="51"/>
                </a:lnTo>
                <a:lnTo>
                  <a:pt x="43" y="51"/>
                </a:lnTo>
                <a:lnTo>
                  <a:pt x="43" y="182"/>
                </a:lnTo>
                <a:close/>
                <a:moveTo>
                  <a:pt x="44" y="32"/>
                </a:moveTo>
                <a:lnTo>
                  <a:pt x="0" y="32"/>
                </a:lnTo>
                <a:lnTo>
                  <a:pt x="0" y="0"/>
                </a:lnTo>
                <a:lnTo>
                  <a:pt x="44" y="0"/>
                </a:lnTo>
                <a:lnTo>
                  <a:pt x="44" y="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0" name="Freeform 3113"/>
          <p:cNvSpPr>
            <a:spLocks/>
          </p:cNvSpPr>
          <p:nvPr/>
        </p:nvSpPr>
        <p:spPr bwMode="auto">
          <a:xfrm>
            <a:off x="8636000" y="6716713"/>
            <a:ext cx="52388" cy="90488"/>
          </a:xfrm>
          <a:custGeom>
            <a:avLst/>
            <a:gdLst>
              <a:gd name="T0" fmla="*/ 99 w 99"/>
              <a:gd name="T1" fmla="*/ 167 h 171"/>
              <a:gd name="T2" fmla="*/ 92 w 99"/>
              <a:gd name="T3" fmla="*/ 170 h 171"/>
              <a:gd name="T4" fmla="*/ 85 w 99"/>
              <a:gd name="T5" fmla="*/ 170 h 171"/>
              <a:gd name="T6" fmla="*/ 76 w 99"/>
              <a:gd name="T7" fmla="*/ 171 h 171"/>
              <a:gd name="T8" fmla="*/ 66 w 99"/>
              <a:gd name="T9" fmla="*/ 171 h 171"/>
              <a:gd name="T10" fmla="*/ 43 w 99"/>
              <a:gd name="T11" fmla="*/ 170 h 171"/>
              <a:gd name="T12" fmla="*/ 28 w 99"/>
              <a:gd name="T13" fmla="*/ 161 h 171"/>
              <a:gd name="T14" fmla="*/ 23 w 99"/>
              <a:gd name="T15" fmla="*/ 156 h 171"/>
              <a:gd name="T16" fmla="*/ 17 w 99"/>
              <a:gd name="T17" fmla="*/ 138 h 171"/>
              <a:gd name="T18" fmla="*/ 17 w 99"/>
              <a:gd name="T19" fmla="*/ 127 h 171"/>
              <a:gd name="T20" fmla="*/ 17 w 99"/>
              <a:gd name="T21" fmla="*/ 66 h 171"/>
              <a:gd name="T22" fmla="*/ 0 w 99"/>
              <a:gd name="T23" fmla="*/ 66 h 171"/>
              <a:gd name="T24" fmla="*/ 0 w 99"/>
              <a:gd name="T25" fmla="*/ 38 h 171"/>
              <a:gd name="T26" fmla="*/ 17 w 99"/>
              <a:gd name="T27" fmla="*/ 38 h 171"/>
              <a:gd name="T28" fmla="*/ 17 w 99"/>
              <a:gd name="T29" fmla="*/ 0 h 171"/>
              <a:gd name="T30" fmla="*/ 59 w 99"/>
              <a:gd name="T31" fmla="*/ 0 h 171"/>
              <a:gd name="T32" fmla="*/ 59 w 99"/>
              <a:gd name="T33" fmla="*/ 38 h 171"/>
              <a:gd name="T34" fmla="*/ 99 w 99"/>
              <a:gd name="T35" fmla="*/ 38 h 171"/>
              <a:gd name="T36" fmla="*/ 99 w 99"/>
              <a:gd name="T37" fmla="*/ 66 h 171"/>
              <a:gd name="T38" fmla="*/ 59 w 99"/>
              <a:gd name="T39" fmla="*/ 66 h 171"/>
              <a:gd name="T40" fmla="*/ 59 w 99"/>
              <a:gd name="T41" fmla="*/ 112 h 171"/>
              <a:gd name="T42" fmla="*/ 59 w 99"/>
              <a:gd name="T43" fmla="*/ 120 h 171"/>
              <a:gd name="T44" fmla="*/ 59 w 99"/>
              <a:gd name="T45" fmla="*/ 124 h 171"/>
              <a:gd name="T46" fmla="*/ 59 w 99"/>
              <a:gd name="T47" fmla="*/ 130 h 171"/>
              <a:gd name="T48" fmla="*/ 60 w 99"/>
              <a:gd name="T49" fmla="*/ 134 h 171"/>
              <a:gd name="T50" fmla="*/ 63 w 99"/>
              <a:gd name="T51" fmla="*/ 138 h 171"/>
              <a:gd name="T52" fmla="*/ 66 w 99"/>
              <a:gd name="T53" fmla="*/ 140 h 171"/>
              <a:gd name="T54" fmla="*/ 72 w 99"/>
              <a:gd name="T55" fmla="*/ 143 h 171"/>
              <a:gd name="T56" fmla="*/ 79 w 99"/>
              <a:gd name="T57" fmla="*/ 143 h 171"/>
              <a:gd name="T58" fmla="*/ 82 w 99"/>
              <a:gd name="T59" fmla="*/ 143 h 171"/>
              <a:gd name="T60" fmla="*/ 87 w 99"/>
              <a:gd name="T61" fmla="*/ 141 h 171"/>
              <a:gd name="T62" fmla="*/ 92 w 99"/>
              <a:gd name="T63" fmla="*/ 140 h 171"/>
              <a:gd name="T64" fmla="*/ 95 w 99"/>
              <a:gd name="T65" fmla="*/ 138 h 171"/>
              <a:gd name="T66" fmla="*/ 99 w 99"/>
              <a:gd name="T67" fmla="*/ 138 h 171"/>
              <a:gd name="T68" fmla="*/ 99 w 99"/>
              <a:gd name="T69" fmla="*/ 167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9" h="171">
                <a:moveTo>
                  <a:pt x="99" y="167"/>
                </a:moveTo>
                <a:lnTo>
                  <a:pt x="92" y="170"/>
                </a:lnTo>
                <a:lnTo>
                  <a:pt x="85" y="170"/>
                </a:lnTo>
                <a:lnTo>
                  <a:pt x="76" y="171"/>
                </a:lnTo>
                <a:lnTo>
                  <a:pt x="66" y="171"/>
                </a:lnTo>
                <a:lnTo>
                  <a:pt x="43" y="170"/>
                </a:lnTo>
                <a:lnTo>
                  <a:pt x="28" y="161"/>
                </a:lnTo>
                <a:lnTo>
                  <a:pt x="23" y="156"/>
                </a:lnTo>
                <a:lnTo>
                  <a:pt x="17" y="138"/>
                </a:lnTo>
                <a:lnTo>
                  <a:pt x="17" y="127"/>
                </a:lnTo>
                <a:lnTo>
                  <a:pt x="17" y="66"/>
                </a:lnTo>
                <a:lnTo>
                  <a:pt x="0" y="66"/>
                </a:lnTo>
                <a:lnTo>
                  <a:pt x="0" y="38"/>
                </a:lnTo>
                <a:lnTo>
                  <a:pt x="17" y="38"/>
                </a:lnTo>
                <a:lnTo>
                  <a:pt x="17" y="0"/>
                </a:lnTo>
                <a:lnTo>
                  <a:pt x="59" y="0"/>
                </a:lnTo>
                <a:lnTo>
                  <a:pt x="59" y="38"/>
                </a:lnTo>
                <a:lnTo>
                  <a:pt x="99" y="38"/>
                </a:lnTo>
                <a:lnTo>
                  <a:pt x="99" y="66"/>
                </a:lnTo>
                <a:lnTo>
                  <a:pt x="59" y="66"/>
                </a:lnTo>
                <a:lnTo>
                  <a:pt x="59" y="112"/>
                </a:lnTo>
                <a:lnTo>
                  <a:pt x="59" y="120"/>
                </a:lnTo>
                <a:lnTo>
                  <a:pt x="59" y="124"/>
                </a:lnTo>
                <a:lnTo>
                  <a:pt x="59" y="130"/>
                </a:lnTo>
                <a:lnTo>
                  <a:pt x="60" y="134"/>
                </a:lnTo>
                <a:lnTo>
                  <a:pt x="63" y="138"/>
                </a:lnTo>
                <a:lnTo>
                  <a:pt x="66" y="140"/>
                </a:lnTo>
                <a:lnTo>
                  <a:pt x="72" y="143"/>
                </a:lnTo>
                <a:lnTo>
                  <a:pt x="79" y="143"/>
                </a:lnTo>
                <a:lnTo>
                  <a:pt x="82" y="143"/>
                </a:lnTo>
                <a:lnTo>
                  <a:pt x="87" y="141"/>
                </a:lnTo>
                <a:lnTo>
                  <a:pt x="92" y="140"/>
                </a:lnTo>
                <a:lnTo>
                  <a:pt x="95" y="138"/>
                </a:lnTo>
                <a:lnTo>
                  <a:pt x="99" y="138"/>
                </a:lnTo>
                <a:lnTo>
                  <a:pt x="99" y="1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1" name="Freeform 3114"/>
          <p:cNvSpPr>
            <a:spLocks/>
          </p:cNvSpPr>
          <p:nvPr/>
        </p:nvSpPr>
        <p:spPr bwMode="auto">
          <a:xfrm>
            <a:off x="8693150" y="6735763"/>
            <a:ext cx="79375" cy="95250"/>
          </a:xfrm>
          <a:custGeom>
            <a:avLst/>
            <a:gdLst>
              <a:gd name="T0" fmla="*/ 75 w 148"/>
              <a:gd name="T1" fmla="*/ 84 h 179"/>
              <a:gd name="T2" fmla="*/ 105 w 148"/>
              <a:gd name="T3" fmla="*/ 0 h 179"/>
              <a:gd name="T4" fmla="*/ 148 w 148"/>
              <a:gd name="T5" fmla="*/ 0 h 179"/>
              <a:gd name="T6" fmla="*/ 75 w 148"/>
              <a:gd name="T7" fmla="*/ 179 h 179"/>
              <a:gd name="T8" fmla="*/ 30 w 148"/>
              <a:gd name="T9" fmla="*/ 179 h 179"/>
              <a:gd name="T10" fmla="*/ 50 w 148"/>
              <a:gd name="T11" fmla="*/ 131 h 179"/>
              <a:gd name="T12" fmla="*/ 0 w 148"/>
              <a:gd name="T13" fmla="*/ 0 h 179"/>
              <a:gd name="T14" fmla="*/ 43 w 148"/>
              <a:gd name="T15" fmla="*/ 0 h 179"/>
              <a:gd name="T16" fmla="*/ 75 w 148"/>
              <a:gd name="T17" fmla="*/ 84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" h="179">
                <a:moveTo>
                  <a:pt x="75" y="84"/>
                </a:moveTo>
                <a:lnTo>
                  <a:pt x="105" y="0"/>
                </a:lnTo>
                <a:lnTo>
                  <a:pt x="148" y="0"/>
                </a:lnTo>
                <a:lnTo>
                  <a:pt x="75" y="179"/>
                </a:lnTo>
                <a:lnTo>
                  <a:pt x="30" y="179"/>
                </a:lnTo>
                <a:lnTo>
                  <a:pt x="50" y="131"/>
                </a:lnTo>
                <a:lnTo>
                  <a:pt x="0" y="0"/>
                </a:lnTo>
                <a:lnTo>
                  <a:pt x="43" y="0"/>
                </a:lnTo>
                <a:lnTo>
                  <a:pt x="75" y="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2" name="Rectangle 3115"/>
          <p:cNvSpPr>
            <a:spLocks noChangeArrowheads="1"/>
          </p:cNvSpPr>
          <p:nvPr/>
        </p:nvSpPr>
        <p:spPr bwMode="auto">
          <a:xfrm>
            <a:off x="8785225" y="6780213"/>
            <a:ext cx="23813" cy="25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" name="Freeform 3116"/>
          <p:cNvSpPr>
            <a:spLocks/>
          </p:cNvSpPr>
          <p:nvPr/>
        </p:nvSpPr>
        <p:spPr bwMode="auto">
          <a:xfrm>
            <a:off x="8831263" y="6708776"/>
            <a:ext cx="68263" cy="96838"/>
          </a:xfrm>
          <a:custGeom>
            <a:avLst/>
            <a:gdLst>
              <a:gd name="T0" fmla="*/ 131 w 131"/>
              <a:gd name="T1" fmla="*/ 182 h 182"/>
              <a:gd name="T2" fmla="*/ 89 w 131"/>
              <a:gd name="T3" fmla="*/ 182 h 182"/>
              <a:gd name="T4" fmla="*/ 89 w 131"/>
              <a:gd name="T5" fmla="*/ 117 h 182"/>
              <a:gd name="T6" fmla="*/ 89 w 131"/>
              <a:gd name="T7" fmla="*/ 108 h 182"/>
              <a:gd name="T8" fmla="*/ 88 w 131"/>
              <a:gd name="T9" fmla="*/ 101 h 182"/>
              <a:gd name="T10" fmla="*/ 88 w 131"/>
              <a:gd name="T11" fmla="*/ 94 h 182"/>
              <a:gd name="T12" fmla="*/ 85 w 131"/>
              <a:gd name="T13" fmla="*/ 89 h 182"/>
              <a:gd name="T14" fmla="*/ 82 w 131"/>
              <a:gd name="T15" fmla="*/ 85 h 182"/>
              <a:gd name="T16" fmla="*/ 79 w 131"/>
              <a:gd name="T17" fmla="*/ 82 h 182"/>
              <a:gd name="T18" fmla="*/ 73 w 131"/>
              <a:gd name="T19" fmla="*/ 81 h 182"/>
              <a:gd name="T20" fmla="*/ 66 w 131"/>
              <a:gd name="T21" fmla="*/ 81 h 182"/>
              <a:gd name="T22" fmla="*/ 60 w 131"/>
              <a:gd name="T23" fmla="*/ 81 h 182"/>
              <a:gd name="T24" fmla="*/ 55 w 131"/>
              <a:gd name="T25" fmla="*/ 82 h 182"/>
              <a:gd name="T26" fmla="*/ 49 w 131"/>
              <a:gd name="T27" fmla="*/ 85 h 182"/>
              <a:gd name="T28" fmla="*/ 42 w 131"/>
              <a:gd name="T29" fmla="*/ 88 h 182"/>
              <a:gd name="T30" fmla="*/ 42 w 131"/>
              <a:gd name="T31" fmla="*/ 182 h 182"/>
              <a:gd name="T32" fmla="*/ 0 w 131"/>
              <a:gd name="T33" fmla="*/ 182 h 182"/>
              <a:gd name="T34" fmla="*/ 0 w 131"/>
              <a:gd name="T35" fmla="*/ 0 h 182"/>
              <a:gd name="T36" fmla="*/ 42 w 131"/>
              <a:gd name="T37" fmla="*/ 0 h 182"/>
              <a:gd name="T38" fmla="*/ 42 w 131"/>
              <a:gd name="T39" fmla="*/ 65 h 182"/>
              <a:gd name="T40" fmla="*/ 53 w 131"/>
              <a:gd name="T41" fmla="*/ 56 h 182"/>
              <a:gd name="T42" fmla="*/ 63 w 131"/>
              <a:gd name="T43" fmla="*/ 52 h 182"/>
              <a:gd name="T44" fmla="*/ 73 w 131"/>
              <a:gd name="T45" fmla="*/ 48 h 182"/>
              <a:gd name="T46" fmla="*/ 86 w 131"/>
              <a:gd name="T47" fmla="*/ 46 h 182"/>
              <a:gd name="T48" fmla="*/ 96 w 131"/>
              <a:gd name="T49" fmla="*/ 48 h 182"/>
              <a:gd name="T50" fmla="*/ 114 w 131"/>
              <a:gd name="T51" fmla="*/ 53 h 182"/>
              <a:gd name="T52" fmla="*/ 119 w 131"/>
              <a:gd name="T53" fmla="*/ 59 h 182"/>
              <a:gd name="T54" fmla="*/ 125 w 131"/>
              <a:gd name="T55" fmla="*/ 66 h 182"/>
              <a:gd name="T56" fmla="*/ 131 w 131"/>
              <a:gd name="T57" fmla="*/ 84 h 182"/>
              <a:gd name="T58" fmla="*/ 131 w 131"/>
              <a:gd name="T59" fmla="*/ 97 h 182"/>
              <a:gd name="T60" fmla="*/ 131 w 131"/>
              <a:gd name="T61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1" h="182">
                <a:moveTo>
                  <a:pt x="131" y="182"/>
                </a:moveTo>
                <a:lnTo>
                  <a:pt x="89" y="182"/>
                </a:lnTo>
                <a:lnTo>
                  <a:pt x="89" y="117"/>
                </a:lnTo>
                <a:lnTo>
                  <a:pt x="89" y="108"/>
                </a:lnTo>
                <a:lnTo>
                  <a:pt x="88" y="101"/>
                </a:lnTo>
                <a:lnTo>
                  <a:pt x="88" y="94"/>
                </a:lnTo>
                <a:lnTo>
                  <a:pt x="85" y="89"/>
                </a:lnTo>
                <a:lnTo>
                  <a:pt x="82" y="85"/>
                </a:lnTo>
                <a:lnTo>
                  <a:pt x="79" y="82"/>
                </a:lnTo>
                <a:lnTo>
                  <a:pt x="73" y="81"/>
                </a:lnTo>
                <a:lnTo>
                  <a:pt x="66" y="81"/>
                </a:lnTo>
                <a:lnTo>
                  <a:pt x="60" y="81"/>
                </a:lnTo>
                <a:lnTo>
                  <a:pt x="55" y="82"/>
                </a:lnTo>
                <a:lnTo>
                  <a:pt x="49" y="85"/>
                </a:lnTo>
                <a:lnTo>
                  <a:pt x="42" y="88"/>
                </a:lnTo>
                <a:lnTo>
                  <a:pt x="42" y="182"/>
                </a:lnTo>
                <a:lnTo>
                  <a:pt x="0" y="182"/>
                </a:lnTo>
                <a:lnTo>
                  <a:pt x="0" y="0"/>
                </a:lnTo>
                <a:lnTo>
                  <a:pt x="42" y="0"/>
                </a:lnTo>
                <a:lnTo>
                  <a:pt x="42" y="65"/>
                </a:lnTo>
                <a:lnTo>
                  <a:pt x="53" y="56"/>
                </a:lnTo>
                <a:lnTo>
                  <a:pt x="63" y="52"/>
                </a:lnTo>
                <a:lnTo>
                  <a:pt x="73" y="48"/>
                </a:lnTo>
                <a:lnTo>
                  <a:pt x="86" y="46"/>
                </a:lnTo>
                <a:lnTo>
                  <a:pt x="96" y="48"/>
                </a:lnTo>
                <a:lnTo>
                  <a:pt x="114" y="53"/>
                </a:lnTo>
                <a:lnTo>
                  <a:pt x="119" y="59"/>
                </a:lnTo>
                <a:lnTo>
                  <a:pt x="125" y="66"/>
                </a:lnTo>
                <a:lnTo>
                  <a:pt x="131" y="84"/>
                </a:lnTo>
                <a:lnTo>
                  <a:pt x="131" y="97"/>
                </a:lnTo>
                <a:lnTo>
                  <a:pt x="131" y="1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4" name="Freeform 3117"/>
          <p:cNvSpPr>
            <a:spLocks/>
          </p:cNvSpPr>
          <p:nvPr/>
        </p:nvSpPr>
        <p:spPr bwMode="auto">
          <a:xfrm>
            <a:off x="8912225" y="6716713"/>
            <a:ext cx="53975" cy="90488"/>
          </a:xfrm>
          <a:custGeom>
            <a:avLst/>
            <a:gdLst>
              <a:gd name="T0" fmla="*/ 100 w 100"/>
              <a:gd name="T1" fmla="*/ 167 h 171"/>
              <a:gd name="T2" fmla="*/ 93 w 100"/>
              <a:gd name="T3" fmla="*/ 170 h 171"/>
              <a:gd name="T4" fmla="*/ 85 w 100"/>
              <a:gd name="T5" fmla="*/ 170 h 171"/>
              <a:gd name="T6" fmla="*/ 77 w 100"/>
              <a:gd name="T7" fmla="*/ 171 h 171"/>
              <a:gd name="T8" fmla="*/ 67 w 100"/>
              <a:gd name="T9" fmla="*/ 171 h 171"/>
              <a:gd name="T10" fmla="*/ 44 w 100"/>
              <a:gd name="T11" fmla="*/ 170 h 171"/>
              <a:gd name="T12" fmla="*/ 29 w 100"/>
              <a:gd name="T13" fmla="*/ 161 h 171"/>
              <a:gd name="T14" fmla="*/ 25 w 100"/>
              <a:gd name="T15" fmla="*/ 156 h 171"/>
              <a:gd name="T16" fmla="*/ 18 w 100"/>
              <a:gd name="T17" fmla="*/ 138 h 171"/>
              <a:gd name="T18" fmla="*/ 18 w 100"/>
              <a:gd name="T19" fmla="*/ 127 h 171"/>
              <a:gd name="T20" fmla="*/ 18 w 100"/>
              <a:gd name="T21" fmla="*/ 66 h 171"/>
              <a:gd name="T22" fmla="*/ 0 w 100"/>
              <a:gd name="T23" fmla="*/ 66 h 171"/>
              <a:gd name="T24" fmla="*/ 0 w 100"/>
              <a:gd name="T25" fmla="*/ 38 h 171"/>
              <a:gd name="T26" fmla="*/ 18 w 100"/>
              <a:gd name="T27" fmla="*/ 38 h 171"/>
              <a:gd name="T28" fmla="*/ 18 w 100"/>
              <a:gd name="T29" fmla="*/ 0 h 171"/>
              <a:gd name="T30" fmla="*/ 59 w 100"/>
              <a:gd name="T31" fmla="*/ 0 h 171"/>
              <a:gd name="T32" fmla="*/ 59 w 100"/>
              <a:gd name="T33" fmla="*/ 38 h 171"/>
              <a:gd name="T34" fmla="*/ 100 w 100"/>
              <a:gd name="T35" fmla="*/ 38 h 171"/>
              <a:gd name="T36" fmla="*/ 100 w 100"/>
              <a:gd name="T37" fmla="*/ 66 h 171"/>
              <a:gd name="T38" fmla="*/ 59 w 100"/>
              <a:gd name="T39" fmla="*/ 66 h 171"/>
              <a:gd name="T40" fmla="*/ 59 w 100"/>
              <a:gd name="T41" fmla="*/ 112 h 171"/>
              <a:gd name="T42" fmla="*/ 59 w 100"/>
              <a:gd name="T43" fmla="*/ 120 h 171"/>
              <a:gd name="T44" fmla="*/ 59 w 100"/>
              <a:gd name="T45" fmla="*/ 124 h 171"/>
              <a:gd name="T46" fmla="*/ 61 w 100"/>
              <a:gd name="T47" fmla="*/ 130 h 171"/>
              <a:gd name="T48" fmla="*/ 62 w 100"/>
              <a:gd name="T49" fmla="*/ 134 h 171"/>
              <a:gd name="T50" fmla="*/ 64 w 100"/>
              <a:gd name="T51" fmla="*/ 138 h 171"/>
              <a:gd name="T52" fmla="*/ 68 w 100"/>
              <a:gd name="T53" fmla="*/ 140 h 171"/>
              <a:gd name="T54" fmla="*/ 72 w 100"/>
              <a:gd name="T55" fmla="*/ 143 h 171"/>
              <a:gd name="T56" fmla="*/ 80 w 100"/>
              <a:gd name="T57" fmla="*/ 143 h 171"/>
              <a:gd name="T58" fmla="*/ 84 w 100"/>
              <a:gd name="T59" fmla="*/ 143 h 171"/>
              <a:gd name="T60" fmla="*/ 88 w 100"/>
              <a:gd name="T61" fmla="*/ 141 h 171"/>
              <a:gd name="T62" fmla="*/ 94 w 100"/>
              <a:gd name="T63" fmla="*/ 140 h 171"/>
              <a:gd name="T64" fmla="*/ 95 w 100"/>
              <a:gd name="T65" fmla="*/ 138 h 171"/>
              <a:gd name="T66" fmla="*/ 100 w 100"/>
              <a:gd name="T67" fmla="*/ 138 h 171"/>
              <a:gd name="T68" fmla="*/ 100 w 100"/>
              <a:gd name="T69" fmla="*/ 167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0" h="171">
                <a:moveTo>
                  <a:pt x="100" y="167"/>
                </a:moveTo>
                <a:lnTo>
                  <a:pt x="93" y="170"/>
                </a:lnTo>
                <a:lnTo>
                  <a:pt x="85" y="170"/>
                </a:lnTo>
                <a:lnTo>
                  <a:pt x="77" y="171"/>
                </a:lnTo>
                <a:lnTo>
                  <a:pt x="67" y="171"/>
                </a:lnTo>
                <a:lnTo>
                  <a:pt x="44" y="170"/>
                </a:lnTo>
                <a:lnTo>
                  <a:pt x="29" y="161"/>
                </a:lnTo>
                <a:lnTo>
                  <a:pt x="25" y="156"/>
                </a:lnTo>
                <a:lnTo>
                  <a:pt x="18" y="138"/>
                </a:lnTo>
                <a:lnTo>
                  <a:pt x="18" y="127"/>
                </a:lnTo>
                <a:lnTo>
                  <a:pt x="18" y="66"/>
                </a:lnTo>
                <a:lnTo>
                  <a:pt x="0" y="66"/>
                </a:lnTo>
                <a:lnTo>
                  <a:pt x="0" y="38"/>
                </a:lnTo>
                <a:lnTo>
                  <a:pt x="18" y="38"/>
                </a:lnTo>
                <a:lnTo>
                  <a:pt x="18" y="0"/>
                </a:lnTo>
                <a:lnTo>
                  <a:pt x="59" y="0"/>
                </a:lnTo>
                <a:lnTo>
                  <a:pt x="59" y="38"/>
                </a:lnTo>
                <a:lnTo>
                  <a:pt x="100" y="38"/>
                </a:lnTo>
                <a:lnTo>
                  <a:pt x="100" y="66"/>
                </a:lnTo>
                <a:lnTo>
                  <a:pt x="59" y="66"/>
                </a:lnTo>
                <a:lnTo>
                  <a:pt x="59" y="112"/>
                </a:lnTo>
                <a:lnTo>
                  <a:pt x="59" y="120"/>
                </a:lnTo>
                <a:lnTo>
                  <a:pt x="59" y="124"/>
                </a:lnTo>
                <a:lnTo>
                  <a:pt x="61" y="130"/>
                </a:lnTo>
                <a:lnTo>
                  <a:pt x="62" y="134"/>
                </a:lnTo>
                <a:lnTo>
                  <a:pt x="64" y="138"/>
                </a:lnTo>
                <a:lnTo>
                  <a:pt x="68" y="140"/>
                </a:lnTo>
                <a:lnTo>
                  <a:pt x="72" y="143"/>
                </a:lnTo>
                <a:lnTo>
                  <a:pt x="80" y="143"/>
                </a:lnTo>
                <a:lnTo>
                  <a:pt x="84" y="143"/>
                </a:lnTo>
                <a:lnTo>
                  <a:pt x="88" y="141"/>
                </a:lnTo>
                <a:lnTo>
                  <a:pt x="94" y="140"/>
                </a:lnTo>
                <a:lnTo>
                  <a:pt x="95" y="138"/>
                </a:lnTo>
                <a:lnTo>
                  <a:pt x="100" y="138"/>
                </a:lnTo>
                <a:lnTo>
                  <a:pt x="100" y="1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5" name="Freeform 3118"/>
          <p:cNvSpPr>
            <a:spLocks/>
          </p:cNvSpPr>
          <p:nvPr/>
        </p:nvSpPr>
        <p:spPr bwMode="auto">
          <a:xfrm>
            <a:off x="8978900" y="6734176"/>
            <a:ext cx="114300" cy="71438"/>
          </a:xfrm>
          <a:custGeom>
            <a:avLst/>
            <a:gdLst>
              <a:gd name="T0" fmla="*/ 130 w 216"/>
              <a:gd name="T1" fmla="*/ 42 h 136"/>
              <a:gd name="T2" fmla="*/ 130 w 216"/>
              <a:gd name="T3" fmla="*/ 136 h 136"/>
              <a:gd name="T4" fmla="*/ 87 w 216"/>
              <a:gd name="T5" fmla="*/ 136 h 136"/>
              <a:gd name="T6" fmla="*/ 87 w 216"/>
              <a:gd name="T7" fmla="*/ 71 h 136"/>
              <a:gd name="T8" fmla="*/ 87 w 216"/>
              <a:gd name="T9" fmla="*/ 61 h 136"/>
              <a:gd name="T10" fmla="*/ 87 w 216"/>
              <a:gd name="T11" fmla="*/ 54 h 136"/>
              <a:gd name="T12" fmla="*/ 85 w 216"/>
              <a:gd name="T13" fmla="*/ 48 h 136"/>
              <a:gd name="T14" fmla="*/ 84 w 216"/>
              <a:gd name="T15" fmla="*/ 43 h 136"/>
              <a:gd name="T16" fmla="*/ 81 w 216"/>
              <a:gd name="T17" fmla="*/ 39 h 136"/>
              <a:gd name="T18" fmla="*/ 78 w 216"/>
              <a:gd name="T19" fmla="*/ 36 h 136"/>
              <a:gd name="T20" fmla="*/ 72 w 216"/>
              <a:gd name="T21" fmla="*/ 35 h 136"/>
              <a:gd name="T22" fmla="*/ 65 w 216"/>
              <a:gd name="T23" fmla="*/ 35 h 136"/>
              <a:gd name="T24" fmla="*/ 59 w 216"/>
              <a:gd name="T25" fmla="*/ 35 h 136"/>
              <a:gd name="T26" fmla="*/ 54 w 216"/>
              <a:gd name="T27" fmla="*/ 38 h 136"/>
              <a:gd name="T28" fmla="*/ 48 w 216"/>
              <a:gd name="T29" fmla="*/ 41 h 136"/>
              <a:gd name="T30" fmla="*/ 43 w 216"/>
              <a:gd name="T31" fmla="*/ 42 h 136"/>
              <a:gd name="T32" fmla="*/ 43 w 216"/>
              <a:gd name="T33" fmla="*/ 136 h 136"/>
              <a:gd name="T34" fmla="*/ 0 w 216"/>
              <a:gd name="T35" fmla="*/ 136 h 136"/>
              <a:gd name="T36" fmla="*/ 0 w 216"/>
              <a:gd name="T37" fmla="*/ 5 h 136"/>
              <a:gd name="T38" fmla="*/ 43 w 216"/>
              <a:gd name="T39" fmla="*/ 5 h 136"/>
              <a:gd name="T40" fmla="*/ 43 w 216"/>
              <a:gd name="T41" fmla="*/ 19 h 136"/>
              <a:gd name="T42" fmla="*/ 54 w 216"/>
              <a:gd name="T43" fmla="*/ 10 h 136"/>
              <a:gd name="T44" fmla="*/ 64 w 216"/>
              <a:gd name="T45" fmla="*/ 6 h 136"/>
              <a:gd name="T46" fmla="*/ 74 w 216"/>
              <a:gd name="T47" fmla="*/ 2 h 136"/>
              <a:gd name="T48" fmla="*/ 85 w 216"/>
              <a:gd name="T49" fmla="*/ 0 h 136"/>
              <a:gd name="T50" fmla="*/ 98 w 216"/>
              <a:gd name="T51" fmla="*/ 2 h 136"/>
              <a:gd name="T52" fmla="*/ 108 w 216"/>
              <a:gd name="T53" fmla="*/ 6 h 136"/>
              <a:gd name="T54" fmla="*/ 118 w 216"/>
              <a:gd name="T55" fmla="*/ 13 h 136"/>
              <a:gd name="T56" fmla="*/ 124 w 216"/>
              <a:gd name="T57" fmla="*/ 23 h 136"/>
              <a:gd name="T58" fmla="*/ 137 w 216"/>
              <a:gd name="T59" fmla="*/ 13 h 136"/>
              <a:gd name="T60" fmla="*/ 149 w 216"/>
              <a:gd name="T61" fmla="*/ 7 h 136"/>
              <a:gd name="T62" fmla="*/ 160 w 216"/>
              <a:gd name="T63" fmla="*/ 2 h 136"/>
              <a:gd name="T64" fmla="*/ 172 w 216"/>
              <a:gd name="T65" fmla="*/ 0 h 136"/>
              <a:gd name="T66" fmla="*/ 183 w 216"/>
              <a:gd name="T67" fmla="*/ 2 h 136"/>
              <a:gd name="T68" fmla="*/ 199 w 216"/>
              <a:gd name="T69" fmla="*/ 7 h 136"/>
              <a:gd name="T70" fmla="*/ 205 w 216"/>
              <a:gd name="T71" fmla="*/ 13 h 136"/>
              <a:gd name="T72" fmla="*/ 213 w 216"/>
              <a:gd name="T73" fmla="*/ 28 h 136"/>
              <a:gd name="T74" fmla="*/ 216 w 216"/>
              <a:gd name="T75" fmla="*/ 51 h 136"/>
              <a:gd name="T76" fmla="*/ 216 w 216"/>
              <a:gd name="T77" fmla="*/ 136 h 136"/>
              <a:gd name="T78" fmla="*/ 173 w 216"/>
              <a:gd name="T79" fmla="*/ 136 h 136"/>
              <a:gd name="T80" fmla="*/ 173 w 216"/>
              <a:gd name="T81" fmla="*/ 71 h 136"/>
              <a:gd name="T82" fmla="*/ 173 w 216"/>
              <a:gd name="T83" fmla="*/ 61 h 136"/>
              <a:gd name="T84" fmla="*/ 173 w 216"/>
              <a:gd name="T85" fmla="*/ 54 h 136"/>
              <a:gd name="T86" fmla="*/ 172 w 216"/>
              <a:gd name="T87" fmla="*/ 48 h 136"/>
              <a:gd name="T88" fmla="*/ 170 w 216"/>
              <a:gd name="T89" fmla="*/ 43 h 136"/>
              <a:gd name="T90" fmla="*/ 167 w 216"/>
              <a:gd name="T91" fmla="*/ 39 h 136"/>
              <a:gd name="T92" fmla="*/ 164 w 216"/>
              <a:gd name="T93" fmla="*/ 36 h 136"/>
              <a:gd name="T94" fmla="*/ 159 w 216"/>
              <a:gd name="T95" fmla="*/ 35 h 136"/>
              <a:gd name="T96" fmla="*/ 151 w 216"/>
              <a:gd name="T97" fmla="*/ 35 h 136"/>
              <a:gd name="T98" fmla="*/ 147 w 216"/>
              <a:gd name="T99" fmla="*/ 35 h 136"/>
              <a:gd name="T100" fmla="*/ 141 w 216"/>
              <a:gd name="T101" fmla="*/ 36 h 136"/>
              <a:gd name="T102" fmla="*/ 136 w 216"/>
              <a:gd name="T103" fmla="*/ 39 h 136"/>
              <a:gd name="T104" fmla="*/ 130 w 216"/>
              <a:gd name="T105" fmla="*/ 42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6" h="136">
                <a:moveTo>
                  <a:pt x="130" y="42"/>
                </a:moveTo>
                <a:lnTo>
                  <a:pt x="130" y="136"/>
                </a:lnTo>
                <a:lnTo>
                  <a:pt x="87" y="136"/>
                </a:lnTo>
                <a:lnTo>
                  <a:pt x="87" y="71"/>
                </a:lnTo>
                <a:lnTo>
                  <a:pt x="87" y="61"/>
                </a:lnTo>
                <a:lnTo>
                  <a:pt x="87" y="54"/>
                </a:lnTo>
                <a:lnTo>
                  <a:pt x="85" y="48"/>
                </a:lnTo>
                <a:lnTo>
                  <a:pt x="84" y="43"/>
                </a:lnTo>
                <a:lnTo>
                  <a:pt x="81" y="39"/>
                </a:lnTo>
                <a:lnTo>
                  <a:pt x="78" y="36"/>
                </a:lnTo>
                <a:lnTo>
                  <a:pt x="72" y="35"/>
                </a:lnTo>
                <a:lnTo>
                  <a:pt x="65" y="35"/>
                </a:lnTo>
                <a:lnTo>
                  <a:pt x="59" y="35"/>
                </a:lnTo>
                <a:lnTo>
                  <a:pt x="54" y="38"/>
                </a:lnTo>
                <a:lnTo>
                  <a:pt x="48" y="41"/>
                </a:lnTo>
                <a:lnTo>
                  <a:pt x="43" y="42"/>
                </a:lnTo>
                <a:lnTo>
                  <a:pt x="43" y="136"/>
                </a:lnTo>
                <a:lnTo>
                  <a:pt x="0" y="136"/>
                </a:lnTo>
                <a:lnTo>
                  <a:pt x="0" y="5"/>
                </a:lnTo>
                <a:lnTo>
                  <a:pt x="43" y="5"/>
                </a:lnTo>
                <a:lnTo>
                  <a:pt x="43" y="19"/>
                </a:lnTo>
                <a:lnTo>
                  <a:pt x="54" y="10"/>
                </a:lnTo>
                <a:lnTo>
                  <a:pt x="64" y="6"/>
                </a:lnTo>
                <a:lnTo>
                  <a:pt x="74" y="2"/>
                </a:lnTo>
                <a:lnTo>
                  <a:pt x="85" y="0"/>
                </a:lnTo>
                <a:lnTo>
                  <a:pt x="98" y="2"/>
                </a:lnTo>
                <a:lnTo>
                  <a:pt x="108" y="6"/>
                </a:lnTo>
                <a:lnTo>
                  <a:pt x="118" y="13"/>
                </a:lnTo>
                <a:lnTo>
                  <a:pt x="124" y="23"/>
                </a:lnTo>
                <a:lnTo>
                  <a:pt x="137" y="13"/>
                </a:lnTo>
                <a:lnTo>
                  <a:pt x="149" y="7"/>
                </a:lnTo>
                <a:lnTo>
                  <a:pt x="160" y="2"/>
                </a:lnTo>
                <a:lnTo>
                  <a:pt x="172" y="0"/>
                </a:lnTo>
                <a:lnTo>
                  <a:pt x="183" y="2"/>
                </a:lnTo>
                <a:lnTo>
                  <a:pt x="199" y="7"/>
                </a:lnTo>
                <a:lnTo>
                  <a:pt x="205" y="13"/>
                </a:lnTo>
                <a:lnTo>
                  <a:pt x="213" y="28"/>
                </a:lnTo>
                <a:lnTo>
                  <a:pt x="216" y="51"/>
                </a:lnTo>
                <a:lnTo>
                  <a:pt x="216" y="136"/>
                </a:lnTo>
                <a:lnTo>
                  <a:pt x="173" y="136"/>
                </a:lnTo>
                <a:lnTo>
                  <a:pt x="173" y="71"/>
                </a:lnTo>
                <a:lnTo>
                  <a:pt x="173" y="61"/>
                </a:lnTo>
                <a:lnTo>
                  <a:pt x="173" y="54"/>
                </a:lnTo>
                <a:lnTo>
                  <a:pt x="172" y="48"/>
                </a:lnTo>
                <a:lnTo>
                  <a:pt x="170" y="43"/>
                </a:lnTo>
                <a:lnTo>
                  <a:pt x="167" y="39"/>
                </a:lnTo>
                <a:lnTo>
                  <a:pt x="164" y="36"/>
                </a:lnTo>
                <a:lnTo>
                  <a:pt x="159" y="35"/>
                </a:lnTo>
                <a:lnTo>
                  <a:pt x="151" y="35"/>
                </a:lnTo>
                <a:lnTo>
                  <a:pt x="147" y="35"/>
                </a:lnTo>
                <a:lnTo>
                  <a:pt x="141" y="36"/>
                </a:lnTo>
                <a:lnTo>
                  <a:pt x="136" y="39"/>
                </a:lnTo>
                <a:lnTo>
                  <a:pt x="130" y="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6" name="Rectangle 3119"/>
          <p:cNvSpPr>
            <a:spLocks noChangeArrowheads="1"/>
          </p:cNvSpPr>
          <p:nvPr/>
        </p:nvSpPr>
        <p:spPr bwMode="auto">
          <a:xfrm>
            <a:off x="9113838" y="6708776"/>
            <a:ext cx="22225" cy="968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7" name="Freeform 3120"/>
          <p:cNvSpPr>
            <a:spLocks/>
          </p:cNvSpPr>
          <p:nvPr/>
        </p:nvSpPr>
        <p:spPr bwMode="auto">
          <a:xfrm>
            <a:off x="5722938" y="2428876"/>
            <a:ext cx="0" cy="166688"/>
          </a:xfrm>
          <a:custGeom>
            <a:avLst/>
            <a:gdLst>
              <a:gd name="T0" fmla="*/ 0 h 313"/>
              <a:gd name="T1" fmla="*/ 313 h 313"/>
              <a:gd name="T2" fmla="*/ 313 h 3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13">
                <a:moveTo>
                  <a:pt x="0" y="0"/>
                </a:moveTo>
                <a:lnTo>
                  <a:pt x="0" y="313"/>
                </a:lnTo>
                <a:lnTo>
                  <a:pt x="0" y="313"/>
                </a:lnTo>
              </a:path>
            </a:pathLst>
          </a:custGeom>
          <a:noFill/>
          <a:ln w="20638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8" name="Freeform 3121"/>
          <p:cNvSpPr>
            <a:spLocks/>
          </p:cNvSpPr>
          <p:nvPr/>
        </p:nvSpPr>
        <p:spPr bwMode="auto">
          <a:xfrm>
            <a:off x="1974850" y="3143251"/>
            <a:ext cx="0" cy="276225"/>
          </a:xfrm>
          <a:custGeom>
            <a:avLst/>
            <a:gdLst>
              <a:gd name="T0" fmla="*/ 0 h 522"/>
              <a:gd name="T1" fmla="*/ 522 h 522"/>
              <a:gd name="T2" fmla="*/ 522 h 522"/>
              <a:gd name="T3" fmla="*/ 522 h 52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522">
                <a:moveTo>
                  <a:pt x="0" y="0"/>
                </a:moveTo>
                <a:lnTo>
                  <a:pt x="0" y="522"/>
                </a:lnTo>
                <a:lnTo>
                  <a:pt x="0" y="522"/>
                </a:lnTo>
                <a:lnTo>
                  <a:pt x="0" y="522"/>
                </a:lnTo>
              </a:path>
            </a:pathLst>
          </a:custGeom>
          <a:noFill/>
          <a:ln w="20638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Freeform 3122"/>
          <p:cNvSpPr>
            <a:spLocks noEditPoints="1"/>
          </p:cNvSpPr>
          <p:nvPr/>
        </p:nvSpPr>
        <p:spPr bwMode="auto">
          <a:xfrm>
            <a:off x="4051300" y="3081338"/>
            <a:ext cx="133350" cy="130175"/>
          </a:xfrm>
          <a:custGeom>
            <a:avLst/>
            <a:gdLst>
              <a:gd name="T0" fmla="*/ 252 w 252"/>
              <a:gd name="T1" fmla="*/ 244 h 244"/>
              <a:gd name="T2" fmla="*/ 187 w 252"/>
              <a:gd name="T3" fmla="*/ 244 h 244"/>
              <a:gd name="T4" fmla="*/ 170 w 252"/>
              <a:gd name="T5" fmla="*/ 195 h 244"/>
              <a:gd name="T6" fmla="*/ 79 w 252"/>
              <a:gd name="T7" fmla="*/ 195 h 244"/>
              <a:gd name="T8" fmla="*/ 63 w 252"/>
              <a:gd name="T9" fmla="*/ 244 h 244"/>
              <a:gd name="T10" fmla="*/ 0 w 252"/>
              <a:gd name="T11" fmla="*/ 244 h 244"/>
              <a:gd name="T12" fmla="*/ 89 w 252"/>
              <a:gd name="T13" fmla="*/ 0 h 244"/>
              <a:gd name="T14" fmla="*/ 163 w 252"/>
              <a:gd name="T15" fmla="*/ 0 h 244"/>
              <a:gd name="T16" fmla="*/ 252 w 252"/>
              <a:gd name="T17" fmla="*/ 244 h 244"/>
              <a:gd name="T18" fmla="*/ 155 w 252"/>
              <a:gd name="T19" fmla="*/ 150 h 244"/>
              <a:gd name="T20" fmla="*/ 125 w 252"/>
              <a:gd name="T21" fmla="*/ 62 h 244"/>
              <a:gd name="T22" fmla="*/ 95 w 252"/>
              <a:gd name="T23" fmla="*/ 150 h 244"/>
              <a:gd name="T24" fmla="*/ 155 w 252"/>
              <a:gd name="T25" fmla="*/ 15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2" h="244">
                <a:moveTo>
                  <a:pt x="252" y="244"/>
                </a:moveTo>
                <a:lnTo>
                  <a:pt x="187" y="244"/>
                </a:lnTo>
                <a:lnTo>
                  <a:pt x="170" y="195"/>
                </a:lnTo>
                <a:lnTo>
                  <a:pt x="79" y="195"/>
                </a:lnTo>
                <a:lnTo>
                  <a:pt x="63" y="244"/>
                </a:lnTo>
                <a:lnTo>
                  <a:pt x="0" y="244"/>
                </a:lnTo>
                <a:lnTo>
                  <a:pt x="89" y="0"/>
                </a:lnTo>
                <a:lnTo>
                  <a:pt x="163" y="0"/>
                </a:lnTo>
                <a:lnTo>
                  <a:pt x="252" y="244"/>
                </a:lnTo>
                <a:close/>
                <a:moveTo>
                  <a:pt x="155" y="150"/>
                </a:moveTo>
                <a:lnTo>
                  <a:pt x="125" y="62"/>
                </a:lnTo>
                <a:lnTo>
                  <a:pt x="95" y="150"/>
                </a:lnTo>
                <a:lnTo>
                  <a:pt x="155" y="1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Freeform 3123"/>
          <p:cNvSpPr>
            <a:spLocks/>
          </p:cNvSpPr>
          <p:nvPr/>
        </p:nvSpPr>
        <p:spPr bwMode="auto">
          <a:xfrm>
            <a:off x="4203700" y="3081338"/>
            <a:ext cx="117475" cy="130175"/>
          </a:xfrm>
          <a:custGeom>
            <a:avLst/>
            <a:gdLst>
              <a:gd name="T0" fmla="*/ 222 w 222"/>
              <a:gd name="T1" fmla="*/ 244 h 244"/>
              <a:gd name="T2" fmla="*/ 161 w 222"/>
              <a:gd name="T3" fmla="*/ 244 h 244"/>
              <a:gd name="T4" fmla="*/ 58 w 222"/>
              <a:gd name="T5" fmla="*/ 77 h 244"/>
              <a:gd name="T6" fmla="*/ 58 w 222"/>
              <a:gd name="T7" fmla="*/ 244 h 244"/>
              <a:gd name="T8" fmla="*/ 0 w 222"/>
              <a:gd name="T9" fmla="*/ 244 h 244"/>
              <a:gd name="T10" fmla="*/ 0 w 222"/>
              <a:gd name="T11" fmla="*/ 0 h 244"/>
              <a:gd name="T12" fmla="*/ 75 w 222"/>
              <a:gd name="T13" fmla="*/ 0 h 244"/>
              <a:gd name="T14" fmla="*/ 164 w 222"/>
              <a:gd name="T15" fmla="*/ 140 h 244"/>
              <a:gd name="T16" fmla="*/ 164 w 222"/>
              <a:gd name="T17" fmla="*/ 0 h 244"/>
              <a:gd name="T18" fmla="*/ 222 w 222"/>
              <a:gd name="T19" fmla="*/ 0 h 244"/>
              <a:gd name="T20" fmla="*/ 222 w 222"/>
              <a:gd name="T21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2" h="244">
                <a:moveTo>
                  <a:pt x="222" y="244"/>
                </a:moveTo>
                <a:lnTo>
                  <a:pt x="161" y="244"/>
                </a:lnTo>
                <a:lnTo>
                  <a:pt x="58" y="77"/>
                </a:lnTo>
                <a:lnTo>
                  <a:pt x="58" y="244"/>
                </a:lnTo>
                <a:lnTo>
                  <a:pt x="0" y="244"/>
                </a:lnTo>
                <a:lnTo>
                  <a:pt x="0" y="0"/>
                </a:lnTo>
                <a:lnTo>
                  <a:pt x="75" y="0"/>
                </a:lnTo>
                <a:lnTo>
                  <a:pt x="164" y="140"/>
                </a:lnTo>
                <a:lnTo>
                  <a:pt x="164" y="0"/>
                </a:lnTo>
                <a:lnTo>
                  <a:pt x="222" y="0"/>
                </a:lnTo>
                <a:lnTo>
                  <a:pt x="222" y="2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Freeform 3124"/>
          <p:cNvSpPr>
            <a:spLocks noEditPoints="1"/>
          </p:cNvSpPr>
          <p:nvPr/>
        </p:nvSpPr>
        <p:spPr bwMode="auto">
          <a:xfrm>
            <a:off x="4340225" y="3081338"/>
            <a:ext cx="133350" cy="130175"/>
          </a:xfrm>
          <a:custGeom>
            <a:avLst/>
            <a:gdLst>
              <a:gd name="T0" fmla="*/ 252 w 252"/>
              <a:gd name="T1" fmla="*/ 244 h 244"/>
              <a:gd name="T2" fmla="*/ 187 w 252"/>
              <a:gd name="T3" fmla="*/ 244 h 244"/>
              <a:gd name="T4" fmla="*/ 171 w 252"/>
              <a:gd name="T5" fmla="*/ 195 h 244"/>
              <a:gd name="T6" fmla="*/ 80 w 252"/>
              <a:gd name="T7" fmla="*/ 195 h 244"/>
              <a:gd name="T8" fmla="*/ 63 w 252"/>
              <a:gd name="T9" fmla="*/ 244 h 244"/>
              <a:gd name="T10" fmla="*/ 0 w 252"/>
              <a:gd name="T11" fmla="*/ 244 h 244"/>
              <a:gd name="T12" fmla="*/ 89 w 252"/>
              <a:gd name="T13" fmla="*/ 0 h 244"/>
              <a:gd name="T14" fmla="*/ 162 w 252"/>
              <a:gd name="T15" fmla="*/ 0 h 244"/>
              <a:gd name="T16" fmla="*/ 252 w 252"/>
              <a:gd name="T17" fmla="*/ 244 h 244"/>
              <a:gd name="T18" fmla="*/ 155 w 252"/>
              <a:gd name="T19" fmla="*/ 150 h 244"/>
              <a:gd name="T20" fmla="*/ 125 w 252"/>
              <a:gd name="T21" fmla="*/ 62 h 244"/>
              <a:gd name="T22" fmla="*/ 95 w 252"/>
              <a:gd name="T23" fmla="*/ 150 h 244"/>
              <a:gd name="T24" fmla="*/ 155 w 252"/>
              <a:gd name="T25" fmla="*/ 15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2" h="244">
                <a:moveTo>
                  <a:pt x="252" y="244"/>
                </a:moveTo>
                <a:lnTo>
                  <a:pt x="187" y="244"/>
                </a:lnTo>
                <a:lnTo>
                  <a:pt x="171" y="195"/>
                </a:lnTo>
                <a:lnTo>
                  <a:pt x="80" y="195"/>
                </a:lnTo>
                <a:lnTo>
                  <a:pt x="63" y="244"/>
                </a:lnTo>
                <a:lnTo>
                  <a:pt x="0" y="244"/>
                </a:lnTo>
                <a:lnTo>
                  <a:pt x="89" y="0"/>
                </a:lnTo>
                <a:lnTo>
                  <a:pt x="162" y="0"/>
                </a:lnTo>
                <a:lnTo>
                  <a:pt x="252" y="244"/>
                </a:lnTo>
                <a:close/>
                <a:moveTo>
                  <a:pt x="155" y="150"/>
                </a:moveTo>
                <a:lnTo>
                  <a:pt x="125" y="62"/>
                </a:lnTo>
                <a:lnTo>
                  <a:pt x="95" y="150"/>
                </a:lnTo>
                <a:lnTo>
                  <a:pt x="155" y="1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Freeform 3125"/>
          <p:cNvSpPr>
            <a:spLocks/>
          </p:cNvSpPr>
          <p:nvPr/>
        </p:nvSpPr>
        <p:spPr bwMode="auto">
          <a:xfrm>
            <a:off x="4492625" y="3081338"/>
            <a:ext cx="93663" cy="130175"/>
          </a:xfrm>
          <a:custGeom>
            <a:avLst/>
            <a:gdLst>
              <a:gd name="T0" fmla="*/ 175 w 175"/>
              <a:gd name="T1" fmla="*/ 244 h 244"/>
              <a:gd name="T2" fmla="*/ 0 w 175"/>
              <a:gd name="T3" fmla="*/ 244 h 244"/>
              <a:gd name="T4" fmla="*/ 0 w 175"/>
              <a:gd name="T5" fmla="*/ 0 h 244"/>
              <a:gd name="T6" fmla="*/ 63 w 175"/>
              <a:gd name="T7" fmla="*/ 0 h 244"/>
              <a:gd name="T8" fmla="*/ 63 w 175"/>
              <a:gd name="T9" fmla="*/ 198 h 244"/>
              <a:gd name="T10" fmla="*/ 175 w 175"/>
              <a:gd name="T11" fmla="*/ 198 h 244"/>
              <a:gd name="T12" fmla="*/ 175 w 175"/>
              <a:gd name="T13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" h="244">
                <a:moveTo>
                  <a:pt x="175" y="244"/>
                </a:moveTo>
                <a:lnTo>
                  <a:pt x="0" y="244"/>
                </a:lnTo>
                <a:lnTo>
                  <a:pt x="0" y="0"/>
                </a:lnTo>
                <a:lnTo>
                  <a:pt x="63" y="0"/>
                </a:lnTo>
                <a:lnTo>
                  <a:pt x="63" y="198"/>
                </a:lnTo>
                <a:lnTo>
                  <a:pt x="175" y="198"/>
                </a:lnTo>
                <a:lnTo>
                  <a:pt x="175" y="2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3126"/>
          <p:cNvSpPr>
            <a:spLocks noEditPoints="1"/>
          </p:cNvSpPr>
          <p:nvPr/>
        </p:nvSpPr>
        <p:spPr bwMode="auto">
          <a:xfrm>
            <a:off x="4598988" y="3079751"/>
            <a:ext cx="133350" cy="133350"/>
          </a:xfrm>
          <a:custGeom>
            <a:avLst/>
            <a:gdLst>
              <a:gd name="T0" fmla="*/ 252 w 252"/>
              <a:gd name="T1" fmla="*/ 128 h 254"/>
              <a:gd name="T2" fmla="*/ 250 w 252"/>
              <a:gd name="T3" fmla="*/ 155 h 254"/>
              <a:gd name="T4" fmla="*/ 233 w 252"/>
              <a:gd name="T5" fmla="*/ 201 h 254"/>
              <a:gd name="T6" fmla="*/ 217 w 252"/>
              <a:gd name="T7" fmla="*/ 220 h 254"/>
              <a:gd name="T8" fmla="*/ 200 w 252"/>
              <a:gd name="T9" fmla="*/ 236 h 254"/>
              <a:gd name="T10" fmla="*/ 154 w 252"/>
              <a:gd name="T11" fmla="*/ 253 h 254"/>
              <a:gd name="T12" fmla="*/ 125 w 252"/>
              <a:gd name="T13" fmla="*/ 254 h 254"/>
              <a:gd name="T14" fmla="*/ 96 w 252"/>
              <a:gd name="T15" fmla="*/ 253 h 254"/>
              <a:gd name="T16" fmla="*/ 50 w 252"/>
              <a:gd name="T17" fmla="*/ 236 h 254"/>
              <a:gd name="T18" fmla="*/ 33 w 252"/>
              <a:gd name="T19" fmla="*/ 220 h 254"/>
              <a:gd name="T20" fmla="*/ 17 w 252"/>
              <a:gd name="T21" fmla="*/ 201 h 254"/>
              <a:gd name="T22" fmla="*/ 1 w 252"/>
              <a:gd name="T23" fmla="*/ 155 h 254"/>
              <a:gd name="T24" fmla="*/ 0 w 252"/>
              <a:gd name="T25" fmla="*/ 128 h 254"/>
              <a:gd name="T26" fmla="*/ 1 w 252"/>
              <a:gd name="T27" fmla="*/ 99 h 254"/>
              <a:gd name="T28" fmla="*/ 17 w 252"/>
              <a:gd name="T29" fmla="*/ 53 h 254"/>
              <a:gd name="T30" fmla="*/ 33 w 252"/>
              <a:gd name="T31" fmla="*/ 34 h 254"/>
              <a:gd name="T32" fmla="*/ 50 w 252"/>
              <a:gd name="T33" fmla="*/ 18 h 254"/>
              <a:gd name="T34" fmla="*/ 96 w 252"/>
              <a:gd name="T35" fmla="*/ 1 h 254"/>
              <a:gd name="T36" fmla="*/ 125 w 252"/>
              <a:gd name="T37" fmla="*/ 0 h 254"/>
              <a:gd name="T38" fmla="*/ 154 w 252"/>
              <a:gd name="T39" fmla="*/ 1 h 254"/>
              <a:gd name="T40" fmla="*/ 200 w 252"/>
              <a:gd name="T41" fmla="*/ 18 h 254"/>
              <a:gd name="T42" fmla="*/ 217 w 252"/>
              <a:gd name="T43" fmla="*/ 34 h 254"/>
              <a:gd name="T44" fmla="*/ 233 w 252"/>
              <a:gd name="T45" fmla="*/ 53 h 254"/>
              <a:gd name="T46" fmla="*/ 250 w 252"/>
              <a:gd name="T47" fmla="*/ 99 h 254"/>
              <a:gd name="T48" fmla="*/ 252 w 252"/>
              <a:gd name="T49" fmla="*/ 128 h 254"/>
              <a:gd name="T50" fmla="*/ 168 w 252"/>
              <a:gd name="T51" fmla="*/ 190 h 254"/>
              <a:gd name="T52" fmla="*/ 176 w 252"/>
              <a:gd name="T53" fmla="*/ 177 h 254"/>
              <a:gd name="T54" fmla="*/ 181 w 252"/>
              <a:gd name="T55" fmla="*/ 162 h 254"/>
              <a:gd name="T56" fmla="*/ 186 w 252"/>
              <a:gd name="T57" fmla="*/ 146 h 254"/>
              <a:gd name="T58" fmla="*/ 186 w 252"/>
              <a:gd name="T59" fmla="*/ 126 h 254"/>
              <a:gd name="T60" fmla="*/ 186 w 252"/>
              <a:gd name="T61" fmla="*/ 106 h 254"/>
              <a:gd name="T62" fmla="*/ 181 w 252"/>
              <a:gd name="T63" fmla="*/ 89 h 254"/>
              <a:gd name="T64" fmla="*/ 176 w 252"/>
              <a:gd name="T65" fmla="*/ 74 h 254"/>
              <a:gd name="T66" fmla="*/ 167 w 252"/>
              <a:gd name="T67" fmla="*/ 64 h 254"/>
              <a:gd name="T68" fmla="*/ 158 w 252"/>
              <a:gd name="T69" fmla="*/ 56 h 254"/>
              <a:gd name="T70" fmla="*/ 148 w 252"/>
              <a:gd name="T71" fmla="*/ 50 h 254"/>
              <a:gd name="T72" fmla="*/ 137 w 252"/>
              <a:gd name="T73" fmla="*/ 47 h 254"/>
              <a:gd name="T74" fmla="*/ 125 w 252"/>
              <a:gd name="T75" fmla="*/ 46 h 254"/>
              <a:gd name="T76" fmla="*/ 114 w 252"/>
              <a:gd name="T77" fmla="*/ 47 h 254"/>
              <a:gd name="T78" fmla="*/ 104 w 252"/>
              <a:gd name="T79" fmla="*/ 50 h 254"/>
              <a:gd name="T80" fmla="*/ 92 w 252"/>
              <a:gd name="T81" fmla="*/ 56 h 254"/>
              <a:gd name="T82" fmla="*/ 83 w 252"/>
              <a:gd name="T83" fmla="*/ 64 h 254"/>
              <a:gd name="T84" fmla="*/ 76 w 252"/>
              <a:gd name="T85" fmla="*/ 74 h 254"/>
              <a:gd name="T86" fmla="*/ 70 w 252"/>
              <a:gd name="T87" fmla="*/ 90 h 254"/>
              <a:gd name="T88" fmla="*/ 66 w 252"/>
              <a:gd name="T89" fmla="*/ 106 h 254"/>
              <a:gd name="T90" fmla="*/ 65 w 252"/>
              <a:gd name="T91" fmla="*/ 128 h 254"/>
              <a:gd name="T92" fmla="*/ 66 w 252"/>
              <a:gd name="T93" fmla="*/ 148 h 254"/>
              <a:gd name="T94" fmla="*/ 70 w 252"/>
              <a:gd name="T95" fmla="*/ 164 h 254"/>
              <a:gd name="T96" fmla="*/ 76 w 252"/>
              <a:gd name="T97" fmla="*/ 178 h 254"/>
              <a:gd name="T98" fmla="*/ 83 w 252"/>
              <a:gd name="T99" fmla="*/ 190 h 254"/>
              <a:gd name="T100" fmla="*/ 92 w 252"/>
              <a:gd name="T101" fmla="*/ 198 h 254"/>
              <a:gd name="T102" fmla="*/ 102 w 252"/>
              <a:gd name="T103" fmla="*/ 204 h 254"/>
              <a:gd name="T104" fmla="*/ 114 w 252"/>
              <a:gd name="T105" fmla="*/ 207 h 254"/>
              <a:gd name="T106" fmla="*/ 125 w 252"/>
              <a:gd name="T107" fmla="*/ 208 h 254"/>
              <a:gd name="T108" fmla="*/ 138 w 252"/>
              <a:gd name="T109" fmla="*/ 207 h 254"/>
              <a:gd name="T110" fmla="*/ 148 w 252"/>
              <a:gd name="T111" fmla="*/ 204 h 254"/>
              <a:gd name="T112" fmla="*/ 160 w 252"/>
              <a:gd name="T113" fmla="*/ 198 h 254"/>
              <a:gd name="T114" fmla="*/ 168 w 252"/>
              <a:gd name="T115" fmla="*/ 19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52" h="254">
                <a:moveTo>
                  <a:pt x="252" y="128"/>
                </a:moveTo>
                <a:lnTo>
                  <a:pt x="250" y="155"/>
                </a:lnTo>
                <a:lnTo>
                  <a:pt x="233" y="201"/>
                </a:lnTo>
                <a:lnTo>
                  <a:pt x="217" y="220"/>
                </a:lnTo>
                <a:lnTo>
                  <a:pt x="200" y="236"/>
                </a:lnTo>
                <a:lnTo>
                  <a:pt x="154" y="253"/>
                </a:lnTo>
                <a:lnTo>
                  <a:pt x="125" y="254"/>
                </a:lnTo>
                <a:lnTo>
                  <a:pt x="96" y="253"/>
                </a:lnTo>
                <a:lnTo>
                  <a:pt x="50" y="236"/>
                </a:lnTo>
                <a:lnTo>
                  <a:pt x="33" y="220"/>
                </a:lnTo>
                <a:lnTo>
                  <a:pt x="17" y="201"/>
                </a:lnTo>
                <a:lnTo>
                  <a:pt x="1" y="155"/>
                </a:lnTo>
                <a:lnTo>
                  <a:pt x="0" y="128"/>
                </a:lnTo>
                <a:lnTo>
                  <a:pt x="1" y="99"/>
                </a:lnTo>
                <a:lnTo>
                  <a:pt x="17" y="53"/>
                </a:lnTo>
                <a:lnTo>
                  <a:pt x="33" y="34"/>
                </a:lnTo>
                <a:lnTo>
                  <a:pt x="50" y="18"/>
                </a:lnTo>
                <a:lnTo>
                  <a:pt x="96" y="1"/>
                </a:lnTo>
                <a:lnTo>
                  <a:pt x="125" y="0"/>
                </a:lnTo>
                <a:lnTo>
                  <a:pt x="154" y="1"/>
                </a:lnTo>
                <a:lnTo>
                  <a:pt x="200" y="18"/>
                </a:lnTo>
                <a:lnTo>
                  <a:pt x="217" y="34"/>
                </a:lnTo>
                <a:lnTo>
                  <a:pt x="233" y="53"/>
                </a:lnTo>
                <a:lnTo>
                  <a:pt x="250" y="99"/>
                </a:lnTo>
                <a:lnTo>
                  <a:pt x="252" y="128"/>
                </a:lnTo>
                <a:close/>
                <a:moveTo>
                  <a:pt x="168" y="190"/>
                </a:moveTo>
                <a:lnTo>
                  <a:pt x="176" y="177"/>
                </a:lnTo>
                <a:lnTo>
                  <a:pt x="181" y="162"/>
                </a:lnTo>
                <a:lnTo>
                  <a:pt x="186" y="146"/>
                </a:lnTo>
                <a:lnTo>
                  <a:pt x="186" y="126"/>
                </a:lnTo>
                <a:lnTo>
                  <a:pt x="186" y="106"/>
                </a:lnTo>
                <a:lnTo>
                  <a:pt x="181" y="89"/>
                </a:lnTo>
                <a:lnTo>
                  <a:pt x="176" y="74"/>
                </a:lnTo>
                <a:lnTo>
                  <a:pt x="167" y="64"/>
                </a:lnTo>
                <a:lnTo>
                  <a:pt x="158" y="56"/>
                </a:lnTo>
                <a:lnTo>
                  <a:pt x="148" y="50"/>
                </a:lnTo>
                <a:lnTo>
                  <a:pt x="137" y="47"/>
                </a:lnTo>
                <a:lnTo>
                  <a:pt x="125" y="46"/>
                </a:lnTo>
                <a:lnTo>
                  <a:pt x="114" y="47"/>
                </a:lnTo>
                <a:lnTo>
                  <a:pt x="104" y="50"/>
                </a:lnTo>
                <a:lnTo>
                  <a:pt x="92" y="56"/>
                </a:lnTo>
                <a:lnTo>
                  <a:pt x="83" y="64"/>
                </a:lnTo>
                <a:lnTo>
                  <a:pt x="76" y="74"/>
                </a:lnTo>
                <a:lnTo>
                  <a:pt x="70" y="90"/>
                </a:lnTo>
                <a:lnTo>
                  <a:pt x="66" y="106"/>
                </a:lnTo>
                <a:lnTo>
                  <a:pt x="65" y="128"/>
                </a:lnTo>
                <a:lnTo>
                  <a:pt x="66" y="148"/>
                </a:lnTo>
                <a:lnTo>
                  <a:pt x="70" y="164"/>
                </a:lnTo>
                <a:lnTo>
                  <a:pt x="76" y="178"/>
                </a:lnTo>
                <a:lnTo>
                  <a:pt x="83" y="190"/>
                </a:lnTo>
                <a:lnTo>
                  <a:pt x="92" y="198"/>
                </a:lnTo>
                <a:lnTo>
                  <a:pt x="102" y="204"/>
                </a:lnTo>
                <a:lnTo>
                  <a:pt x="114" y="207"/>
                </a:lnTo>
                <a:lnTo>
                  <a:pt x="125" y="208"/>
                </a:lnTo>
                <a:lnTo>
                  <a:pt x="138" y="207"/>
                </a:lnTo>
                <a:lnTo>
                  <a:pt x="148" y="204"/>
                </a:lnTo>
                <a:lnTo>
                  <a:pt x="160" y="198"/>
                </a:lnTo>
                <a:lnTo>
                  <a:pt x="168" y="1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3127"/>
          <p:cNvSpPr>
            <a:spLocks/>
          </p:cNvSpPr>
          <p:nvPr/>
        </p:nvSpPr>
        <p:spPr bwMode="auto">
          <a:xfrm>
            <a:off x="4749800" y="3079751"/>
            <a:ext cx="122238" cy="133350"/>
          </a:xfrm>
          <a:custGeom>
            <a:avLst/>
            <a:gdLst>
              <a:gd name="T0" fmla="*/ 230 w 230"/>
              <a:gd name="T1" fmla="*/ 236 h 254"/>
              <a:gd name="T2" fmla="*/ 212 w 230"/>
              <a:gd name="T3" fmla="*/ 241 h 254"/>
              <a:gd name="T4" fmla="*/ 187 w 230"/>
              <a:gd name="T5" fmla="*/ 249 h 254"/>
              <a:gd name="T6" fmla="*/ 160 w 230"/>
              <a:gd name="T7" fmla="*/ 253 h 254"/>
              <a:gd name="T8" fmla="*/ 133 w 230"/>
              <a:gd name="T9" fmla="*/ 254 h 254"/>
              <a:gd name="T10" fmla="*/ 102 w 230"/>
              <a:gd name="T11" fmla="*/ 253 h 254"/>
              <a:gd name="T12" fmla="*/ 55 w 230"/>
              <a:gd name="T13" fmla="*/ 236 h 254"/>
              <a:gd name="T14" fmla="*/ 36 w 230"/>
              <a:gd name="T15" fmla="*/ 220 h 254"/>
              <a:gd name="T16" fmla="*/ 19 w 230"/>
              <a:gd name="T17" fmla="*/ 203 h 254"/>
              <a:gd name="T18" fmla="*/ 1 w 230"/>
              <a:gd name="T19" fmla="*/ 155 h 254"/>
              <a:gd name="T20" fmla="*/ 0 w 230"/>
              <a:gd name="T21" fmla="*/ 126 h 254"/>
              <a:gd name="T22" fmla="*/ 1 w 230"/>
              <a:gd name="T23" fmla="*/ 99 h 254"/>
              <a:gd name="T24" fmla="*/ 19 w 230"/>
              <a:gd name="T25" fmla="*/ 53 h 254"/>
              <a:gd name="T26" fmla="*/ 36 w 230"/>
              <a:gd name="T27" fmla="*/ 36 h 254"/>
              <a:gd name="T28" fmla="*/ 55 w 230"/>
              <a:gd name="T29" fmla="*/ 20 h 254"/>
              <a:gd name="T30" fmla="*/ 104 w 230"/>
              <a:gd name="T31" fmla="*/ 1 h 254"/>
              <a:gd name="T32" fmla="*/ 135 w 230"/>
              <a:gd name="T33" fmla="*/ 0 h 254"/>
              <a:gd name="T34" fmla="*/ 158 w 230"/>
              <a:gd name="T35" fmla="*/ 1 h 254"/>
              <a:gd name="T36" fmla="*/ 181 w 230"/>
              <a:gd name="T37" fmla="*/ 4 h 254"/>
              <a:gd name="T38" fmla="*/ 203 w 230"/>
              <a:gd name="T39" fmla="*/ 10 h 254"/>
              <a:gd name="T40" fmla="*/ 229 w 230"/>
              <a:gd name="T41" fmla="*/ 21 h 254"/>
              <a:gd name="T42" fmla="*/ 229 w 230"/>
              <a:gd name="T43" fmla="*/ 79 h 254"/>
              <a:gd name="T44" fmla="*/ 222 w 230"/>
              <a:gd name="T45" fmla="*/ 79 h 254"/>
              <a:gd name="T46" fmla="*/ 217 w 230"/>
              <a:gd name="T47" fmla="*/ 74 h 254"/>
              <a:gd name="T48" fmla="*/ 209 w 230"/>
              <a:gd name="T49" fmla="*/ 69 h 254"/>
              <a:gd name="T50" fmla="*/ 200 w 230"/>
              <a:gd name="T51" fmla="*/ 63 h 254"/>
              <a:gd name="T52" fmla="*/ 192 w 230"/>
              <a:gd name="T53" fmla="*/ 59 h 254"/>
              <a:gd name="T54" fmla="*/ 181 w 230"/>
              <a:gd name="T55" fmla="*/ 53 h 254"/>
              <a:gd name="T56" fmla="*/ 170 w 230"/>
              <a:gd name="T57" fmla="*/ 50 h 254"/>
              <a:gd name="T58" fmla="*/ 157 w 230"/>
              <a:gd name="T59" fmla="*/ 46 h 254"/>
              <a:gd name="T60" fmla="*/ 143 w 230"/>
              <a:gd name="T61" fmla="*/ 46 h 254"/>
              <a:gd name="T62" fmla="*/ 127 w 230"/>
              <a:gd name="T63" fmla="*/ 47 h 254"/>
              <a:gd name="T64" fmla="*/ 112 w 230"/>
              <a:gd name="T65" fmla="*/ 50 h 254"/>
              <a:gd name="T66" fmla="*/ 99 w 230"/>
              <a:gd name="T67" fmla="*/ 57 h 254"/>
              <a:gd name="T68" fmla="*/ 88 w 230"/>
              <a:gd name="T69" fmla="*/ 66 h 254"/>
              <a:gd name="T70" fmla="*/ 78 w 230"/>
              <a:gd name="T71" fmla="*/ 76 h 254"/>
              <a:gd name="T72" fmla="*/ 72 w 230"/>
              <a:gd name="T73" fmla="*/ 90 h 254"/>
              <a:gd name="T74" fmla="*/ 66 w 230"/>
              <a:gd name="T75" fmla="*/ 106 h 254"/>
              <a:gd name="T76" fmla="*/ 65 w 230"/>
              <a:gd name="T77" fmla="*/ 126 h 254"/>
              <a:gd name="T78" fmla="*/ 66 w 230"/>
              <a:gd name="T79" fmla="*/ 145 h 254"/>
              <a:gd name="T80" fmla="*/ 78 w 230"/>
              <a:gd name="T81" fmla="*/ 177 h 254"/>
              <a:gd name="T82" fmla="*/ 86 w 230"/>
              <a:gd name="T83" fmla="*/ 188 h 254"/>
              <a:gd name="T84" fmla="*/ 98 w 230"/>
              <a:gd name="T85" fmla="*/ 198 h 254"/>
              <a:gd name="T86" fmla="*/ 130 w 230"/>
              <a:gd name="T87" fmla="*/ 208 h 254"/>
              <a:gd name="T88" fmla="*/ 150 w 230"/>
              <a:gd name="T89" fmla="*/ 210 h 254"/>
              <a:gd name="T90" fmla="*/ 154 w 230"/>
              <a:gd name="T91" fmla="*/ 210 h 254"/>
              <a:gd name="T92" fmla="*/ 158 w 230"/>
              <a:gd name="T93" fmla="*/ 210 h 254"/>
              <a:gd name="T94" fmla="*/ 163 w 230"/>
              <a:gd name="T95" fmla="*/ 208 h 254"/>
              <a:gd name="T96" fmla="*/ 167 w 230"/>
              <a:gd name="T97" fmla="*/ 208 h 254"/>
              <a:gd name="T98" fmla="*/ 167 w 230"/>
              <a:gd name="T99" fmla="*/ 161 h 254"/>
              <a:gd name="T100" fmla="*/ 118 w 230"/>
              <a:gd name="T101" fmla="*/ 161 h 254"/>
              <a:gd name="T102" fmla="*/ 118 w 230"/>
              <a:gd name="T103" fmla="*/ 115 h 254"/>
              <a:gd name="T104" fmla="*/ 230 w 230"/>
              <a:gd name="T105" fmla="*/ 115 h 254"/>
              <a:gd name="T106" fmla="*/ 230 w 230"/>
              <a:gd name="T107" fmla="*/ 236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30" h="254">
                <a:moveTo>
                  <a:pt x="230" y="236"/>
                </a:moveTo>
                <a:lnTo>
                  <a:pt x="212" y="241"/>
                </a:lnTo>
                <a:lnTo>
                  <a:pt x="187" y="249"/>
                </a:lnTo>
                <a:lnTo>
                  <a:pt x="160" y="253"/>
                </a:lnTo>
                <a:lnTo>
                  <a:pt x="133" y="254"/>
                </a:lnTo>
                <a:lnTo>
                  <a:pt x="102" y="253"/>
                </a:lnTo>
                <a:lnTo>
                  <a:pt x="55" y="236"/>
                </a:lnTo>
                <a:lnTo>
                  <a:pt x="36" y="220"/>
                </a:lnTo>
                <a:lnTo>
                  <a:pt x="19" y="203"/>
                </a:lnTo>
                <a:lnTo>
                  <a:pt x="1" y="155"/>
                </a:lnTo>
                <a:lnTo>
                  <a:pt x="0" y="126"/>
                </a:lnTo>
                <a:lnTo>
                  <a:pt x="1" y="99"/>
                </a:lnTo>
                <a:lnTo>
                  <a:pt x="19" y="53"/>
                </a:lnTo>
                <a:lnTo>
                  <a:pt x="36" y="36"/>
                </a:lnTo>
                <a:lnTo>
                  <a:pt x="55" y="20"/>
                </a:lnTo>
                <a:lnTo>
                  <a:pt x="104" y="1"/>
                </a:lnTo>
                <a:lnTo>
                  <a:pt x="135" y="0"/>
                </a:lnTo>
                <a:lnTo>
                  <a:pt x="158" y="1"/>
                </a:lnTo>
                <a:lnTo>
                  <a:pt x="181" y="4"/>
                </a:lnTo>
                <a:lnTo>
                  <a:pt x="203" y="10"/>
                </a:lnTo>
                <a:lnTo>
                  <a:pt x="229" y="21"/>
                </a:lnTo>
                <a:lnTo>
                  <a:pt x="229" y="79"/>
                </a:lnTo>
                <a:lnTo>
                  <a:pt x="222" y="79"/>
                </a:lnTo>
                <a:lnTo>
                  <a:pt x="217" y="74"/>
                </a:lnTo>
                <a:lnTo>
                  <a:pt x="209" y="69"/>
                </a:lnTo>
                <a:lnTo>
                  <a:pt x="200" y="63"/>
                </a:lnTo>
                <a:lnTo>
                  <a:pt x="192" y="59"/>
                </a:lnTo>
                <a:lnTo>
                  <a:pt x="181" y="53"/>
                </a:lnTo>
                <a:lnTo>
                  <a:pt x="170" y="50"/>
                </a:lnTo>
                <a:lnTo>
                  <a:pt x="157" y="46"/>
                </a:lnTo>
                <a:lnTo>
                  <a:pt x="143" y="46"/>
                </a:lnTo>
                <a:lnTo>
                  <a:pt x="127" y="47"/>
                </a:lnTo>
                <a:lnTo>
                  <a:pt x="112" y="50"/>
                </a:lnTo>
                <a:lnTo>
                  <a:pt x="99" y="57"/>
                </a:lnTo>
                <a:lnTo>
                  <a:pt x="88" y="66"/>
                </a:lnTo>
                <a:lnTo>
                  <a:pt x="78" y="76"/>
                </a:lnTo>
                <a:lnTo>
                  <a:pt x="72" y="90"/>
                </a:lnTo>
                <a:lnTo>
                  <a:pt x="66" y="106"/>
                </a:lnTo>
                <a:lnTo>
                  <a:pt x="65" y="126"/>
                </a:lnTo>
                <a:lnTo>
                  <a:pt x="66" y="145"/>
                </a:lnTo>
                <a:lnTo>
                  <a:pt x="78" y="177"/>
                </a:lnTo>
                <a:lnTo>
                  <a:pt x="86" y="188"/>
                </a:lnTo>
                <a:lnTo>
                  <a:pt x="98" y="198"/>
                </a:lnTo>
                <a:lnTo>
                  <a:pt x="130" y="208"/>
                </a:lnTo>
                <a:lnTo>
                  <a:pt x="150" y="210"/>
                </a:lnTo>
                <a:lnTo>
                  <a:pt x="154" y="210"/>
                </a:lnTo>
                <a:lnTo>
                  <a:pt x="158" y="210"/>
                </a:lnTo>
                <a:lnTo>
                  <a:pt x="163" y="208"/>
                </a:lnTo>
                <a:lnTo>
                  <a:pt x="167" y="208"/>
                </a:lnTo>
                <a:lnTo>
                  <a:pt x="167" y="161"/>
                </a:lnTo>
                <a:lnTo>
                  <a:pt x="118" y="161"/>
                </a:lnTo>
                <a:lnTo>
                  <a:pt x="118" y="115"/>
                </a:lnTo>
                <a:lnTo>
                  <a:pt x="230" y="115"/>
                </a:lnTo>
                <a:lnTo>
                  <a:pt x="230" y="2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3128"/>
          <p:cNvSpPr>
            <a:spLocks/>
          </p:cNvSpPr>
          <p:nvPr/>
        </p:nvSpPr>
        <p:spPr bwMode="auto">
          <a:xfrm>
            <a:off x="4956175" y="3079751"/>
            <a:ext cx="109538" cy="133350"/>
          </a:xfrm>
          <a:custGeom>
            <a:avLst/>
            <a:gdLst>
              <a:gd name="T0" fmla="*/ 207 w 209"/>
              <a:gd name="T1" fmla="*/ 189 h 252"/>
              <a:gd name="T2" fmla="*/ 177 w 209"/>
              <a:gd name="T3" fmla="*/ 230 h 252"/>
              <a:gd name="T4" fmla="*/ 119 w 209"/>
              <a:gd name="T5" fmla="*/ 252 h 252"/>
              <a:gd name="T6" fmla="*/ 65 w 209"/>
              <a:gd name="T7" fmla="*/ 252 h 252"/>
              <a:gd name="T8" fmla="*/ 20 w 209"/>
              <a:gd name="T9" fmla="*/ 242 h 252"/>
              <a:gd name="T10" fmla="*/ 0 w 209"/>
              <a:gd name="T11" fmla="*/ 176 h 252"/>
              <a:gd name="T12" fmla="*/ 26 w 209"/>
              <a:gd name="T13" fmla="*/ 190 h 252"/>
              <a:gd name="T14" fmla="*/ 73 w 209"/>
              <a:gd name="T15" fmla="*/ 206 h 252"/>
              <a:gd name="T16" fmla="*/ 102 w 209"/>
              <a:gd name="T17" fmla="*/ 207 h 252"/>
              <a:gd name="T18" fmla="*/ 121 w 209"/>
              <a:gd name="T19" fmla="*/ 206 h 252"/>
              <a:gd name="T20" fmla="*/ 134 w 209"/>
              <a:gd name="T21" fmla="*/ 200 h 252"/>
              <a:gd name="T22" fmla="*/ 142 w 209"/>
              <a:gd name="T23" fmla="*/ 190 h 252"/>
              <a:gd name="T24" fmla="*/ 142 w 209"/>
              <a:gd name="T25" fmla="*/ 176 h 252"/>
              <a:gd name="T26" fmla="*/ 128 w 209"/>
              <a:gd name="T27" fmla="*/ 164 h 252"/>
              <a:gd name="T28" fmla="*/ 102 w 209"/>
              <a:gd name="T29" fmla="*/ 157 h 252"/>
              <a:gd name="T30" fmla="*/ 72 w 209"/>
              <a:gd name="T31" fmla="*/ 151 h 252"/>
              <a:gd name="T32" fmla="*/ 45 w 209"/>
              <a:gd name="T33" fmla="*/ 141 h 252"/>
              <a:gd name="T34" fmla="*/ 14 w 209"/>
              <a:gd name="T35" fmla="*/ 119 h 252"/>
              <a:gd name="T36" fmla="*/ 1 w 209"/>
              <a:gd name="T37" fmla="*/ 89 h 252"/>
              <a:gd name="T38" fmla="*/ 1 w 209"/>
              <a:gd name="T39" fmla="*/ 60 h 252"/>
              <a:gd name="T40" fmla="*/ 32 w 209"/>
              <a:gd name="T41" fmla="*/ 22 h 252"/>
              <a:gd name="T42" fmla="*/ 86 w 209"/>
              <a:gd name="T43" fmla="*/ 0 h 252"/>
              <a:gd name="T44" fmla="*/ 134 w 209"/>
              <a:gd name="T45" fmla="*/ 0 h 252"/>
              <a:gd name="T46" fmla="*/ 180 w 209"/>
              <a:gd name="T47" fmla="*/ 9 h 252"/>
              <a:gd name="T48" fmla="*/ 199 w 209"/>
              <a:gd name="T49" fmla="*/ 72 h 252"/>
              <a:gd name="T50" fmla="*/ 176 w 209"/>
              <a:gd name="T51" fmla="*/ 60 h 252"/>
              <a:gd name="T52" fmla="*/ 134 w 209"/>
              <a:gd name="T53" fmla="*/ 46 h 252"/>
              <a:gd name="T54" fmla="*/ 104 w 209"/>
              <a:gd name="T55" fmla="*/ 45 h 252"/>
              <a:gd name="T56" fmla="*/ 88 w 209"/>
              <a:gd name="T57" fmla="*/ 47 h 252"/>
              <a:gd name="T58" fmla="*/ 75 w 209"/>
              <a:gd name="T59" fmla="*/ 52 h 252"/>
              <a:gd name="T60" fmla="*/ 66 w 209"/>
              <a:gd name="T61" fmla="*/ 62 h 252"/>
              <a:gd name="T62" fmla="*/ 66 w 209"/>
              <a:gd name="T63" fmla="*/ 78 h 252"/>
              <a:gd name="T64" fmla="*/ 82 w 209"/>
              <a:gd name="T65" fmla="*/ 88 h 252"/>
              <a:gd name="T66" fmla="*/ 114 w 209"/>
              <a:gd name="T67" fmla="*/ 95 h 252"/>
              <a:gd name="T68" fmla="*/ 140 w 209"/>
              <a:gd name="T69" fmla="*/ 101 h 252"/>
              <a:gd name="T70" fmla="*/ 178 w 209"/>
              <a:gd name="T71" fmla="*/ 115 h 252"/>
              <a:gd name="T72" fmla="*/ 201 w 209"/>
              <a:gd name="T73" fmla="*/ 138 h 252"/>
              <a:gd name="T74" fmla="*/ 209 w 209"/>
              <a:gd name="T75" fmla="*/ 171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9" h="252">
                <a:moveTo>
                  <a:pt x="209" y="171"/>
                </a:moveTo>
                <a:lnTo>
                  <a:pt x="207" y="189"/>
                </a:lnTo>
                <a:lnTo>
                  <a:pt x="191" y="219"/>
                </a:lnTo>
                <a:lnTo>
                  <a:pt x="177" y="230"/>
                </a:lnTo>
                <a:lnTo>
                  <a:pt x="161" y="240"/>
                </a:lnTo>
                <a:lnTo>
                  <a:pt x="119" y="252"/>
                </a:lnTo>
                <a:lnTo>
                  <a:pt x="95" y="252"/>
                </a:lnTo>
                <a:lnTo>
                  <a:pt x="65" y="252"/>
                </a:lnTo>
                <a:lnTo>
                  <a:pt x="42" y="248"/>
                </a:lnTo>
                <a:lnTo>
                  <a:pt x="20" y="242"/>
                </a:lnTo>
                <a:lnTo>
                  <a:pt x="0" y="233"/>
                </a:lnTo>
                <a:lnTo>
                  <a:pt x="0" y="176"/>
                </a:lnTo>
                <a:lnTo>
                  <a:pt x="6" y="176"/>
                </a:lnTo>
                <a:lnTo>
                  <a:pt x="26" y="190"/>
                </a:lnTo>
                <a:lnTo>
                  <a:pt x="50" y="199"/>
                </a:lnTo>
                <a:lnTo>
                  <a:pt x="73" y="206"/>
                </a:lnTo>
                <a:lnTo>
                  <a:pt x="96" y="207"/>
                </a:lnTo>
                <a:lnTo>
                  <a:pt x="102" y="207"/>
                </a:lnTo>
                <a:lnTo>
                  <a:pt x="111" y="206"/>
                </a:lnTo>
                <a:lnTo>
                  <a:pt x="121" y="206"/>
                </a:lnTo>
                <a:lnTo>
                  <a:pt x="127" y="203"/>
                </a:lnTo>
                <a:lnTo>
                  <a:pt x="134" y="200"/>
                </a:lnTo>
                <a:lnTo>
                  <a:pt x="138" y="196"/>
                </a:lnTo>
                <a:lnTo>
                  <a:pt x="142" y="190"/>
                </a:lnTo>
                <a:lnTo>
                  <a:pt x="144" y="183"/>
                </a:lnTo>
                <a:lnTo>
                  <a:pt x="142" y="176"/>
                </a:lnTo>
                <a:lnTo>
                  <a:pt x="137" y="168"/>
                </a:lnTo>
                <a:lnTo>
                  <a:pt x="128" y="164"/>
                </a:lnTo>
                <a:lnTo>
                  <a:pt x="117" y="160"/>
                </a:lnTo>
                <a:lnTo>
                  <a:pt x="102" y="157"/>
                </a:lnTo>
                <a:lnTo>
                  <a:pt x="88" y="154"/>
                </a:lnTo>
                <a:lnTo>
                  <a:pt x="72" y="151"/>
                </a:lnTo>
                <a:lnTo>
                  <a:pt x="59" y="147"/>
                </a:lnTo>
                <a:lnTo>
                  <a:pt x="45" y="141"/>
                </a:lnTo>
                <a:lnTo>
                  <a:pt x="21" y="128"/>
                </a:lnTo>
                <a:lnTo>
                  <a:pt x="14" y="119"/>
                </a:lnTo>
                <a:lnTo>
                  <a:pt x="9" y="111"/>
                </a:lnTo>
                <a:lnTo>
                  <a:pt x="1" y="89"/>
                </a:lnTo>
                <a:lnTo>
                  <a:pt x="1" y="76"/>
                </a:lnTo>
                <a:lnTo>
                  <a:pt x="1" y="60"/>
                </a:lnTo>
                <a:lnTo>
                  <a:pt x="17" y="32"/>
                </a:lnTo>
                <a:lnTo>
                  <a:pt x="32" y="22"/>
                </a:lnTo>
                <a:lnTo>
                  <a:pt x="47" y="12"/>
                </a:lnTo>
                <a:lnTo>
                  <a:pt x="86" y="0"/>
                </a:lnTo>
                <a:lnTo>
                  <a:pt x="109" y="0"/>
                </a:lnTo>
                <a:lnTo>
                  <a:pt x="134" y="0"/>
                </a:lnTo>
                <a:lnTo>
                  <a:pt x="158" y="4"/>
                </a:lnTo>
                <a:lnTo>
                  <a:pt x="180" y="9"/>
                </a:lnTo>
                <a:lnTo>
                  <a:pt x="199" y="16"/>
                </a:lnTo>
                <a:lnTo>
                  <a:pt x="199" y="72"/>
                </a:lnTo>
                <a:lnTo>
                  <a:pt x="191" y="72"/>
                </a:lnTo>
                <a:lnTo>
                  <a:pt x="176" y="60"/>
                </a:lnTo>
                <a:lnTo>
                  <a:pt x="155" y="52"/>
                </a:lnTo>
                <a:lnTo>
                  <a:pt x="134" y="46"/>
                </a:lnTo>
                <a:lnTo>
                  <a:pt x="112" y="45"/>
                </a:lnTo>
                <a:lnTo>
                  <a:pt x="104" y="45"/>
                </a:lnTo>
                <a:lnTo>
                  <a:pt x="96" y="46"/>
                </a:lnTo>
                <a:lnTo>
                  <a:pt x="88" y="47"/>
                </a:lnTo>
                <a:lnTo>
                  <a:pt x="81" y="49"/>
                </a:lnTo>
                <a:lnTo>
                  <a:pt x="75" y="52"/>
                </a:lnTo>
                <a:lnTo>
                  <a:pt x="70" y="58"/>
                </a:lnTo>
                <a:lnTo>
                  <a:pt x="66" y="62"/>
                </a:lnTo>
                <a:lnTo>
                  <a:pt x="66" y="68"/>
                </a:lnTo>
                <a:lnTo>
                  <a:pt x="66" y="78"/>
                </a:lnTo>
                <a:lnTo>
                  <a:pt x="73" y="83"/>
                </a:lnTo>
                <a:lnTo>
                  <a:pt x="82" y="88"/>
                </a:lnTo>
                <a:lnTo>
                  <a:pt x="101" y="92"/>
                </a:lnTo>
                <a:lnTo>
                  <a:pt x="114" y="95"/>
                </a:lnTo>
                <a:lnTo>
                  <a:pt x="127" y="98"/>
                </a:lnTo>
                <a:lnTo>
                  <a:pt x="140" y="101"/>
                </a:lnTo>
                <a:lnTo>
                  <a:pt x="154" y="105"/>
                </a:lnTo>
                <a:lnTo>
                  <a:pt x="178" y="115"/>
                </a:lnTo>
                <a:lnTo>
                  <a:pt x="194" y="131"/>
                </a:lnTo>
                <a:lnTo>
                  <a:pt x="201" y="138"/>
                </a:lnTo>
                <a:lnTo>
                  <a:pt x="207" y="160"/>
                </a:lnTo>
                <a:lnTo>
                  <a:pt x="209" y="1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3129"/>
          <p:cNvSpPr>
            <a:spLocks/>
          </p:cNvSpPr>
          <p:nvPr/>
        </p:nvSpPr>
        <p:spPr bwMode="auto">
          <a:xfrm>
            <a:off x="5075238" y="3081338"/>
            <a:ext cx="114300" cy="130175"/>
          </a:xfrm>
          <a:custGeom>
            <a:avLst/>
            <a:gdLst>
              <a:gd name="T0" fmla="*/ 215 w 215"/>
              <a:gd name="T1" fmla="*/ 48 h 244"/>
              <a:gd name="T2" fmla="*/ 139 w 215"/>
              <a:gd name="T3" fmla="*/ 48 h 244"/>
              <a:gd name="T4" fmla="*/ 139 w 215"/>
              <a:gd name="T5" fmla="*/ 244 h 244"/>
              <a:gd name="T6" fmla="*/ 77 w 215"/>
              <a:gd name="T7" fmla="*/ 244 h 244"/>
              <a:gd name="T8" fmla="*/ 77 w 215"/>
              <a:gd name="T9" fmla="*/ 48 h 244"/>
              <a:gd name="T10" fmla="*/ 0 w 215"/>
              <a:gd name="T11" fmla="*/ 48 h 244"/>
              <a:gd name="T12" fmla="*/ 0 w 215"/>
              <a:gd name="T13" fmla="*/ 0 h 244"/>
              <a:gd name="T14" fmla="*/ 215 w 215"/>
              <a:gd name="T15" fmla="*/ 0 h 244"/>
              <a:gd name="T16" fmla="*/ 215 w 215"/>
              <a:gd name="T17" fmla="*/ 48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5" h="244">
                <a:moveTo>
                  <a:pt x="215" y="48"/>
                </a:moveTo>
                <a:lnTo>
                  <a:pt x="139" y="48"/>
                </a:lnTo>
                <a:lnTo>
                  <a:pt x="139" y="244"/>
                </a:lnTo>
                <a:lnTo>
                  <a:pt x="77" y="244"/>
                </a:lnTo>
                <a:lnTo>
                  <a:pt x="77" y="48"/>
                </a:lnTo>
                <a:lnTo>
                  <a:pt x="0" y="48"/>
                </a:lnTo>
                <a:lnTo>
                  <a:pt x="0" y="0"/>
                </a:lnTo>
                <a:lnTo>
                  <a:pt x="215" y="0"/>
                </a:lnTo>
                <a:lnTo>
                  <a:pt x="215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3130"/>
          <p:cNvSpPr>
            <a:spLocks noEditPoints="1"/>
          </p:cNvSpPr>
          <p:nvPr/>
        </p:nvSpPr>
        <p:spPr bwMode="auto">
          <a:xfrm>
            <a:off x="5202238" y="3079751"/>
            <a:ext cx="133350" cy="133350"/>
          </a:xfrm>
          <a:custGeom>
            <a:avLst/>
            <a:gdLst>
              <a:gd name="T0" fmla="*/ 252 w 252"/>
              <a:gd name="T1" fmla="*/ 128 h 254"/>
              <a:gd name="T2" fmla="*/ 251 w 252"/>
              <a:gd name="T3" fmla="*/ 155 h 254"/>
              <a:gd name="T4" fmla="*/ 234 w 252"/>
              <a:gd name="T5" fmla="*/ 201 h 254"/>
              <a:gd name="T6" fmla="*/ 218 w 252"/>
              <a:gd name="T7" fmla="*/ 220 h 254"/>
              <a:gd name="T8" fmla="*/ 201 w 252"/>
              <a:gd name="T9" fmla="*/ 236 h 254"/>
              <a:gd name="T10" fmla="*/ 155 w 252"/>
              <a:gd name="T11" fmla="*/ 253 h 254"/>
              <a:gd name="T12" fmla="*/ 126 w 252"/>
              <a:gd name="T13" fmla="*/ 254 h 254"/>
              <a:gd name="T14" fmla="*/ 97 w 252"/>
              <a:gd name="T15" fmla="*/ 253 h 254"/>
              <a:gd name="T16" fmla="*/ 51 w 252"/>
              <a:gd name="T17" fmla="*/ 236 h 254"/>
              <a:gd name="T18" fmla="*/ 34 w 252"/>
              <a:gd name="T19" fmla="*/ 220 h 254"/>
              <a:gd name="T20" fmla="*/ 18 w 252"/>
              <a:gd name="T21" fmla="*/ 201 h 254"/>
              <a:gd name="T22" fmla="*/ 2 w 252"/>
              <a:gd name="T23" fmla="*/ 155 h 254"/>
              <a:gd name="T24" fmla="*/ 0 w 252"/>
              <a:gd name="T25" fmla="*/ 128 h 254"/>
              <a:gd name="T26" fmla="*/ 2 w 252"/>
              <a:gd name="T27" fmla="*/ 99 h 254"/>
              <a:gd name="T28" fmla="*/ 18 w 252"/>
              <a:gd name="T29" fmla="*/ 53 h 254"/>
              <a:gd name="T30" fmla="*/ 34 w 252"/>
              <a:gd name="T31" fmla="*/ 34 h 254"/>
              <a:gd name="T32" fmla="*/ 51 w 252"/>
              <a:gd name="T33" fmla="*/ 18 h 254"/>
              <a:gd name="T34" fmla="*/ 97 w 252"/>
              <a:gd name="T35" fmla="*/ 1 h 254"/>
              <a:gd name="T36" fmla="*/ 126 w 252"/>
              <a:gd name="T37" fmla="*/ 0 h 254"/>
              <a:gd name="T38" fmla="*/ 155 w 252"/>
              <a:gd name="T39" fmla="*/ 1 h 254"/>
              <a:gd name="T40" fmla="*/ 201 w 252"/>
              <a:gd name="T41" fmla="*/ 18 h 254"/>
              <a:gd name="T42" fmla="*/ 218 w 252"/>
              <a:gd name="T43" fmla="*/ 34 h 254"/>
              <a:gd name="T44" fmla="*/ 234 w 252"/>
              <a:gd name="T45" fmla="*/ 53 h 254"/>
              <a:gd name="T46" fmla="*/ 251 w 252"/>
              <a:gd name="T47" fmla="*/ 99 h 254"/>
              <a:gd name="T48" fmla="*/ 252 w 252"/>
              <a:gd name="T49" fmla="*/ 128 h 254"/>
              <a:gd name="T50" fmla="*/ 169 w 252"/>
              <a:gd name="T51" fmla="*/ 190 h 254"/>
              <a:gd name="T52" fmla="*/ 178 w 252"/>
              <a:gd name="T53" fmla="*/ 177 h 254"/>
              <a:gd name="T54" fmla="*/ 182 w 252"/>
              <a:gd name="T55" fmla="*/ 162 h 254"/>
              <a:gd name="T56" fmla="*/ 186 w 252"/>
              <a:gd name="T57" fmla="*/ 146 h 254"/>
              <a:gd name="T58" fmla="*/ 186 w 252"/>
              <a:gd name="T59" fmla="*/ 126 h 254"/>
              <a:gd name="T60" fmla="*/ 186 w 252"/>
              <a:gd name="T61" fmla="*/ 106 h 254"/>
              <a:gd name="T62" fmla="*/ 182 w 252"/>
              <a:gd name="T63" fmla="*/ 89 h 254"/>
              <a:gd name="T64" fmla="*/ 176 w 252"/>
              <a:gd name="T65" fmla="*/ 74 h 254"/>
              <a:gd name="T66" fmla="*/ 168 w 252"/>
              <a:gd name="T67" fmla="*/ 64 h 254"/>
              <a:gd name="T68" fmla="*/ 159 w 252"/>
              <a:gd name="T69" fmla="*/ 56 h 254"/>
              <a:gd name="T70" fmla="*/ 149 w 252"/>
              <a:gd name="T71" fmla="*/ 50 h 254"/>
              <a:gd name="T72" fmla="*/ 137 w 252"/>
              <a:gd name="T73" fmla="*/ 47 h 254"/>
              <a:gd name="T74" fmla="*/ 126 w 252"/>
              <a:gd name="T75" fmla="*/ 46 h 254"/>
              <a:gd name="T76" fmla="*/ 114 w 252"/>
              <a:gd name="T77" fmla="*/ 47 h 254"/>
              <a:gd name="T78" fmla="*/ 104 w 252"/>
              <a:gd name="T79" fmla="*/ 50 h 254"/>
              <a:gd name="T80" fmla="*/ 93 w 252"/>
              <a:gd name="T81" fmla="*/ 56 h 254"/>
              <a:gd name="T82" fmla="*/ 84 w 252"/>
              <a:gd name="T83" fmla="*/ 64 h 254"/>
              <a:gd name="T84" fmla="*/ 77 w 252"/>
              <a:gd name="T85" fmla="*/ 74 h 254"/>
              <a:gd name="T86" fmla="*/ 71 w 252"/>
              <a:gd name="T87" fmla="*/ 90 h 254"/>
              <a:gd name="T88" fmla="*/ 67 w 252"/>
              <a:gd name="T89" fmla="*/ 106 h 254"/>
              <a:gd name="T90" fmla="*/ 65 w 252"/>
              <a:gd name="T91" fmla="*/ 128 h 254"/>
              <a:gd name="T92" fmla="*/ 67 w 252"/>
              <a:gd name="T93" fmla="*/ 148 h 254"/>
              <a:gd name="T94" fmla="*/ 71 w 252"/>
              <a:gd name="T95" fmla="*/ 164 h 254"/>
              <a:gd name="T96" fmla="*/ 77 w 252"/>
              <a:gd name="T97" fmla="*/ 178 h 254"/>
              <a:gd name="T98" fmla="*/ 84 w 252"/>
              <a:gd name="T99" fmla="*/ 190 h 254"/>
              <a:gd name="T100" fmla="*/ 93 w 252"/>
              <a:gd name="T101" fmla="*/ 198 h 254"/>
              <a:gd name="T102" fmla="*/ 103 w 252"/>
              <a:gd name="T103" fmla="*/ 204 h 254"/>
              <a:gd name="T104" fmla="*/ 114 w 252"/>
              <a:gd name="T105" fmla="*/ 207 h 254"/>
              <a:gd name="T106" fmla="*/ 126 w 252"/>
              <a:gd name="T107" fmla="*/ 208 h 254"/>
              <a:gd name="T108" fmla="*/ 139 w 252"/>
              <a:gd name="T109" fmla="*/ 207 h 254"/>
              <a:gd name="T110" fmla="*/ 149 w 252"/>
              <a:gd name="T111" fmla="*/ 204 h 254"/>
              <a:gd name="T112" fmla="*/ 160 w 252"/>
              <a:gd name="T113" fmla="*/ 198 h 254"/>
              <a:gd name="T114" fmla="*/ 169 w 252"/>
              <a:gd name="T115" fmla="*/ 19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52" h="254">
                <a:moveTo>
                  <a:pt x="252" y="128"/>
                </a:moveTo>
                <a:lnTo>
                  <a:pt x="251" y="155"/>
                </a:lnTo>
                <a:lnTo>
                  <a:pt x="234" y="201"/>
                </a:lnTo>
                <a:lnTo>
                  <a:pt x="218" y="220"/>
                </a:lnTo>
                <a:lnTo>
                  <a:pt x="201" y="236"/>
                </a:lnTo>
                <a:lnTo>
                  <a:pt x="155" y="253"/>
                </a:lnTo>
                <a:lnTo>
                  <a:pt x="126" y="254"/>
                </a:lnTo>
                <a:lnTo>
                  <a:pt x="97" y="253"/>
                </a:lnTo>
                <a:lnTo>
                  <a:pt x="51" y="236"/>
                </a:lnTo>
                <a:lnTo>
                  <a:pt x="34" y="220"/>
                </a:lnTo>
                <a:lnTo>
                  <a:pt x="18" y="201"/>
                </a:lnTo>
                <a:lnTo>
                  <a:pt x="2" y="155"/>
                </a:lnTo>
                <a:lnTo>
                  <a:pt x="0" y="128"/>
                </a:lnTo>
                <a:lnTo>
                  <a:pt x="2" y="99"/>
                </a:lnTo>
                <a:lnTo>
                  <a:pt x="18" y="53"/>
                </a:lnTo>
                <a:lnTo>
                  <a:pt x="34" y="34"/>
                </a:lnTo>
                <a:lnTo>
                  <a:pt x="51" y="18"/>
                </a:lnTo>
                <a:lnTo>
                  <a:pt x="97" y="1"/>
                </a:lnTo>
                <a:lnTo>
                  <a:pt x="126" y="0"/>
                </a:lnTo>
                <a:lnTo>
                  <a:pt x="155" y="1"/>
                </a:lnTo>
                <a:lnTo>
                  <a:pt x="201" y="18"/>
                </a:lnTo>
                <a:lnTo>
                  <a:pt x="218" y="34"/>
                </a:lnTo>
                <a:lnTo>
                  <a:pt x="234" y="53"/>
                </a:lnTo>
                <a:lnTo>
                  <a:pt x="251" y="99"/>
                </a:lnTo>
                <a:lnTo>
                  <a:pt x="252" y="128"/>
                </a:lnTo>
                <a:close/>
                <a:moveTo>
                  <a:pt x="169" y="190"/>
                </a:moveTo>
                <a:lnTo>
                  <a:pt x="178" y="177"/>
                </a:lnTo>
                <a:lnTo>
                  <a:pt x="182" y="162"/>
                </a:lnTo>
                <a:lnTo>
                  <a:pt x="186" y="146"/>
                </a:lnTo>
                <a:lnTo>
                  <a:pt x="186" y="126"/>
                </a:lnTo>
                <a:lnTo>
                  <a:pt x="186" y="106"/>
                </a:lnTo>
                <a:lnTo>
                  <a:pt x="182" y="89"/>
                </a:lnTo>
                <a:lnTo>
                  <a:pt x="176" y="74"/>
                </a:lnTo>
                <a:lnTo>
                  <a:pt x="168" y="64"/>
                </a:lnTo>
                <a:lnTo>
                  <a:pt x="159" y="56"/>
                </a:lnTo>
                <a:lnTo>
                  <a:pt x="149" y="50"/>
                </a:lnTo>
                <a:lnTo>
                  <a:pt x="137" y="47"/>
                </a:lnTo>
                <a:lnTo>
                  <a:pt x="126" y="46"/>
                </a:lnTo>
                <a:lnTo>
                  <a:pt x="114" y="47"/>
                </a:lnTo>
                <a:lnTo>
                  <a:pt x="104" y="50"/>
                </a:lnTo>
                <a:lnTo>
                  <a:pt x="93" y="56"/>
                </a:lnTo>
                <a:lnTo>
                  <a:pt x="84" y="64"/>
                </a:lnTo>
                <a:lnTo>
                  <a:pt x="77" y="74"/>
                </a:lnTo>
                <a:lnTo>
                  <a:pt x="71" y="90"/>
                </a:lnTo>
                <a:lnTo>
                  <a:pt x="67" y="106"/>
                </a:lnTo>
                <a:lnTo>
                  <a:pt x="65" y="128"/>
                </a:lnTo>
                <a:lnTo>
                  <a:pt x="67" y="148"/>
                </a:lnTo>
                <a:lnTo>
                  <a:pt x="71" y="164"/>
                </a:lnTo>
                <a:lnTo>
                  <a:pt x="77" y="178"/>
                </a:lnTo>
                <a:lnTo>
                  <a:pt x="84" y="190"/>
                </a:lnTo>
                <a:lnTo>
                  <a:pt x="93" y="198"/>
                </a:lnTo>
                <a:lnTo>
                  <a:pt x="103" y="204"/>
                </a:lnTo>
                <a:lnTo>
                  <a:pt x="114" y="207"/>
                </a:lnTo>
                <a:lnTo>
                  <a:pt x="126" y="208"/>
                </a:lnTo>
                <a:lnTo>
                  <a:pt x="139" y="207"/>
                </a:lnTo>
                <a:lnTo>
                  <a:pt x="149" y="204"/>
                </a:lnTo>
                <a:lnTo>
                  <a:pt x="160" y="198"/>
                </a:lnTo>
                <a:lnTo>
                  <a:pt x="169" y="1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3131"/>
          <p:cNvSpPr>
            <a:spLocks noEditPoints="1"/>
          </p:cNvSpPr>
          <p:nvPr/>
        </p:nvSpPr>
        <p:spPr bwMode="auto">
          <a:xfrm>
            <a:off x="5360988" y="3081338"/>
            <a:ext cx="123825" cy="130175"/>
          </a:xfrm>
          <a:custGeom>
            <a:avLst/>
            <a:gdLst>
              <a:gd name="T0" fmla="*/ 137 w 235"/>
              <a:gd name="T1" fmla="*/ 75 h 244"/>
              <a:gd name="T2" fmla="*/ 137 w 235"/>
              <a:gd name="T3" fmla="*/ 67 h 244"/>
              <a:gd name="T4" fmla="*/ 132 w 235"/>
              <a:gd name="T5" fmla="*/ 59 h 244"/>
              <a:gd name="T6" fmla="*/ 128 w 235"/>
              <a:gd name="T7" fmla="*/ 52 h 244"/>
              <a:gd name="T8" fmla="*/ 120 w 235"/>
              <a:gd name="T9" fmla="*/ 49 h 244"/>
              <a:gd name="T10" fmla="*/ 114 w 235"/>
              <a:gd name="T11" fmla="*/ 46 h 244"/>
              <a:gd name="T12" fmla="*/ 105 w 235"/>
              <a:gd name="T13" fmla="*/ 45 h 244"/>
              <a:gd name="T14" fmla="*/ 96 w 235"/>
              <a:gd name="T15" fmla="*/ 45 h 244"/>
              <a:gd name="T16" fmla="*/ 85 w 235"/>
              <a:gd name="T17" fmla="*/ 45 h 244"/>
              <a:gd name="T18" fmla="*/ 62 w 235"/>
              <a:gd name="T19" fmla="*/ 45 h 244"/>
              <a:gd name="T20" fmla="*/ 62 w 235"/>
              <a:gd name="T21" fmla="*/ 111 h 244"/>
              <a:gd name="T22" fmla="*/ 82 w 235"/>
              <a:gd name="T23" fmla="*/ 111 h 244"/>
              <a:gd name="T24" fmla="*/ 96 w 235"/>
              <a:gd name="T25" fmla="*/ 110 h 244"/>
              <a:gd name="T26" fmla="*/ 107 w 235"/>
              <a:gd name="T27" fmla="*/ 110 h 244"/>
              <a:gd name="T28" fmla="*/ 117 w 235"/>
              <a:gd name="T29" fmla="*/ 107 h 244"/>
              <a:gd name="T30" fmla="*/ 124 w 235"/>
              <a:gd name="T31" fmla="*/ 103 h 244"/>
              <a:gd name="T32" fmla="*/ 130 w 235"/>
              <a:gd name="T33" fmla="*/ 97 h 244"/>
              <a:gd name="T34" fmla="*/ 134 w 235"/>
              <a:gd name="T35" fmla="*/ 91 h 244"/>
              <a:gd name="T36" fmla="*/ 137 w 235"/>
              <a:gd name="T37" fmla="*/ 84 h 244"/>
              <a:gd name="T38" fmla="*/ 137 w 235"/>
              <a:gd name="T39" fmla="*/ 75 h 244"/>
              <a:gd name="T40" fmla="*/ 235 w 235"/>
              <a:gd name="T41" fmla="*/ 244 h 244"/>
              <a:gd name="T42" fmla="*/ 158 w 235"/>
              <a:gd name="T43" fmla="*/ 244 h 244"/>
              <a:gd name="T44" fmla="*/ 92 w 235"/>
              <a:gd name="T45" fmla="*/ 154 h 244"/>
              <a:gd name="T46" fmla="*/ 62 w 235"/>
              <a:gd name="T47" fmla="*/ 154 h 244"/>
              <a:gd name="T48" fmla="*/ 62 w 235"/>
              <a:gd name="T49" fmla="*/ 244 h 244"/>
              <a:gd name="T50" fmla="*/ 0 w 235"/>
              <a:gd name="T51" fmla="*/ 244 h 244"/>
              <a:gd name="T52" fmla="*/ 0 w 235"/>
              <a:gd name="T53" fmla="*/ 0 h 244"/>
              <a:gd name="T54" fmla="*/ 105 w 235"/>
              <a:gd name="T55" fmla="*/ 0 h 244"/>
              <a:gd name="T56" fmla="*/ 127 w 235"/>
              <a:gd name="T57" fmla="*/ 0 h 244"/>
              <a:gd name="T58" fmla="*/ 143 w 235"/>
              <a:gd name="T59" fmla="*/ 2 h 244"/>
              <a:gd name="T60" fmla="*/ 158 w 235"/>
              <a:gd name="T61" fmla="*/ 6 h 244"/>
              <a:gd name="T62" fmla="*/ 171 w 235"/>
              <a:gd name="T63" fmla="*/ 13 h 244"/>
              <a:gd name="T64" fmla="*/ 184 w 235"/>
              <a:gd name="T65" fmla="*/ 22 h 244"/>
              <a:gd name="T66" fmla="*/ 194 w 235"/>
              <a:gd name="T67" fmla="*/ 35 h 244"/>
              <a:gd name="T68" fmla="*/ 200 w 235"/>
              <a:gd name="T69" fmla="*/ 48 h 244"/>
              <a:gd name="T70" fmla="*/ 202 w 235"/>
              <a:gd name="T71" fmla="*/ 67 h 244"/>
              <a:gd name="T72" fmla="*/ 202 w 235"/>
              <a:gd name="T73" fmla="*/ 79 h 244"/>
              <a:gd name="T74" fmla="*/ 196 w 235"/>
              <a:gd name="T75" fmla="*/ 103 h 244"/>
              <a:gd name="T76" fmla="*/ 190 w 235"/>
              <a:gd name="T77" fmla="*/ 111 h 244"/>
              <a:gd name="T78" fmla="*/ 176 w 235"/>
              <a:gd name="T79" fmla="*/ 127 h 244"/>
              <a:gd name="T80" fmla="*/ 154 w 235"/>
              <a:gd name="T81" fmla="*/ 140 h 244"/>
              <a:gd name="T82" fmla="*/ 235 w 235"/>
              <a:gd name="T83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5" h="244">
                <a:moveTo>
                  <a:pt x="137" y="75"/>
                </a:moveTo>
                <a:lnTo>
                  <a:pt x="137" y="67"/>
                </a:lnTo>
                <a:lnTo>
                  <a:pt x="132" y="59"/>
                </a:lnTo>
                <a:lnTo>
                  <a:pt x="128" y="52"/>
                </a:lnTo>
                <a:lnTo>
                  <a:pt x="120" y="49"/>
                </a:lnTo>
                <a:lnTo>
                  <a:pt x="114" y="46"/>
                </a:lnTo>
                <a:lnTo>
                  <a:pt x="105" y="45"/>
                </a:lnTo>
                <a:lnTo>
                  <a:pt x="96" y="45"/>
                </a:lnTo>
                <a:lnTo>
                  <a:pt x="85" y="45"/>
                </a:lnTo>
                <a:lnTo>
                  <a:pt x="62" y="45"/>
                </a:lnTo>
                <a:lnTo>
                  <a:pt x="62" y="111"/>
                </a:lnTo>
                <a:lnTo>
                  <a:pt x="82" y="111"/>
                </a:lnTo>
                <a:lnTo>
                  <a:pt x="96" y="110"/>
                </a:lnTo>
                <a:lnTo>
                  <a:pt x="107" y="110"/>
                </a:lnTo>
                <a:lnTo>
                  <a:pt x="117" y="107"/>
                </a:lnTo>
                <a:lnTo>
                  <a:pt x="124" y="103"/>
                </a:lnTo>
                <a:lnTo>
                  <a:pt x="130" y="97"/>
                </a:lnTo>
                <a:lnTo>
                  <a:pt x="134" y="91"/>
                </a:lnTo>
                <a:lnTo>
                  <a:pt x="137" y="84"/>
                </a:lnTo>
                <a:lnTo>
                  <a:pt x="137" y="75"/>
                </a:lnTo>
                <a:close/>
                <a:moveTo>
                  <a:pt x="235" y="244"/>
                </a:moveTo>
                <a:lnTo>
                  <a:pt x="158" y="244"/>
                </a:lnTo>
                <a:lnTo>
                  <a:pt x="92" y="154"/>
                </a:lnTo>
                <a:lnTo>
                  <a:pt x="62" y="154"/>
                </a:lnTo>
                <a:lnTo>
                  <a:pt x="62" y="244"/>
                </a:lnTo>
                <a:lnTo>
                  <a:pt x="0" y="244"/>
                </a:lnTo>
                <a:lnTo>
                  <a:pt x="0" y="0"/>
                </a:lnTo>
                <a:lnTo>
                  <a:pt x="105" y="0"/>
                </a:lnTo>
                <a:lnTo>
                  <a:pt x="127" y="0"/>
                </a:lnTo>
                <a:lnTo>
                  <a:pt x="143" y="2"/>
                </a:lnTo>
                <a:lnTo>
                  <a:pt x="158" y="6"/>
                </a:lnTo>
                <a:lnTo>
                  <a:pt x="171" y="13"/>
                </a:lnTo>
                <a:lnTo>
                  <a:pt x="184" y="22"/>
                </a:lnTo>
                <a:lnTo>
                  <a:pt x="194" y="35"/>
                </a:lnTo>
                <a:lnTo>
                  <a:pt x="200" y="48"/>
                </a:lnTo>
                <a:lnTo>
                  <a:pt x="202" y="67"/>
                </a:lnTo>
                <a:lnTo>
                  <a:pt x="202" y="79"/>
                </a:lnTo>
                <a:lnTo>
                  <a:pt x="196" y="103"/>
                </a:lnTo>
                <a:lnTo>
                  <a:pt x="190" y="111"/>
                </a:lnTo>
                <a:lnTo>
                  <a:pt x="176" y="127"/>
                </a:lnTo>
                <a:lnTo>
                  <a:pt x="154" y="140"/>
                </a:lnTo>
                <a:lnTo>
                  <a:pt x="235" y="2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3132"/>
          <p:cNvSpPr>
            <a:spLocks noEditPoints="1"/>
          </p:cNvSpPr>
          <p:nvPr/>
        </p:nvSpPr>
        <p:spPr bwMode="auto">
          <a:xfrm>
            <a:off x="5486400" y="3081338"/>
            <a:ext cx="133350" cy="130175"/>
          </a:xfrm>
          <a:custGeom>
            <a:avLst/>
            <a:gdLst>
              <a:gd name="T0" fmla="*/ 252 w 252"/>
              <a:gd name="T1" fmla="*/ 244 h 244"/>
              <a:gd name="T2" fmla="*/ 187 w 252"/>
              <a:gd name="T3" fmla="*/ 244 h 244"/>
              <a:gd name="T4" fmla="*/ 172 w 252"/>
              <a:gd name="T5" fmla="*/ 195 h 244"/>
              <a:gd name="T6" fmla="*/ 81 w 252"/>
              <a:gd name="T7" fmla="*/ 195 h 244"/>
              <a:gd name="T8" fmla="*/ 64 w 252"/>
              <a:gd name="T9" fmla="*/ 244 h 244"/>
              <a:gd name="T10" fmla="*/ 0 w 252"/>
              <a:gd name="T11" fmla="*/ 244 h 244"/>
              <a:gd name="T12" fmla="*/ 89 w 252"/>
              <a:gd name="T13" fmla="*/ 0 h 244"/>
              <a:gd name="T14" fmla="*/ 163 w 252"/>
              <a:gd name="T15" fmla="*/ 0 h 244"/>
              <a:gd name="T16" fmla="*/ 252 w 252"/>
              <a:gd name="T17" fmla="*/ 244 h 244"/>
              <a:gd name="T18" fmla="*/ 156 w 252"/>
              <a:gd name="T19" fmla="*/ 150 h 244"/>
              <a:gd name="T20" fmla="*/ 125 w 252"/>
              <a:gd name="T21" fmla="*/ 62 h 244"/>
              <a:gd name="T22" fmla="*/ 95 w 252"/>
              <a:gd name="T23" fmla="*/ 150 h 244"/>
              <a:gd name="T24" fmla="*/ 156 w 252"/>
              <a:gd name="T25" fmla="*/ 15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2" h="244">
                <a:moveTo>
                  <a:pt x="252" y="244"/>
                </a:moveTo>
                <a:lnTo>
                  <a:pt x="187" y="244"/>
                </a:lnTo>
                <a:lnTo>
                  <a:pt x="172" y="195"/>
                </a:lnTo>
                <a:lnTo>
                  <a:pt x="81" y="195"/>
                </a:lnTo>
                <a:lnTo>
                  <a:pt x="64" y="244"/>
                </a:lnTo>
                <a:lnTo>
                  <a:pt x="0" y="244"/>
                </a:lnTo>
                <a:lnTo>
                  <a:pt x="89" y="0"/>
                </a:lnTo>
                <a:lnTo>
                  <a:pt x="163" y="0"/>
                </a:lnTo>
                <a:lnTo>
                  <a:pt x="252" y="244"/>
                </a:lnTo>
                <a:close/>
                <a:moveTo>
                  <a:pt x="156" y="150"/>
                </a:moveTo>
                <a:lnTo>
                  <a:pt x="125" y="62"/>
                </a:lnTo>
                <a:lnTo>
                  <a:pt x="95" y="150"/>
                </a:lnTo>
                <a:lnTo>
                  <a:pt x="156" y="1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3133"/>
          <p:cNvSpPr>
            <a:spLocks/>
          </p:cNvSpPr>
          <p:nvPr/>
        </p:nvSpPr>
        <p:spPr bwMode="auto">
          <a:xfrm>
            <a:off x="5630863" y="3079751"/>
            <a:ext cx="122238" cy="133350"/>
          </a:xfrm>
          <a:custGeom>
            <a:avLst/>
            <a:gdLst>
              <a:gd name="T0" fmla="*/ 230 w 230"/>
              <a:gd name="T1" fmla="*/ 236 h 254"/>
              <a:gd name="T2" fmla="*/ 213 w 230"/>
              <a:gd name="T3" fmla="*/ 241 h 254"/>
              <a:gd name="T4" fmla="*/ 187 w 230"/>
              <a:gd name="T5" fmla="*/ 249 h 254"/>
              <a:gd name="T6" fmla="*/ 160 w 230"/>
              <a:gd name="T7" fmla="*/ 253 h 254"/>
              <a:gd name="T8" fmla="*/ 132 w 230"/>
              <a:gd name="T9" fmla="*/ 254 h 254"/>
              <a:gd name="T10" fmla="*/ 103 w 230"/>
              <a:gd name="T11" fmla="*/ 253 h 254"/>
              <a:gd name="T12" fmla="*/ 55 w 230"/>
              <a:gd name="T13" fmla="*/ 236 h 254"/>
              <a:gd name="T14" fmla="*/ 36 w 230"/>
              <a:gd name="T15" fmla="*/ 220 h 254"/>
              <a:gd name="T16" fmla="*/ 19 w 230"/>
              <a:gd name="T17" fmla="*/ 203 h 254"/>
              <a:gd name="T18" fmla="*/ 1 w 230"/>
              <a:gd name="T19" fmla="*/ 155 h 254"/>
              <a:gd name="T20" fmla="*/ 0 w 230"/>
              <a:gd name="T21" fmla="*/ 126 h 254"/>
              <a:gd name="T22" fmla="*/ 1 w 230"/>
              <a:gd name="T23" fmla="*/ 99 h 254"/>
              <a:gd name="T24" fmla="*/ 20 w 230"/>
              <a:gd name="T25" fmla="*/ 53 h 254"/>
              <a:gd name="T26" fmla="*/ 36 w 230"/>
              <a:gd name="T27" fmla="*/ 36 h 254"/>
              <a:gd name="T28" fmla="*/ 55 w 230"/>
              <a:gd name="T29" fmla="*/ 20 h 254"/>
              <a:gd name="T30" fmla="*/ 105 w 230"/>
              <a:gd name="T31" fmla="*/ 1 h 254"/>
              <a:gd name="T32" fmla="*/ 135 w 230"/>
              <a:gd name="T33" fmla="*/ 0 h 254"/>
              <a:gd name="T34" fmla="*/ 158 w 230"/>
              <a:gd name="T35" fmla="*/ 1 h 254"/>
              <a:gd name="T36" fmla="*/ 181 w 230"/>
              <a:gd name="T37" fmla="*/ 4 h 254"/>
              <a:gd name="T38" fmla="*/ 203 w 230"/>
              <a:gd name="T39" fmla="*/ 10 h 254"/>
              <a:gd name="T40" fmla="*/ 229 w 230"/>
              <a:gd name="T41" fmla="*/ 21 h 254"/>
              <a:gd name="T42" fmla="*/ 229 w 230"/>
              <a:gd name="T43" fmla="*/ 79 h 254"/>
              <a:gd name="T44" fmla="*/ 223 w 230"/>
              <a:gd name="T45" fmla="*/ 79 h 254"/>
              <a:gd name="T46" fmla="*/ 217 w 230"/>
              <a:gd name="T47" fmla="*/ 74 h 254"/>
              <a:gd name="T48" fmla="*/ 209 w 230"/>
              <a:gd name="T49" fmla="*/ 69 h 254"/>
              <a:gd name="T50" fmla="*/ 200 w 230"/>
              <a:gd name="T51" fmla="*/ 63 h 254"/>
              <a:gd name="T52" fmla="*/ 191 w 230"/>
              <a:gd name="T53" fmla="*/ 59 h 254"/>
              <a:gd name="T54" fmla="*/ 181 w 230"/>
              <a:gd name="T55" fmla="*/ 53 h 254"/>
              <a:gd name="T56" fmla="*/ 170 w 230"/>
              <a:gd name="T57" fmla="*/ 50 h 254"/>
              <a:gd name="T58" fmla="*/ 157 w 230"/>
              <a:gd name="T59" fmla="*/ 46 h 254"/>
              <a:gd name="T60" fmla="*/ 142 w 230"/>
              <a:gd name="T61" fmla="*/ 46 h 254"/>
              <a:gd name="T62" fmla="*/ 127 w 230"/>
              <a:gd name="T63" fmla="*/ 47 h 254"/>
              <a:gd name="T64" fmla="*/ 112 w 230"/>
              <a:gd name="T65" fmla="*/ 50 h 254"/>
              <a:gd name="T66" fmla="*/ 99 w 230"/>
              <a:gd name="T67" fmla="*/ 57 h 254"/>
              <a:gd name="T68" fmla="*/ 88 w 230"/>
              <a:gd name="T69" fmla="*/ 66 h 254"/>
              <a:gd name="T70" fmla="*/ 78 w 230"/>
              <a:gd name="T71" fmla="*/ 76 h 254"/>
              <a:gd name="T72" fmla="*/ 72 w 230"/>
              <a:gd name="T73" fmla="*/ 90 h 254"/>
              <a:gd name="T74" fmla="*/ 66 w 230"/>
              <a:gd name="T75" fmla="*/ 106 h 254"/>
              <a:gd name="T76" fmla="*/ 66 w 230"/>
              <a:gd name="T77" fmla="*/ 126 h 254"/>
              <a:gd name="T78" fmla="*/ 66 w 230"/>
              <a:gd name="T79" fmla="*/ 145 h 254"/>
              <a:gd name="T80" fmla="*/ 78 w 230"/>
              <a:gd name="T81" fmla="*/ 177 h 254"/>
              <a:gd name="T82" fmla="*/ 88 w 230"/>
              <a:gd name="T83" fmla="*/ 188 h 254"/>
              <a:gd name="T84" fmla="*/ 99 w 230"/>
              <a:gd name="T85" fmla="*/ 198 h 254"/>
              <a:gd name="T86" fmla="*/ 131 w 230"/>
              <a:gd name="T87" fmla="*/ 208 h 254"/>
              <a:gd name="T88" fmla="*/ 151 w 230"/>
              <a:gd name="T89" fmla="*/ 210 h 254"/>
              <a:gd name="T90" fmla="*/ 154 w 230"/>
              <a:gd name="T91" fmla="*/ 210 h 254"/>
              <a:gd name="T92" fmla="*/ 158 w 230"/>
              <a:gd name="T93" fmla="*/ 210 h 254"/>
              <a:gd name="T94" fmla="*/ 163 w 230"/>
              <a:gd name="T95" fmla="*/ 208 h 254"/>
              <a:gd name="T96" fmla="*/ 167 w 230"/>
              <a:gd name="T97" fmla="*/ 208 h 254"/>
              <a:gd name="T98" fmla="*/ 167 w 230"/>
              <a:gd name="T99" fmla="*/ 161 h 254"/>
              <a:gd name="T100" fmla="*/ 118 w 230"/>
              <a:gd name="T101" fmla="*/ 161 h 254"/>
              <a:gd name="T102" fmla="*/ 118 w 230"/>
              <a:gd name="T103" fmla="*/ 115 h 254"/>
              <a:gd name="T104" fmla="*/ 230 w 230"/>
              <a:gd name="T105" fmla="*/ 115 h 254"/>
              <a:gd name="T106" fmla="*/ 230 w 230"/>
              <a:gd name="T107" fmla="*/ 236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30" h="254">
                <a:moveTo>
                  <a:pt x="230" y="236"/>
                </a:moveTo>
                <a:lnTo>
                  <a:pt x="213" y="241"/>
                </a:lnTo>
                <a:lnTo>
                  <a:pt x="187" y="249"/>
                </a:lnTo>
                <a:lnTo>
                  <a:pt x="160" y="253"/>
                </a:lnTo>
                <a:lnTo>
                  <a:pt x="132" y="254"/>
                </a:lnTo>
                <a:lnTo>
                  <a:pt x="103" y="253"/>
                </a:lnTo>
                <a:lnTo>
                  <a:pt x="55" y="236"/>
                </a:lnTo>
                <a:lnTo>
                  <a:pt x="36" y="220"/>
                </a:lnTo>
                <a:lnTo>
                  <a:pt x="19" y="203"/>
                </a:lnTo>
                <a:lnTo>
                  <a:pt x="1" y="155"/>
                </a:lnTo>
                <a:lnTo>
                  <a:pt x="0" y="126"/>
                </a:lnTo>
                <a:lnTo>
                  <a:pt x="1" y="99"/>
                </a:lnTo>
                <a:lnTo>
                  <a:pt x="20" y="53"/>
                </a:lnTo>
                <a:lnTo>
                  <a:pt x="36" y="36"/>
                </a:lnTo>
                <a:lnTo>
                  <a:pt x="55" y="20"/>
                </a:lnTo>
                <a:lnTo>
                  <a:pt x="105" y="1"/>
                </a:lnTo>
                <a:lnTo>
                  <a:pt x="135" y="0"/>
                </a:lnTo>
                <a:lnTo>
                  <a:pt x="158" y="1"/>
                </a:lnTo>
                <a:lnTo>
                  <a:pt x="181" y="4"/>
                </a:lnTo>
                <a:lnTo>
                  <a:pt x="203" y="10"/>
                </a:lnTo>
                <a:lnTo>
                  <a:pt x="229" y="21"/>
                </a:lnTo>
                <a:lnTo>
                  <a:pt x="229" y="79"/>
                </a:lnTo>
                <a:lnTo>
                  <a:pt x="223" y="79"/>
                </a:lnTo>
                <a:lnTo>
                  <a:pt x="217" y="74"/>
                </a:lnTo>
                <a:lnTo>
                  <a:pt x="209" y="69"/>
                </a:lnTo>
                <a:lnTo>
                  <a:pt x="200" y="63"/>
                </a:lnTo>
                <a:lnTo>
                  <a:pt x="191" y="59"/>
                </a:lnTo>
                <a:lnTo>
                  <a:pt x="181" y="53"/>
                </a:lnTo>
                <a:lnTo>
                  <a:pt x="170" y="50"/>
                </a:lnTo>
                <a:lnTo>
                  <a:pt x="157" y="46"/>
                </a:lnTo>
                <a:lnTo>
                  <a:pt x="142" y="46"/>
                </a:lnTo>
                <a:lnTo>
                  <a:pt x="127" y="47"/>
                </a:lnTo>
                <a:lnTo>
                  <a:pt x="112" y="50"/>
                </a:lnTo>
                <a:lnTo>
                  <a:pt x="99" y="57"/>
                </a:lnTo>
                <a:lnTo>
                  <a:pt x="88" y="66"/>
                </a:lnTo>
                <a:lnTo>
                  <a:pt x="78" y="76"/>
                </a:lnTo>
                <a:lnTo>
                  <a:pt x="72" y="90"/>
                </a:lnTo>
                <a:lnTo>
                  <a:pt x="66" y="106"/>
                </a:lnTo>
                <a:lnTo>
                  <a:pt x="66" y="126"/>
                </a:lnTo>
                <a:lnTo>
                  <a:pt x="66" y="145"/>
                </a:lnTo>
                <a:lnTo>
                  <a:pt x="78" y="177"/>
                </a:lnTo>
                <a:lnTo>
                  <a:pt x="88" y="188"/>
                </a:lnTo>
                <a:lnTo>
                  <a:pt x="99" y="198"/>
                </a:lnTo>
                <a:lnTo>
                  <a:pt x="131" y="208"/>
                </a:lnTo>
                <a:lnTo>
                  <a:pt x="151" y="210"/>
                </a:lnTo>
                <a:lnTo>
                  <a:pt x="154" y="210"/>
                </a:lnTo>
                <a:lnTo>
                  <a:pt x="158" y="210"/>
                </a:lnTo>
                <a:lnTo>
                  <a:pt x="163" y="208"/>
                </a:lnTo>
                <a:lnTo>
                  <a:pt x="167" y="208"/>
                </a:lnTo>
                <a:lnTo>
                  <a:pt x="167" y="161"/>
                </a:lnTo>
                <a:lnTo>
                  <a:pt x="118" y="161"/>
                </a:lnTo>
                <a:lnTo>
                  <a:pt x="118" y="115"/>
                </a:lnTo>
                <a:lnTo>
                  <a:pt x="230" y="115"/>
                </a:lnTo>
                <a:lnTo>
                  <a:pt x="230" y="2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3134"/>
          <p:cNvSpPr>
            <a:spLocks/>
          </p:cNvSpPr>
          <p:nvPr/>
        </p:nvSpPr>
        <p:spPr bwMode="auto">
          <a:xfrm>
            <a:off x="5781675" y="3081338"/>
            <a:ext cx="95250" cy="130175"/>
          </a:xfrm>
          <a:custGeom>
            <a:avLst/>
            <a:gdLst>
              <a:gd name="T0" fmla="*/ 178 w 178"/>
              <a:gd name="T1" fmla="*/ 244 h 244"/>
              <a:gd name="T2" fmla="*/ 0 w 178"/>
              <a:gd name="T3" fmla="*/ 244 h 244"/>
              <a:gd name="T4" fmla="*/ 0 w 178"/>
              <a:gd name="T5" fmla="*/ 0 h 244"/>
              <a:gd name="T6" fmla="*/ 178 w 178"/>
              <a:gd name="T7" fmla="*/ 0 h 244"/>
              <a:gd name="T8" fmla="*/ 178 w 178"/>
              <a:gd name="T9" fmla="*/ 48 h 244"/>
              <a:gd name="T10" fmla="*/ 64 w 178"/>
              <a:gd name="T11" fmla="*/ 48 h 244"/>
              <a:gd name="T12" fmla="*/ 64 w 178"/>
              <a:gd name="T13" fmla="*/ 90 h 244"/>
              <a:gd name="T14" fmla="*/ 169 w 178"/>
              <a:gd name="T15" fmla="*/ 90 h 244"/>
              <a:gd name="T16" fmla="*/ 169 w 178"/>
              <a:gd name="T17" fmla="*/ 137 h 244"/>
              <a:gd name="T18" fmla="*/ 64 w 178"/>
              <a:gd name="T19" fmla="*/ 137 h 244"/>
              <a:gd name="T20" fmla="*/ 64 w 178"/>
              <a:gd name="T21" fmla="*/ 198 h 244"/>
              <a:gd name="T22" fmla="*/ 178 w 178"/>
              <a:gd name="T23" fmla="*/ 198 h 244"/>
              <a:gd name="T24" fmla="*/ 178 w 178"/>
              <a:gd name="T25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8" h="244">
                <a:moveTo>
                  <a:pt x="178" y="244"/>
                </a:moveTo>
                <a:lnTo>
                  <a:pt x="0" y="244"/>
                </a:lnTo>
                <a:lnTo>
                  <a:pt x="0" y="0"/>
                </a:lnTo>
                <a:lnTo>
                  <a:pt x="178" y="0"/>
                </a:lnTo>
                <a:lnTo>
                  <a:pt x="178" y="48"/>
                </a:lnTo>
                <a:lnTo>
                  <a:pt x="64" y="48"/>
                </a:lnTo>
                <a:lnTo>
                  <a:pt x="64" y="90"/>
                </a:lnTo>
                <a:lnTo>
                  <a:pt x="169" y="90"/>
                </a:lnTo>
                <a:lnTo>
                  <a:pt x="169" y="137"/>
                </a:lnTo>
                <a:lnTo>
                  <a:pt x="64" y="137"/>
                </a:lnTo>
                <a:lnTo>
                  <a:pt x="64" y="198"/>
                </a:lnTo>
                <a:lnTo>
                  <a:pt x="178" y="198"/>
                </a:lnTo>
                <a:lnTo>
                  <a:pt x="178" y="2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3135"/>
          <p:cNvSpPr>
            <a:spLocks/>
          </p:cNvSpPr>
          <p:nvPr/>
        </p:nvSpPr>
        <p:spPr bwMode="auto">
          <a:xfrm>
            <a:off x="3992563" y="1606551"/>
            <a:ext cx="3790950" cy="1838325"/>
          </a:xfrm>
          <a:custGeom>
            <a:avLst/>
            <a:gdLst>
              <a:gd name="T0" fmla="*/ 7162 w 7162"/>
              <a:gd name="T1" fmla="*/ 19 h 3474"/>
              <a:gd name="T2" fmla="*/ 7143 w 7162"/>
              <a:gd name="T3" fmla="*/ 0 h 3474"/>
              <a:gd name="T4" fmla="*/ 7143 w 7162"/>
              <a:gd name="T5" fmla="*/ 0 h 3474"/>
              <a:gd name="T6" fmla="*/ 3744 w 7162"/>
              <a:gd name="T7" fmla="*/ 3282 h 3474"/>
              <a:gd name="T8" fmla="*/ 3533 w 7162"/>
              <a:gd name="T9" fmla="*/ 3377 h 3474"/>
              <a:gd name="T10" fmla="*/ 3283 w 7162"/>
              <a:gd name="T11" fmla="*/ 3455 h 3474"/>
              <a:gd name="T12" fmla="*/ 0 w 7162"/>
              <a:gd name="T13" fmla="*/ 3243 h 3474"/>
              <a:gd name="T14" fmla="*/ 3265 w 7162"/>
              <a:gd name="T15" fmla="*/ 3474 h 3474"/>
              <a:gd name="T16" fmla="*/ 3744 w 7162"/>
              <a:gd name="T17" fmla="*/ 3340 h 3474"/>
              <a:gd name="T18" fmla="*/ 4302 w 7162"/>
              <a:gd name="T19" fmla="*/ 2955 h 3474"/>
              <a:gd name="T20" fmla="*/ 7124 w 7162"/>
              <a:gd name="T21" fmla="*/ 825 h 3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62" h="3474">
                <a:moveTo>
                  <a:pt x="7162" y="19"/>
                </a:moveTo>
                <a:lnTo>
                  <a:pt x="7143" y="0"/>
                </a:lnTo>
                <a:lnTo>
                  <a:pt x="7143" y="0"/>
                </a:lnTo>
                <a:lnTo>
                  <a:pt x="3744" y="3282"/>
                </a:lnTo>
                <a:lnTo>
                  <a:pt x="3533" y="3377"/>
                </a:lnTo>
                <a:lnTo>
                  <a:pt x="3283" y="3455"/>
                </a:lnTo>
                <a:lnTo>
                  <a:pt x="0" y="3243"/>
                </a:lnTo>
                <a:lnTo>
                  <a:pt x="3265" y="3474"/>
                </a:lnTo>
                <a:lnTo>
                  <a:pt x="3744" y="3340"/>
                </a:lnTo>
                <a:lnTo>
                  <a:pt x="4302" y="2955"/>
                </a:lnTo>
                <a:lnTo>
                  <a:pt x="7124" y="82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3136"/>
          <p:cNvSpPr>
            <a:spLocks/>
          </p:cNvSpPr>
          <p:nvPr/>
        </p:nvSpPr>
        <p:spPr bwMode="auto">
          <a:xfrm>
            <a:off x="4013200" y="2632076"/>
            <a:ext cx="3759200" cy="1187450"/>
          </a:xfrm>
          <a:custGeom>
            <a:avLst/>
            <a:gdLst>
              <a:gd name="T0" fmla="*/ 7104 w 7104"/>
              <a:gd name="T1" fmla="*/ 0 h 2245"/>
              <a:gd name="T2" fmla="*/ 4109 w 7104"/>
              <a:gd name="T3" fmla="*/ 1478 h 2245"/>
              <a:gd name="T4" fmla="*/ 3666 w 7104"/>
              <a:gd name="T5" fmla="*/ 1651 h 2245"/>
              <a:gd name="T6" fmla="*/ 3187 w 7104"/>
              <a:gd name="T7" fmla="*/ 1747 h 2245"/>
              <a:gd name="T8" fmla="*/ 0 w 7104"/>
              <a:gd name="T9" fmla="*/ 1344 h 2245"/>
              <a:gd name="T10" fmla="*/ 7085 w 7104"/>
              <a:gd name="T11" fmla="*/ 2245 h 2245"/>
              <a:gd name="T12" fmla="*/ 7085 w 7104"/>
              <a:gd name="T13" fmla="*/ 2245 h 2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04" h="2245">
                <a:moveTo>
                  <a:pt x="7104" y="0"/>
                </a:moveTo>
                <a:lnTo>
                  <a:pt x="4109" y="1478"/>
                </a:lnTo>
                <a:lnTo>
                  <a:pt x="3666" y="1651"/>
                </a:lnTo>
                <a:lnTo>
                  <a:pt x="3187" y="1747"/>
                </a:lnTo>
                <a:lnTo>
                  <a:pt x="0" y="1344"/>
                </a:lnTo>
                <a:lnTo>
                  <a:pt x="7085" y="2245"/>
                </a:lnTo>
                <a:lnTo>
                  <a:pt x="7085" y="2245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3137"/>
          <p:cNvSpPr>
            <a:spLocks/>
          </p:cNvSpPr>
          <p:nvPr/>
        </p:nvSpPr>
        <p:spPr bwMode="auto">
          <a:xfrm>
            <a:off x="5903913" y="1098551"/>
            <a:ext cx="1879600" cy="2184400"/>
          </a:xfrm>
          <a:custGeom>
            <a:avLst/>
            <a:gdLst>
              <a:gd name="T0" fmla="*/ 3552 w 3552"/>
              <a:gd name="T1" fmla="*/ 230 h 4127"/>
              <a:gd name="T2" fmla="*/ 0 w 3552"/>
              <a:gd name="T3" fmla="*/ 4127 h 4127"/>
              <a:gd name="T4" fmla="*/ 3533 w 3552"/>
              <a:gd name="T5" fmla="*/ 0 h 4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2" h="4127">
                <a:moveTo>
                  <a:pt x="3552" y="230"/>
                </a:moveTo>
                <a:lnTo>
                  <a:pt x="0" y="4127"/>
                </a:lnTo>
                <a:lnTo>
                  <a:pt x="3533" y="0"/>
                </a:lnTo>
              </a:path>
            </a:pathLst>
          </a:custGeom>
          <a:noFill/>
          <a:ln w="952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3138"/>
          <p:cNvSpPr>
            <a:spLocks noEditPoints="1"/>
          </p:cNvSpPr>
          <p:nvPr/>
        </p:nvSpPr>
        <p:spPr bwMode="auto">
          <a:xfrm>
            <a:off x="6724650" y="3227388"/>
            <a:ext cx="122238" cy="130175"/>
          </a:xfrm>
          <a:custGeom>
            <a:avLst/>
            <a:gdLst>
              <a:gd name="T0" fmla="*/ 232 w 232"/>
              <a:gd name="T1" fmla="*/ 123 h 245"/>
              <a:gd name="T2" fmla="*/ 231 w 232"/>
              <a:gd name="T3" fmla="*/ 140 h 245"/>
              <a:gd name="T4" fmla="*/ 224 w 232"/>
              <a:gd name="T5" fmla="*/ 170 h 245"/>
              <a:gd name="T6" fmla="*/ 216 w 232"/>
              <a:gd name="T7" fmla="*/ 185 h 245"/>
              <a:gd name="T8" fmla="*/ 208 w 232"/>
              <a:gd name="T9" fmla="*/ 197 h 245"/>
              <a:gd name="T10" fmla="*/ 189 w 232"/>
              <a:gd name="T11" fmla="*/ 218 h 245"/>
              <a:gd name="T12" fmla="*/ 176 w 232"/>
              <a:gd name="T13" fmla="*/ 225 h 245"/>
              <a:gd name="T14" fmla="*/ 159 w 232"/>
              <a:gd name="T15" fmla="*/ 235 h 245"/>
              <a:gd name="T16" fmla="*/ 137 w 232"/>
              <a:gd name="T17" fmla="*/ 241 h 245"/>
              <a:gd name="T18" fmla="*/ 116 w 232"/>
              <a:gd name="T19" fmla="*/ 244 h 245"/>
              <a:gd name="T20" fmla="*/ 87 w 232"/>
              <a:gd name="T21" fmla="*/ 245 h 245"/>
              <a:gd name="T22" fmla="*/ 0 w 232"/>
              <a:gd name="T23" fmla="*/ 245 h 245"/>
              <a:gd name="T24" fmla="*/ 0 w 232"/>
              <a:gd name="T25" fmla="*/ 0 h 245"/>
              <a:gd name="T26" fmla="*/ 90 w 232"/>
              <a:gd name="T27" fmla="*/ 0 h 245"/>
              <a:gd name="T28" fmla="*/ 118 w 232"/>
              <a:gd name="T29" fmla="*/ 2 h 245"/>
              <a:gd name="T30" fmla="*/ 142 w 232"/>
              <a:gd name="T31" fmla="*/ 6 h 245"/>
              <a:gd name="T32" fmla="*/ 162 w 232"/>
              <a:gd name="T33" fmla="*/ 12 h 245"/>
              <a:gd name="T34" fmla="*/ 178 w 232"/>
              <a:gd name="T35" fmla="*/ 20 h 245"/>
              <a:gd name="T36" fmla="*/ 189 w 232"/>
              <a:gd name="T37" fmla="*/ 28 h 245"/>
              <a:gd name="T38" fmla="*/ 209 w 232"/>
              <a:gd name="T39" fmla="*/ 49 h 245"/>
              <a:gd name="T40" fmla="*/ 218 w 232"/>
              <a:gd name="T41" fmla="*/ 61 h 245"/>
              <a:gd name="T42" fmla="*/ 224 w 232"/>
              <a:gd name="T43" fmla="*/ 75 h 245"/>
              <a:gd name="T44" fmla="*/ 231 w 232"/>
              <a:gd name="T45" fmla="*/ 105 h 245"/>
              <a:gd name="T46" fmla="*/ 232 w 232"/>
              <a:gd name="T47" fmla="*/ 123 h 245"/>
              <a:gd name="T48" fmla="*/ 166 w 232"/>
              <a:gd name="T49" fmla="*/ 123 h 245"/>
              <a:gd name="T50" fmla="*/ 165 w 232"/>
              <a:gd name="T51" fmla="*/ 100 h 245"/>
              <a:gd name="T52" fmla="*/ 157 w 232"/>
              <a:gd name="T53" fmla="*/ 81 h 245"/>
              <a:gd name="T54" fmla="*/ 147 w 232"/>
              <a:gd name="T55" fmla="*/ 65 h 245"/>
              <a:gd name="T56" fmla="*/ 130 w 232"/>
              <a:gd name="T57" fmla="*/ 55 h 245"/>
              <a:gd name="T58" fmla="*/ 120 w 232"/>
              <a:gd name="T59" fmla="*/ 51 h 245"/>
              <a:gd name="T60" fmla="*/ 110 w 232"/>
              <a:gd name="T61" fmla="*/ 48 h 245"/>
              <a:gd name="T62" fmla="*/ 98 w 232"/>
              <a:gd name="T63" fmla="*/ 46 h 245"/>
              <a:gd name="T64" fmla="*/ 80 w 232"/>
              <a:gd name="T65" fmla="*/ 46 h 245"/>
              <a:gd name="T66" fmla="*/ 64 w 232"/>
              <a:gd name="T67" fmla="*/ 46 h 245"/>
              <a:gd name="T68" fmla="*/ 64 w 232"/>
              <a:gd name="T69" fmla="*/ 199 h 245"/>
              <a:gd name="T70" fmla="*/ 80 w 232"/>
              <a:gd name="T71" fmla="*/ 199 h 245"/>
              <a:gd name="T72" fmla="*/ 100 w 232"/>
              <a:gd name="T73" fmla="*/ 199 h 245"/>
              <a:gd name="T74" fmla="*/ 113 w 232"/>
              <a:gd name="T75" fmla="*/ 197 h 245"/>
              <a:gd name="T76" fmla="*/ 123 w 232"/>
              <a:gd name="T77" fmla="*/ 195 h 245"/>
              <a:gd name="T78" fmla="*/ 133 w 232"/>
              <a:gd name="T79" fmla="*/ 189 h 245"/>
              <a:gd name="T80" fmla="*/ 149 w 232"/>
              <a:gd name="T81" fmla="*/ 179 h 245"/>
              <a:gd name="T82" fmla="*/ 159 w 232"/>
              <a:gd name="T83" fmla="*/ 163 h 245"/>
              <a:gd name="T84" fmla="*/ 165 w 232"/>
              <a:gd name="T85" fmla="*/ 146 h 245"/>
              <a:gd name="T86" fmla="*/ 166 w 232"/>
              <a:gd name="T87" fmla="*/ 123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2" h="245">
                <a:moveTo>
                  <a:pt x="232" y="123"/>
                </a:moveTo>
                <a:lnTo>
                  <a:pt x="231" y="140"/>
                </a:lnTo>
                <a:lnTo>
                  <a:pt x="224" y="170"/>
                </a:lnTo>
                <a:lnTo>
                  <a:pt x="216" y="185"/>
                </a:lnTo>
                <a:lnTo>
                  <a:pt x="208" y="197"/>
                </a:lnTo>
                <a:lnTo>
                  <a:pt x="189" y="218"/>
                </a:lnTo>
                <a:lnTo>
                  <a:pt x="176" y="225"/>
                </a:lnTo>
                <a:lnTo>
                  <a:pt x="159" y="235"/>
                </a:lnTo>
                <a:lnTo>
                  <a:pt x="137" y="241"/>
                </a:lnTo>
                <a:lnTo>
                  <a:pt x="116" y="244"/>
                </a:lnTo>
                <a:lnTo>
                  <a:pt x="87" y="245"/>
                </a:lnTo>
                <a:lnTo>
                  <a:pt x="0" y="245"/>
                </a:lnTo>
                <a:lnTo>
                  <a:pt x="0" y="0"/>
                </a:lnTo>
                <a:lnTo>
                  <a:pt x="90" y="0"/>
                </a:lnTo>
                <a:lnTo>
                  <a:pt x="118" y="2"/>
                </a:lnTo>
                <a:lnTo>
                  <a:pt x="142" y="6"/>
                </a:lnTo>
                <a:lnTo>
                  <a:pt x="162" y="12"/>
                </a:lnTo>
                <a:lnTo>
                  <a:pt x="178" y="20"/>
                </a:lnTo>
                <a:lnTo>
                  <a:pt x="189" y="28"/>
                </a:lnTo>
                <a:lnTo>
                  <a:pt x="209" y="49"/>
                </a:lnTo>
                <a:lnTo>
                  <a:pt x="218" y="61"/>
                </a:lnTo>
                <a:lnTo>
                  <a:pt x="224" y="75"/>
                </a:lnTo>
                <a:lnTo>
                  <a:pt x="231" y="105"/>
                </a:lnTo>
                <a:lnTo>
                  <a:pt x="232" y="123"/>
                </a:lnTo>
                <a:close/>
                <a:moveTo>
                  <a:pt x="166" y="123"/>
                </a:moveTo>
                <a:lnTo>
                  <a:pt x="165" y="100"/>
                </a:lnTo>
                <a:lnTo>
                  <a:pt x="157" y="81"/>
                </a:lnTo>
                <a:lnTo>
                  <a:pt x="147" y="65"/>
                </a:lnTo>
                <a:lnTo>
                  <a:pt x="130" y="55"/>
                </a:lnTo>
                <a:lnTo>
                  <a:pt x="120" y="51"/>
                </a:lnTo>
                <a:lnTo>
                  <a:pt x="110" y="48"/>
                </a:lnTo>
                <a:lnTo>
                  <a:pt x="98" y="46"/>
                </a:lnTo>
                <a:lnTo>
                  <a:pt x="80" y="46"/>
                </a:lnTo>
                <a:lnTo>
                  <a:pt x="64" y="46"/>
                </a:lnTo>
                <a:lnTo>
                  <a:pt x="64" y="199"/>
                </a:lnTo>
                <a:lnTo>
                  <a:pt x="80" y="199"/>
                </a:lnTo>
                <a:lnTo>
                  <a:pt x="100" y="199"/>
                </a:lnTo>
                <a:lnTo>
                  <a:pt x="113" y="197"/>
                </a:lnTo>
                <a:lnTo>
                  <a:pt x="123" y="195"/>
                </a:lnTo>
                <a:lnTo>
                  <a:pt x="133" y="189"/>
                </a:lnTo>
                <a:lnTo>
                  <a:pt x="149" y="179"/>
                </a:lnTo>
                <a:lnTo>
                  <a:pt x="159" y="163"/>
                </a:lnTo>
                <a:lnTo>
                  <a:pt x="165" y="146"/>
                </a:lnTo>
                <a:lnTo>
                  <a:pt x="166" y="1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3139"/>
          <p:cNvSpPr>
            <a:spLocks/>
          </p:cNvSpPr>
          <p:nvPr/>
        </p:nvSpPr>
        <p:spPr bwMode="auto">
          <a:xfrm>
            <a:off x="6865938" y="3227388"/>
            <a:ext cx="76200" cy="130175"/>
          </a:xfrm>
          <a:custGeom>
            <a:avLst/>
            <a:gdLst>
              <a:gd name="T0" fmla="*/ 144 w 144"/>
              <a:gd name="T1" fmla="*/ 245 h 245"/>
              <a:gd name="T2" fmla="*/ 0 w 144"/>
              <a:gd name="T3" fmla="*/ 245 h 245"/>
              <a:gd name="T4" fmla="*/ 0 w 144"/>
              <a:gd name="T5" fmla="*/ 202 h 245"/>
              <a:gd name="T6" fmla="*/ 41 w 144"/>
              <a:gd name="T7" fmla="*/ 202 h 245"/>
              <a:gd name="T8" fmla="*/ 41 w 144"/>
              <a:gd name="T9" fmla="*/ 43 h 245"/>
              <a:gd name="T10" fmla="*/ 0 w 144"/>
              <a:gd name="T11" fmla="*/ 43 h 245"/>
              <a:gd name="T12" fmla="*/ 0 w 144"/>
              <a:gd name="T13" fmla="*/ 0 h 245"/>
              <a:gd name="T14" fmla="*/ 144 w 144"/>
              <a:gd name="T15" fmla="*/ 0 h 245"/>
              <a:gd name="T16" fmla="*/ 144 w 144"/>
              <a:gd name="T17" fmla="*/ 43 h 245"/>
              <a:gd name="T18" fmla="*/ 104 w 144"/>
              <a:gd name="T19" fmla="*/ 43 h 245"/>
              <a:gd name="T20" fmla="*/ 104 w 144"/>
              <a:gd name="T21" fmla="*/ 202 h 245"/>
              <a:gd name="T22" fmla="*/ 144 w 144"/>
              <a:gd name="T23" fmla="*/ 202 h 245"/>
              <a:gd name="T24" fmla="*/ 144 w 144"/>
              <a:gd name="T25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245">
                <a:moveTo>
                  <a:pt x="144" y="245"/>
                </a:moveTo>
                <a:lnTo>
                  <a:pt x="0" y="245"/>
                </a:lnTo>
                <a:lnTo>
                  <a:pt x="0" y="202"/>
                </a:lnTo>
                <a:lnTo>
                  <a:pt x="41" y="202"/>
                </a:lnTo>
                <a:lnTo>
                  <a:pt x="41" y="43"/>
                </a:lnTo>
                <a:lnTo>
                  <a:pt x="0" y="43"/>
                </a:lnTo>
                <a:lnTo>
                  <a:pt x="0" y="0"/>
                </a:lnTo>
                <a:lnTo>
                  <a:pt x="144" y="0"/>
                </a:lnTo>
                <a:lnTo>
                  <a:pt x="144" y="43"/>
                </a:lnTo>
                <a:lnTo>
                  <a:pt x="104" y="43"/>
                </a:lnTo>
                <a:lnTo>
                  <a:pt x="104" y="202"/>
                </a:lnTo>
                <a:lnTo>
                  <a:pt x="144" y="202"/>
                </a:lnTo>
                <a:lnTo>
                  <a:pt x="144" y="2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3140"/>
          <p:cNvSpPr>
            <a:spLocks/>
          </p:cNvSpPr>
          <p:nvPr/>
        </p:nvSpPr>
        <p:spPr bwMode="auto">
          <a:xfrm>
            <a:off x="6962775" y="3225801"/>
            <a:ext cx="120650" cy="133350"/>
          </a:xfrm>
          <a:custGeom>
            <a:avLst/>
            <a:gdLst>
              <a:gd name="T0" fmla="*/ 230 w 230"/>
              <a:gd name="T1" fmla="*/ 235 h 253"/>
              <a:gd name="T2" fmla="*/ 211 w 230"/>
              <a:gd name="T3" fmla="*/ 242 h 253"/>
              <a:gd name="T4" fmla="*/ 185 w 230"/>
              <a:gd name="T5" fmla="*/ 248 h 253"/>
              <a:gd name="T6" fmla="*/ 160 w 230"/>
              <a:gd name="T7" fmla="*/ 253 h 253"/>
              <a:gd name="T8" fmla="*/ 132 w 230"/>
              <a:gd name="T9" fmla="*/ 253 h 253"/>
              <a:gd name="T10" fmla="*/ 102 w 230"/>
              <a:gd name="T11" fmla="*/ 252 h 253"/>
              <a:gd name="T12" fmla="*/ 53 w 230"/>
              <a:gd name="T13" fmla="*/ 236 h 253"/>
              <a:gd name="T14" fmla="*/ 34 w 230"/>
              <a:gd name="T15" fmla="*/ 220 h 253"/>
              <a:gd name="T16" fmla="*/ 18 w 230"/>
              <a:gd name="T17" fmla="*/ 201 h 253"/>
              <a:gd name="T18" fmla="*/ 1 w 230"/>
              <a:gd name="T19" fmla="*/ 155 h 253"/>
              <a:gd name="T20" fmla="*/ 0 w 230"/>
              <a:gd name="T21" fmla="*/ 127 h 253"/>
              <a:gd name="T22" fmla="*/ 1 w 230"/>
              <a:gd name="T23" fmla="*/ 99 h 253"/>
              <a:gd name="T24" fmla="*/ 18 w 230"/>
              <a:gd name="T25" fmla="*/ 53 h 253"/>
              <a:gd name="T26" fmla="*/ 34 w 230"/>
              <a:gd name="T27" fmla="*/ 34 h 253"/>
              <a:gd name="T28" fmla="*/ 54 w 230"/>
              <a:gd name="T29" fmla="*/ 19 h 253"/>
              <a:gd name="T30" fmla="*/ 103 w 230"/>
              <a:gd name="T31" fmla="*/ 1 h 253"/>
              <a:gd name="T32" fmla="*/ 134 w 230"/>
              <a:gd name="T33" fmla="*/ 0 h 253"/>
              <a:gd name="T34" fmla="*/ 158 w 230"/>
              <a:gd name="T35" fmla="*/ 0 h 253"/>
              <a:gd name="T36" fmla="*/ 180 w 230"/>
              <a:gd name="T37" fmla="*/ 4 h 253"/>
              <a:gd name="T38" fmla="*/ 203 w 230"/>
              <a:gd name="T39" fmla="*/ 10 h 253"/>
              <a:gd name="T40" fmla="*/ 229 w 230"/>
              <a:gd name="T41" fmla="*/ 22 h 253"/>
              <a:gd name="T42" fmla="*/ 229 w 230"/>
              <a:gd name="T43" fmla="*/ 79 h 253"/>
              <a:gd name="T44" fmla="*/ 221 w 230"/>
              <a:gd name="T45" fmla="*/ 79 h 253"/>
              <a:gd name="T46" fmla="*/ 216 w 230"/>
              <a:gd name="T47" fmla="*/ 75 h 253"/>
              <a:gd name="T48" fmla="*/ 209 w 230"/>
              <a:gd name="T49" fmla="*/ 69 h 253"/>
              <a:gd name="T50" fmla="*/ 200 w 230"/>
              <a:gd name="T51" fmla="*/ 63 h 253"/>
              <a:gd name="T52" fmla="*/ 191 w 230"/>
              <a:gd name="T53" fmla="*/ 58 h 253"/>
              <a:gd name="T54" fmla="*/ 181 w 230"/>
              <a:gd name="T55" fmla="*/ 53 h 253"/>
              <a:gd name="T56" fmla="*/ 168 w 230"/>
              <a:gd name="T57" fmla="*/ 49 h 253"/>
              <a:gd name="T58" fmla="*/ 155 w 230"/>
              <a:gd name="T59" fmla="*/ 46 h 253"/>
              <a:gd name="T60" fmla="*/ 142 w 230"/>
              <a:gd name="T61" fmla="*/ 46 h 253"/>
              <a:gd name="T62" fmla="*/ 125 w 230"/>
              <a:gd name="T63" fmla="*/ 46 h 253"/>
              <a:gd name="T64" fmla="*/ 112 w 230"/>
              <a:gd name="T65" fmla="*/ 50 h 253"/>
              <a:gd name="T66" fmla="*/ 99 w 230"/>
              <a:gd name="T67" fmla="*/ 56 h 253"/>
              <a:gd name="T68" fmla="*/ 88 w 230"/>
              <a:gd name="T69" fmla="*/ 65 h 253"/>
              <a:gd name="T70" fmla="*/ 77 w 230"/>
              <a:gd name="T71" fmla="*/ 76 h 253"/>
              <a:gd name="T72" fmla="*/ 70 w 230"/>
              <a:gd name="T73" fmla="*/ 91 h 253"/>
              <a:gd name="T74" fmla="*/ 66 w 230"/>
              <a:gd name="T75" fmla="*/ 106 h 253"/>
              <a:gd name="T76" fmla="*/ 65 w 230"/>
              <a:gd name="T77" fmla="*/ 125 h 253"/>
              <a:gd name="T78" fmla="*/ 66 w 230"/>
              <a:gd name="T79" fmla="*/ 145 h 253"/>
              <a:gd name="T80" fmla="*/ 76 w 230"/>
              <a:gd name="T81" fmla="*/ 176 h 253"/>
              <a:gd name="T82" fmla="*/ 86 w 230"/>
              <a:gd name="T83" fmla="*/ 187 h 253"/>
              <a:gd name="T84" fmla="*/ 98 w 230"/>
              <a:gd name="T85" fmla="*/ 197 h 253"/>
              <a:gd name="T86" fmla="*/ 129 w 230"/>
              <a:gd name="T87" fmla="*/ 209 h 253"/>
              <a:gd name="T88" fmla="*/ 149 w 230"/>
              <a:gd name="T89" fmla="*/ 209 h 253"/>
              <a:gd name="T90" fmla="*/ 154 w 230"/>
              <a:gd name="T91" fmla="*/ 209 h 253"/>
              <a:gd name="T92" fmla="*/ 158 w 230"/>
              <a:gd name="T93" fmla="*/ 209 h 253"/>
              <a:gd name="T94" fmla="*/ 162 w 230"/>
              <a:gd name="T95" fmla="*/ 209 h 253"/>
              <a:gd name="T96" fmla="*/ 165 w 230"/>
              <a:gd name="T97" fmla="*/ 209 h 253"/>
              <a:gd name="T98" fmla="*/ 165 w 230"/>
              <a:gd name="T99" fmla="*/ 160 h 253"/>
              <a:gd name="T100" fmla="*/ 116 w 230"/>
              <a:gd name="T101" fmla="*/ 160 h 253"/>
              <a:gd name="T102" fmla="*/ 116 w 230"/>
              <a:gd name="T103" fmla="*/ 114 h 253"/>
              <a:gd name="T104" fmla="*/ 230 w 230"/>
              <a:gd name="T105" fmla="*/ 114 h 253"/>
              <a:gd name="T106" fmla="*/ 230 w 230"/>
              <a:gd name="T107" fmla="*/ 235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30" h="253">
                <a:moveTo>
                  <a:pt x="230" y="235"/>
                </a:moveTo>
                <a:lnTo>
                  <a:pt x="211" y="242"/>
                </a:lnTo>
                <a:lnTo>
                  <a:pt x="185" y="248"/>
                </a:lnTo>
                <a:lnTo>
                  <a:pt x="160" y="253"/>
                </a:lnTo>
                <a:lnTo>
                  <a:pt x="132" y="253"/>
                </a:lnTo>
                <a:lnTo>
                  <a:pt x="102" y="252"/>
                </a:lnTo>
                <a:lnTo>
                  <a:pt x="53" y="236"/>
                </a:lnTo>
                <a:lnTo>
                  <a:pt x="34" y="220"/>
                </a:lnTo>
                <a:lnTo>
                  <a:pt x="18" y="201"/>
                </a:lnTo>
                <a:lnTo>
                  <a:pt x="1" y="155"/>
                </a:lnTo>
                <a:lnTo>
                  <a:pt x="0" y="127"/>
                </a:lnTo>
                <a:lnTo>
                  <a:pt x="1" y="99"/>
                </a:lnTo>
                <a:lnTo>
                  <a:pt x="18" y="53"/>
                </a:lnTo>
                <a:lnTo>
                  <a:pt x="34" y="34"/>
                </a:lnTo>
                <a:lnTo>
                  <a:pt x="54" y="19"/>
                </a:lnTo>
                <a:lnTo>
                  <a:pt x="103" y="1"/>
                </a:lnTo>
                <a:lnTo>
                  <a:pt x="134" y="0"/>
                </a:lnTo>
                <a:lnTo>
                  <a:pt x="158" y="0"/>
                </a:lnTo>
                <a:lnTo>
                  <a:pt x="180" y="4"/>
                </a:lnTo>
                <a:lnTo>
                  <a:pt x="203" y="10"/>
                </a:lnTo>
                <a:lnTo>
                  <a:pt x="229" y="22"/>
                </a:lnTo>
                <a:lnTo>
                  <a:pt x="229" y="79"/>
                </a:lnTo>
                <a:lnTo>
                  <a:pt x="221" y="79"/>
                </a:lnTo>
                <a:lnTo>
                  <a:pt x="216" y="75"/>
                </a:lnTo>
                <a:lnTo>
                  <a:pt x="209" y="69"/>
                </a:lnTo>
                <a:lnTo>
                  <a:pt x="200" y="63"/>
                </a:lnTo>
                <a:lnTo>
                  <a:pt x="191" y="58"/>
                </a:lnTo>
                <a:lnTo>
                  <a:pt x="181" y="53"/>
                </a:lnTo>
                <a:lnTo>
                  <a:pt x="168" y="49"/>
                </a:lnTo>
                <a:lnTo>
                  <a:pt x="155" y="46"/>
                </a:lnTo>
                <a:lnTo>
                  <a:pt x="142" y="46"/>
                </a:lnTo>
                <a:lnTo>
                  <a:pt x="125" y="46"/>
                </a:lnTo>
                <a:lnTo>
                  <a:pt x="112" y="50"/>
                </a:lnTo>
                <a:lnTo>
                  <a:pt x="99" y="56"/>
                </a:lnTo>
                <a:lnTo>
                  <a:pt x="88" y="65"/>
                </a:lnTo>
                <a:lnTo>
                  <a:pt x="77" y="76"/>
                </a:lnTo>
                <a:lnTo>
                  <a:pt x="70" y="91"/>
                </a:lnTo>
                <a:lnTo>
                  <a:pt x="66" y="106"/>
                </a:lnTo>
                <a:lnTo>
                  <a:pt x="65" y="125"/>
                </a:lnTo>
                <a:lnTo>
                  <a:pt x="66" y="145"/>
                </a:lnTo>
                <a:lnTo>
                  <a:pt x="76" y="176"/>
                </a:lnTo>
                <a:lnTo>
                  <a:pt x="86" y="187"/>
                </a:lnTo>
                <a:lnTo>
                  <a:pt x="98" y="197"/>
                </a:lnTo>
                <a:lnTo>
                  <a:pt x="129" y="209"/>
                </a:lnTo>
                <a:lnTo>
                  <a:pt x="149" y="209"/>
                </a:lnTo>
                <a:lnTo>
                  <a:pt x="154" y="209"/>
                </a:lnTo>
                <a:lnTo>
                  <a:pt x="158" y="209"/>
                </a:lnTo>
                <a:lnTo>
                  <a:pt x="162" y="209"/>
                </a:lnTo>
                <a:lnTo>
                  <a:pt x="165" y="209"/>
                </a:lnTo>
                <a:lnTo>
                  <a:pt x="165" y="160"/>
                </a:lnTo>
                <a:lnTo>
                  <a:pt x="116" y="160"/>
                </a:lnTo>
                <a:lnTo>
                  <a:pt x="116" y="114"/>
                </a:lnTo>
                <a:lnTo>
                  <a:pt x="230" y="114"/>
                </a:lnTo>
                <a:lnTo>
                  <a:pt x="230" y="2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3141"/>
          <p:cNvSpPr>
            <a:spLocks/>
          </p:cNvSpPr>
          <p:nvPr/>
        </p:nvSpPr>
        <p:spPr bwMode="auto">
          <a:xfrm>
            <a:off x="7107238" y="3227388"/>
            <a:ext cx="76200" cy="130175"/>
          </a:xfrm>
          <a:custGeom>
            <a:avLst/>
            <a:gdLst>
              <a:gd name="T0" fmla="*/ 142 w 142"/>
              <a:gd name="T1" fmla="*/ 245 h 245"/>
              <a:gd name="T2" fmla="*/ 0 w 142"/>
              <a:gd name="T3" fmla="*/ 245 h 245"/>
              <a:gd name="T4" fmla="*/ 0 w 142"/>
              <a:gd name="T5" fmla="*/ 202 h 245"/>
              <a:gd name="T6" fmla="*/ 40 w 142"/>
              <a:gd name="T7" fmla="*/ 202 h 245"/>
              <a:gd name="T8" fmla="*/ 40 w 142"/>
              <a:gd name="T9" fmla="*/ 43 h 245"/>
              <a:gd name="T10" fmla="*/ 0 w 142"/>
              <a:gd name="T11" fmla="*/ 43 h 245"/>
              <a:gd name="T12" fmla="*/ 0 w 142"/>
              <a:gd name="T13" fmla="*/ 0 h 245"/>
              <a:gd name="T14" fmla="*/ 142 w 142"/>
              <a:gd name="T15" fmla="*/ 0 h 245"/>
              <a:gd name="T16" fmla="*/ 142 w 142"/>
              <a:gd name="T17" fmla="*/ 43 h 245"/>
              <a:gd name="T18" fmla="*/ 103 w 142"/>
              <a:gd name="T19" fmla="*/ 43 h 245"/>
              <a:gd name="T20" fmla="*/ 103 w 142"/>
              <a:gd name="T21" fmla="*/ 202 h 245"/>
              <a:gd name="T22" fmla="*/ 142 w 142"/>
              <a:gd name="T23" fmla="*/ 202 h 245"/>
              <a:gd name="T24" fmla="*/ 142 w 142"/>
              <a:gd name="T25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2" h="245">
                <a:moveTo>
                  <a:pt x="142" y="245"/>
                </a:moveTo>
                <a:lnTo>
                  <a:pt x="0" y="245"/>
                </a:lnTo>
                <a:lnTo>
                  <a:pt x="0" y="202"/>
                </a:lnTo>
                <a:lnTo>
                  <a:pt x="40" y="202"/>
                </a:lnTo>
                <a:lnTo>
                  <a:pt x="40" y="43"/>
                </a:lnTo>
                <a:lnTo>
                  <a:pt x="0" y="43"/>
                </a:lnTo>
                <a:lnTo>
                  <a:pt x="0" y="0"/>
                </a:lnTo>
                <a:lnTo>
                  <a:pt x="142" y="0"/>
                </a:lnTo>
                <a:lnTo>
                  <a:pt x="142" y="43"/>
                </a:lnTo>
                <a:lnTo>
                  <a:pt x="103" y="43"/>
                </a:lnTo>
                <a:lnTo>
                  <a:pt x="103" y="202"/>
                </a:lnTo>
                <a:lnTo>
                  <a:pt x="142" y="202"/>
                </a:lnTo>
                <a:lnTo>
                  <a:pt x="142" y="2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3142"/>
          <p:cNvSpPr>
            <a:spLocks/>
          </p:cNvSpPr>
          <p:nvPr/>
        </p:nvSpPr>
        <p:spPr bwMode="auto">
          <a:xfrm>
            <a:off x="7197725" y="3227388"/>
            <a:ext cx="114300" cy="130175"/>
          </a:xfrm>
          <a:custGeom>
            <a:avLst/>
            <a:gdLst>
              <a:gd name="T0" fmla="*/ 216 w 216"/>
              <a:gd name="T1" fmla="*/ 48 h 245"/>
              <a:gd name="T2" fmla="*/ 139 w 216"/>
              <a:gd name="T3" fmla="*/ 48 h 245"/>
              <a:gd name="T4" fmla="*/ 139 w 216"/>
              <a:gd name="T5" fmla="*/ 245 h 245"/>
              <a:gd name="T6" fmla="*/ 76 w 216"/>
              <a:gd name="T7" fmla="*/ 245 h 245"/>
              <a:gd name="T8" fmla="*/ 76 w 216"/>
              <a:gd name="T9" fmla="*/ 48 h 245"/>
              <a:gd name="T10" fmla="*/ 0 w 216"/>
              <a:gd name="T11" fmla="*/ 48 h 245"/>
              <a:gd name="T12" fmla="*/ 0 w 216"/>
              <a:gd name="T13" fmla="*/ 0 h 245"/>
              <a:gd name="T14" fmla="*/ 216 w 216"/>
              <a:gd name="T15" fmla="*/ 0 h 245"/>
              <a:gd name="T16" fmla="*/ 216 w 216"/>
              <a:gd name="T17" fmla="*/ 48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" h="245">
                <a:moveTo>
                  <a:pt x="216" y="48"/>
                </a:moveTo>
                <a:lnTo>
                  <a:pt x="139" y="48"/>
                </a:lnTo>
                <a:lnTo>
                  <a:pt x="139" y="245"/>
                </a:lnTo>
                <a:lnTo>
                  <a:pt x="76" y="245"/>
                </a:lnTo>
                <a:lnTo>
                  <a:pt x="76" y="48"/>
                </a:lnTo>
                <a:lnTo>
                  <a:pt x="0" y="48"/>
                </a:lnTo>
                <a:lnTo>
                  <a:pt x="0" y="0"/>
                </a:lnTo>
                <a:lnTo>
                  <a:pt x="216" y="0"/>
                </a:lnTo>
                <a:lnTo>
                  <a:pt x="216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3143"/>
          <p:cNvSpPr>
            <a:spLocks noEditPoints="1"/>
          </p:cNvSpPr>
          <p:nvPr/>
        </p:nvSpPr>
        <p:spPr bwMode="auto">
          <a:xfrm>
            <a:off x="7318375" y="3227388"/>
            <a:ext cx="133350" cy="130175"/>
          </a:xfrm>
          <a:custGeom>
            <a:avLst/>
            <a:gdLst>
              <a:gd name="T0" fmla="*/ 252 w 252"/>
              <a:gd name="T1" fmla="*/ 245 h 245"/>
              <a:gd name="T2" fmla="*/ 187 w 252"/>
              <a:gd name="T3" fmla="*/ 245 h 245"/>
              <a:gd name="T4" fmla="*/ 170 w 252"/>
              <a:gd name="T5" fmla="*/ 196 h 245"/>
              <a:gd name="T6" fmla="*/ 79 w 252"/>
              <a:gd name="T7" fmla="*/ 196 h 245"/>
              <a:gd name="T8" fmla="*/ 64 w 252"/>
              <a:gd name="T9" fmla="*/ 245 h 245"/>
              <a:gd name="T10" fmla="*/ 0 w 252"/>
              <a:gd name="T11" fmla="*/ 245 h 245"/>
              <a:gd name="T12" fmla="*/ 90 w 252"/>
              <a:gd name="T13" fmla="*/ 0 h 245"/>
              <a:gd name="T14" fmla="*/ 163 w 252"/>
              <a:gd name="T15" fmla="*/ 0 h 245"/>
              <a:gd name="T16" fmla="*/ 252 w 252"/>
              <a:gd name="T17" fmla="*/ 245 h 245"/>
              <a:gd name="T18" fmla="*/ 156 w 252"/>
              <a:gd name="T19" fmla="*/ 150 h 245"/>
              <a:gd name="T20" fmla="*/ 126 w 252"/>
              <a:gd name="T21" fmla="*/ 64 h 245"/>
              <a:gd name="T22" fmla="*/ 95 w 252"/>
              <a:gd name="T23" fmla="*/ 150 h 245"/>
              <a:gd name="T24" fmla="*/ 156 w 252"/>
              <a:gd name="T25" fmla="*/ 15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2" h="245">
                <a:moveTo>
                  <a:pt x="252" y="245"/>
                </a:moveTo>
                <a:lnTo>
                  <a:pt x="187" y="245"/>
                </a:lnTo>
                <a:lnTo>
                  <a:pt x="170" y="196"/>
                </a:lnTo>
                <a:lnTo>
                  <a:pt x="79" y="196"/>
                </a:lnTo>
                <a:lnTo>
                  <a:pt x="64" y="245"/>
                </a:lnTo>
                <a:lnTo>
                  <a:pt x="0" y="245"/>
                </a:lnTo>
                <a:lnTo>
                  <a:pt x="90" y="0"/>
                </a:lnTo>
                <a:lnTo>
                  <a:pt x="163" y="0"/>
                </a:lnTo>
                <a:lnTo>
                  <a:pt x="252" y="245"/>
                </a:lnTo>
                <a:close/>
                <a:moveTo>
                  <a:pt x="156" y="150"/>
                </a:moveTo>
                <a:lnTo>
                  <a:pt x="126" y="64"/>
                </a:lnTo>
                <a:lnTo>
                  <a:pt x="95" y="150"/>
                </a:lnTo>
                <a:lnTo>
                  <a:pt x="156" y="1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3144"/>
          <p:cNvSpPr>
            <a:spLocks/>
          </p:cNvSpPr>
          <p:nvPr/>
        </p:nvSpPr>
        <p:spPr bwMode="auto">
          <a:xfrm>
            <a:off x="7470775" y="3227388"/>
            <a:ext cx="92075" cy="130175"/>
          </a:xfrm>
          <a:custGeom>
            <a:avLst/>
            <a:gdLst>
              <a:gd name="T0" fmla="*/ 176 w 176"/>
              <a:gd name="T1" fmla="*/ 245 h 245"/>
              <a:gd name="T2" fmla="*/ 0 w 176"/>
              <a:gd name="T3" fmla="*/ 245 h 245"/>
              <a:gd name="T4" fmla="*/ 0 w 176"/>
              <a:gd name="T5" fmla="*/ 0 h 245"/>
              <a:gd name="T6" fmla="*/ 64 w 176"/>
              <a:gd name="T7" fmla="*/ 0 h 245"/>
              <a:gd name="T8" fmla="*/ 64 w 176"/>
              <a:gd name="T9" fmla="*/ 197 h 245"/>
              <a:gd name="T10" fmla="*/ 176 w 176"/>
              <a:gd name="T11" fmla="*/ 197 h 245"/>
              <a:gd name="T12" fmla="*/ 176 w 176"/>
              <a:gd name="T13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6" h="245">
                <a:moveTo>
                  <a:pt x="176" y="245"/>
                </a:moveTo>
                <a:lnTo>
                  <a:pt x="0" y="245"/>
                </a:lnTo>
                <a:lnTo>
                  <a:pt x="0" y="0"/>
                </a:lnTo>
                <a:lnTo>
                  <a:pt x="64" y="0"/>
                </a:lnTo>
                <a:lnTo>
                  <a:pt x="64" y="197"/>
                </a:lnTo>
                <a:lnTo>
                  <a:pt x="176" y="197"/>
                </a:lnTo>
                <a:lnTo>
                  <a:pt x="176" y="2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2" name="Freeform 3145"/>
          <p:cNvSpPr>
            <a:spLocks/>
          </p:cNvSpPr>
          <p:nvPr/>
        </p:nvSpPr>
        <p:spPr bwMode="auto">
          <a:xfrm>
            <a:off x="6677025" y="3448051"/>
            <a:ext cx="109538" cy="133350"/>
          </a:xfrm>
          <a:custGeom>
            <a:avLst/>
            <a:gdLst>
              <a:gd name="T0" fmla="*/ 207 w 208"/>
              <a:gd name="T1" fmla="*/ 189 h 254"/>
              <a:gd name="T2" fmla="*/ 177 w 208"/>
              <a:gd name="T3" fmla="*/ 231 h 254"/>
              <a:gd name="T4" fmla="*/ 119 w 208"/>
              <a:gd name="T5" fmla="*/ 252 h 254"/>
              <a:gd name="T6" fmla="*/ 66 w 208"/>
              <a:gd name="T7" fmla="*/ 252 h 254"/>
              <a:gd name="T8" fmla="*/ 20 w 208"/>
              <a:gd name="T9" fmla="*/ 242 h 254"/>
              <a:gd name="T10" fmla="*/ 0 w 208"/>
              <a:gd name="T11" fmla="*/ 176 h 254"/>
              <a:gd name="T12" fmla="*/ 27 w 208"/>
              <a:gd name="T13" fmla="*/ 190 h 254"/>
              <a:gd name="T14" fmla="*/ 73 w 208"/>
              <a:gd name="T15" fmla="*/ 206 h 254"/>
              <a:gd name="T16" fmla="*/ 103 w 208"/>
              <a:gd name="T17" fmla="*/ 208 h 254"/>
              <a:gd name="T18" fmla="*/ 121 w 208"/>
              <a:gd name="T19" fmla="*/ 206 h 254"/>
              <a:gd name="T20" fmla="*/ 134 w 208"/>
              <a:gd name="T21" fmla="*/ 200 h 254"/>
              <a:gd name="T22" fmla="*/ 142 w 208"/>
              <a:gd name="T23" fmla="*/ 192 h 254"/>
              <a:gd name="T24" fmla="*/ 142 w 208"/>
              <a:gd name="T25" fmla="*/ 176 h 254"/>
              <a:gd name="T26" fmla="*/ 128 w 208"/>
              <a:gd name="T27" fmla="*/ 164 h 254"/>
              <a:gd name="T28" fmla="*/ 102 w 208"/>
              <a:gd name="T29" fmla="*/ 157 h 254"/>
              <a:gd name="T30" fmla="*/ 72 w 208"/>
              <a:gd name="T31" fmla="*/ 151 h 254"/>
              <a:gd name="T32" fmla="*/ 44 w 208"/>
              <a:gd name="T33" fmla="*/ 141 h 254"/>
              <a:gd name="T34" fmla="*/ 14 w 208"/>
              <a:gd name="T35" fmla="*/ 120 h 254"/>
              <a:gd name="T36" fmla="*/ 1 w 208"/>
              <a:gd name="T37" fmla="*/ 90 h 254"/>
              <a:gd name="T38" fmla="*/ 3 w 208"/>
              <a:gd name="T39" fmla="*/ 61 h 254"/>
              <a:gd name="T40" fmla="*/ 31 w 208"/>
              <a:gd name="T41" fmla="*/ 22 h 254"/>
              <a:gd name="T42" fmla="*/ 86 w 208"/>
              <a:gd name="T43" fmla="*/ 0 h 254"/>
              <a:gd name="T44" fmla="*/ 134 w 208"/>
              <a:gd name="T45" fmla="*/ 0 h 254"/>
              <a:gd name="T46" fmla="*/ 180 w 208"/>
              <a:gd name="T47" fmla="*/ 10 h 254"/>
              <a:gd name="T48" fmla="*/ 198 w 208"/>
              <a:gd name="T49" fmla="*/ 72 h 254"/>
              <a:gd name="T50" fmla="*/ 175 w 208"/>
              <a:gd name="T51" fmla="*/ 61 h 254"/>
              <a:gd name="T52" fmla="*/ 134 w 208"/>
              <a:gd name="T53" fmla="*/ 46 h 254"/>
              <a:gd name="T54" fmla="*/ 103 w 208"/>
              <a:gd name="T55" fmla="*/ 45 h 254"/>
              <a:gd name="T56" fmla="*/ 89 w 208"/>
              <a:gd name="T57" fmla="*/ 48 h 254"/>
              <a:gd name="T58" fmla="*/ 75 w 208"/>
              <a:gd name="T59" fmla="*/ 54 h 254"/>
              <a:gd name="T60" fmla="*/ 66 w 208"/>
              <a:gd name="T61" fmla="*/ 62 h 254"/>
              <a:gd name="T62" fmla="*/ 67 w 208"/>
              <a:gd name="T63" fmla="*/ 78 h 254"/>
              <a:gd name="T64" fmla="*/ 82 w 208"/>
              <a:gd name="T65" fmla="*/ 88 h 254"/>
              <a:gd name="T66" fmla="*/ 113 w 208"/>
              <a:gd name="T67" fmla="*/ 95 h 254"/>
              <a:gd name="T68" fmla="*/ 139 w 208"/>
              <a:gd name="T69" fmla="*/ 101 h 254"/>
              <a:gd name="T70" fmla="*/ 178 w 208"/>
              <a:gd name="T71" fmla="*/ 115 h 254"/>
              <a:gd name="T72" fmla="*/ 201 w 208"/>
              <a:gd name="T73" fmla="*/ 138 h 254"/>
              <a:gd name="T74" fmla="*/ 208 w 208"/>
              <a:gd name="T75" fmla="*/ 172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8" h="254">
                <a:moveTo>
                  <a:pt x="208" y="172"/>
                </a:moveTo>
                <a:lnTo>
                  <a:pt x="207" y="189"/>
                </a:lnTo>
                <a:lnTo>
                  <a:pt x="191" y="219"/>
                </a:lnTo>
                <a:lnTo>
                  <a:pt x="177" y="231"/>
                </a:lnTo>
                <a:lnTo>
                  <a:pt x="161" y="241"/>
                </a:lnTo>
                <a:lnTo>
                  <a:pt x="119" y="252"/>
                </a:lnTo>
                <a:lnTo>
                  <a:pt x="95" y="254"/>
                </a:lnTo>
                <a:lnTo>
                  <a:pt x="66" y="252"/>
                </a:lnTo>
                <a:lnTo>
                  <a:pt x="41" y="248"/>
                </a:lnTo>
                <a:lnTo>
                  <a:pt x="20" y="242"/>
                </a:lnTo>
                <a:lnTo>
                  <a:pt x="0" y="233"/>
                </a:lnTo>
                <a:lnTo>
                  <a:pt x="0" y="176"/>
                </a:lnTo>
                <a:lnTo>
                  <a:pt x="5" y="176"/>
                </a:lnTo>
                <a:lnTo>
                  <a:pt x="27" y="190"/>
                </a:lnTo>
                <a:lnTo>
                  <a:pt x="50" y="199"/>
                </a:lnTo>
                <a:lnTo>
                  <a:pt x="73" y="206"/>
                </a:lnTo>
                <a:lnTo>
                  <a:pt x="96" y="208"/>
                </a:lnTo>
                <a:lnTo>
                  <a:pt x="103" y="208"/>
                </a:lnTo>
                <a:lnTo>
                  <a:pt x="112" y="208"/>
                </a:lnTo>
                <a:lnTo>
                  <a:pt x="121" y="206"/>
                </a:lnTo>
                <a:lnTo>
                  <a:pt x="126" y="203"/>
                </a:lnTo>
                <a:lnTo>
                  <a:pt x="134" y="200"/>
                </a:lnTo>
                <a:lnTo>
                  <a:pt x="138" y="196"/>
                </a:lnTo>
                <a:lnTo>
                  <a:pt x="142" y="192"/>
                </a:lnTo>
                <a:lnTo>
                  <a:pt x="144" y="183"/>
                </a:lnTo>
                <a:lnTo>
                  <a:pt x="142" y="176"/>
                </a:lnTo>
                <a:lnTo>
                  <a:pt x="136" y="169"/>
                </a:lnTo>
                <a:lnTo>
                  <a:pt x="128" y="164"/>
                </a:lnTo>
                <a:lnTo>
                  <a:pt x="116" y="160"/>
                </a:lnTo>
                <a:lnTo>
                  <a:pt x="102" y="157"/>
                </a:lnTo>
                <a:lnTo>
                  <a:pt x="87" y="154"/>
                </a:lnTo>
                <a:lnTo>
                  <a:pt x="72" y="151"/>
                </a:lnTo>
                <a:lnTo>
                  <a:pt x="59" y="147"/>
                </a:lnTo>
                <a:lnTo>
                  <a:pt x="44" y="141"/>
                </a:lnTo>
                <a:lnTo>
                  <a:pt x="21" y="128"/>
                </a:lnTo>
                <a:lnTo>
                  <a:pt x="14" y="120"/>
                </a:lnTo>
                <a:lnTo>
                  <a:pt x="8" y="111"/>
                </a:lnTo>
                <a:lnTo>
                  <a:pt x="1" y="90"/>
                </a:lnTo>
                <a:lnTo>
                  <a:pt x="1" y="77"/>
                </a:lnTo>
                <a:lnTo>
                  <a:pt x="3" y="61"/>
                </a:lnTo>
                <a:lnTo>
                  <a:pt x="17" y="33"/>
                </a:lnTo>
                <a:lnTo>
                  <a:pt x="31" y="22"/>
                </a:lnTo>
                <a:lnTo>
                  <a:pt x="47" y="12"/>
                </a:lnTo>
                <a:lnTo>
                  <a:pt x="86" y="0"/>
                </a:lnTo>
                <a:lnTo>
                  <a:pt x="111" y="0"/>
                </a:lnTo>
                <a:lnTo>
                  <a:pt x="134" y="0"/>
                </a:lnTo>
                <a:lnTo>
                  <a:pt x="158" y="5"/>
                </a:lnTo>
                <a:lnTo>
                  <a:pt x="180" y="10"/>
                </a:lnTo>
                <a:lnTo>
                  <a:pt x="198" y="16"/>
                </a:lnTo>
                <a:lnTo>
                  <a:pt x="198" y="72"/>
                </a:lnTo>
                <a:lnTo>
                  <a:pt x="191" y="72"/>
                </a:lnTo>
                <a:lnTo>
                  <a:pt x="175" y="61"/>
                </a:lnTo>
                <a:lnTo>
                  <a:pt x="155" y="54"/>
                </a:lnTo>
                <a:lnTo>
                  <a:pt x="134" y="46"/>
                </a:lnTo>
                <a:lnTo>
                  <a:pt x="112" y="45"/>
                </a:lnTo>
                <a:lnTo>
                  <a:pt x="103" y="45"/>
                </a:lnTo>
                <a:lnTo>
                  <a:pt x="96" y="46"/>
                </a:lnTo>
                <a:lnTo>
                  <a:pt x="89" y="48"/>
                </a:lnTo>
                <a:lnTo>
                  <a:pt x="82" y="51"/>
                </a:lnTo>
                <a:lnTo>
                  <a:pt x="75" y="54"/>
                </a:lnTo>
                <a:lnTo>
                  <a:pt x="70" y="58"/>
                </a:lnTo>
                <a:lnTo>
                  <a:pt x="66" y="62"/>
                </a:lnTo>
                <a:lnTo>
                  <a:pt x="66" y="69"/>
                </a:lnTo>
                <a:lnTo>
                  <a:pt x="67" y="78"/>
                </a:lnTo>
                <a:lnTo>
                  <a:pt x="73" y="84"/>
                </a:lnTo>
                <a:lnTo>
                  <a:pt x="82" y="88"/>
                </a:lnTo>
                <a:lnTo>
                  <a:pt x="100" y="92"/>
                </a:lnTo>
                <a:lnTo>
                  <a:pt x="113" y="95"/>
                </a:lnTo>
                <a:lnTo>
                  <a:pt x="126" y="98"/>
                </a:lnTo>
                <a:lnTo>
                  <a:pt x="139" y="101"/>
                </a:lnTo>
                <a:lnTo>
                  <a:pt x="154" y="105"/>
                </a:lnTo>
                <a:lnTo>
                  <a:pt x="178" y="115"/>
                </a:lnTo>
                <a:lnTo>
                  <a:pt x="194" y="131"/>
                </a:lnTo>
                <a:lnTo>
                  <a:pt x="201" y="138"/>
                </a:lnTo>
                <a:lnTo>
                  <a:pt x="207" y="160"/>
                </a:lnTo>
                <a:lnTo>
                  <a:pt x="208" y="1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3" name="Freeform 3146"/>
          <p:cNvSpPr>
            <a:spLocks/>
          </p:cNvSpPr>
          <p:nvPr/>
        </p:nvSpPr>
        <p:spPr bwMode="auto">
          <a:xfrm>
            <a:off x="6796088" y="3449638"/>
            <a:ext cx="114300" cy="128588"/>
          </a:xfrm>
          <a:custGeom>
            <a:avLst/>
            <a:gdLst>
              <a:gd name="T0" fmla="*/ 216 w 216"/>
              <a:gd name="T1" fmla="*/ 47 h 243"/>
              <a:gd name="T2" fmla="*/ 140 w 216"/>
              <a:gd name="T3" fmla="*/ 47 h 243"/>
              <a:gd name="T4" fmla="*/ 140 w 216"/>
              <a:gd name="T5" fmla="*/ 243 h 243"/>
              <a:gd name="T6" fmla="*/ 77 w 216"/>
              <a:gd name="T7" fmla="*/ 243 h 243"/>
              <a:gd name="T8" fmla="*/ 77 w 216"/>
              <a:gd name="T9" fmla="*/ 47 h 243"/>
              <a:gd name="T10" fmla="*/ 0 w 216"/>
              <a:gd name="T11" fmla="*/ 47 h 243"/>
              <a:gd name="T12" fmla="*/ 0 w 216"/>
              <a:gd name="T13" fmla="*/ 0 h 243"/>
              <a:gd name="T14" fmla="*/ 216 w 216"/>
              <a:gd name="T15" fmla="*/ 0 h 243"/>
              <a:gd name="T16" fmla="*/ 216 w 216"/>
              <a:gd name="T17" fmla="*/ 47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" h="243">
                <a:moveTo>
                  <a:pt x="216" y="47"/>
                </a:moveTo>
                <a:lnTo>
                  <a:pt x="140" y="47"/>
                </a:lnTo>
                <a:lnTo>
                  <a:pt x="140" y="243"/>
                </a:lnTo>
                <a:lnTo>
                  <a:pt x="77" y="243"/>
                </a:lnTo>
                <a:lnTo>
                  <a:pt x="77" y="47"/>
                </a:lnTo>
                <a:lnTo>
                  <a:pt x="0" y="47"/>
                </a:lnTo>
                <a:lnTo>
                  <a:pt x="0" y="0"/>
                </a:lnTo>
                <a:lnTo>
                  <a:pt x="216" y="0"/>
                </a:lnTo>
                <a:lnTo>
                  <a:pt x="216" y="4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Freeform 3147"/>
          <p:cNvSpPr>
            <a:spLocks noEditPoints="1"/>
          </p:cNvSpPr>
          <p:nvPr/>
        </p:nvSpPr>
        <p:spPr bwMode="auto">
          <a:xfrm>
            <a:off x="6923088" y="3446463"/>
            <a:ext cx="133350" cy="134938"/>
          </a:xfrm>
          <a:custGeom>
            <a:avLst/>
            <a:gdLst>
              <a:gd name="T0" fmla="*/ 252 w 252"/>
              <a:gd name="T1" fmla="*/ 128 h 255"/>
              <a:gd name="T2" fmla="*/ 251 w 252"/>
              <a:gd name="T3" fmla="*/ 155 h 255"/>
              <a:gd name="T4" fmla="*/ 234 w 252"/>
              <a:gd name="T5" fmla="*/ 203 h 255"/>
              <a:gd name="T6" fmla="*/ 219 w 252"/>
              <a:gd name="T7" fmla="*/ 220 h 255"/>
              <a:gd name="T8" fmla="*/ 200 w 252"/>
              <a:gd name="T9" fmla="*/ 236 h 255"/>
              <a:gd name="T10" fmla="*/ 154 w 252"/>
              <a:gd name="T11" fmla="*/ 253 h 255"/>
              <a:gd name="T12" fmla="*/ 126 w 252"/>
              <a:gd name="T13" fmla="*/ 255 h 255"/>
              <a:gd name="T14" fmla="*/ 98 w 252"/>
              <a:gd name="T15" fmla="*/ 253 h 255"/>
              <a:gd name="T16" fmla="*/ 52 w 252"/>
              <a:gd name="T17" fmla="*/ 236 h 255"/>
              <a:gd name="T18" fmla="*/ 33 w 252"/>
              <a:gd name="T19" fmla="*/ 220 h 255"/>
              <a:gd name="T20" fmla="*/ 19 w 252"/>
              <a:gd name="T21" fmla="*/ 203 h 255"/>
              <a:gd name="T22" fmla="*/ 2 w 252"/>
              <a:gd name="T23" fmla="*/ 155 h 255"/>
              <a:gd name="T24" fmla="*/ 0 w 252"/>
              <a:gd name="T25" fmla="*/ 128 h 255"/>
              <a:gd name="T26" fmla="*/ 2 w 252"/>
              <a:gd name="T27" fmla="*/ 99 h 255"/>
              <a:gd name="T28" fmla="*/ 19 w 252"/>
              <a:gd name="T29" fmla="*/ 53 h 255"/>
              <a:gd name="T30" fmla="*/ 33 w 252"/>
              <a:gd name="T31" fmla="*/ 34 h 255"/>
              <a:gd name="T32" fmla="*/ 52 w 252"/>
              <a:gd name="T33" fmla="*/ 19 h 255"/>
              <a:gd name="T34" fmla="*/ 98 w 252"/>
              <a:gd name="T35" fmla="*/ 1 h 255"/>
              <a:gd name="T36" fmla="*/ 126 w 252"/>
              <a:gd name="T37" fmla="*/ 0 h 255"/>
              <a:gd name="T38" fmla="*/ 154 w 252"/>
              <a:gd name="T39" fmla="*/ 1 h 255"/>
              <a:gd name="T40" fmla="*/ 200 w 252"/>
              <a:gd name="T41" fmla="*/ 19 h 255"/>
              <a:gd name="T42" fmla="*/ 218 w 252"/>
              <a:gd name="T43" fmla="*/ 34 h 255"/>
              <a:gd name="T44" fmla="*/ 234 w 252"/>
              <a:gd name="T45" fmla="*/ 53 h 255"/>
              <a:gd name="T46" fmla="*/ 251 w 252"/>
              <a:gd name="T47" fmla="*/ 99 h 255"/>
              <a:gd name="T48" fmla="*/ 252 w 252"/>
              <a:gd name="T49" fmla="*/ 128 h 255"/>
              <a:gd name="T50" fmla="*/ 169 w 252"/>
              <a:gd name="T51" fmla="*/ 190 h 255"/>
              <a:gd name="T52" fmla="*/ 177 w 252"/>
              <a:gd name="T53" fmla="*/ 177 h 255"/>
              <a:gd name="T54" fmla="*/ 182 w 252"/>
              <a:gd name="T55" fmla="*/ 162 h 255"/>
              <a:gd name="T56" fmla="*/ 186 w 252"/>
              <a:gd name="T57" fmla="*/ 147 h 255"/>
              <a:gd name="T58" fmla="*/ 186 w 252"/>
              <a:gd name="T59" fmla="*/ 128 h 255"/>
              <a:gd name="T60" fmla="*/ 186 w 252"/>
              <a:gd name="T61" fmla="*/ 106 h 255"/>
              <a:gd name="T62" fmla="*/ 182 w 252"/>
              <a:gd name="T63" fmla="*/ 91 h 255"/>
              <a:gd name="T64" fmla="*/ 176 w 252"/>
              <a:gd name="T65" fmla="*/ 76 h 255"/>
              <a:gd name="T66" fmla="*/ 169 w 252"/>
              <a:gd name="T67" fmla="*/ 65 h 255"/>
              <a:gd name="T68" fmla="*/ 159 w 252"/>
              <a:gd name="T69" fmla="*/ 56 h 255"/>
              <a:gd name="T70" fmla="*/ 149 w 252"/>
              <a:gd name="T71" fmla="*/ 50 h 255"/>
              <a:gd name="T72" fmla="*/ 137 w 252"/>
              <a:gd name="T73" fmla="*/ 47 h 255"/>
              <a:gd name="T74" fmla="*/ 126 w 252"/>
              <a:gd name="T75" fmla="*/ 46 h 255"/>
              <a:gd name="T76" fmla="*/ 114 w 252"/>
              <a:gd name="T77" fmla="*/ 47 h 255"/>
              <a:gd name="T78" fmla="*/ 104 w 252"/>
              <a:gd name="T79" fmla="*/ 50 h 255"/>
              <a:gd name="T80" fmla="*/ 94 w 252"/>
              <a:gd name="T81" fmla="*/ 56 h 255"/>
              <a:gd name="T82" fmla="*/ 84 w 252"/>
              <a:gd name="T83" fmla="*/ 65 h 255"/>
              <a:gd name="T84" fmla="*/ 77 w 252"/>
              <a:gd name="T85" fmla="*/ 75 h 255"/>
              <a:gd name="T86" fmla="*/ 71 w 252"/>
              <a:gd name="T87" fmla="*/ 91 h 255"/>
              <a:gd name="T88" fmla="*/ 66 w 252"/>
              <a:gd name="T89" fmla="*/ 108 h 255"/>
              <a:gd name="T90" fmla="*/ 65 w 252"/>
              <a:gd name="T91" fmla="*/ 128 h 255"/>
              <a:gd name="T92" fmla="*/ 66 w 252"/>
              <a:gd name="T93" fmla="*/ 148 h 255"/>
              <a:gd name="T94" fmla="*/ 71 w 252"/>
              <a:gd name="T95" fmla="*/ 165 h 255"/>
              <a:gd name="T96" fmla="*/ 77 w 252"/>
              <a:gd name="T97" fmla="*/ 180 h 255"/>
              <a:gd name="T98" fmla="*/ 84 w 252"/>
              <a:gd name="T99" fmla="*/ 190 h 255"/>
              <a:gd name="T100" fmla="*/ 92 w 252"/>
              <a:gd name="T101" fmla="*/ 198 h 255"/>
              <a:gd name="T102" fmla="*/ 102 w 252"/>
              <a:gd name="T103" fmla="*/ 204 h 255"/>
              <a:gd name="T104" fmla="*/ 114 w 252"/>
              <a:gd name="T105" fmla="*/ 207 h 255"/>
              <a:gd name="T106" fmla="*/ 126 w 252"/>
              <a:gd name="T107" fmla="*/ 209 h 255"/>
              <a:gd name="T108" fmla="*/ 139 w 252"/>
              <a:gd name="T109" fmla="*/ 207 h 255"/>
              <a:gd name="T110" fmla="*/ 149 w 252"/>
              <a:gd name="T111" fmla="*/ 204 h 255"/>
              <a:gd name="T112" fmla="*/ 160 w 252"/>
              <a:gd name="T113" fmla="*/ 198 h 255"/>
              <a:gd name="T114" fmla="*/ 169 w 252"/>
              <a:gd name="T115" fmla="*/ 190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52" h="255">
                <a:moveTo>
                  <a:pt x="252" y="128"/>
                </a:moveTo>
                <a:lnTo>
                  <a:pt x="251" y="155"/>
                </a:lnTo>
                <a:lnTo>
                  <a:pt x="234" y="203"/>
                </a:lnTo>
                <a:lnTo>
                  <a:pt x="219" y="220"/>
                </a:lnTo>
                <a:lnTo>
                  <a:pt x="200" y="236"/>
                </a:lnTo>
                <a:lnTo>
                  <a:pt x="154" y="253"/>
                </a:lnTo>
                <a:lnTo>
                  <a:pt x="126" y="255"/>
                </a:lnTo>
                <a:lnTo>
                  <a:pt x="98" y="253"/>
                </a:lnTo>
                <a:lnTo>
                  <a:pt x="52" y="236"/>
                </a:lnTo>
                <a:lnTo>
                  <a:pt x="33" y="220"/>
                </a:lnTo>
                <a:lnTo>
                  <a:pt x="19" y="203"/>
                </a:lnTo>
                <a:lnTo>
                  <a:pt x="2" y="155"/>
                </a:lnTo>
                <a:lnTo>
                  <a:pt x="0" y="128"/>
                </a:lnTo>
                <a:lnTo>
                  <a:pt x="2" y="99"/>
                </a:lnTo>
                <a:lnTo>
                  <a:pt x="19" y="53"/>
                </a:lnTo>
                <a:lnTo>
                  <a:pt x="33" y="34"/>
                </a:lnTo>
                <a:lnTo>
                  <a:pt x="52" y="19"/>
                </a:lnTo>
                <a:lnTo>
                  <a:pt x="98" y="1"/>
                </a:lnTo>
                <a:lnTo>
                  <a:pt x="126" y="0"/>
                </a:lnTo>
                <a:lnTo>
                  <a:pt x="154" y="1"/>
                </a:lnTo>
                <a:lnTo>
                  <a:pt x="200" y="19"/>
                </a:lnTo>
                <a:lnTo>
                  <a:pt x="218" y="34"/>
                </a:lnTo>
                <a:lnTo>
                  <a:pt x="234" y="53"/>
                </a:lnTo>
                <a:lnTo>
                  <a:pt x="251" y="99"/>
                </a:lnTo>
                <a:lnTo>
                  <a:pt x="252" y="128"/>
                </a:lnTo>
                <a:close/>
                <a:moveTo>
                  <a:pt x="169" y="190"/>
                </a:moveTo>
                <a:lnTo>
                  <a:pt x="177" y="177"/>
                </a:lnTo>
                <a:lnTo>
                  <a:pt x="182" y="162"/>
                </a:lnTo>
                <a:lnTo>
                  <a:pt x="186" y="147"/>
                </a:lnTo>
                <a:lnTo>
                  <a:pt x="186" y="128"/>
                </a:lnTo>
                <a:lnTo>
                  <a:pt x="186" y="106"/>
                </a:lnTo>
                <a:lnTo>
                  <a:pt x="182" y="91"/>
                </a:lnTo>
                <a:lnTo>
                  <a:pt x="176" y="76"/>
                </a:lnTo>
                <a:lnTo>
                  <a:pt x="169" y="65"/>
                </a:lnTo>
                <a:lnTo>
                  <a:pt x="159" y="56"/>
                </a:lnTo>
                <a:lnTo>
                  <a:pt x="149" y="50"/>
                </a:lnTo>
                <a:lnTo>
                  <a:pt x="137" y="47"/>
                </a:lnTo>
                <a:lnTo>
                  <a:pt x="126" y="46"/>
                </a:lnTo>
                <a:lnTo>
                  <a:pt x="114" y="47"/>
                </a:lnTo>
                <a:lnTo>
                  <a:pt x="104" y="50"/>
                </a:lnTo>
                <a:lnTo>
                  <a:pt x="94" y="56"/>
                </a:lnTo>
                <a:lnTo>
                  <a:pt x="84" y="65"/>
                </a:lnTo>
                <a:lnTo>
                  <a:pt x="77" y="75"/>
                </a:lnTo>
                <a:lnTo>
                  <a:pt x="71" y="91"/>
                </a:lnTo>
                <a:lnTo>
                  <a:pt x="66" y="108"/>
                </a:lnTo>
                <a:lnTo>
                  <a:pt x="65" y="128"/>
                </a:lnTo>
                <a:lnTo>
                  <a:pt x="66" y="148"/>
                </a:lnTo>
                <a:lnTo>
                  <a:pt x="71" y="165"/>
                </a:lnTo>
                <a:lnTo>
                  <a:pt x="77" y="180"/>
                </a:lnTo>
                <a:lnTo>
                  <a:pt x="84" y="190"/>
                </a:lnTo>
                <a:lnTo>
                  <a:pt x="92" y="198"/>
                </a:lnTo>
                <a:lnTo>
                  <a:pt x="102" y="204"/>
                </a:lnTo>
                <a:lnTo>
                  <a:pt x="114" y="207"/>
                </a:lnTo>
                <a:lnTo>
                  <a:pt x="126" y="209"/>
                </a:lnTo>
                <a:lnTo>
                  <a:pt x="139" y="207"/>
                </a:lnTo>
                <a:lnTo>
                  <a:pt x="149" y="204"/>
                </a:lnTo>
                <a:lnTo>
                  <a:pt x="160" y="198"/>
                </a:lnTo>
                <a:lnTo>
                  <a:pt x="169" y="1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Freeform 3148"/>
          <p:cNvSpPr>
            <a:spLocks noEditPoints="1"/>
          </p:cNvSpPr>
          <p:nvPr/>
        </p:nvSpPr>
        <p:spPr bwMode="auto">
          <a:xfrm>
            <a:off x="7081838" y="3449638"/>
            <a:ext cx="123825" cy="128588"/>
          </a:xfrm>
          <a:custGeom>
            <a:avLst/>
            <a:gdLst>
              <a:gd name="T0" fmla="*/ 137 w 235"/>
              <a:gd name="T1" fmla="*/ 74 h 243"/>
              <a:gd name="T2" fmla="*/ 137 w 235"/>
              <a:gd name="T3" fmla="*/ 66 h 243"/>
              <a:gd name="T4" fmla="*/ 134 w 235"/>
              <a:gd name="T5" fmla="*/ 59 h 243"/>
              <a:gd name="T6" fmla="*/ 128 w 235"/>
              <a:gd name="T7" fmla="*/ 53 h 243"/>
              <a:gd name="T8" fmla="*/ 121 w 235"/>
              <a:gd name="T9" fmla="*/ 49 h 243"/>
              <a:gd name="T10" fmla="*/ 114 w 235"/>
              <a:gd name="T11" fmla="*/ 46 h 243"/>
              <a:gd name="T12" fmla="*/ 105 w 235"/>
              <a:gd name="T13" fmla="*/ 46 h 243"/>
              <a:gd name="T14" fmla="*/ 96 w 235"/>
              <a:gd name="T15" fmla="*/ 44 h 243"/>
              <a:gd name="T16" fmla="*/ 85 w 235"/>
              <a:gd name="T17" fmla="*/ 44 h 243"/>
              <a:gd name="T18" fmla="*/ 63 w 235"/>
              <a:gd name="T19" fmla="*/ 44 h 243"/>
              <a:gd name="T20" fmla="*/ 63 w 235"/>
              <a:gd name="T21" fmla="*/ 110 h 243"/>
              <a:gd name="T22" fmla="*/ 82 w 235"/>
              <a:gd name="T23" fmla="*/ 110 h 243"/>
              <a:gd name="T24" fmla="*/ 96 w 235"/>
              <a:gd name="T25" fmla="*/ 110 h 243"/>
              <a:gd name="T26" fmla="*/ 108 w 235"/>
              <a:gd name="T27" fmla="*/ 109 h 243"/>
              <a:gd name="T28" fmla="*/ 116 w 235"/>
              <a:gd name="T29" fmla="*/ 106 h 243"/>
              <a:gd name="T30" fmla="*/ 124 w 235"/>
              <a:gd name="T31" fmla="*/ 102 h 243"/>
              <a:gd name="T32" fmla="*/ 131 w 235"/>
              <a:gd name="T33" fmla="*/ 96 h 243"/>
              <a:gd name="T34" fmla="*/ 134 w 235"/>
              <a:gd name="T35" fmla="*/ 90 h 243"/>
              <a:gd name="T36" fmla="*/ 137 w 235"/>
              <a:gd name="T37" fmla="*/ 85 h 243"/>
              <a:gd name="T38" fmla="*/ 137 w 235"/>
              <a:gd name="T39" fmla="*/ 74 h 243"/>
              <a:gd name="T40" fmla="*/ 235 w 235"/>
              <a:gd name="T41" fmla="*/ 243 h 243"/>
              <a:gd name="T42" fmla="*/ 158 w 235"/>
              <a:gd name="T43" fmla="*/ 243 h 243"/>
              <a:gd name="T44" fmla="*/ 92 w 235"/>
              <a:gd name="T45" fmla="*/ 154 h 243"/>
              <a:gd name="T46" fmla="*/ 63 w 235"/>
              <a:gd name="T47" fmla="*/ 154 h 243"/>
              <a:gd name="T48" fmla="*/ 63 w 235"/>
              <a:gd name="T49" fmla="*/ 243 h 243"/>
              <a:gd name="T50" fmla="*/ 0 w 235"/>
              <a:gd name="T51" fmla="*/ 243 h 243"/>
              <a:gd name="T52" fmla="*/ 0 w 235"/>
              <a:gd name="T53" fmla="*/ 0 h 243"/>
              <a:gd name="T54" fmla="*/ 105 w 235"/>
              <a:gd name="T55" fmla="*/ 0 h 243"/>
              <a:gd name="T56" fmla="*/ 127 w 235"/>
              <a:gd name="T57" fmla="*/ 0 h 243"/>
              <a:gd name="T58" fmla="*/ 142 w 235"/>
              <a:gd name="T59" fmla="*/ 2 h 243"/>
              <a:gd name="T60" fmla="*/ 158 w 235"/>
              <a:gd name="T61" fmla="*/ 5 h 243"/>
              <a:gd name="T62" fmla="*/ 173 w 235"/>
              <a:gd name="T63" fmla="*/ 13 h 243"/>
              <a:gd name="T64" fmla="*/ 184 w 235"/>
              <a:gd name="T65" fmla="*/ 21 h 243"/>
              <a:gd name="T66" fmla="*/ 194 w 235"/>
              <a:gd name="T67" fmla="*/ 34 h 243"/>
              <a:gd name="T68" fmla="*/ 200 w 235"/>
              <a:gd name="T69" fmla="*/ 49 h 243"/>
              <a:gd name="T70" fmla="*/ 201 w 235"/>
              <a:gd name="T71" fmla="*/ 66 h 243"/>
              <a:gd name="T72" fmla="*/ 201 w 235"/>
              <a:gd name="T73" fmla="*/ 80 h 243"/>
              <a:gd name="T74" fmla="*/ 196 w 235"/>
              <a:gd name="T75" fmla="*/ 102 h 243"/>
              <a:gd name="T76" fmla="*/ 190 w 235"/>
              <a:gd name="T77" fmla="*/ 110 h 243"/>
              <a:gd name="T78" fmla="*/ 175 w 235"/>
              <a:gd name="T79" fmla="*/ 126 h 243"/>
              <a:gd name="T80" fmla="*/ 154 w 235"/>
              <a:gd name="T81" fmla="*/ 139 h 243"/>
              <a:gd name="T82" fmla="*/ 235 w 235"/>
              <a:gd name="T83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5" h="243">
                <a:moveTo>
                  <a:pt x="137" y="74"/>
                </a:moveTo>
                <a:lnTo>
                  <a:pt x="137" y="66"/>
                </a:lnTo>
                <a:lnTo>
                  <a:pt x="134" y="59"/>
                </a:lnTo>
                <a:lnTo>
                  <a:pt x="128" y="53"/>
                </a:lnTo>
                <a:lnTo>
                  <a:pt x="121" y="49"/>
                </a:lnTo>
                <a:lnTo>
                  <a:pt x="114" y="46"/>
                </a:lnTo>
                <a:lnTo>
                  <a:pt x="105" y="46"/>
                </a:lnTo>
                <a:lnTo>
                  <a:pt x="96" y="44"/>
                </a:lnTo>
                <a:lnTo>
                  <a:pt x="85" y="44"/>
                </a:lnTo>
                <a:lnTo>
                  <a:pt x="63" y="44"/>
                </a:lnTo>
                <a:lnTo>
                  <a:pt x="63" y="110"/>
                </a:lnTo>
                <a:lnTo>
                  <a:pt x="82" y="110"/>
                </a:lnTo>
                <a:lnTo>
                  <a:pt x="96" y="110"/>
                </a:lnTo>
                <a:lnTo>
                  <a:pt x="108" y="109"/>
                </a:lnTo>
                <a:lnTo>
                  <a:pt x="116" y="106"/>
                </a:lnTo>
                <a:lnTo>
                  <a:pt x="124" y="102"/>
                </a:lnTo>
                <a:lnTo>
                  <a:pt x="131" y="96"/>
                </a:lnTo>
                <a:lnTo>
                  <a:pt x="134" y="90"/>
                </a:lnTo>
                <a:lnTo>
                  <a:pt x="137" y="85"/>
                </a:lnTo>
                <a:lnTo>
                  <a:pt x="137" y="74"/>
                </a:lnTo>
                <a:close/>
                <a:moveTo>
                  <a:pt x="235" y="243"/>
                </a:moveTo>
                <a:lnTo>
                  <a:pt x="158" y="243"/>
                </a:lnTo>
                <a:lnTo>
                  <a:pt x="92" y="154"/>
                </a:lnTo>
                <a:lnTo>
                  <a:pt x="63" y="154"/>
                </a:lnTo>
                <a:lnTo>
                  <a:pt x="63" y="243"/>
                </a:lnTo>
                <a:lnTo>
                  <a:pt x="0" y="243"/>
                </a:lnTo>
                <a:lnTo>
                  <a:pt x="0" y="0"/>
                </a:lnTo>
                <a:lnTo>
                  <a:pt x="105" y="0"/>
                </a:lnTo>
                <a:lnTo>
                  <a:pt x="127" y="0"/>
                </a:lnTo>
                <a:lnTo>
                  <a:pt x="142" y="2"/>
                </a:lnTo>
                <a:lnTo>
                  <a:pt x="158" y="5"/>
                </a:lnTo>
                <a:lnTo>
                  <a:pt x="173" y="13"/>
                </a:lnTo>
                <a:lnTo>
                  <a:pt x="184" y="21"/>
                </a:lnTo>
                <a:lnTo>
                  <a:pt x="194" y="34"/>
                </a:lnTo>
                <a:lnTo>
                  <a:pt x="200" y="49"/>
                </a:lnTo>
                <a:lnTo>
                  <a:pt x="201" y="66"/>
                </a:lnTo>
                <a:lnTo>
                  <a:pt x="201" y="80"/>
                </a:lnTo>
                <a:lnTo>
                  <a:pt x="196" y="102"/>
                </a:lnTo>
                <a:lnTo>
                  <a:pt x="190" y="110"/>
                </a:lnTo>
                <a:lnTo>
                  <a:pt x="175" y="126"/>
                </a:lnTo>
                <a:lnTo>
                  <a:pt x="154" y="139"/>
                </a:lnTo>
                <a:lnTo>
                  <a:pt x="235" y="2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6" name="Freeform 3149"/>
          <p:cNvSpPr>
            <a:spLocks noEditPoints="1"/>
          </p:cNvSpPr>
          <p:nvPr/>
        </p:nvSpPr>
        <p:spPr bwMode="auto">
          <a:xfrm>
            <a:off x="7207250" y="3449638"/>
            <a:ext cx="133350" cy="128588"/>
          </a:xfrm>
          <a:custGeom>
            <a:avLst/>
            <a:gdLst>
              <a:gd name="T0" fmla="*/ 253 w 253"/>
              <a:gd name="T1" fmla="*/ 243 h 243"/>
              <a:gd name="T2" fmla="*/ 187 w 253"/>
              <a:gd name="T3" fmla="*/ 243 h 243"/>
              <a:gd name="T4" fmla="*/ 171 w 253"/>
              <a:gd name="T5" fmla="*/ 194 h 243"/>
              <a:gd name="T6" fmla="*/ 81 w 253"/>
              <a:gd name="T7" fmla="*/ 194 h 243"/>
              <a:gd name="T8" fmla="*/ 63 w 253"/>
              <a:gd name="T9" fmla="*/ 243 h 243"/>
              <a:gd name="T10" fmla="*/ 0 w 253"/>
              <a:gd name="T11" fmla="*/ 243 h 243"/>
              <a:gd name="T12" fmla="*/ 91 w 253"/>
              <a:gd name="T13" fmla="*/ 0 h 243"/>
              <a:gd name="T14" fmla="*/ 163 w 253"/>
              <a:gd name="T15" fmla="*/ 0 h 243"/>
              <a:gd name="T16" fmla="*/ 253 w 253"/>
              <a:gd name="T17" fmla="*/ 243 h 243"/>
              <a:gd name="T18" fmla="*/ 156 w 253"/>
              <a:gd name="T19" fmla="*/ 149 h 243"/>
              <a:gd name="T20" fmla="*/ 125 w 253"/>
              <a:gd name="T21" fmla="*/ 61 h 243"/>
              <a:gd name="T22" fmla="*/ 95 w 253"/>
              <a:gd name="T23" fmla="*/ 149 h 243"/>
              <a:gd name="T24" fmla="*/ 156 w 253"/>
              <a:gd name="T25" fmla="*/ 149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3" h="243">
                <a:moveTo>
                  <a:pt x="253" y="243"/>
                </a:moveTo>
                <a:lnTo>
                  <a:pt x="187" y="243"/>
                </a:lnTo>
                <a:lnTo>
                  <a:pt x="171" y="194"/>
                </a:lnTo>
                <a:lnTo>
                  <a:pt x="81" y="194"/>
                </a:lnTo>
                <a:lnTo>
                  <a:pt x="63" y="243"/>
                </a:lnTo>
                <a:lnTo>
                  <a:pt x="0" y="243"/>
                </a:lnTo>
                <a:lnTo>
                  <a:pt x="91" y="0"/>
                </a:lnTo>
                <a:lnTo>
                  <a:pt x="163" y="0"/>
                </a:lnTo>
                <a:lnTo>
                  <a:pt x="253" y="243"/>
                </a:lnTo>
                <a:close/>
                <a:moveTo>
                  <a:pt x="156" y="149"/>
                </a:moveTo>
                <a:lnTo>
                  <a:pt x="125" y="61"/>
                </a:lnTo>
                <a:lnTo>
                  <a:pt x="95" y="149"/>
                </a:lnTo>
                <a:lnTo>
                  <a:pt x="156" y="1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7" name="Freeform 3150"/>
          <p:cNvSpPr>
            <a:spLocks/>
          </p:cNvSpPr>
          <p:nvPr/>
        </p:nvSpPr>
        <p:spPr bwMode="auto">
          <a:xfrm>
            <a:off x="7351713" y="3448051"/>
            <a:ext cx="122238" cy="133350"/>
          </a:xfrm>
          <a:custGeom>
            <a:avLst/>
            <a:gdLst>
              <a:gd name="T0" fmla="*/ 230 w 230"/>
              <a:gd name="T1" fmla="*/ 235 h 254"/>
              <a:gd name="T2" fmla="*/ 213 w 230"/>
              <a:gd name="T3" fmla="*/ 241 h 254"/>
              <a:gd name="T4" fmla="*/ 187 w 230"/>
              <a:gd name="T5" fmla="*/ 248 h 254"/>
              <a:gd name="T6" fmla="*/ 159 w 230"/>
              <a:gd name="T7" fmla="*/ 252 h 254"/>
              <a:gd name="T8" fmla="*/ 134 w 230"/>
              <a:gd name="T9" fmla="*/ 254 h 254"/>
              <a:gd name="T10" fmla="*/ 103 w 230"/>
              <a:gd name="T11" fmla="*/ 252 h 254"/>
              <a:gd name="T12" fmla="*/ 54 w 230"/>
              <a:gd name="T13" fmla="*/ 235 h 254"/>
              <a:gd name="T14" fmla="*/ 36 w 230"/>
              <a:gd name="T15" fmla="*/ 221 h 254"/>
              <a:gd name="T16" fmla="*/ 20 w 230"/>
              <a:gd name="T17" fmla="*/ 202 h 254"/>
              <a:gd name="T18" fmla="*/ 1 w 230"/>
              <a:gd name="T19" fmla="*/ 154 h 254"/>
              <a:gd name="T20" fmla="*/ 0 w 230"/>
              <a:gd name="T21" fmla="*/ 126 h 254"/>
              <a:gd name="T22" fmla="*/ 1 w 230"/>
              <a:gd name="T23" fmla="*/ 98 h 254"/>
              <a:gd name="T24" fmla="*/ 20 w 230"/>
              <a:gd name="T25" fmla="*/ 54 h 254"/>
              <a:gd name="T26" fmla="*/ 36 w 230"/>
              <a:gd name="T27" fmla="*/ 35 h 254"/>
              <a:gd name="T28" fmla="*/ 54 w 230"/>
              <a:gd name="T29" fmla="*/ 19 h 254"/>
              <a:gd name="T30" fmla="*/ 105 w 230"/>
              <a:gd name="T31" fmla="*/ 2 h 254"/>
              <a:gd name="T32" fmla="*/ 135 w 230"/>
              <a:gd name="T33" fmla="*/ 0 h 254"/>
              <a:gd name="T34" fmla="*/ 158 w 230"/>
              <a:gd name="T35" fmla="*/ 0 h 254"/>
              <a:gd name="T36" fmla="*/ 181 w 230"/>
              <a:gd name="T37" fmla="*/ 5 h 254"/>
              <a:gd name="T38" fmla="*/ 204 w 230"/>
              <a:gd name="T39" fmla="*/ 10 h 254"/>
              <a:gd name="T40" fmla="*/ 230 w 230"/>
              <a:gd name="T41" fmla="*/ 22 h 254"/>
              <a:gd name="T42" fmla="*/ 230 w 230"/>
              <a:gd name="T43" fmla="*/ 78 h 254"/>
              <a:gd name="T44" fmla="*/ 223 w 230"/>
              <a:gd name="T45" fmla="*/ 78 h 254"/>
              <a:gd name="T46" fmla="*/ 217 w 230"/>
              <a:gd name="T47" fmla="*/ 75 h 254"/>
              <a:gd name="T48" fmla="*/ 208 w 230"/>
              <a:gd name="T49" fmla="*/ 69 h 254"/>
              <a:gd name="T50" fmla="*/ 200 w 230"/>
              <a:gd name="T51" fmla="*/ 62 h 254"/>
              <a:gd name="T52" fmla="*/ 191 w 230"/>
              <a:gd name="T53" fmla="*/ 58 h 254"/>
              <a:gd name="T54" fmla="*/ 181 w 230"/>
              <a:gd name="T55" fmla="*/ 54 h 254"/>
              <a:gd name="T56" fmla="*/ 170 w 230"/>
              <a:gd name="T57" fmla="*/ 49 h 254"/>
              <a:gd name="T58" fmla="*/ 157 w 230"/>
              <a:gd name="T59" fmla="*/ 46 h 254"/>
              <a:gd name="T60" fmla="*/ 142 w 230"/>
              <a:gd name="T61" fmla="*/ 45 h 254"/>
              <a:gd name="T62" fmla="*/ 126 w 230"/>
              <a:gd name="T63" fmla="*/ 46 h 254"/>
              <a:gd name="T64" fmla="*/ 112 w 230"/>
              <a:gd name="T65" fmla="*/ 51 h 254"/>
              <a:gd name="T66" fmla="*/ 99 w 230"/>
              <a:gd name="T67" fmla="*/ 56 h 254"/>
              <a:gd name="T68" fmla="*/ 87 w 230"/>
              <a:gd name="T69" fmla="*/ 65 h 254"/>
              <a:gd name="T70" fmla="*/ 79 w 230"/>
              <a:gd name="T71" fmla="*/ 77 h 254"/>
              <a:gd name="T72" fmla="*/ 72 w 230"/>
              <a:gd name="T73" fmla="*/ 91 h 254"/>
              <a:gd name="T74" fmla="*/ 66 w 230"/>
              <a:gd name="T75" fmla="*/ 107 h 254"/>
              <a:gd name="T76" fmla="*/ 66 w 230"/>
              <a:gd name="T77" fmla="*/ 126 h 254"/>
              <a:gd name="T78" fmla="*/ 66 w 230"/>
              <a:gd name="T79" fmla="*/ 144 h 254"/>
              <a:gd name="T80" fmla="*/ 77 w 230"/>
              <a:gd name="T81" fmla="*/ 176 h 254"/>
              <a:gd name="T82" fmla="*/ 87 w 230"/>
              <a:gd name="T83" fmla="*/ 187 h 254"/>
              <a:gd name="T84" fmla="*/ 99 w 230"/>
              <a:gd name="T85" fmla="*/ 197 h 254"/>
              <a:gd name="T86" fmla="*/ 131 w 230"/>
              <a:gd name="T87" fmla="*/ 208 h 254"/>
              <a:gd name="T88" fmla="*/ 151 w 230"/>
              <a:gd name="T89" fmla="*/ 209 h 254"/>
              <a:gd name="T90" fmla="*/ 154 w 230"/>
              <a:gd name="T91" fmla="*/ 209 h 254"/>
              <a:gd name="T92" fmla="*/ 158 w 230"/>
              <a:gd name="T93" fmla="*/ 209 h 254"/>
              <a:gd name="T94" fmla="*/ 162 w 230"/>
              <a:gd name="T95" fmla="*/ 209 h 254"/>
              <a:gd name="T96" fmla="*/ 167 w 230"/>
              <a:gd name="T97" fmla="*/ 208 h 254"/>
              <a:gd name="T98" fmla="*/ 167 w 230"/>
              <a:gd name="T99" fmla="*/ 160 h 254"/>
              <a:gd name="T100" fmla="*/ 118 w 230"/>
              <a:gd name="T101" fmla="*/ 160 h 254"/>
              <a:gd name="T102" fmla="*/ 118 w 230"/>
              <a:gd name="T103" fmla="*/ 114 h 254"/>
              <a:gd name="T104" fmla="*/ 230 w 230"/>
              <a:gd name="T105" fmla="*/ 114 h 254"/>
              <a:gd name="T106" fmla="*/ 230 w 230"/>
              <a:gd name="T107" fmla="*/ 23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30" h="254">
                <a:moveTo>
                  <a:pt x="230" y="235"/>
                </a:moveTo>
                <a:lnTo>
                  <a:pt x="213" y="241"/>
                </a:lnTo>
                <a:lnTo>
                  <a:pt x="187" y="248"/>
                </a:lnTo>
                <a:lnTo>
                  <a:pt x="159" y="252"/>
                </a:lnTo>
                <a:lnTo>
                  <a:pt x="134" y="254"/>
                </a:lnTo>
                <a:lnTo>
                  <a:pt x="103" y="252"/>
                </a:lnTo>
                <a:lnTo>
                  <a:pt x="54" y="235"/>
                </a:lnTo>
                <a:lnTo>
                  <a:pt x="36" y="221"/>
                </a:lnTo>
                <a:lnTo>
                  <a:pt x="20" y="202"/>
                </a:lnTo>
                <a:lnTo>
                  <a:pt x="1" y="154"/>
                </a:lnTo>
                <a:lnTo>
                  <a:pt x="0" y="126"/>
                </a:lnTo>
                <a:lnTo>
                  <a:pt x="1" y="98"/>
                </a:lnTo>
                <a:lnTo>
                  <a:pt x="20" y="54"/>
                </a:lnTo>
                <a:lnTo>
                  <a:pt x="36" y="35"/>
                </a:lnTo>
                <a:lnTo>
                  <a:pt x="54" y="19"/>
                </a:lnTo>
                <a:lnTo>
                  <a:pt x="105" y="2"/>
                </a:lnTo>
                <a:lnTo>
                  <a:pt x="135" y="0"/>
                </a:lnTo>
                <a:lnTo>
                  <a:pt x="158" y="0"/>
                </a:lnTo>
                <a:lnTo>
                  <a:pt x="181" y="5"/>
                </a:lnTo>
                <a:lnTo>
                  <a:pt x="204" y="10"/>
                </a:lnTo>
                <a:lnTo>
                  <a:pt x="230" y="22"/>
                </a:lnTo>
                <a:lnTo>
                  <a:pt x="230" y="78"/>
                </a:lnTo>
                <a:lnTo>
                  <a:pt x="223" y="78"/>
                </a:lnTo>
                <a:lnTo>
                  <a:pt x="217" y="75"/>
                </a:lnTo>
                <a:lnTo>
                  <a:pt x="208" y="69"/>
                </a:lnTo>
                <a:lnTo>
                  <a:pt x="200" y="62"/>
                </a:lnTo>
                <a:lnTo>
                  <a:pt x="191" y="58"/>
                </a:lnTo>
                <a:lnTo>
                  <a:pt x="181" y="54"/>
                </a:lnTo>
                <a:lnTo>
                  <a:pt x="170" y="49"/>
                </a:lnTo>
                <a:lnTo>
                  <a:pt x="157" y="46"/>
                </a:lnTo>
                <a:lnTo>
                  <a:pt x="142" y="45"/>
                </a:lnTo>
                <a:lnTo>
                  <a:pt x="126" y="46"/>
                </a:lnTo>
                <a:lnTo>
                  <a:pt x="112" y="51"/>
                </a:lnTo>
                <a:lnTo>
                  <a:pt x="99" y="56"/>
                </a:lnTo>
                <a:lnTo>
                  <a:pt x="87" y="65"/>
                </a:lnTo>
                <a:lnTo>
                  <a:pt x="79" y="77"/>
                </a:lnTo>
                <a:lnTo>
                  <a:pt x="72" y="91"/>
                </a:lnTo>
                <a:lnTo>
                  <a:pt x="66" y="107"/>
                </a:lnTo>
                <a:lnTo>
                  <a:pt x="66" y="126"/>
                </a:lnTo>
                <a:lnTo>
                  <a:pt x="66" y="144"/>
                </a:lnTo>
                <a:lnTo>
                  <a:pt x="77" y="176"/>
                </a:lnTo>
                <a:lnTo>
                  <a:pt x="87" y="187"/>
                </a:lnTo>
                <a:lnTo>
                  <a:pt x="99" y="197"/>
                </a:lnTo>
                <a:lnTo>
                  <a:pt x="131" y="208"/>
                </a:lnTo>
                <a:lnTo>
                  <a:pt x="151" y="209"/>
                </a:lnTo>
                <a:lnTo>
                  <a:pt x="154" y="209"/>
                </a:lnTo>
                <a:lnTo>
                  <a:pt x="158" y="209"/>
                </a:lnTo>
                <a:lnTo>
                  <a:pt x="162" y="209"/>
                </a:lnTo>
                <a:lnTo>
                  <a:pt x="167" y="208"/>
                </a:lnTo>
                <a:lnTo>
                  <a:pt x="167" y="160"/>
                </a:lnTo>
                <a:lnTo>
                  <a:pt x="118" y="160"/>
                </a:lnTo>
                <a:lnTo>
                  <a:pt x="118" y="114"/>
                </a:lnTo>
                <a:lnTo>
                  <a:pt x="230" y="114"/>
                </a:lnTo>
                <a:lnTo>
                  <a:pt x="230" y="2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8" name="Freeform 3151"/>
          <p:cNvSpPr>
            <a:spLocks/>
          </p:cNvSpPr>
          <p:nvPr/>
        </p:nvSpPr>
        <p:spPr bwMode="auto">
          <a:xfrm>
            <a:off x="7502525" y="3449638"/>
            <a:ext cx="93663" cy="128588"/>
          </a:xfrm>
          <a:custGeom>
            <a:avLst/>
            <a:gdLst>
              <a:gd name="T0" fmla="*/ 177 w 177"/>
              <a:gd name="T1" fmla="*/ 243 h 243"/>
              <a:gd name="T2" fmla="*/ 0 w 177"/>
              <a:gd name="T3" fmla="*/ 243 h 243"/>
              <a:gd name="T4" fmla="*/ 0 w 177"/>
              <a:gd name="T5" fmla="*/ 0 h 243"/>
              <a:gd name="T6" fmla="*/ 177 w 177"/>
              <a:gd name="T7" fmla="*/ 0 h 243"/>
              <a:gd name="T8" fmla="*/ 177 w 177"/>
              <a:gd name="T9" fmla="*/ 47 h 243"/>
              <a:gd name="T10" fmla="*/ 64 w 177"/>
              <a:gd name="T11" fmla="*/ 47 h 243"/>
              <a:gd name="T12" fmla="*/ 64 w 177"/>
              <a:gd name="T13" fmla="*/ 89 h 243"/>
              <a:gd name="T14" fmla="*/ 169 w 177"/>
              <a:gd name="T15" fmla="*/ 89 h 243"/>
              <a:gd name="T16" fmla="*/ 169 w 177"/>
              <a:gd name="T17" fmla="*/ 136 h 243"/>
              <a:gd name="T18" fmla="*/ 64 w 177"/>
              <a:gd name="T19" fmla="*/ 136 h 243"/>
              <a:gd name="T20" fmla="*/ 64 w 177"/>
              <a:gd name="T21" fmla="*/ 197 h 243"/>
              <a:gd name="T22" fmla="*/ 177 w 177"/>
              <a:gd name="T23" fmla="*/ 197 h 243"/>
              <a:gd name="T24" fmla="*/ 177 w 177"/>
              <a:gd name="T25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7" h="243">
                <a:moveTo>
                  <a:pt x="177" y="243"/>
                </a:moveTo>
                <a:lnTo>
                  <a:pt x="0" y="243"/>
                </a:lnTo>
                <a:lnTo>
                  <a:pt x="0" y="0"/>
                </a:lnTo>
                <a:lnTo>
                  <a:pt x="177" y="0"/>
                </a:lnTo>
                <a:lnTo>
                  <a:pt x="177" y="47"/>
                </a:lnTo>
                <a:lnTo>
                  <a:pt x="64" y="47"/>
                </a:lnTo>
                <a:lnTo>
                  <a:pt x="64" y="89"/>
                </a:lnTo>
                <a:lnTo>
                  <a:pt x="169" y="89"/>
                </a:lnTo>
                <a:lnTo>
                  <a:pt x="169" y="136"/>
                </a:lnTo>
                <a:lnTo>
                  <a:pt x="64" y="136"/>
                </a:lnTo>
                <a:lnTo>
                  <a:pt x="64" y="197"/>
                </a:lnTo>
                <a:lnTo>
                  <a:pt x="177" y="197"/>
                </a:lnTo>
                <a:lnTo>
                  <a:pt x="177" y="2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2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9765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26324</TotalTime>
  <Words>604</Words>
  <Application>Microsoft Office PowerPoint</Application>
  <PresentationFormat>Widescreen</PresentationFormat>
  <Paragraphs>103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 Math</vt:lpstr>
      <vt:lpstr>Gotham HTF</vt:lpstr>
      <vt:lpstr>Gotham HTF Book</vt:lpstr>
      <vt:lpstr>Office Theme</vt:lpstr>
      <vt:lpstr>The Rise of the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Neil Lawrence</cp:lastModifiedBy>
  <cp:revision>382</cp:revision>
  <cp:lastPrinted>2016-03-18T18:16:46Z</cp:lastPrinted>
  <dcterms:created xsi:type="dcterms:W3CDTF">2016-02-11T17:51:05Z</dcterms:created>
  <dcterms:modified xsi:type="dcterms:W3CDTF">2017-03-13T11:23:39Z</dcterms:modified>
</cp:coreProperties>
</file>