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10" r:id="rId2"/>
  </p:sldMasterIdLst>
  <p:notesMasterIdLst>
    <p:notesMasterId r:id="rId64"/>
  </p:notesMasterIdLst>
  <p:handoutMasterIdLst>
    <p:handoutMasterId r:id="rId65"/>
  </p:handoutMasterIdLst>
  <p:sldIdLst>
    <p:sldId id="272" r:id="rId3"/>
    <p:sldId id="347" r:id="rId4"/>
    <p:sldId id="348" r:id="rId5"/>
    <p:sldId id="346" r:id="rId6"/>
    <p:sldId id="351" r:id="rId7"/>
    <p:sldId id="350" r:id="rId8"/>
    <p:sldId id="263" r:id="rId9"/>
    <p:sldId id="352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353" r:id="rId18"/>
    <p:sldId id="349" r:id="rId19"/>
    <p:sldId id="258" r:id="rId20"/>
    <p:sldId id="259" r:id="rId21"/>
    <p:sldId id="337" r:id="rId22"/>
    <p:sldId id="273" r:id="rId23"/>
    <p:sldId id="338" r:id="rId24"/>
    <p:sldId id="275" r:id="rId25"/>
    <p:sldId id="339" r:id="rId26"/>
    <p:sldId id="340" r:id="rId27"/>
    <p:sldId id="341" r:id="rId28"/>
    <p:sldId id="342" r:id="rId29"/>
    <p:sldId id="343" r:id="rId30"/>
    <p:sldId id="281" r:id="rId31"/>
    <p:sldId id="282" r:id="rId32"/>
    <p:sldId id="356" r:id="rId33"/>
    <p:sldId id="345" r:id="rId34"/>
    <p:sldId id="354" r:id="rId35"/>
    <p:sldId id="357" r:id="rId36"/>
    <p:sldId id="371" r:id="rId37"/>
    <p:sldId id="299" r:id="rId38"/>
    <p:sldId id="300" r:id="rId39"/>
    <p:sldId id="360" r:id="rId40"/>
    <p:sldId id="365" r:id="rId41"/>
    <p:sldId id="367" r:id="rId42"/>
    <p:sldId id="369" r:id="rId43"/>
    <p:sldId id="294" r:id="rId44"/>
    <p:sldId id="370" r:id="rId45"/>
    <p:sldId id="296" r:id="rId46"/>
    <p:sldId id="297" r:id="rId47"/>
    <p:sldId id="298" r:id="rId48"/>
    <p:sldId id="355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344" r:id="rId61"/>
    <p:sldId id="295" r:id="rId62"/>
    <p:sldId id="333" r:id="rId63"/>
  </p:sldIdLst>
  <p:sldSz cx="10082213" cy="7561263"/>
  <p:notesSz cx="6718300" cy="98552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366"/>
    <a:srgbClr val="FEE7AA"/>
    <a:srgbClr val="E6007E"/>
    <a:srgbClr val="A2358C"/>
    <a:srgbClr val="BB0B4C"/>
    <a:srgbClr val="AA1025"/>
    <a:srgbClr val="5FC3DB"/>
    <a:srgbClr val="FFFFFF"/>
    <a:srgbClr val="5B7BBC"/>
    <a:srgbClr val="559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29F89-B4FB-8B45-B863-059ABFB6F3A3}" v="11" dt="2019-11-21T10:27:39.767"/>
  </p1510:revLst>
</p1510:revInfo>
</file>

<file path=ppt/tableStyles.xml><?xml version="1.0" encoding="utf-8"?>
<a:tblStyleLst xmlns:a="http://schemas.openxmlformats.org/drawingml/2006/main" def="{5C22544A-7EE6-4342-B048-85BDC9FD1C3A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86401" autoAdjust="0"/>
  </p:normalViewPr>
  <p:slideViewPr>
    <p:cSldViewPr snapToObjects="1">
      <p:cViewPr varScale="1">
        <p:scale>
          <a:sx n="88" d="100"/>
          <a:sy n="88" d="100"/>
        </p:scale>
        <p:origin x="13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3996" y="102"/>
      </p:cViewPr>
      <p:guideLst>
        <p:guide orient="horz" pos="3104"/>
        <p:guide pos="21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E0E5718D-064E-42C1-91CB-2226096DD678}" type="datetimeFigureOut">
              <a:rPr lang="en-GB" smtClean="0"/>
              <a:pPr/>
              <a:t>21/11/2019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2995C830-A674-400F-82FB-0D3756ACD8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75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416B9FA3-0B3D-4699-8696-1174BE157FCC}" type="datetimeFigureOut">
              <a:rPr lang="en-GB" smtClean="0"/>
              <a:pPr/>
              <a:t>21/11/2019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1"/>
            <a:ext cx="5374640" cy="4434840"/>
          </a:xfrm>
          <a:prstGeom prst="rect">
            <a:avLst/>
          </a:prstGeom>
        </p:spPr>
        <p:txBody>
          <a:bodyPr vert="horz" lIns="90471" tIns="45235" rIns="90471" bIns="4523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6B2C06E8-48A6-4E03-8711-C45C0018F4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5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22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sources: https://upload.wikimedia.org/wikipedia/commons/1/17/Lotus_49-2.JPG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https://upload.wikimedia.org/wikipedia/commons/f/fe/Marcel_Renault_1903.jpg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https://upload.wikimedia.org/wikipedia/en/b/b9/Caleb_McDuff_WIX_Silence_Racing_livery.jpg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7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image source: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https://upload.wikimedia.org/wikipedia/commons/5/54/Classic_baby_shoes.jpg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CB5D8-B304-DC4F-946F-87FB841461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89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" y="-1615"/>
            <a:ext cx="10039217" cy="756287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59762" y="332657"/>
            <a:ext cx="4964715" cy="5068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02469" y="562471"/>
            <a:ext cx="4383682" cy="314894"/>
            <a:chOff x="702469" y="666214"/>
            <a:chExt cx="4383682" cy="314894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702469" y="666214"/>
              <a:ext cx="4383682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100" b="1" dirty="0">
                  <a:latin typeface="+mn-lt"/>
                  <a:cs typeface="Arial" panose="020B0604020202020204" pitchFamily="34" charset="0"/>
                </a:rPr>
                <a:t>Cambridge Judge Business School Executive Education</a:t>
              </a: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803771" y="978346"/>
              <a:ext cx="4176464" cy="0"/>
            </a:xfrm>
            <a:prstGeom prst="line">
              <a:avLst/>
            </a:prstGeom>
            <a:ln w="22225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79027" y="1169988"/>
            <a:ext cx="4216836" cy="2592388"/>
          </a:xfrm>
        </p:spPr>
        <p:txBody>
          <a:bodyPr/>
          <a:lstStyle>
            <a:lvl1pPr>
              <a:defRPr lang="en-GB" sz="3600" kern="1200" cap="all" baseline="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60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79027" y="4095750"/>
            <a:ext cx="4216836" cy="887717"/>
          </a:xfrm>
        </p:spPr>
        <p:txBody>
          <a:bodyPr/>
          <a:lstStyle>
            <a:lvl1pPr>
              <a:defRPr lang="en-GB" sz="180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60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lang="en-US" dirty="0"/>
              <a:t>Click to edit name of presenter, </a:t>
            </a:r>
            <a:br>
              <a:rPr lang="en-US" dirty="0"/>
            </a:br>
            <a:r>
              <a:rPr lang="en-US" dirty="0"/>
              <a:t>date and venue.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2" y="6391275"/>
            <a:ext cx="1827736" cy="8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483" userDrawn="1">
          <p15:clr>
            <a:srgbClr val="FBAE40"/>
          </p15:clr>
        </p15:guide>
        <p15:guide id="2" pos="3147" userDrawn="1">
          <p15:clr>
            <a:srgbClr val="FBAE40"/>
          </p15:clr>
        </p15:guide>
        <p15:guide id="3" orient="horz" pos="703" userDrawn="1">
          <p15:clr>
            <a:srgbClr val="FBAE40"/>
          </p15:clr>
        </p15:guide>
        <p15:guide id="4" orient="horz" pos="2580" userDrawn="1">
          <p15:clr>
            <a:srgbClr val="FBAE40"/>
          </p15:clr>
        </p15:guide>
        <p15:guide id="5" orient="horz" pos="23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130800" y="1447799"/>
            <a:ext cx="4591050" cy="24225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130800" y="4008215"/>
            <a:ext cx="4591050" cy="23830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60363" y="1447512"/>
            <a:ext cx="4591050" cy="49437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438" userDrawn="1">
          <p15:clr>
            <a:srgbClr val="FBAE40"/>
          </p15:clr>
        </p15:guide>
        <p15:guide id="8" orient="horz" pos="252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: Two and 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9525" y="1437899"/>
            <a:ext cx="4581888" cy="243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69525" y="4005263"/>
            <a:ext cx="4581888" cy="23860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130799" y="1445121"/>
            <a:ext cx="4591051" cy="494615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438" userDrawn="1">
          <p15:clr>
            <a:srgbClr val="FBAE40"/>
          </p15:clr>
        </p15:guide>
        <p15:guide id="8" orient="horz" pos="252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0363" y="1439863"/>
            <a:ext cx="3024187" cy="49514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29013" y="1439862"/>
            <a:ext cx="3024187" cy="49514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705095" y="1439863"/>
            <a:ext cx="3024187" cy="495141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1" y="6768963"/>
            <a:ext cx="1380762" cy="643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27" userDrawn="1">
          <p15:clr>
            <a:srgbClr val="FBAE40"/>
          </p15:clr>
        </p15:guide>
        <p15:guide id="4" pos="2240" userDrawn="1">
          <p15:clr>
            <a:srgbClr val="FBAE40"/>
          </p15:clr>
        </p15:guide>
        <p15:guide id="5" pos="4139" userDrawn="1">
          <p15:clr>
            <a:srgbClr val="FBAE40"/>
          </p15:clr>
        </p15:guide>
        <p15:guide id="6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9525" y="1448941"/>
            <a:ext cx="4581888" cy="23769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130799" y="1448941"/>
            <a:ext cx="4594225" cy="23769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69525" y="4034879"/>
            <a:ext cx="4581888" cy="235639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130799" y="4034879"/>
            <a:ext cx="4594225" cy="23563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410" userDrawn="1">
          <p15:clr>
            <a:srgbClr val="FBAE40"/>
          </p15:clr>
        </p15:guide>
        <p15:guide id="8" orient="horz" pos="252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9888" y="1448940"/>
            <a:ext cx="3024000" cy="2370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33869" y="1448940"/>
            <a:ext cx="3024000" cy="2370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697850" y="1448940"/>
            <a:ext cx="3024000" cy="2370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69888" y="4020628"/>
            <a:ext cx="3024000" cy="2370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533869" y="4020628"/>
            <a:ext cx="3024000" cy="2370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6697850" y="4020628"/>
            <a:ext cx="3024000" cy="2370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9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495" userDrawn="1">
          <p15:clr>
            <a:srgbClr val="FBAE40"/>
          </p15:clr>
        </p15:guide>
        <p15:guide id="1" pos="2127" userDrawn="1">
          <p15:clr>
            <a:srgbClr val="FBAE40"/>
          </p15:clr>
        </p15:guide>
        <p15:guide id="2" pos="2212" userDrawn="1">
          <p15:clr>
            <a:srgbClr val="FBAE40"/>
          </p15:clr>
        </p15:guide>
        <p15:guide id="3" pos="4139" userDrawn="1">
          <p15:clr>
            <a:srgbClr val="FBAE40"/>
          </p15:clr>
        </p15:guide>
        <p15:guide id="4" pos="4224" userDrawn="1">
          <p15:clr>
            <a:srgbClr val="FBAE40"/>
          </p15:clr>
        </p15:guide>
        <p15:guide id="5" orient="horz" pos="24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800918" y="1980133"/>
            <a:ext cx="5086800" cy="3168721"/>
          </a:xfr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noAutofit/>
          </a:bodyPr>
          <a:lstStyle>
            <a:lvl1pPr marL="182563" indent="176213">
              <a:defRPr lang="en-US" sz="28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lang="en-US" sz="2800" smtClean="0">
                <a:solidFill>
                  <a:schemeClr val="tx1"/>
                </a:solidFill>
              </a:defRPr>
            </a:lvl2pPr>
            <a:lvl3pPr>
              <a:defRPr lang="en-US" sz="2800" smtClean="0">
                <a:solidFill>
                  <a:schemeClr val="tx1"/>
                </a:solidFill>
              </a:defRPr>
            </a:lvl3pPr>
            <a:lvl4pPr>
              <a:defRPr lang="en-US" sz="2800" smtClean="0">
                <a:solidFill>
                  <a:schemeClr val="tx1"/>
                </a:solidFill>
              </a:defRPr>
            </a:lvl4pPr>
            <a:lvl5pPr>
              <a:defRPr lang="en-GB" sz="2800">
                <a:solidFill>
                  <a:schemeClr val="tx1"/>
                </a:solidFill>
              </a:defRPr>
            </a:lvl5pPr>
          </a:lstStyle>
          <a:p>
            <a:pPr marL="182563" lvl="0" indent="-92075" defTabSz="1018824"/>
            <a:r>
              <a:rPr lang="en-US" dirty="0"/>
              <a:t> 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81440" y="1906016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00918" y="5148783"/>
            <a:ext cx="5086800" cy="704850"/>
          </a:xfrm>
        </p:spPr>
        <p:txBody>
          <a:bodyPr/>
          <a:lstStyle>
            <a:lvl1pPr algn="r">
              <a:defRPr i="1" baseline="0"/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41836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6 Up with Vertica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0363" y="2127188"/>
            <a:ext cx="3024000" cy="2049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29106" y="2127188"/>
            <a:ext cx="3024000" cy="2049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697850" y="2127188"/>
            <a:ext cx="3024000" cy="2049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60363" y="4329594"/>
            <a:ext cx="3024000" cy="20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529106" y="4329594"/>
            <a:ext cx="3024000" cy="20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6697850" y="4329594"/>
            <a:ext cx="3024000" cy="20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360363" y="1458466"/>
            <a:ext cx="3024000" cy="522734"/>
          </a:xfrm>
          <a:prstGeom prst="homePlate">
            <a:avLst>
              <a:gd name="adj" fmla="val 486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Pentagon 15"/>
          <p:cNvSpPr/>
          <p:nvPr userDrawn="1"/>
        </p:nvSpPr>
        <p:spPr>
          <a:xfrm>
            <a:off x="3529106" y="1458466"/>
            <a:ext cx="3024000" cy="522734"/>
          </a:xfrm>
          <a:prstGeom prst="homePlate">
            <a:avLst>
              <a:gd name="adj" fmla="val 48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Pentagon 16"/>
          <p:cNvSpPr/>
          <p:nvPr userDrawn="1"/>
        </p:nvSpPr>
        <p:spPr>
          <a:xfrm>
            <a:off x="6697850" y="1458466"/>
            <a:ext cx="3024000" cy="522734"/>
          </a:xfrm>
          <a:prstGeom prst="homePlate">
            <a:avLst>
              <a:gd name="adj" fmla="val 486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3" userDrawn="1">
          <p15:clr>
            <a:srgbClr val="FBAE40"/>
          </p15:clr>
        </p15:guide>
        <p15:guide id="0" pos="2127" userDrawn="1">
          <p15:clr>
            <a:srgbClr val="FBAE40"/>
          </p15:clr>
        </p15:guide>
        <p15:guide id="2" pos="4139" userDrawn="1">
          <p15:clr>
            <a:srgbClr val="FBAE40"/>
          </p15:clr>
        </p15:guide>
        <p15:guide id="3" pos="4224" userDrawn="1">
          <p15:clr>
            <a:srgbClr val="FBAE40"/>
          </p15:clr>
        </p15:guide>
        <p15:guide id="4" orient="horz" pos="1248" userDrawn="1">
          <p15:clr>
            <a:srgbClr val="FBAE40"/>
          </p15:clr>
        </p15:guide>
        <p15:guide id="5" orient="horz" pos="2722" userDrawn="1">
          <p15:clr>
            <a:srgbClr val="FBAE40"/>
          </p15:clr>
        </p15:guide>
        <p15:guide id="6" pos="22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 Up with Vertica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0363" y="2127188"/>
            <a:ext cx="3024000" cy="2049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29106" y="2127188"/>
            <a:ext cx="3024000" cy="2049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697850" y="2127188"/>
            <a:ext cx="3024000" cy="2049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360363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Pentagon 15"/>
          <p:cNvSpPr/>
          <p:nvPr userDrawn="1"/>
        </p:nvSpPr>
        <p:spPr>
          <a:xfrm>
            <a:off x="3529106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Pentagon 16"/>
          <p:cNvSpPr/>
          <p:nvPr userDrawn="1"/>
        </p:nvSpPr>
        <p:spPr>
          <a:xfrm>
            <a:off x="6697850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31">
          <p15:clr>
            <a:srgbClr val="FBAE40"/>
          </p15:clr>
        </p15:guide>
        <p15:guide id="0" orient="horz" pos="1333" userDrawn="1">
          <p15:clr>
            <a:srgbClr val="FBAE40"/>
          </p15:clr>
        </p15:guide>
        <p15:guide id="2" orient="horz" pos="1248" userDrawn="1">
          <p15:clr>
            <a:srgbClr val="FBAE40"/>
          </p15:clr>
        </p15:guide>
        <p15:guide id="3" pos="2127" userDrawn="1">
          <p15:clr>
            <a:srgbClr val="FBAE40"/>
          </p15:clr>
        </p15:guide>
        <p15:guide id="4" pos="2212" userDrawn="1">
          <p15:clr>
            <a:srgbClr val="FBAE40"/>
          </p15:clr>
        </p15:guide>
        <p15:guide id="5" pos="4139" userDrawn="1">
          <p15:clr>
            <a:srgbClr val="FBAE40"/>
          </p15:clr>
        </p15:guide>
        <p15:guide id="6" pos="42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 Up (10.5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0363" y="2127188"/>
            <a:ext cx="3024000" cy="424019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29106" y="2127188"/>
            <a:ext cx="3024000" cy="424019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697850" y="2127188"/>
            <a:ext cx="3024000" cy="424019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360363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Pentagon 15"/>
          <p:cNvSpPr/>
          <p:nvPr userDrawn="1"/>
        </p:nvSpPr>
        <p:spPr>
          <a:xfrm>
            <a:off x="3529106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Pentagon 16"/>
          <p:cNvSpPr/>
          <p:nvPr userDrawn="1"/>
        </p:nvSpPr>
        <p:spPr>
          <a:xfrm>
            <a:off x="6697850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3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  <p15:guide id="7" pos="2127" userDrawn="1">
          <p15:clr>
            <a:srgbClr val="FBAE40"/>
          </p15:clr>
        </p15:guide>
        <p15:guide id="8" pos="2212" userDrawn="1">
          <p15:clr>
            <a:srgbClr val="FBAE40"/>
          </p15:clr>
        </p15:guide>
        <p15:guide id="9" pos="4139" userDrawn="1">
          <p15:clr>
            <a:srgbClr val="FBAE40"/>
          </p15:clr>
        </p15:guide>
        <p15:guide id="10" pos="42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_6 Up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0363" y="1439720"/>
            <a:ext cx="1439862" cy="14398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1944688" y="1440007"/>
            <a:ext cx="3024187" cy="143957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71106" y="428466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360363" y="3186041"/>
            <a:ext cx="1439862" cy="14398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Content Placeholder 26"/>
          <p:cNvSpPr>
            <a:spLocks noGrp="1"/>
          </p:cNvSpPr>
          <p:nvPr>
            <p:ph sz="quarter" idx="21"/>
          </p:nvPr>
        </p:nvSpPr>
        <p:spPr>
          <a:xfrm>
            <a:off x="1944688" y="3186328"/>
            <a:ext cx="3024187" cy="143957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60363" y="4932363"/>
            <a:ext cx="1439862" cy="14398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23"/>
          </p:nvPr>
        </p:nvSpPr>
        <p:spPr>
          <a:xfrm>
            <a:off x="1944688" y="4932650"/>
            <a:ext cx="3024187" cy="143957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126513" y="1439720"/>
            <a:ext cx="1439862" cy="14398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Content Placeholder 26"/>
          <p:cNvSpPr>
            <a:spLocks noGrp="1"/>
          </p:cNvSpPr>
          <p:nvPr>
            <p:ph sz="quarter" idx="25"/>
          </p:nvPr>
        </p:nvSpPr>
        <p:spPr>
          <a:xfrm>
            <a:off x="6710838" y="1440007"/>
            <a:ext cx="3024187" cy="143957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5126513" y="3188566"/>
            <a:ext cx="1439862" cy="14398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Content Placeholder 26"/>
          <p:cNvSpPr>
            <a:spLocks noGrp="1"/>
          </p:cNvSpPr>
          <p:nvPr>
            <p:ph sz="quarter" idx="27"/>
          </p:nvPr>
        </p:nvSpPr>
        <p:spPr>
          <a:xfrm>
            <a:off x="6710838" y="3188853"/>
            <a:ext cx="3024187" cy="143957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126513" y="4937413"/>
            <a:ext cx="1439862" cy="14398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Content Placeholder 26"/>
          <p:cNvSpPr>
            <a:spLocks noGrp="1"/>
          </p:cNvSpPr>
          <p:nvPr>
            <p:ph sz="quarter" idx="29"/>
          </p:nvPr>
        </p:nvSpPr>
        <p:spPr>
          <a:xfrm>
            <a:off x="6710838" y="4937700"/>
            <a:ext cx="3024187" cy="143957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1135" userDrawn="1">
          <p15:clr>
            <a:srgbClr val="FBAE40"/>
          </p15:clr>
        </p15:guide>
        <p15:guide id="4" pos="1220" userDrawn="1">
          <p15:clr>
            <a:srgbClr val="FBAE40"/>
          </p15:clr>
        </p15:guide>
        <p15:guide id="5" pos="3119" userDrawn="1">
          <p15:clr>
            <a:srgbClr val="FBAE40"/>
          </p15:clr>
        </p15:guide>
        <p15:guide id="6" pos="3232" userDrawn="1">
          <p15:clr>
            <a:srgbClr val="FBAE40"/>
          </p15:clr>
        </p15:guide>
        <p15:guide id="7" pos="4139" userDrawn="1">
          <p15:clr>
            <a:srgbClr val="FBAE40"/>
          </p15:clr>
        </p15:guide>
        <p15:guide id="8" pos="4224" userDrawn="1">
          <p15:clr>
            <a:srgbClr val="FBAE40"/>
          </p15:clr>
        </p15:guide>
        <p15:guide id="11" orient="horz" pos="2013" userDrawn="1">
          <p15:clr>
            <a:srgbClr val="FBAE40"/>
          </p15:clr>
        </p15:guide>
        <p15:guide id="14" orient="horz" pos="30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0000" y="1439863"/>
            <a:ext cx="9361850" cy="4951411"/>
          </a:xfrm>
        </p:spPr>
        <p:txBody>
          <a:bodyPr anchor="ctr"/>
          <a:lstStyle>
            <a:lvl1pPr>
              <a:spcBef>
                <a:spcPts val="300"/>
              </a:spcBef>
              <a:spcAft>
                <a:spcPts val="900"/>
              </a:spcAft>
              <a:defRPr sz="2800"/>
            </a:lvl1pPr>
            <a:lvl2pPr>
              <a:spcBef>
                <a:spcPts val="300"/>
              </a:spcBef>
              <a:spcAft>
                <a:spcPts val="900"/>
              </a:spcAft>
              <a:defRPr sz="2800"/>
            </a:lvl2pPr>
            <a:lvl3pPr>
              <a:spcBef>
                <a:spcPts val="300"/>
              </a:spcBef>
              <a:spcAft>
                <a:spcPts val="900"/>
              </a:spcAft>
              <a:defRPr sz="2400"/>
            </a:lvl3pPr>
            <a:lvl4pPr>
              <a:spcBef>
                <a:spcPts val="300"/>
              </a:spcBef>
              <a:spcAft>
                <a:spcPts val="900"/>
              </a:spcAft>
              <a:defRPr/>
            </a:lvl4pPr>
            <a:lvl5pPr>
              <a:spcBef>
                <a:spcPts val="3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Prog/</a:t>
            </a:r>
            <a:r>
              <a:rPr lang="en-GB" dirty="0" err="1"/>
              <a:t>Dept</a:t>
            </a:r>
            <a:r>
              <a:rPr lang="en-GB" dirty="0"/>
              <a:t> name  |  Title |  Name or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115">
            <a:extLst>
              <a:ext uri="{FF2B5EF4-FFF2-40B4-BE49-F238E27FC236}">
                <a16:creationId xmlns:a16="http://schemas.microsoft.com/office/drawing/2014/main" id="{7715DDFF-ABF2-4EA0-95E9-9C5082556AF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-1" y="0"/>
            <a:ext cx="10082213" cy="1260351"/>
          </a:xfrm>
          <a:solidFill>
            <a:schemeClr val="accent1"/>
          </a:solidFill>
        </p:spPr>
        <p:txBody>
          <a:bodyPr anchor="ctr"/>
          <a:lstStyle>
            <a:lvl1pPr marL="361950" indent="0"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013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lumnar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0363" y="1439576"/>
            <a:ext cx="1439862" cy="14398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1944688" y="1439863"/>
            <a:ext cx="7777162" cy="49514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1135" userDrawn="1">
          <p15:clr>
            <a:srgbClr val="FBAE40"/>
          </p15:clr>
        </p15:guide>
        <p15:guide id="4" pos="1220" userDrawn="1">
          <p15:clr>
            <a:srgbClr val="FBAE40"/>
          </p15:clr>
        </p15:guide>
        <p15:guide id="7" orient="horz" pos="181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529682" y="1439863"/>
            <a:ext cx="6192168" cy="49514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673" y="1439863"/>
            <a:ext cx="3023877" cy="2075641"/>
          </a:xfrm>
          <a:solidFill>
            <a:schemeClr val="accent1"/>
          </a:solidFill>
        </p:spPr>
        <p:txBody>
          <a:bodyPr lIns="144000" tIns="144000"/>
          <a:lstStyle>
            <a:lvl1pPr marL="0" indent="0">
              <a:defRPr sz="1886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529682" y="538165"/>
            <a:ext cx="6192168" cy="719138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7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27" userDrawn="1">
          <p15:clr>
            <a:srgbClr val="FBAE40"/>
          </p15:clr>
        </p15:guide>
        <p15:guide id="4" pos="2212" userDrawn="1">
          <p15:clr>
            <a:srgbClr val="FBAE40"/>
          </p15:clr>
        </p15:guide>
        <p15:guide id="7" orient="horz" pos="221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: Titl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7" userDrawn="1">
          <p15:clr>
            <a:srgbClr val="FBAE40"/>
          </p15:clr>
        </p15:guide>
        <p15:guide id="3" pos="1135" userDrawn="1">
          <p15:clr>
            <a:srgbClr val="FBAE40"/>
          </p15:clr>
        </p15:guide>
        <p15:guide id="4" pos="1220" userDrawn="1">
          <p15:clr>
            <a:srgbClr val="FBAE40"/>
          </p15:clr>
        </p15:guide>
        <p15:guide id="5" pos="2127" userDrawn="1">
          <p15:clr>
            <a:srgbClr val="FBAE40"/>
          </p15:clr>
        </p15:guide>
        <p15:guide id="6" pos="2240" userDrawn="1">
          <p15:clr>
            <a:srgbClr val="FBAE40"/>
          </p15:clr>
        </p15:guide>
        <p15:guide id="7" pos="3119" userDrawn="1">
          <p15:clr>
            <a:srgbClr val="FBAE40"/>
          </p15:clr>
        </p15:guide>
        <p15:guide id="8" pos="3232" userDrawn="1">
          <p15:clr>
            <a:srgbClr val="FBAE40"/>
          </p15:clr>
        </p15:guide>
        <p15:guide id="9" pos="4111" userDrawn="1">
          <p15:clr>
            <a:srgbClr val="FBAE40"/>
          </p15:clr>
        </p15:guide>
        <p15:guide id="10" pos="4196" userDrawn="1">
          <p15:clr>
            <a:srgbClr val="FBAE40"/>
          </p15:clr>
        </p15:guide>
        <p15:guide id="11" pos="5103" userDrawn="1">
          <p15:clr>
            <a:srgbClr val="FBAE40"/>
          </p15:clr>
        </p15:guide>
        <p15:guide id="12" pos="5188" userDrawn="1">
          <p15:clr>
            <a:srgbClr val="FBAE40"/>
          </p15:clr>
        </p15:guide>
        <p15:guide id="13" pos="6124" userDrawn="1">
          <p15:clr>
            <a:srgbClr val="FBAE40"/>
          </p15:clr>
        </p15:guide>
        <p15:guide id="14" orient="horz" pos="4026" userDrawn="1">
          <p15:clr>
            <a:srgbClr val="FBAE40"/>
          </p15:clr>
        </p15:guide>
        <p15:guide id="15" orient="horz" pos="238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360363" y="504825"/>
            <a:ext cx="9361487" cy="66960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media</a:t>
            </a:r>
          </a:p>
        </p:txBody>
      </p:sp>
    </p:spTree>
    <p:extLst>
      <p:ext uri="{BB962C8B-B14F-4D97-AF65-F5344CB8AC3E}">
        <p14:creationId xmlns:p14="http://schemas.microsoft.com/office/powerpoint/2010/main" val="12551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Las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952660" y="5206491"/>
            <a:ext cx="2852642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contact details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48" y="3260669"/>
            <a:ext cx="3689058" cy="17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8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0000" y="1439863"/>
            <a:ext cx="9361850" cy="5365104"/>
          </a:xfrm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/>
            </a:lvl1pPr>
            <a:lvl2pPr>
              <a:spcBef>
                <a:spcPts val="300"/>
              </a:spcBef>
              <a:spcAft>
                <a:spcPts val="900"/>
              </a:spcAft>
              <a:defRPr/>
            </a:lvl2pPr>
            <a:lvl3pPr>
              <a:spcBef>
                <a:spcPts val="300"/>
              </a:spcBef>
              <a:spcAft>
                <a:spcPts val="900"/>
              </a:spcAft>
              <a:defRPr/>
            </a:lvl3pPr>
            <a:lvl4pPr>
              <a:spcBef>
                <a:spcPts val="300"/>
              </a:spcBef>
              <a:spcAft>
                <a:spcPts val="900"/>
              </a:spcAft>
              <a:defRPr/>
            </a:lvl4pPr>
            <a:lvl5pPr>
              <a:spcBef>
                <a:spcPts val="3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Prog/</a:t>
            </a:r>
            <a:r>
              <a:rPr lang="en-GB" dirty="0" err="1"/>
              <a:t>Dept</a:t>
            </a:r>
            <a:r>
              <a:rPr lang="en-GB" dirty="0"/>
              <a:t> name  |  Title |  Name or Initials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115">
            <a:extLst>
              <a:ext uri="{FF2B5EF4-FFF2-40B4-BE49-F238E27FC236}">
                <a16:creationId xmlns:a16="http://schemas.microsoft.com/office/drawing/2014/main" id="{7715DDFF-ABF2-4EA0-95E9-9C5082556AF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-1" y="0"/>
            <a:ext cx="10082213" cy="1260351"/>
          </a:xfrm>
          <a:solidFill>
            <a:schemeClr val="accent1"/>
          </a:solidFill>
        </p:spPr>
        <p:txBody>
          <a:bodyPr anchor="ctr"/>
          <a:lstStyle>
            <a:lvl1pPr marL="361950" indent="0"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849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NoLog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0000" y="1439863"/>
            <a:ext cx="9361850" cy="55086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7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7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9525" y="1447800"/>
            <a:ext cx="4582800" cy="547211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140325" y="1447799"/>
            <a:ext cx="4582800" cy="54721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9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ntent Placeholder 115"/>
          <p:cNvSpPr>
            <a:spLocks noGrp="1"/>
          </p:cNvSpPr>
          <p:nvPr>
            <p:ph sz="quarter" idx="14" hasCustomPrompt="1"/>
          </p:nvPr>
        </p:nvSpPr>
        <p:spPr>
          <a:xfrm>
            <a:off x="9524" y="2956772"/>
            <a:ext cx="8595978" cy="154393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361950" indent="0"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Section name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37" userDrawn="1">
          <p15:clr>
            <a:srgbClr val="FBAE40"/>
          </p15:clr>
        </p15:guide>
        <p15:guide id="2" orient="horz" pos="794" userDrawn="1">
          <p15:clr>
            <a:srgbClr val="FBAE40"/>
          </p15:clr>
        </p15:guide>
        <p15:guide id="3" orient="horz" pos="3685" userDrawn="1">
          <p15:clr>
            <a:srgbClr val="FBAE40"/>
          </p15:clr>
        </p15:guide>
        <p15:guide id="4" pos="5216" userDrawn="1">
          <p15:clr>
            <a:srgbClr val="FBAE40"/>
          </p15:clr>
        </p15:guide>
        <p15:guide id="5" pos="22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NoLogo_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9888" y="4372937"/>
            <a:ext cx="4582800" cy="260179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142213" y="4372937"/>
            <a:ext cx="4582800" cy="2601794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60363" y="1447799"/>
            <a:ext cx="9360000" cy="274712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37">
          <p15:clr>
            <a:srgbClr val="FBAE40"/>
          </p15:clr>
        </p15:guide>
        <p15:guide id="2" orient="horz" pos="27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NoLogo_Content: Large Left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716713" y="1447800"/>
            <a:ext cx="3005137" cy="264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716713" y="4334657"/>
            <a:ext cx="3005137" cy="264081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69888" y="1447799"/>
            <a:ext cx="6192837" cy="552767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1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80">
          <p15:clr>
            <a:srgbClr val="FBAE40"/>
          </p15:clr>
        </p15:guide>
        <p15:guide id="2" orient="horz" pos="2722">
          <p15:clr>
            <a:srgbClr val="FBAE40"/>
          </p15:clr>
        </p15:guide>
        <p15:guide id="3" pos="4139">
          <p15:clr>
            <a:srgbClr val="FBAE40"/>
          </p15:clr>
        </p15:guide>
        <p15:guide id="4" pos="42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NoLogo_Content: Large Right 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9525" y="1447294"/>
            <a:ext cx="3016503" cy="2691234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69525" y="4284241"/>
            <a:ext cx="3016503" cy="26912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56000" y="1447006"/>
            <a:ext cx="6165850" cy="552846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1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7">
          <p15:clr>
            <a:srgbClr val="FBAE40"/>
          </p15:clr>
        </p15:guide>
        <p15:guide id="2" pos="2127">
          <p15:clr>
            <a:srgbClr val="FBAE40"/>
          </p15:clr>
        </p15:guide>
        <p15:guide id="3" pos="2240">
          <p15:clr>
            <a:srgbClr val="FBAE40"/>
          </p15:clr>
        </p15:guide>
        <p15:guide id="4" orient="horz" pos="2693">
          <p15:clr>
            <a:srgbClr val="FBAE40"/>
          </p15:clr>
        </p15:guide>
        <p15:guide id="5" orient="horz" pos="260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oLogo_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0000" y="1447294"/>
            <a:ext cx="6211106" cy="54837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5600" y="1436156"/>
            <a:ext cx="3016250" cy="549487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0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139">
          <p15:clr>
            <a:srgbClr val="FBAE40"/>
          </p15:clr>
        </p15:guide>
        <p15:guide id="3" pos="42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oLogo_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130800" y="1447799"/>
            <a:ext cx="4591050" cy="264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130800" y="4283438"/>
            <a:ext cx="4591050" cy="2646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60363" y="1447512"/>
            <a:ext cx="4591050" cy="54835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5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93">
          <p15:clr>
            <a:srgbClr val="FBAE40"/>
          </p15:clr>
        </p15:guide>
        <p15:guide id="2" orient="horz" pos="25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oLogo_Content: Two and 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0362" y="1447425"/>
            <a:ext cx="4594023" cy="264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60362" y="4302487"/>
            <a:ext cx="4594023" cy="26285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130800" y="1447425"/>
            <a:ext cx="4591051" cy="548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80">
          <p15:clr>
            <a:srgbClr val="FBAE40"/>
          </p15:clr>
        </p15:guide>
        <p15:guide id="2" orient="horz" pos="269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oLogo_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9888" y="1447799"/>
            <a:ext cx="3024187" cy="552767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42254" y="1447800"/>
            <a:ext cx="3024187" cy="55276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705095" y="1447800"/>
            <a:ext cx="3024187" cy="552767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27">
          <p15:clr>
            <a:srgbClr val="FBAE40"/>
          </p15:clr>
        </p15:guide>
        <p15:guide id="2" pos="2240">
          <p15:clr>
            <a:srgbClr val="FBAE40"/>
          </p15:clr>
        </p15:guide>
        <p15:guide id="3" pos="4139">
          <p15:clr>
            <a:srgbClr val="FBAE40"/>
          </p15:clr>
        </p15:guide>
        <p15:guide id="4" pos="422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oLogo_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9525" y="1447425"/>
            <a:ext cx="4581888" cy="26927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146875" y="1447425"/>
            <a:ext cx="4581888" cy="269277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69525" y="4286413"/>
            <a:ext cx="4581888" cy="264461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146875" y="4286413"/>
            <a:ext cx="4581888" cy="264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08">
          <p15:clr>
            <a:srgbClr val="FBAE40"/>
          </p15:clr>
        </p15:guide>
        <p15:guide id="2" orient="horz" pos="269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oLogo_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9888" y="1447294"/>
            <a:ext cx="3024000" cy="26638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33869" y="1447294"/>
            <a:ext cx="3024000" cy="26638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697850" y="1447294"/>
            <a:ext cx="3024000" cy="26638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69888" y="4246563"/>
            <a:ext cx="3024000" cy="268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533869" y="4246563"/>
            <a:ext cx="3024000" cy="2684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6697850" y="4246563"/>
            <a:ext cx="3024000" cy="2684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8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93">
          <p15:clr>
            <a:srgbClr val="FBAE40"/>
          </p15:clr>
        </p15:guide>
        <p15:guide id="2" orient="horz" pos="2608">
          <p15:clr>
            <a:srgbClr val="FBAE40"/>
          </p15:clr>
        </p15:guide>
        <p15:guide id="3" pos="2127">
          <p15:clr>
            <a:srgbClr val="FBAE40"/>
          </p15:clr>
        </p15:guide>
        <p15:guide id="4" pos="2212">
          <p15:clr>
            <a:srgbClr val="FBAE40"/>
          </p15:clr>
        </p15:guide>
        <p15:guide id="5" pos="4139">
          <p15:clr>
            <a:srgbClr val="FBAE40"/>
          </p15:clr>
        </p15:guide>
        <p15:guide id="6" pos="422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oLogo_Quot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800918" y="1980133"/>
            <a:ext cx="5086800" cy="3168721"/>
          </a:xfr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noAutofit/>
          </a:bodyPr>
          <a:lstStyle>
            <a:lvl1pPr marL="182563" indent="176213">
              <a:defRPr lang="en-US" sz="28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lang="en-US" sz="2800" smtClean="0">
                <a:solidFill>
                  <a:schemeClr val="tx1"/>
                </a:solidFill>
              </a:defRPr>
            </a:lvl2pPr>
            <a:lvl3pPr>
              <a:defRPr lang="en-US" sz="2800" smtClean="0">
                <a:solidFill>
                  <a:schemeClr val="tx1"/>
                </a:solidFill>
              </a:defRPr>
            </a:lvl3pPr>
            <a:lvl4pPr>
              <a:defRPr lang="en-US" sz="2800" smtClean="0">
                <a:solidFill>
                  <a:schemeClr val="tx1"/>
                </a:solidFill>
              </a:defRPr>
            </a:lvl4pPr>
            <a:lvl5pPr>
              <a:defRPr lang="en-GB" sz="2800">
                <a:solidFill>
                  <a:schemeClr val="tx1"/>
                </a:solidFill>
              </a:defRPr>
            </a:lvl5pPr>
          </a:lstStyle>
          <a:p>
            <a:pPr marL="182563" lvl="0" indent="-92075" defTabSz="1018824"/>
            <a:r>
              <a:rPr lang="en-US" dirty="0"/>
              <a:t> 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81440" y="1906016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“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00918" y="5148783"/>
            <a:ext cx="5086800" cy="704850"/>
          </a:xfrm>
        </p:spPr>
        <p:txBody>
          <a:bodyPr/>
          <a:lstStyle>
            <a:lvl1pPr algn="r">
              <a:defRPr i="1" baseline="0"/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0076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9526" y="1439863"/>
            <a:ext cx="4581888" cy="495141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142953" y="1439863"/>
            <a:ext cx="4581886" cy="49514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115">
            <a:extLst>
              <a:ext uri="{FF2B5EF4-FFF2-40B4-BE49-F238E27FC236}">
                <a16:creationId xmlns:a16="http://schemas.microsoft.com/office/drawing/2014/main" id="{39197811-2CF0-E64C-B7F7-0FB076F449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-1" y="0"/>
            <a:ext cx="10082213" cy="1260351"/>
          </a:xfrm>
          <a:solidFill>
            <a:schemeClr val="accent1"/>
          </a:solidFill>
        </p:spPr>
        <p:txBody>
          <a:bodyPr anchor="ctr"/>
          <a:lstStyle>
            <a:lvl1pPr marL="361950" indent="0"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535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7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3232" userDrawn="1">
          <p15:clr>
            <a:srgbClr val="FBAE40"/>
          </p15:clr>
        </p15:guide>
        <p15:guide id="4" pos="6124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402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NoLogo_6 Up with Vertica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1544" y="2127188"/>
            <a:ext cx="3024000" cy="233103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30287" y="2127188"/>
            <a:ext cx="3024000" cy="233103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699031" y="2127188"/>
            <a:ext cx="3024000" cy="233103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60363" y="4624676"/>
            <a:ext cx="3024000" cy="23310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529106" y="4624676"/>
            <a:ext cx="3024000" cy="233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6697850" y="4624676"/>
            <a:ext cx="3024000" cy="233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360363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Pentagon 15"/>
          <p:cNvSpPr/>
          <p:nvPr userDrawn="1"/>
        </p:nvSpPr>
        <p:spPr>
          <a:xfrm>
            <a:off x="3529106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entagon 16"/>
          <p:cNvSpPr/>
          <p:nvPr userDrawn="1"/>
        </p:nvSpPr>
        <p:spPr>
          <a:xfrm>
            <a:off x="6697850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20">
          <p15:clr>
            <a:srgbClr val="FBAE40"/>
          </p15:clr>
        </p15:guide>
        <p15:guide id="2" orient="horz" pos="1248">
          <p15:clr>
            <a:srgbClr val="FBAE40"/>
          </p15:clr>
        </p15:guide>
        <p15:guide id="3" orient="horz" pos="1333">
          <p15:clr>
            <a:srgbClr val="FBAE40"/>
          </p15:clr>
        </p15:guide>
        <p15:guide id="4" orient="horz" pos="2807">
          <p15:clr>
            <a:srgbClr val="FBAE40"/>
          </p15:clr>
        </p15:guide>
        <p15:guide id="5" pos="2127">
          <p15:clr>
            <a:srgbClr val="FBAE40"/>
          </p15:clr>
        </p15:guide>
        <p15:guide id="6" pos="2212">
          <p15:clr>
            <a:srgbClr val="FBAE40"/>
          </p15:clr>
        </p15:guide>
        <p15:guide id="7" pos="4139">
          <p15:clr>
            <a:srgbClr val="FBAE40"/>
          </p15:clr>
        </p15:guide>
        <p15:guide id="8" pos="422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NoLogo_3 Up with Vertica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0363" y="2127188"/>
            <a:ext cx="3024000" cy="2049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29106" y="2127188"/>
            <a:ext cx="3024000" cy="20495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697850" y="2127188"/>
            <a:ext cx="3024000" cy="2049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360363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Pentagon 15"/>
          <p:cNvSpPr/>
          <p:nvPr userDrawn="1"/>
        </p:nvSpPr>
        <p:spPr>
          <a:xfrm>
            <a:off x="3529106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entagon 16"/>
          <p:cNvSpPr/>
          <p:nvPr userDrawn="1"/>
        </p:nvSpPr>
        <p:spPr>
          <a:xfrm>
            <a:off x="6697850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31">
          <p15:clr>
            <a:srgbClr val="FBAE40"/>
          </p15:clr>
        </p15:guide>
        <p15:guide id="2" pos="2127">
          <p15:clr>
            <a:srgbClr val="FBAE40"/>
          </p15:clr>
        </p15:guide>
        <p15:guide id="3" pos="2212">
          <p15:clr>
            <a:srgbClr val="FBAE40"/>
          </p15:clr>
        </p15:guide>
        <p15:guide id="4" pos="4139">
          <p15:clr>
            <a:srgbClr val="FBAE40"/>
          </p15:clr>
        </p15:guide>
        <p15:guide id="5" pos="4224">
          <p15:clr>
            <a:srgbClr val="FBAE40"/>
          </p15:clr>
        </p15:guide>
        <p15:guide id="6" orient="horz" pos="1248">
          <p15:clr>
            <a:srgbClr val="FBAE40"/>
          </p15:clr>
        </p15:guide>
        <p15:guide id="7" orient="horz" pos="133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NoLogo_3 Up (10.5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360363" y="2127188"/>
            <a:ext cx="3024000" cy="482130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29106" y="2127188"/>
            <a:ext cx="3024000" cy="482130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697850" y="2127188"/>
            <a:ext cx="3024000" cy="482130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360363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Pentagon 15"/>
          <p:cNvSpPr/>
          <p:nvPr userDrawn="1"/>
        </p:nvSpPr>
        <p:spPr>
          <a:xfrm>
            <a:off x="3529106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entagon 16"/>
          <p:cNvSpPr/>
          <p:nvPr userDrawn="1"/>
        </p:nvSpPr>
        <p:spPr>
          <a:xfrm>
            <a:off x="6697850" y="1448940"/>
            <a:ext cx="3024000" cy="532259"/>
          </a:xfrm>
          <a:prstGeom prst="homePlate">
            <a:avLst>
              <a:gd name="adj" fmla="val 486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33">
          <p15:clr>
            <a:srgbClr val="FBAE40"/>
          </p15:clr>
        </p15:guide>
        <p15:guide id="2" orient="horz" pos="1248">
          <p15:clr>
            <a:srgbClr val="FBAE40"/>
          </p15:clr>
        </p15:guide>
        <p15:guide id="3" pos="2127">
          <p15:clr>
            <a:srgbClr val="FBAE40"/>
          </p15:clr>
        </p15:guide>
        <p15:guide id="4" pos="2212">
          <p15:clr>
            <a:srgbClr val="FBAE40"/>
          </p15:clr>
        </p15:guide>
        <p15:guide id="5" pos="4139">
          <p15:clr>
            <a:srgbClr val="FBAE40"/>
          </p15:clr>
        </p15:guide>
        <p15:guide id="6" pos="4224">
          <p15:clr>
            <a:srgbClr val="FBAE40"/>
          </p15:clr>
        </p15:guide>
        <p15:guide id="7" pos="612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NoLogo_6 Up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0362" y="1439863"/>
            <a:ext cx="1584325" cy="158432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2064215" y="1439863"/>
            <a:ext cx="2942769" cy="158432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71106" y="428466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360362" y="3402013"/>
            <a:ext cx="1584325" cy="158432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3" name="Content Placeholder 26"/>
          <p:cNvSpPr>
            <a:spLocks noGrp="1"/>
          </p:cNvSpPr>
          <p:nvPr>
            <p:ph sz="quarter" idx="21"/>
          </p:nvPr>
        </p:nvSpPr>
        <p:spPr>
          <a:xfrm>
            <a:off x="2064215" y="3402013"/>
            <a:ext cx="2942769" cy="158432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60362" y="5364163"/>
            <a:ext cx="1584325" cy="158432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23"/>
          </p:nvPr>
        </p:nvSpPr>
        <p:spPr>
          <a:xfrm>
            <a:off x="2064215" y="5364163"/>
            <a:ext cx="2942769" cy="158432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126512" y="1439863"/>
            <a:ext cx="1584325" cy="158432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8" name="Content Placeholder 26"/>
          <p:cNvSpPr>
            <a:spLocks noGrp="1"/>
          </p:cNvSpPr>
          <p:nvPr>
            <p:ph sz="quarter" idx="25"/>
          </p:nvPr>
        </p:nvSpPr>
        <p:spPr>
          <a:xfrm>
            <a:off x="6782731" y="1439863"/>
            <a:ext cx="2942769" cy="158432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5126512" y="3402013"/>
            <a:ext cx="1584325" cy="158432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0" name="Content Placeholder 26"/>
          <p:cNvSpPr>
            <a:spLocks noGrp="1"/>
          </p:cNvSpPr>
          <p:nvPr>
            <p:ph sz="quarter" idx="27"/>
          </p:nvPr>
        </p:nvSpPr>
        <p:spPr>
          <a:xfrm>
            <a:off x="6782731" y="3402013"/>
            <a:ext cx="2942769" cy="158432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126512" y="5364163"/>
            <a:ext cx="1584325" cy="158432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2" name="Content Placeholder 26"/>
          <p:cNvSpPr>
            <a:spLocks noGrp="1"/>
          </p:cNvSpPr>
          <p:nvPr>
            <p:ph sz="quarter" idx="29"/>
          </p:nvPr>
        </p:nvSpPr>
        <p:spPr>
          <a:xfrm>
            <a:off x="6782731" y="5364163"/>
            <a:ext cx="2942769" cy="158432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220">
          <p15:clr>
            <a:srgbClr val="FBAE40"/>
          </p15:clr>
        </p15:guide>
        <p15:guide id="2" pos="1276">
          <p15:clr>
            <a:srgbClr val="FBAE40"/>
          </p15:clr>
        </p15:guide>
        <p15:guide id="3" pos="3119">
          <p15:clr>
            <a:srgbClr val="FBAE40"/>
          </p15:clr>
        </p15:guide>
        <p15:guide id="4" pos="3232">
          <p15:clr>
            <a:srgbClr val="FBAE40"/>
          </p15:clr>
        </p15:guide>
        <p15:guide id="5" pos="4224">
          <p15:clr>
            <a:srgbClr val="FBAE40"/>
          </p15:clr>
        </p15:guide>
        <p15:guide id="6" pos="4281">
          <p15:clr>
            <a:srgbClr val="FBAE40"/>
          </p15:clr>
        </p15:guide>
        <p15:guide id="7" pos="6124">
          <p15:clr>
            <a:srgbClr val="FBAE40"/>
          </p15:clr>
        </p15:guide>
        <p15:guide id="8" orient="horz" pos="2126">
          <p15:clr>
            <a:srgbClr val="FBAE40"/>
          </p15:clr>
        </p15:guide>
        <p15:guide id="9" orient="horz" pos="2240">
          <p15:clr>
            <a:srgbClr val="FBAE40"/>
          </p15:clr>
        </p15:guide>
        <p15:guide id="10" orient="horz" pos="3147">
          <p15:clr>
            <a:srgbClr val="FBAE40"/>
          </p15:clr>
        </p15:guide>
        <p15:guide id="11" orient="horz" pos="3374">
          <p15:clr>
            <a:srgbClr val="FBAE40"/>
          </p15:clr>
        </p15:guide>
        <p15:guide id="12" orient="horz" pos="439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NoLogo_Columnar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0363" y="1439576"/>
            <a:ext cx="1439862" cy="1439862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1944688" y="1439863"/>
            <a:ext cx="7777162" cy="5491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9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135">
          <p15:clr>
            <a:srgbClr val="FBAE40"/>
          </p15:clr>
        </p15:guide>
        <p15:guide id="2" pos="1220">
          <p15:clr>
            <a:srgbClr val="FBAE40"/>
          </p15:clr>
        </p15:guide>
        <p15:guide id="3" orient="horz" pos="1815">
          <p15:clr>
            <a:srgbClr val="FBAE40"/>
          </p15:clr>
        </p15:guide>
        <p15:guide id="4" orient="horz" pos="436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NoLogo_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529682" y="1439863"/>
            <a:ext cx="6192168" cy="49514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673" y="1439863"/>
            <a:ext cx="3023877" cy="2075641"/>
          </a:xfrm>
          <a:solidFill>
            <a:schemeClr val="accent1"/>
          </a:solidFill>
        </p:spPr>
        <p:txBody>
          <a:bodyPr lIns="144000" tIns="144000"/>
          <a:lstStyle>
            <a:lvl1pPr marL="0" indent="0">
              <a:defRPr sz="1886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529682" y="533401"/>
            <a:ext cx="6192168" cy="719138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2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7">
          <p15:clr>
            <a:srgbClr val="FBAE40"/>
          </p15:clr>
        </p15:guide>
        <p15:guide id="2" pos="2127">
          <p15:clr>
            <a:srgbClr val="FBAE40"/>
          </p15:clr>
        </p15:guide>
        <p15:guide id="3" pos="2212">
          <p15:clr>
            <a:srgbClr val="FBAE40"/>
          </p15:clr>
        </p15:guide>
        <p15:guide id="4" orient="horz" pos="221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Logo_24_Content: Titl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NoLogo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1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7">
          <p15:clr>
            <a:srgbClr val="FBAE40"/>
          </p15:clr>
        </p15:guide>
        <p15:guide id="2" orient="horz" pos="2381">
          <p15:clr>
            <a:srgbClr val="FBAE40"/>
          </p15:clr>
        </p15:guide>
        <p15:guide id="3" pos="6124">
          <p15:clr>
            <a:srgbClr val="FBAE40"/>
          </p15:clr>
        </p15:guide>
        <p15:guide id="4" orient="horz" pos="4377" userDrawn="1">
          <p15:clr>
            <a:srgbClr val="FBAE40"/>
          </p15:clr>
        </p15:guide>
        <p15:guide id="5" orient="horz" pos="238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360363" y="504825"/>
            <a:ext cx="9361487" cy="66960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media</a:t>
            </a:r>
          </a:p>
        </p:txBody>
      </p:sp>
    </p:spTree>
    <p:extLst>
      <p:ext uri="{BB962C8B-B14F-4D97-AF65-F5344CB8AC3E}">
        <p14:creationId xmlns:p14="http://schemas.microsoft.com/office/powerpoint/2010/main" val="29716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s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952660" y="5206491"/>
            <a:ext cx="2852642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contact details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48" y="3269164"/>
            <a:ext cx="3689058" cy="17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0000" y="1439863"/>
            <a:ext cx="9361850" cy="4951411"/>
          </a:xfrm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/>
            </a:lvl1pPr>
            <a:lvl2pPr>
              <a:spcBef>
                <a:spcPts val="300"/>
              </a:spcBef>
              <a:spcAft>
                <a:spcPts val="900"/>
              </a:spcAft>
              <a:defRPr/>
            </a:lvl2pPr>
            <a:lvl3pPr>
              <a:spcBef>
                <a:spcPts val="300"/>
              </a:spcBef>
              <a:spcAft>
                <a:spcPts val="900"/>
              </a:spcAft>
              <a:defRPr/>
            </a:lvl3pPr>
            <a:lvl4pPr>
              <a:spcBef>
                <a:spcPts val="300"/>
              </a:spcBef>
              <a:spcAft>
                <a:spcPts val="900"/>
              </a:spcAft>
              <a:defRPr/>
            </a:lvl4pPr>
            <a:lvl5pPr>
              <a:spcBef>
                <a:spcPts val="3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691A9AC-7573-E445-8A26-9FE898E6F3B9}"/>
              </a:ext>
            </a:extLst>
          </p:cNvPr>
          <p:cNvSpPr/>
          <p:nvPr userDrawn="1"/>
        </p:nvSpPr>
        <p:spPr>
          <a:xfrm>
            <a:off x="0" y="0"/>
            <a:ext cx="10082213" cy="7561263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654">
              <a:solidFill>
                <a:srgbClr val="FF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7192" y="1450117"/>
            <a:ext cx="8695909" cy="146149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mazon Ember Medium" panose="020B06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7192" y="4703036"/>
            <a:ext cx="5366678" cy="17082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7193" y="2911612"/>
            <a:ext cx="4124780" cy="1065927"/>
          </a:xfrm>
        </p:spPr>
        <p:txBody>
          <a:bodyPr>
            <a:normAutofit/>
          </a:bodyPr>
          <a:lstStyle>
            <a:lvl1pPr>
              <a:defRPr sz="4466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2170214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0321" y="623104"/>
            <a:ext cx="9441572" cy="6315055"/>
          </a:xfrm>
        </p:spPr>
        <p:txBody>
          <a:bodyPr anchor="ctr" anchorCtr="0">
            <a:normAutofit/>
          </a:bodyPr>
          <a:lstStyle>
            <a:lvl1pPr marL="0" marR="0" indent="0" algn="l" defTabSz="756209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496"/>
              </a:spcAft>
              <a:buClrTx/>
              <a:buSzTx/>
              <a:buFont typeface="Arial"/>
              <a:buNone/>
              <a:tabLst/>
              <a:defRPr sz="6616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“If you have a quote to share, it can be displayed here, like this.”</a:t>
            </a:r>
          </a:p>
        </p:txBody>
      </p:sp>
    </p:spTree>
    <p:extLst>
      <p:ext uri="{BB962C8B-B14F-4D97-AF65-F5344CB8AC3E}">
        <p14:creationId xmlns:p14="http://schemas.microsoft.com/office/powerpoint/2010/main" val="4281030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9888" y="4059237"/>
            <a:ext cx="4582800" cy="233203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142213" y="4059237"/>
            <a:ext cx="4582800" cy="233203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60363" y="1447800"/>
            <a:ext cx="9360000" cy="24685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467" userDrawn="1">
          <p15:clr>
            <a:srgbClr val="FBAE40"/>
          </p15:clr>
        </p15:guide>
        <p15:guide id="5" orient="horz" pos="25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Content: Large Left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705600" y="1447799"/>
            <a:ext cx="3013326" cy="23336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705600" y="4059237"/>
            <a:ext cx="3013326" cy="23320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60363" y="1447800"/>
            <a:ext cx="6210300" cy="49434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552" userDrawn="1">
          <p15:clr>
            <a:srgbClr val="FBAE40"/>
          </p15:clr>
        </p15:guide>
        <p15:guide id="4" orient="horz" pos="2382" userDrawn="1">
          <p15:clr>
            <a:srgbClr val="FBAE40"/>
          </p15:clr>
        </p15:guide>
        <p15:guide id="5" orient="horz" pos="794" userDrawn="1">
          <p15:clr>
            <a:srgbClr val="FBAE40"/>
          </p15:clr>
        </p15:guide>
        <p15:guide id="7" pos="4139" userDrawn="1">
          <p15:clr>
            <a:srgbClr val="FBAE40"/>
          </p15:clr>
        </p15:guide>
        <p15:guide id="8" pos="42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Content: Large Right 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0000" y="1447293"/>
            <a:ext cx="3016503" cy="23341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60000" y="4054503"/>
            <a:ext cx="3016503" cy="233677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48063" y="1447006"/>
            <a:ext cx="6173787" cy="494426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552" userDrawn="1">
          <p15:clr>
            <a:srgbClr val="FBAE40"/>
          </p15:clr>
        </p15:guide>
        <p15:guide id="3" orient="horz" pos="2382" userDrawn="1">
          <p15:clr>
            <a:srgbClr val="FBAE40"/>
          </p15:clr>
        </p15:guide>
        <p15:guide id="7" pos="2127" userDrawn="1">
          <p15:clr>
            <a:srgbClr val="FBAE40"/>
          </p15:clr>
        </p15:guide>
        <p15:guide id="8" pos="22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60000" y="1447294"/>
            <a:ext cx="6211106" cy="494400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697663" y="1447007"/>
            <a:ext cx="3024187" cy="49442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5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39" userDrawn="1">
          <p15:clr>
            <a:srgbClr val="FBAE40"/>
          </p15:clr>
        </p15:guide>
        <p15:guide id="6" pos="4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533401"/>
            <a:ext cx="9361487" cy="719138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en-GB" noProof="0" dirty="0"/>
              <a:t>Click to add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439863"/>
            <a:ext cx="9361487" cy="4951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481" y="7074104"/>
            <a:ext cx="1680369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850" y="7114642"/>
            <a:ext cx="4589256" cy="107722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algn="ctr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Department of Computer Science and Technology  |  Professor Neil Lawrence  @</a:t>
            </a:r>
            <a:r>
              <a:rPr lang="en-GB" dirty="0" err="1"/>
              <a:t>lawrennd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23201-AE57-AE46-B40C-857D6FB34670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1" y="6768963"/>
            <a:ext cx="1380762" cy="6432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4" r:id="rId2"/>
    <p:sldLayoutId id="2147483652" r:id="rId3"/>
    <p:sldLayoutId id="2147483673" r:id="rId4"/>
    <p:sldLayoutId id="2147483653" r:id="rId5"/>
    <p:sldLayoutId id="2147483657" r:id="rId6"/>
    <p:sldLayoutId id="2147483658" r:id="rId7"/>
    <p:sldLayoutId id="2147483659" r:id="rId8"/>
    <p:sldLayoutId id="2147483685" r:id="rId9"/>
    <p:sldLayoutId id="2147483660" r:id="rId10"/>
    <p:sldLayoutId id="2147483661" r:id="rId11"/>
    <p:sldLayoutId id="2147483654" r:id="rId12"/>
    <p:sldLayoutId id="2147483655" r:id="rId13"/>
    <p:sldLayoutId id="2147483702" r:id="rId14"/>
    <p:sldLayoutId id="2147483700" r:id="rId15"/>
    <p:sldLayoutId id="2147483704" r:id="rId16"/>
    <p:sldLayoutId id="2147483706" r:id="rId17"/>
    <p:sldLayoutId id="2147483656" r:id="rId18"/>
    <p:sldLayoutId id="2147483662" r:id="rId19"/>
    <p:sldLayoutId id="2147483696" r:id="rId20"/>
    <p:sldLayoutId id="2147483694" r:id="rId21"/>
    <p:sldLayoutId id="2147483663" r:id="rId22"/>
    <p:sldLayoutId id="2147483666" r:id="rId23"/>
    <p:sldLayoutId id="2147483708" r:id="rId24"/>
    <p:sldLayoutId id="2147483709" r:id="rId25"/>
    <p:sldLayoutId id="2147483737" r:id="rId26"/>
    <p:sldLayoutId id="2147483735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8" r:id="rId50"/>
    <p:sldLayoutId id="2147483739" r:id="rId5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60435" rtl="0" eaLnBrk="1" latinLnBrk="0" hangingPunct="1">
        <a:lnSpc>
          <a:spcPct val="10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marR="0" indent="-215500" algn="l" defTabSz="960435" rtl="0" eaLnBrk="1" fontAlgn="auto" latinLnBrk="0" hangingPunct="1">
        <a:lnSpc>
          <a:spcPct val="95000"/>
        </a:lnSpc>
        <a:spcBef>
          <a:spcPts val="200"/>
        </a:spcBef>
        <a:spcAft>
          <a:spcPts val="600"/>
        </a:spcAft>
        <a:buClr>
          <a:schemeClr val="tx1"/>
        </a:buClr>
        <a:buSzTx/>
        <a:buFontTx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15500" indent="-215500" algn="l" defTabSz="960435" rtl="0" eaLnBrk="1" latinLnBrk="0" hangingPunct="1">
        <a:lnSpc>
          <a:spcPct val="95000"/>
        </a:lnSpc>
        <a:spcBef>
          <a:spcPts val="200"/>
        </a:spcBef>
        <a:spcAft>
          <a:spcPts val="600"/>
        </a:spcAft>
        <a:buClr>
          <a:schemeClr val="tx1"/>
        </a:buClr>
        <a:buFont typeface="Georgia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0997" indent="-215500" algn="l" defTabSz="960435" rtl="0" eaLnBrk="1" latinLnBrk="0" hangingPunct="1">
        <a:lnSpc>
          <a:spcPct val="95000"/>
        </a:lnSpc>
        <a:spcBef>
          <a:spcPts val="200"/>
        </a:spcBef>
        <a:spcAft>
          <a:spcPts val="600"/>
        </a:spcAft>
        <a:buClr>
          <a:schemeClr val="tx1"/>
        </a:buClr>
        <a:buFont typeface="Georgia" pitchFamily="18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6497" indent="-215500" algn="l" defTabSz="960435" rtl="0" eaLnBrk="1" latinLnBrk="0" hangingPunct="1">
        <a:lnSpc>
          <a:spcPct val="95000"/>
        </a:lnSpc>
        <a:spcBef>
          <a:spcPts val="200"/>
        </a:spcBef>
        <a:spcAft>
          <a:spcPts val="600"/>
        </a:spcAft>
        <a:buClr>
          <a:schemeClr val="tx1"/>
        </a:buClr>
        <a:buFont typeface="Georgia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1996" indent="-215500" algn="l" defTabSz="960435" rtl="0" eaLnBrk="1" latinLnBrk="0" hangingPunct="1">
        <a:lnSpc>
          <a:spcPct val="95000"/>
        </a:lnSpc>
        <a:spcBef>
          <a:spcPts val="200"/>
        </a:spcBef>
        <a:spcAft>
          <a:spcPts val="600"/>
        </a:spcAft>
        <a:buClr>
          <a:schemeClr val="tx1"/>
        </a:buClr>
        <a:buFont typeface="Georgia" pitchFamily="18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5500" marR="0" indent="-215500" algn="l" defTabSz="960435" rtl="0" eaLnBrk="1" fontAlgn="auto" latinLnBrk="0" hangingPunct="1">
        <a:lnSpc>
          <a:spcPct val="100000"/>
        </a:lnSpc>
        <a:spcBef>
          <a:spcPts val="0"/>
        </a:spcBef>
        <a:spcAft>
          <a:spcPts val="565"/>
        </a:spcAft>
        <a:buClr>
          <a:schemeClr val="tx1"/>
        </a:buClr>
        <a:buSzPct val="100000"/>
        <a:buFont typeface="+mj-lt"/>
        <a:buAutoNum type="arabicPeriod"/>
        <a:tabLst/>
        <a:defRPr sz="1037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30997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SzPct val="100000"/>
        <a:buFont typeface="+mj-lt"/>
        <a:buAutoNum type="alphaLcPeriod"/>
        <a:defRPr sz="1037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46497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SzPct val="100000"/>
        <a:buFont typeface="+mj-lt"/>
        <a:buAutoNum type="romanLcPeriod"/>
        <a:defRPr sz="1037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Font typeface="Arial" pitchFamily="34" charset="0"/>
        <a:buNone/>
        <a:defRPr sz="1037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1pPr>
      <a:lvl2pPr marL="480217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960435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440653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4pPr>
      <a:lvl5pPr marL="1920871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5pPr>
      <a:lvl6pPr marL="2401089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2881306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361524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3841741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07" userDrawn="1">
          <p15:clr>
            <a:srgbClr val="A4A3A4"/>
          </p15:clr>
        </p15:guide>
        <p15:guide id="2" orient="horz" pos="4026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6124" userDrawn="1">
          <p15:clr>
            <a:srgbClr val="A4A3A4"/>
          </p15:clr>
        </p15:guide>
        <p15:guide id="5" orient="horz" pos="794" userDrawn="1">
          <p15:clr>
            <a:srgbClr val="A4A3A4"/>
          </p15:clr>
        </p15:guide>
        <p15:guide id="6" orient="horz" pos="341" userDrawn="1">
          <p15:clr>
            <a:srgbClr val="A4A3A4"/>
          </p15:clr>
        </p15:guide>
        <p15:guide id="7" pos="3119" userDrawn="1">
          <p15:clr>
            <a:srgbClr val="A4A3A4"/>
          </p15:clr>
        </p15:guide>
        <p15:guide id="8" pos="3232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533401"/>
            <a:ext cx="9361487" cy="719138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en-GB" noProof="0" dirty="0"/>
              <a:t>Click to add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439862"/>
            <a:ext cx="9361487" cy="5508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481" y="7074104"/>
            <a:ext cx="1680369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6850" y="7114642"/>
            <a:ext cx="4589256" cy="107722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algn="ctr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Prog/Dept name  |  Title |  Name or Initials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B061A-15EB-674B-A1BC-36F0E4C0B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1" y="6768963"/>
            <a:ext cx="1380762" cy="6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38893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60435" rtl="0" eaLnBrk="1" latinLnBrk="0" hangingPunct="1">
        <a:lnSpc>
          <a:spcPct val="10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marR="0" indent="-215500" algn="l" defTabSz="960435" rtl="0" eaLnBrk="1" fontAlgn="auto" latinLnBrk="0" hangingPunct="1">
        <a:lnSpc>
          <a:spcPct val="100000"/>
        </a:lnSpc>
        <a:spcBef>
          <a:spcPts val="0"/>
        </a:spcBef>
        <a:spcAft>
          <a:spcPts val="565"/>
        </a:spcAft>
        <a:buClr>
          <a:schemeClr val="tx1"/>
        </a:buClr>
        <a:buSzTx/>
        <a:buFontTx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15500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Clr>
          <a:schemeClr val="tx1"/>
        </a:buClr>
        <a:buFont typeface="Georgia" pitchFamily="18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0997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Clr>
          <a:schemeClr val="tx1"/>
        </a:buClr>
        <a:buFont typeface="Georgia" pitchFamily="18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6497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Clr>
          <a:schemeClr val="tx1"/>
        </a:buClr>
        <a:buFont typeface="Georgia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1996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Clr>
          <a:schemeClr val="tx1"/>
        </a:buClr>
        <a:buFont typeface="Georgia" pitchFamily="18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5500" marR="0" indent="-215500" algn="l" defTabSz="960435" rtl="0" eaLnBrk="1" fontAlgn="auto" latinLnBrk="0" hangingPunct="1">
        <a:lnSpc>
          <a:spcPct val="100000"/>
        </a:lnSpc>
        <a:spcBef>
          <a:spcPts val="0"/>
        </a:spcBef>
        <a:spcAft>
          <a:spcPts val="565"/>
        </a:spcAft>
        <a:buClr>
          <a:schemeClr val="tx1"/>
        </a:buClr>
        <a:buSzPct val="100000"/>
        <a:buFont typeface="+mj-lt"/>
        <a:buAutoNum type="arabicPeriod"/>
        <a:tabLst/>
        <a:defRPr sz="1037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30997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SzPct val="100000"/>
        <a:buFont typeface="+mj-lt"/>
        <a:buAutoNum type="alphaLcPeriod"/>
        <a:defRPr sz="1037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46497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SzPct val="100000"/>
        <a:buFont typeface="+mj-lt"/>
        <a:buAutoNum type="romanLcPeriod"/>
        <a:defRPr sz="1037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15500" algn="l" defTabSz="960435" rtl="0" eaLnBrk="1" latinLnBrk="0" hangingPunct="1">
        <a:lnSpc>
          <a:spcPct val="100000"/>
        </a:lnSpc>
        <a:spcBef>
          <a:spcPts val="0"/>
        </a:spcBef>
        <a:spcAft>
          <a:spcPts val="565"/>
        </a:spcAft>
        <a:buFont typeface="Arial" pitchFamily="34" charset="0"/>
        <a:buNone/>
        <a:defRPr sz="1037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1pPr>
      <a:lvl2pPr marL="480217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960435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440653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4pPr>
      <a:lvl5pPr marL="1920871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5pPr>
      <a:lvl6pPr marL="2401089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2881306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361524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3841741" algn="l" defTabSz="960435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07">
          <p15:clr>
            <a:srgbClr val="A4A3A4"/>
          </p15:clr>
        </p15:guide>
        <p15:guide id="2" orient="horz" pos="4026">
          <p15:clr>
            <a:srgbClr val="A4A3A4"/>
          </p15:clr>
        </p15:guide>
        <p15:guide id="3" pos="227">
          <p15:clr>
            <a:srgbClr val="A4A3A4"/>
          </p15:clr>
        </p15:guide>
        <p15:guide id="4" pos="6124">
          <p15:clr>
            <a:srgbClr val="A4A3A4"/>
          </p15:clr>
        </p15:guide>
        <p15:guide id="5" orient="horz" pos="794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pos="3119">
          <p15:clr>
            <a:srgbClr val="A4A3A4"/>
          </p15:clr>
        </p15:guide>
        <p15:guide id="8" pos="323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oyalsociety.org/~/media/policy/projects/machine-learning/publications/machine-learning-report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www.image-net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ellcome.ac.uk/what-we-do/our-work/sharing-research-data-improve-public-health-full-joint-statement-funders-healt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nverseprobability.com/2017/01/12/data-readiness-level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bmcbioinformatics.biomedcentral.com/articles/10.1186/1471-2105-5-8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profile/neil-lawrence" TargetMode="External"/><Relationship Id="rId7" Type="http://schemas.openxmlformats.org/officeDocument/2006/relationships/hyperlink" Target="http://inverseprobability.com/2017/01/12/data-readiness-levels" TargetMode="External"/><Relationship Id="rId2" Type="http://schemas.openxmlformats.org/officeDocument/2006/relationships/hyperlink" Target="http://thetalkingmachin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verseprobability.com/2016/11/19/lies-damned-lies-big-data" TargetMode="External"/><Relationship Id="rId5" Type="http://schemas.openxmlformats.org/officeDocument/2006/relationships/hyperlink" Target="http://inverseprobability.com/2015/12/04/what-kind-of-ai" TargetMode="External"/><Relationship Id="rId4" Type="http://schemas.openxmlformats.org/officeDocument/2006/relationships/hyperlink" Target="http://inverseprobability.com/2017/07/17/what-is-machine-learn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1263-015-0816-y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79026" y="1169988"/>
            <a:ext cx="4370091" cy="2592388"/>
          </a:xfrm>
        </p:spPr>
        <p:txBody>
          <a:bodyPr>
            <a:normAutofit/>
          </a:bodyPr>
          <a:lstStyle/>
          <a:p>
            <a:r>
              <a:rPr lang="en-GB" dirty="0"/>
              <a:t>Post-Digital Transformation</a:t>
            </a:r>
          </a:p>
          <a:p>
            <a:r>
              <a:rPr lang="en-GB" sz="2000" cap="none" dirty="0">
                <a:latin typeface="Georgia" panose="02040502050405020303" pitchFamily="18" charset="0"/>
              </a:rPr>
              <a:t>Getting the Information Ecosystem Ready for the AI revolution</a:t>
            </a:r>
            <a:endParaRPr lang="en-GB" sz="2000" dirty="0">
              <a:latin typeface="Georgia" panose="020405020504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Professor Neil Lawrence </a:t>
            </a:r>
          </a:p>
          <a:p>
            <a:r>
              <a:rPr lang="en-GB" dirty="0"/>
              <a:t>@</a:t>
            </a:r>
            <a:r>
              <a:rPr lang="en-GB" dirty="0" err="1"/>
              <a:t>lawrennd</a:t>
            </a:r>
            <a:endParaRPr lang="en-GB" dirty="0"/>
          </a:p>
          <a:p>
            <a:r>
              <a:rPr lang="en-GB" dirty="0"/>
              <a:t>Google Cloud Day </a:t>
            </a:r>
          </a:p>
        </p:txBody>
      </p:sp>
      <p:sp>
        <p:nvSpPr>
          <p:cNvPr id="5" name="Rectangle 4"/>
          <p:cNvSpPr/>
          <p:nvPr/>
        </p:nvSpPr>
        <p:spPr bwMode="ltGray">
          <a:xfrm>
            <a:off x="10261106" y="0"/>
            <a:ext cx="1395000" cy="810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Update Title, Name of Presenter, Date and Venue</a:t>
            </a:r>
          </a:p>
        </p:txBody>
      </p:sp>
    </p:spTree>
    <p:extLst>
      <p:ext uri="{BB962C8B-B14F-4D97-AF65-F5344CB8AC3E}">
        <p14:creationId xmlns:p14="http://schemas.microsoft.com/office/powerpoint/2010/main" val="5408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1054-C24E-F246-AA24-CA04F0FA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400175" indent="0"/>
            <a:r>
              <a:rPr sz="2205" dirty="0"/>
              <a:t>There are three types of lies: lies, damned lies and 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8B36F-C6A9-2F48-B284-08E7F1D0E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1772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5EFE-9CAE-DA4F-8AA8-E6783576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400175" indent="0"/>
            <a:r>
              <a:rPr sz="2205" dirty="0"/>
              <a:t>There are three types of lies: lies, damned lies and 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C6E3F-183A-D440-A8D3-8E7708A3F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Benjamin Disraeli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D3AE-B196-5C4C-8665-627976C4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400175" indent="0"/>
            <a:r>
              <a:rPr sz="2205" dirty="0"/>
              <a:t>There are three types of lies: lies, damned lies and 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84250-EABF-A945-B6E5-C6AEBD474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Benjamin Disraeli 1804-1881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3315-D39E-534A-B153-5A73D193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400175" indent="0"/>
            <a:r>
              <a:rPr sz="2205" dirty="0"/>
              <a:t>There are three types of lies: lies, damned lies and ‘big data’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FDDC2-8E42-7D49-8EDE-EBA13FE2D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Neil Lawrence 1972-?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/>
              <a:t>Mathematical</a:t>
            </a:r>
            <a:r>
              <a:t> Statistics</a:t>
            </a:r>
          </a:p>
        </p:txBody>
      </p:sp>
      <p:pic>
        <p:nvPicPr>
          <p:cNvPr id="3" name="Picture 1" descr="../slides/diagrams/Portrait_of_Karl_Pearson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72844" y="1554259"/>
            <a:ext cx="3136524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9ECF43A-42AB-DB4C-97BA-293285B88356}"/>
              </a:ext>
            </a:extLst>
          </p:cNvPr>
          <p:cNvGrpSpPr/>
          <p:nvPr/>
        </p:nvGrpSpPr>
        <p:grpSpPr>
          <a:xfrm>
            <a:off x="1080666" y="2808523"/>
            <a:ext cx="1578376" cy="2148668"/>
            <a:chOff x="6488810" y="2931318"/>
            <a:chExt cx="3233738" cy="440213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CA85DC3-52DA-4E4E-93AA-F48BD3732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810" y="2931318"/>
              <a:ext cx="1382713" cy="1698625"/>
            </a:xfrm>
            <a:custGeom>
              <a:avLst/>
              <a:gdLst>
                <a:gd name="T0" fmla="*/ 1272 w 8865"/>
                <a:gd name="T1" fmla="*/ 1329 h 10878"/>
                <a:gd name="T2" fmla="*/ 4684 w 8865"/>
                <a:gd name="T3" fmla="*/ 6 h 10878"/>
                <a:gd name="T4" fmla="*/ 7577 w 8865"/>
                <a:gd name="T5" fmla="*/ 1159 h 10878"/>
                <a:gd name="T6" fmla="*/ 8433 w 8865"/>
                <a:gd name="T7" fmla="*/ 3712 h 10878"/>
                <a:gd name="T8" fmla="*/ 8297 w 8865"/>
                <a:gd name="T9" fmla="*/ 4791 h 10878"/>
                <a:gd name="T10" fmla="*/ 8846 w 8865"/>
                <a:gd name="T11" fmla="*/ 5959 h 10878"/>
                <a:gd name="T12" fmla="*/ 8384 w 8865"/>
                <a:gd name="T13" fmla="*/ 6274 h 10878"/>
                <a:gd name="T14" fmla="*/ 8300 w 8865"/>
                <a:gd name="T15" fmla="*/ 6549 h 10878"/>
                <a:gd name="T16" fmla="*/ 8306 w 8865"/>
                <a:gd name="T17" fmla="*/ 6925 h 10878"/>
                <a:gd name="T18" fmla="*/ 8084 w 8865"/>
                <a:gd name="T19" fmla="*/ 7109 h 10878"/>
                <a:gd name="T20" fmla="*/ 8104 w 8865"/>
                <a:gd name="T21" fmla="*/ 7221 h 10878"/>
                <a:gd name="T22" fmla="*/ 8025 w 8865"/>
                <a:gd name="T23" fmla="*/ 7604 h 10878"/>
                <a:gd name="T24" fmla="*/ 7913 w 8865"/>
                <a:gd name="T25" fmla="*/ 8065 h 10878"/>
                <a:gd name="T26" fmla="*/ 7813 w 8865"/>
                <a:gd name="T27" fmla="*/ 8654 h 10878"/>
                <a:gd name="T28" fmla="*/ 6744 w 8865"/>
                <a:gd name="T29" fmla="*/ 8802 h 10878"/>
                <a:gd name="T30" fmla="*/ 5563 w 8865"/>
                <a:gd name="T31" fmla="*/ 9034 h 10878"/>
                <a:gd name="T32" fmla="*/ 4717 w 8865"/>
                <a:gd name="T33" fmla="*/ 10878 h 10878"/>
                <a:gd name="T34" fmla="*/ 1734 w 8865"/>
                <a:gd name="T35" fmla="*/ 8123 h 10878"/>
                <a:gd name="T36" fmla="*/ 1321 w 8865"/>
                <a:gd name="T37" fmla="*/ 6062 h 10878"/>
                <a:gd name="T38" fmla="*/ 272 w 8865"/>
                <a:gd name="T39" fmla="*/ 3986 h 10878"/>
                <a:gd name="T40" fmla="*/ 1272 w 8865"/>
                <a:gd name="T41" fmla="*/ 1329 h 10878"/>
                <a:gd name="T42" fmla="*/ 2603 w 8865"/>
                <a:gd name="T43" fmla="*/ 5776 h 10878"/>
                <a:gd name="T44" fmla="*/ 3654 w 8865"/>
                <a:gd name="T45" fmla="*/ 4981 h 10878"/>
                <a:gd name="T46" fmla="*/ 3797 w 8865"/>
                <a:gd name="T47" fmla="*/ 4990 h 10878"/>
                <a:gd name="T48" fmla="*/ 4778 w 8865"/>
                <a:gd name="T49" fmla="*/ 3918 h 10878"/>
                <a:gd name="T50" fmla="*/ 7167 w 8865"/>
                <a:gd name="T51" fmla="*/ 3275 h 10878"/>
                <a:gd name="T52" fmla="*/ 7525 w 8865"/>
                <a:gd name="T53" fmla="*/ 2679 h 10878"/>
                <a:gd name="T54" fmla="*/ 7160 w 8865"/>
                <a:gd name="T55" fmla="*/ 1552 h 10878"/>
                <a:gd name="T56" fmla="*/ 4720 w 8865"/>
                <a:gd name="T57" fmla="*/ 577 h 10878"/>
                <a:gd name="T58" fmla="*/ 1699 w 8865"/>
                <a:gd name="T59" fmla="*/ 1713 h 10878"/>
                <a:gd name="T60" fmla="*/ 821 w 8865"/>
                <a:gd name="T61" fmla="*/ 3741 h 10878"/>
                <a:gd name="T62" fmla="*/ 811 w 8865"/>
                <a:gd name="T63" fmla="*/ 3847 h 10878"/>
                <a:gd name="T64" fmla="*/ 2603 w 8865"/>
                <a:gd name="T65" fmla="*/ 5776 h 10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65" h="10878">
                  <a:moveTo>
                    <a:pt x="1272" y="1329"/>
                  </a:moveTo>
                  <a:cubicBezTo>
                    <a:pt x="1882" y="650"/>
                    <a:pt x="2690" y="19"/>
                    <a:pt x="4684" y="6"/>
                  </a:cubicBezTo>
                  <a:cubicBezTo>
                    <a:pt x="5462" y="0"/>
                    <a:pt x="6654" y="183"/>
                    <a:pt x="7577" y="1159"/>
                  </a:cubicBezTo>
                  <a:cubicBezTo>
                    <a:pt x="8138" y="1748"/>
                    <a:pt x="8551" y="2492"/>
                    <a:pt x="8433" y="3712"/>
                  </a:cubicBezTo>
                  <a:cubicBezTo>
                    <a:pt x="8406" y="3976"/>
                    <a:pt x="8029" y="4282"/>
                    <a:pt x="8297" y="4791"/>
                  </a:cubicBezTo>
                  <a:cubicBezTo>
                    <a:pt x="8297" y="4791"/>
                    <a:pt x="8865" y="5792"/>
                    <a:pt x="8846" y="5959"/>
                  </a:cubicBezTo>
                  <a:cubicBezTo>
                    <a:pt x="8846" y="5959"/>
                    <a:pt x="8855" y="6265"/>
                    <a:pt x="8384" y="6274"/>
                  </a:cubicBezTo>
                  <a:cubicBezTo>
                    <a:pt x="8384" y="6274"/>
                    <a:pt x="8265" y="6288"/>
                    <a:pt x="8300" y="6549"/>
                  </a:cubicBezTo>
                  <a:lnTo>
                    <a:pt x="8306" y="6925"/>
                  </a:lnTo>
                  <a:cubicBezTo>
                    <a:pt x="8306" y="6925"/>
                    <a:pt x="8290" y="7041"/>
                    <a:pt x="8084" y="7109"/>
                  </a:cubicBezTo>
                  <a:cubicBezTo>
                    <a:pt x="8084" y="7109"/>
                    <a:pt x="8045" y="7148"/>
                    <a:pt x="8104" y="7221"/>
                  </a:cubicBezTo>
                  <a:cubicBezTo>
                    <a:pt x="8104" y="7221"/>
                    <a:pt x="8213" y="7344"/>
                    <a:pt x="8025" y="7604"/>
                  </a:cubicBezTo>
                  <a:cubicBezTo>
                    <a:pt x="7955" y="7701"/>
                    <a:pt x="7841" y="7820"/>
                    <a:pt x="7913" y="8065"/>
                  </a:cubicBezTo>
                  <a:cubicBezTo>
                    <a:pt x="7913" y="8065"/>
                    <a:pt x="8000" y="8541"/>
                    <a:pt x="7813" y="8654"/>
                  </a:cubicBezTo>
                  <a:cubicBezTo>
                    <a:pt x="7813" y="8654"/>
                    <a:pt x="7600" y="8905"/>
                    <a:pt x="6744" y="8802"/>
                  </a:cubicBezTo>
                  <a:cubicBezTo>
                    <a:pt x="6448" y="8763"/>
                    <a:pt x="5892" y="8622"/>
                    <a:pt x="5563" y="9034"/>
                  </a:cubicBezTo>
                  <a:cubicBezTo>
                    <a:pt x="5563" y="9034"/>
                    <a:pt x="4775" y="10525"/>
                    <a:pt x="4717" y="10878"/>
                  </a:cubicBezTo>
                  <a:cubicBezTo>
                    <a:pt x="4717" y="10878"/>
                    <a:pt x="3374" y="8493"/>
                    <a:pt x="1734" y="8123"/>
                  </a:cubicBezTo>
                  <a:cubicBezTo>
                    <a:pt x="1734" y="8123"/>
                    <a:pt x="2131" y="7225"/>
                    <a:pt x="1321" y="6062"/>
                  </a:cubicBezTo>
                  <a:cubicBezTo>
                    <a:pt x="1321" y="6062"/>
                    <a:pt x="301" y="4723"/>
                    <a:pt x="272" y="3986"/>
                  </a:cubicBezTo>
                  <a:cubicBezTo>
                    <a:pt x="272" y="3986"/>
                    <a:pt x="0" y="2743"/>
                    <a:pt x="1272" y="1329"/>
                  </a:cubicBezTo>
                  <a:close/>
                  <a:moveTo>
                    <a:pt x="2603" y="5776"/>
                  </a:moveTo>
                  <a:cubicBezTo>
                    <a:pt x="3297" y="5802"/>
                    <a:pt x="3332" y="5338"/>
                    <a:pt x="3654" y="4981"/>
                  </a:cubicBezTo>
                  <a:cubicBezTo>
                    <a:pt x="3703" y="4983"/>
                    <a:pt x="3749" y="4990"/>
                    <a:pt x="3797" y="4990"/>
                  </a:cubicBezTo>
                  <a:cubicBezTo>
                    <a:pt x="4611" y="5013"/>
                    <a:pt x="4462" y="4154"/>
                    <a:pt x="4778" y="3918"/>
                  </a:cubicBezTo>
                  <a:cubicBezTo>
                    <a:pt x="5537" y="3355"/>
                    <a:pt x="6609" y="3844"/>
                    <a:pt x="7167" y="3275"/>
                  </a:cubicBezTo>
                  <a:cubicBezTo>
                    <a:pt x="7348" y="3091"/>
                    <a:pt x="7499" y="2917"/>
                    <a:pt x="7525" y="2679"/>
                  </a:cubicBezTo>
                  <a:cubicBezTo>
                    <a:pt x="7580" y="2102"/>
                    <a:pt x="7448" y="1854"/>
                    <a:pt x="7160" y="1552"/>
                  </a:cubicBezTo>
                  <a:cubicBezTo>
                    <a:pt x="6399" y="747"/>
                    <a:pt x="5414" y="577"/>
                    <a:pt x="4720" y="577"/>
                  </a:cubicBezTo>
                  <a:cubicBezTo>
                    <a:pt x="2857" y="593"/>
                    <a:pt x="2209" y="1146"/>
                    <a:pt x="1699" y="1713"/>
                  </a:cubicBezTo>
                  <a:cubicBezTo>
                    <a:pt x="859" y="2647"/>
                    <a:pt x="807" y="3451"/>
                    <a:pt x="821" y="3741"/>
                  </a:cubicBezTo>
                  <a:cubicBezTo>
                    <a:pt x="821" y="3776"/>
                    <a:pt x="811" y="3812"/>
                    <a:pt x="811" y="3847"/>
                  </a:cubicBezTo>
                  <a:cubicBezTo>
                    <a:pt x="811" y="4913"/>
                    <a:pt x="1615" y="5743"/>
                    <a:pt x="2603" y="5776"/>
                  </a:cubicBezTo>
                  <a:close/>
                </a:path>
              </a:pathLst>
            </a:custGeom>
            <a:solidFill>
              <a:srgbClr val="0F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B7B3225B-2A55-D948-9D84-3C17C5012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7885" y="4452143"/>
              <a:ext cx="825500" cy="1063625"/>
            </a:xfrm>
            <a:custGeom>
              <a:avLst/>
              <a:gdLst>
                <a:gd name="T0" fmla="*/ 379 w 5296"/>
                <a:gd name="T1" fmla="*/ 0 h 6814"/>
                <a:gd name="T2" fmla="*/ 5108 w 5296"/>
                <a:gd name="T3" fmla="*/ 6294 h 6814"/>
                <a:gd name="T4" fmla="*/ 5296 w 5296"/>
                <a:gd name="T5" fmla="*/ 6152 h 6814"/>
                <a:gd name="T6" fmla="*/ 5202 w 5296"/>
                <a:gd name="T7" fmla="*/ 6814 h 6814"/>
                <a:gd name="T8" fmla="*/ 4542 w 5296"/>
                <a:gd name="T9" fmla="*/ 6720 h 6814"/>
                <a:gd name="T10" fmla="*/ 4730 w 5296"/>
                <a:gd name="T11" fmla="*/ 6578 h 6814"/>
                <a:gd name="T12" fmla="*/ 0 w 5296"/>
                <a:gd name="T13" fmla="*/ 283 h 6814"/>
                <a:gd name="T14" fmla="*/ 379 w 5296"/>
                <a:gd name="T15" fmla="*/ 0 h 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6" h="6814">
                  <a:moveTo>
                    <a:pt x="379" y="0"/>
                  </a:moveTo>
                  <a:lnTo>
                    <a:pt x="5108" y="6294"/>
                  </a:lnTo>
                  <a:lnTo>
                    <a:pt x="5296" y="6152"/>
                  </a:lnTo>
                  <a:lnTo>
                    <a:pt x="5202" y="6814"/>
                  </a:lnTo>
                  <a:lnTo>
                    <a:pt x="4542" y="6720"/>
                  </a:lnTo>
                  <a:lnTo>
                    <a:pt x="4730" y="6578"/>
                  </a:lnTo>
                  <a:lnTo>
                    <a:pt x="0" y="283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9C34EF2A-8067-A645-8D80-12E7CDECD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2472" y="4287043"/>
              <a:ext cx="825500" cy="1062037"/>
            </a:xfrm>
            <a:custGeom>
              <a:avLst/>
              <a:gdLst>
                <a:gd name="T0" fmla="*/ 5296 w 5296"/>
                <a:gd name="T1" fmla="*/ 6531 h 6814"/>
                <a:gd name="T2" fmla="*/ 567 w 5296"/>
                <a:gd name="T3" fmla="*/ 236 h 6814"/>
                <a:gd name="T4" fmla="*/ 755 w 5296"/>
                <a:gd name="T5" fmla="*/ 93 h 6814"/>
                <a:gd name="T6" fmla="*/ 94 w 5296"/>
                <a:gd name="T7" fmla="*/ 0 h 6814"/>
                <a:gd name="T8" fmla="*/ 0 w 5296"/>
                <a:gd name="T9" fmla="*/ 661 h 6814"/>
                <a:gd name="T10" fmla="*/ 189 w 5296"/>
                <a:gd name="T11" fmla="*/ 520 h 6814"/>
                <a:gd name="T12" fmla="*/ 4918 w 5296"/>
                <a:gd name="T13" fmla="*/ 6814 h 6814"/>
                <a:gd name="T14" fmla="*/ 5296 w 5296"/>
                <a:gd name="T15" fmla="*/ 6531 h 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6" h="6814">
                  <a:moveTo>
                    <a:pt x="5296" y="6531"/>
                  </a:moveTo>
                  <a:lnTo>
                    <a:pt x="567" y="236"/>
                  </a:lnTo>
                  <a:lnTo>
                    <a:pt x="755" y="93"/>
                  </a:lnTo>
                  <a:lnTo>
                    <a:pt x="94" y="0"/>
                  </a:lnTo>
                  <a:lnTo>
                    <a:pt x="0" y="661"/>
                  </a:lnTo>
                  <a:lnTo>
                    <a:pt x="189" y="520"/>
                  </a:lnTo>
                  <a:lnTo>
                    <a:pt x="4918" y="6814"/>
                  </a:lnTo>
                  <a:lnTo>
                    <a:pt x="5296" y="65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1C41958F-E380-E04F-927D-F9B44895A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935" y="5593555"/>
              <a:ext cx="1725613" cy="1739900"/>
            </a:xfrm>
            <a:custGeom>
              <a:avLst/>
              <a:gdLst>
                <a:gd name="T0" fmla="*/ 436 w 11062"/>
                <a:gd name="T1" fmla="*/ 0 h 11151"/>
                <a:gd name="T2" fmla="*/ 10626 w 11062"/>
                <a:gd name="T3" fmla="*/ 0 h 11151"/>
                <a:gd name="T4" fmla="*/ 11062 w 11062"/>
                <a:gd name="T5" fmla="*/ 442 h 11151"/>
                <a:gd name="T6" fmla="*/ 11062 w 11062"/>
                <a:gd name="T7" fmla="*/ 10709 h 11151"/>
                <a:gd name="T8" fmla="*/ 10626 w 11062"/>
                <a:gd name="T9" fmla="*/ 11151 h 11151"/>
                <a:gd name="T10" fmla="*/ 436 w 11062"/>
                <a:gd name="T11" fmla="*/ 11151 h 11151"/>
                <a:gd name="T12" fmla="*/ 0 w 11062"/>
                <a:gd name="T13" fmla="*/ 10709 h 11151"/>
                <a:gd name="T14" fmla="*/ 0 w 11062"/>
                <a:gd name="T15" fmla="*/ 442 h 11151"/>
                <a:gd name="T16" fmla="*/ 436 w 11062"/>
                <a:gd name="T17" fmla="*/ 0 h 1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62" h="11151">
                  <a:moveTo>
                    <a:pt x="436" y="0"/>
                  </a:moveTo>
                  <a:lnTo>
                    <a:pt x="10626" y="0"/>
                  </a:lnTo>
                  <a:cubicBezTo>
                    <a:pt x="10867" y="0"/>
                    <a:pt x="11062" y="198"/>
                    <a:pt x="11062" y="442"/>
                  </a:cubicBezTo>
                  <a:lnTo>
                    <a:pt x="11062" y="10709"/>
                  </a:lnTo>
                  <a:cubicBezTo>
                    <a:pt x="11062" y="10953"/>
                    <a:pt x="10867" y="11151"/>
                    <a:pt x="10626" y="11151"/>
                  </a:cubicBezTo>
                  <a:lnTo>
                    <a:pt x="436" y="11151"/>
                  </a:lnTo>
                  <a:cubicBezTo>
                    <a:pt x="195" y="11151"/>
                    <a:pt x="0" y="10953"/>
                    <a:pt x="0" y="10709"/>
                  </a:cubicBezTo>
                  <a:lnTo>
                    <a:pt x="0" y="442"/>
                  </a:lnTo>
                  <a:cubicBezTo>
                    <a:pt x="0" y="198"/>
                    <a:pt x="195" y="0"/>
                    <a:pt x="436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0B7291A-DD24-A644-B8FF-2308016C2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935" y="5593555"/>
              <a:ext cx="1725613" cy="1739900"/>
            </a:xfrm>
            <a:custGeom>
              <a:avLst/>
              <a:gdLst>
                <a:gd name="T0" fmla="*/ 436 w 11062"/>
                <a:gd name="T1" fmla="*/ 0 h 11151"/>
                <a:gd name="T2" fmla="*/ 10626 w 11062"/>
                <a:gd name="T3" fmla="*/ 0 h 11151"/>
                <a:gd name="T4" fmla="*/ 11062 w 11062"/>
                <a:gd name="T5" fmla="*/ 442 h 11151"/>
                <a:gd name="T6" fmla="*/ 11062 w 11062"/>
                <a:gd name="T7" fmla="*/ 10709 h 11151"/>
                <a:gd name="T8" fmla="*/ 10626 w 11062"/>
                <a:gd name="T9" fmla="*/ 11151 h 11151"/>
                <a:gd name="T10" fmla="*/ 436 w 11062"/>
                <a:gd name="T11" fmla="*/ 11151 h 11151"/>
                <a:gd name="T12" fmla="*/ 0 w 11062"/>
                <a:gd name="T13" fmla="*/ 10709 h 11151"/>
                <a:gd name="T14" fmla="*/ 0 w 11062"/>
                <a:gd name="T15" fmla="*/ 442 h 11151"/>
                <a:gd name="T16" fmla="*/ 436 w 11062"/>
                <a:gd name="T17" fmla="*/ 0 h 1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62" h="11151">
                  <a:moveTo>
                    <a:pt x="436" y="0"/>
                  </a:moveTo>
                  <a:lnTo>
                    <a:pt x="10626" y="0"/>
                  </a:lnTo>
                  <a:cubicBezTo>
                    <a:pt x="10867" y="0"/>
                    <a:pt x="11062" y="198"/>
                    <a:pt x="11062" y="442"/>
                  </a:cubicBezTo>
                  <a:lnTo>
                    <a:pt x="11062" y="10709"/>
                  </a:lnTo>
                  <a:cubicBezTo>
                    <a:pt x="11062" y="10953"/>
                    <a:pt x="10867" y="11151"/>
                    <a:pt x="10626" y="11151"/>
                  </a:cubicBezTo>
                  <a:lnTo>
                    <a:pt x="436" y="11151"/>
                  </a:lnTo>
                  <a:cubicBezTo>
                    <a:pt x="195" y="11151"/>
                    <a:pt x="0" y="10953"/>
                    <a:pt x="0" y="10709"/>
                  </a:cubicBezTo>
                  <a:lnTo>
                    <a:pt x="0" y="442"/>
                  </a:lnTo>
                  <a:cubicBezTo>
                    <a:pt x="0" y="198"/>
                    <a:pt x="195" y="0"/>
                    <a:pt x="436" y="0"/>
                  </a:cubicBezTo>
                </a:path>
              </a:pathLst>
            </a:custGeom>
            <a:noFill/>
            <a:ln w="100013" cap="flat">
              <a:solidFill>
                <a:srgbClr val="4C4C4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56B48E3-917C-B141-89A1-D62154ABA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2347" y="5738018"/>
              <a:ext cx="1460500" cy="1458912"/>
            </a:xfrm>
            <a:custGeom>
              <a:avLst/>
              <a:gdLst>
                <a:gd name="T0" fmla="*/ 8814 w 9361"/>
                <a:gd name="T1" fmla="*/ 910 h 9350"/>
                <a:gd name="T2" fmla="*/ 8107 w 9361"/>
                <a:gd name="T3" fmla="*/ 1265 h 9350"/>
                <a:gd name="T4" fmla="*/ 7668 w 9361"/>
                <a:gd name="T5" fmla="*/ 1866 h 9350"/>
                <a:gd name="T6" fmla="*/ 8473 w 9361"/>
                <a:gd name="T7" fmla="*/ 0 h 9350"/>
                <a:gd name="T8" fmla="*/ 9314 w 9361"/>
                <a:gd name="T9" fmla="*/ 1712 h 9350"/>
                <a:gd name="T10" fmla="*/ 6781 w 9361"/>
                <a:gd name="T11" fmla="*/ 1931 h 9350"/>
                <a:gd name="T12" fmla="*/ 6545 w 9361"/>
                <a:gd name="T13" fmla="*/ 466 h 9350"/>
                <a:gd name="T14" fmla="*/ 6545 w 9361"/>
                <a:gd name="T15" fmla="*/ 2065 h 9350"/>
                <a:gd name="T16" fmla="*/ 5701 w 9361"/>
                <a:gd name="T17" fmla="*/ 819 h 9350"/>
                <a:gd name="T18" fmla="*/ 7235 w 9361"/>
                <a:gd name="T19" fmla="*/ 411 h 9350"/>
                <a:gd name="T20" fmla="*/ 6960 w 9361"/>
                <a:gd name="T21" fmla="*/ 2420 h 9350"/>
                <a:gd name="T22" fmla="*/ 4480 w 9361"/>
                <a:gd name="T23" fmla="*/ 446 h 9350"/>
                <a:gd name="T24" fmla="*/ 5249 w 9361"/>
                <a:gd name="T25" fmla="*/ 73 h 9350"/>
                <a:gd name="T26" fmla="*/ 5101 w 9361"/>
                <a:gd name="T27" fmla="*/ 2511 h 9350"/>
                <a:gd name="T28" fmla="*/ 3408 w 9361"/>
                <a:gd name="T29" fmla="*/ 514 h 9350"/>
                <a:gd name="T30" fmla="*/ 3885 w 9361"/>
                <a:gd name="T31" fmla="*/ 40 h 9350"/>
                <a:gd name="T32" fmla="*/ 4040 w 9361"/>
                <a:gd name="T33" fmla="*/ 2441 h 9350"/>
                <a:gd name="T34" fmla="*/ 2368 w 9361"/>
                <a:gd name="T35" fmla="*/ 1931 h 9350"/>
                <a:gd name="T36" fmla="*/ 2132 w 9361"/>
                <a:gd name="T37" fmla="*/ 466 h 9350"/>
                <a:gd name="T38" fmla="*/ 2132 w 9361"/>
                <a:gd name="T39" fmla="*/ 2065 h 9350"/>
                <a:gd name="T40" fmla="*/ 1288 w 9361"/>
                <a:gd name="T41" fmla="*/ 819 h 9350"/>
                <a:gd name="T42" fmla="*/ 2822 w 9361"/>
                <a:gd name="T43" fmla="*/ 411 h 9350"/>
                <a:gd name="T44" fmla="*/ 2547 w 9361"/>
                <a:gd name="T45" fmla="*/ 2420 h 9350"/>
                <a:gd name="T46" fmla="*/ 67 w 9361"/>
                <a:gd name="T47" fmla="*/ 446 h 9350"/>
                <a:gd name="T48" fmla="*/ 836 w 9361"/>
                <a:gd name="T49" fmla="*/ 73 h 9350"/>
                <a:gd name="T50" fmla="*/ 688 w 9361"/>
                <a:gd name="T51" fmla="*/ 2511 h 9350"/>
                <a:gd name="T52" fmla="*/ 6578 w 9361"/>
                <a:gd name="T53" fmla="*/ 3923 h 9350"/>
                <a:gd name="T54" fmla="*/ 7055 w 9361"/>
                <a:gd name="T55" fmla="*/ 3448 h 9350"/>
                <a:gd name="T56" fmla="*/ 7211 w 9361"/>
                <a:gd name="T57" fmla="*/ 5850 h 9350"/>
                <a:gd name="T58" fmla="*/ 5534 w 9361"/>
                <a:gd name="T59" fmla="*/ 3923 h 9350"/>
                <a:gd name="T60" fmla="*/ 5335 w 9361"/>
                <a:gd name="T61" fmla="*/ 3448 h 9350"/>
                <a:gd name="T62" fmla="*/ 6037 w 9361"/>
                <a:gd name="T63" fmla="*/ 5650 h 9350"/>
                <a:gd name="T64" fmla="*/ 4060 w 9361"/>
                <a:gd name="T65" fmla="*/ 5474 h 9350"/>
                <a:gd name="T66" fmla="*/ 4296 w 9361"/>
                <a:gd name="T67" fmla="*/ 4008 h 9350"/>
                <a:gd name="T68" fmla="*/ 3767 w 9361"/>
                <a:gd name="T69" fmla="*/ 5224 h 9350"/>
                <a:gd name="T70" fmla="*/ 3170 w 9361"/>
                <a:gd name="T71" fmla="*/ 4673 h 9350"/>
                <a:gd name="T72" fmla="*/ 4475 w 9361"/>
                <a:gd name="T73" fmla="*/ 3522 h 9350"/>
                <a:gd name="T74" fmla="*/ 4752 w 9361"/>
                <a:gd name="T75" fmla="*/ 5529 h 9350"/>
                <a:gd name="T76" fmla="*/ 2165 w 9361"/>
                <a:gd name="T77" fmla="*/ 3923 h 9350"/>
                <a:gd name="T78" fmla="*/ 2642 w 9361"/>
                <a:gd name="T79" fmla="*/ 3448 h 9350"/>
                <a:gd name="T80" fmla="*/ 2798 w 9361"/>
                <a:gd name="T81" fmla="*/ 5850 h 9350"/>
                <a:gd name="T82" fmla="*/ 1126 w 9361"/>
                <a:gd name="T83" fmla="*/ 5339 h 9350"/>
                <a:gd name="T84" fmla="*/ 890 w 9361"/>
                <a:gd name="T85" fmla="*/ 3874 h 9350"/>
                <a:gd name="T86" fmla="*/ 890 w 9361"/>
                <a:gd name="T87" fmla="*/ 5474 h 9350"/>
                <a:gd name="T88" fmla="*/ 45 w 9361"/>
                <a:gd name="T89" fmla="*/ 4227 h 9350"/>
                <a:gd name="T90" fmla="*/ 1580 w 9361"/>
                <a:gd name="T91" fmla="*/ 3820 h 9350"/>
                <a:gd name="T92" fmla="*/ 1304 w 9361"/>
                <a:gd name="T93" fmla="*/ 5828 h 9350"/>
                <a:gd name="T94" fmla="*/ 2498 w 9361"/>
                <a:gd name="T95" fmla="*/ 8082 h 9350"/>
                <a:gd name="T96" fmla="*/ 1790 w 9361"/>
                <a:gd name="T97" fmla="*/ 7727 h 9350"/>
                <a:gd name="T98" fmla="*/ 1614 w 9361"/>
                <a:gd name="T99" fmla="*/ 9160 h 9350"/>
                <a:gd name="T100" fmla="*/ 1716 w 9361"/>
                <a:gd name="T101" fmla="*/ 6930 h 9350"/>
                <a:gd name="T102" fmla="*/ 3021 w 9361"/>
                <a:gd name="T103" fmla="*/ 8082 h 9350"/>
                <a:gd name="T104" fmla="*/ 436 w 9361"/>
                <a:gd name="T105" fmla="*/ 9059 h 9350"/>
                <a:gd name="T106" fmla="*/ 70 w 9361"/>
                <a:gd name="T107" fmla="*/ 6929 h 9350"/>
                <a:gd name="T108" fmla="*/ 939 w 9361"/>
                <a:gd name="T109" fmla="*/ 7103 h 9350"/>
                <a:gd name="T110" fmla="*/ 436 w 9361"/>
                <a:gd name="T111" fmla="*/ 9059 h 9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61" h="9350">
                  <a:moveTo>
                    <a:pt x="8473" y="2065"/>
                  </a:moveTo>
                  <a:cubicBezTo>
                    <a:pt x="8576" y="2065"/>
                    <a:pt x="8654" y="2020"/>
                    <a:pt x="8709" y="1931"/>
                  </a:cubicBezTo>
                  <a:cubicBezTo>
                    <a:pt x="8764" y="1841"/>
                    <a:pt x="8799" y="1734"/>
                    <a:pt x="8814" y="1614"/>
                  </a:cubicBezTo>
                  <a:cubicBezTo>
                    <a:pt x="8829" y="1494"/>
                    <a:pt x="8839" y="1378"/>
                    <a:pt x="8839" y="1265"/>
                  </a:cubicBezTo>
                  <a:cubicBezTo>
                    <a:pt x="8839" y="1147"/>
                    <a:pt x="8830" y="1029"/>
                    <a:pt x="8814" y="910"/>
                  </a:cubicBezTo>
                  <a:cubicBezTo>
                    <a:pt x="8798" y="792"/>
                    <a:pt x="8764" y="688"/>
                    <a:pt x="8709" y="599"/>
                  </a:cubicBezTo>
                  <a:cubicBezTo>
                    <a:pt x="8654" y="510"/>
                    <a:pt x="8577" y="466"/>
                    <a:pt x="8473" y="466"/>
                  </a:cubicBezTo>
                  <a:cubicBezTo>
                    <a:pt x="8369" y="466"/>
                    <a:pt x="8290" y="510"/>
                    <a:pt x="8235" y="599"/>
                  </a:cubicBezTo>
                  <a:cubicBezTo>
                    <a:pt x="8181" y="688"/>
                    <a:pt x="8147" y="792"/>
                    <a:pt x="8130" y="910"/>
                  </a:cubicBezTo>
                  <a:cubicBezTo>
                    <a:pt x="8114" y="1029"/>
                    <a:pt x="8107" y="1147"/>
                    <a:pt x="8107" y="1265"/>
                  </a:cubicBezTo>
                  <a:cubicBezTo>
                    <a:pt x="8107" y="1464"/>
                    <a:pt x="8131" y="1648"/>
                    <a:pt x="8180" y="1816"/>
                  </a:cubicBezTo>
                  <a:cubicBezTo>
                    <a:pt x="8228" y="1982"/>
                    <a:pt x="8325" y="2065"/>
                    <a:pt x="8473" y="2065"/>
                  </a:cubicBezTo>
                  <a:close/>
                  <a:moveTo>
                    <a:pt x="8473" y="2533"/>
                  </a:moveTo>
                  <a:cubicBezTo>
                    <a:pt x="8261" y="2533"/>
                    <a:pt x="8088" y="2470"/>
                    <a:pt x="7955" y="2343"/>
                  </a:cubicBezTo>
                  <a:cubicBezTo>
                    <a:pt x="7822" y="2217"/>
                    <a:pt x="7726" y="2058"/>
                    <a:pt x="7668" y="1866"/>
                  </a:cubicBezTo>
                  <a:cubicBezTo>
                    <a:pt x="7611" y="1674"/>
                    <a:pt x="7583" y="1473"/>
                    <a:pt x="7583" y="1265"/>
                  </a:cubicBezTo>
                  <a:cubicBezTo>
                    <a:pt x="7583" y="1113"/>
                    <a:pt x="7598" y="964"/>
                    <a:pt x="7629" y="819"/>
                  </a:cubicBezTo>
                  <a:cubicBezTo>
                    <a:pt x="7659" y="673"/>
                    <a:pt x="7710" y="537"/>
                    <a:pt x="7780" y="413"/>
                  </a:cubicBezTo>
                  <a:cubicBezTo>
                    <a:pt x="7850" y="288"/>
                    <a:pt x="7942" y="187"/>
                    <a:pt x="8057" y="113"/>
                  </a:cubicBezTo>
                  <a:cubicBezTo>
                    <a:pt x="8171" y="39"/>
                    <a:pt x="8311" y="0"/>
                    <a:pt x="8473" y="0"/>
                  </a:cubicBezTo>
                  <a:cubicBezTo>
                    <a:pt x="8636" y="0"/>
                    <a:pt x="8774" y="38"/>
                    <a:pt x="8888" y="113"/>
                  </a:cubicBezTo>
                  <a:cubicBezTo>
                    <a:pt x="9002" y="187"/>
                    <a:pt x="9094" y="287"/>
                    <a:pt x="9163" y="411"/>
                  </a:cubicBezTo>
                  <a:cubicBezTo>
                    <a:pt x="9232" y="535"/>
                    <a:pt x="9283" y="671"/>
                    <a:pt x="9314" y="819"/>
                  </a:cubicBezTo>
                  <a:cubicBezTo>
                    <a:pt x="9345" y="966"/>
                    <a:pt x="9361" y="1115"/>
                    <a:pt x="9361" y="1265"/>
                  </a:cubicBezTo>
                  <a:cubicBezTo>
                    <a:pt x="9361" y="1415"/>
                    <a:pt x="9346" y="1564"/>
                    <a:pt x="9314" y="1712"/>
                  </a:cubicBezTo>
                  <a:cubicBezTo>
                    <a:pt x="9282" y="1861"/>
                    <a:pt x="9234" y="1996"/>
                    <a:pt x="9165" y="2120"/>
                  </a:cubicBezTo>
                  <a:cubicBezTo>
                    <a:pt x="9096" y="2245"/>
                    <a:pt x="9004" y="2344"/>
                    <a:pt x="8888" y="2420"/>
                  </a:cubicBezTo>
                  <a:cubicBezTo>
                    <a:pt x="8772" y="2495"/>
                    <a:pt x="8634" y="2533"/>
                    <a:pt x="8473" y="2533"/>
                  </a:cubicBezTo>
                  <a:close/>
                  <a:moveTo>
                    <a:pt x="6545" y="2065"/>
                  </a:moveTo>
                  <a:cubicBezTo>
                    <a:pt x="6648" y="2065"/>
                    <a:pt x="6727" y="2020"/>
                    <a:pt x="6781" y="1931"/>
                  </a:cubicBezTo>
                  <a:cubicBezTo>
                    <a:pt x="6836" y="1841"/>
                    <a:pt x="6871" y="1734"/>
                    <a:pt x="6886" y="1614"/>
                  </a:cubicBezTo>
                  <a:cubicBezTo>
                    <a:pt x="6901" y="1494"/>
                    <a:pt x="6911" y="1378"/>
                    <a:pt x="6911" y="1265"/>
                  </a:cubicBezTo>
                  <a:cubicBezTo>
                    <a:pt x="6911" y="1147"/>
                    <a:pt x="6903" y="1029"/>
                    <a:pt x="6886" y="910"/>
                  </a:cubicBezTo>
                  <a:cubicBezTo>
                    <a:pt x="6870" y="792"/>
                    <a:pt x="6836" y="688"/>
                    <a:pt x="6781" y="599"/>
                  </a:cubicBezTo>
                  <a:cubicBezTo>
                    <a:pt x="6727" y="510"/>
                    <a:pt x="6649" y="466"/>
                    <a:pt x="6545" y="466"/>
                  </a:cubicBezTo>
                  <a:cubicBezTo>
                    <a:pt x="6441" y="466"/>
                    <a:pt x="6362" y="510"/>
                    <a:pt x="6308" y="599"/>
                  </a:cubicBezTo>
                  <a:cubicBezTo>
                    <a:pt x="6253" y="688"/>
                    <a:pt x="6219" y="792"/>
                    <a:pt x="6203" y="910"/>
                  </a:cubicBezTo>
                  <a:cubicBezTo>
                    <a:pt x="6186" y="1029"/>
                    <a:pt x="6180" y="1147"/>
                    <a:pt x="6180" y="1265"/>
                  </a:cubicBezTo>
                  <a:cubicBezTo>
                    <a:pt x="6180" y="1464"/>
                    <a:pt x="6204" y="1648"/>
                    <a:pt x="6252" y="1816"/>
                  </a:cubicBezTo>
                  <a:cubicBezTo>
                    <a:pt x="6300" y="1982"/>
                    <a:pt x="6398" y="2065"/>
                    <a:pt x="6545" y="2065"/>
                  </a:cubicBezTo>
                  <a:close/>
                  <a:moveTo>
                    <a:pt x="6545" y="2533"/>
                  </a:moveTo>
                  <a:cubicBezTo>
                    <a:pt x="6333" y="2533"/>
                    <a:pt x="6161" y="2470"/>
                    <a:pt x="6027" y="2343"/>
                  </a:cubicBezTo>
                  <a:cubicBezTo>
                    <a:pt x="5894" y="2217"/>
                    <a:pt x="5798" y="2058"/>
                    <a:pt x="5740" y="1866"/>
                  </a:cubicBezTo>
                  <a:cubicBezTo>
                    <a:pt x="5684" y="1674"/>
                    <a:pt x="5655" y="1473"/>
                    <a:pt x="5655" y="1265"/>
                  </a:cubicBezTo>
                  <a:cubicBezTo>
                    <a:pt x="5655" y="1113"/>
                    <a:pt x="5670" y="964"/>
                    <a:pt x="5701" y="819"/>
                  </a:cubicBezTo>
                  <a:cubicBezTo>
                    <a:pt x="5732" y="673"/>
                    <a:pt x="5782" y="537"/>
                    <a:pt x="5852" y="413"/>
                  </a:cubicBezTo>
                  <a:cubicBezTo>
                    <a:pt x="5922" y="288"/>
                    <a:pt x="6014" y="187"/>
                    <a:pt x="6129" y="113"/>
                  </a:cubicBezTo>
                  <a:cubicBezTo>
                    <a:pt x="6244" y="39"/>
                    <a:pt x="6383" y="0"/>
                    <a:pt x="6545" y="0"/>
                  </a:cubicBezTo>
                  <a:cubicBezTo>
                    <a:pt x="6708" y="0"/>
                    <a:pt x="6846" y="38"/>
                    <a:pt x="6960" y="113"/>
                  </a:cubicBezTo>
                  <a:cubicBezTo>
                    <a:pt x="7075" y="187"/>
                    <a:pt x="7166" y="287"/>
                    <a:pt x="7235" y="411"/>
                  </a:cubicBezTo>
                  <a:cubicBezTo>
                    <a:pt x="7304" y="535"/>
                    <a:pt x="7356" y="671"/>
                    <a:pt x="7386" y="819"/>
                  </a:cubicBezTo>
                  <a:cubicBezTo>
                    <a:pt x="7417" y="966"/>
                    <a:pt x="7434" y="1115"/>
                    <a:pt x="7434" y="1265"/>
                  </a:cubicBezTo>
                  <a:cubicBezTo>
                    <a:pt x="7434" y="1415"/>
                    <a:pt x="7418" y="1564"/>
                    <a:pt x="7386" y="1712"/>
                  </a:cubicBezTo>
                  <a:cubicBezTo>
                    <a:pt x="7354" y="1861"/>
                    <a:pt x="7306" y="1996"/>
                    <a:pt x="7237" y="2120"/>
                  </a:cubicBezTo>
                  <a:cubicBezTo>
                    <a:pt x="7168" y="2245"/>
                    <a:pt x="7076" y="2344"/>
                    <a:pt x="6960" y="2420"/>
                  </a:cubicBezTo>
                  <a:cubicBezTo>
                    <a:pt x="6844" y="2495"/>
                    <a:pt x="6706" y="2533"/>
                    <a:pt x="6545" y="2533"/>
                  </a:cubicBezTo>
                  <a:close/>
                  <a:moveTo>
                    <a:pt x="4849" y="2242"/>
                  </a:moveTo>
                  <a:lnTo>
                    <a:pt x="4849" y="514"/>
                  </a:lnTo>
                  <a:lnTo>
                    <a:pt x="4650" y="514"/>
                  </a:lnTo>
                  <a:cubicBezTo>
                    <a:pt x="4575" y="514"/>
                    <a:pt x="4518" y="491"/>
                    <a:pt x="4480" y="446"/>
                  </a:cubicBezTo>
                  <a:cubicBezTo>
                    <a:pt x="4441" y="400"/>
                    <a:pt x="4422" y="345"/>
                    <a:pt x="4422" y="279"/>
                  </a:cubicBezTo>
                  <a:cubicBezTo>
                    <a:pt x="4422" y="214"/>
                    <a:pt x="4443" y="159"/>
                    <a:pt x="4483" y="111"/>
                  </a:cubicBezTo>
                  <a:cubicBezTo>
                    <a:pt x="4523" y="64"/>
                    <a:pt x="4580" y="40"/>
                    <a:pt x="4650" y="40"/>
                  </a:cubicBezTo>
                  <a:lnTo>
                    <a:pt x="5127" y="40"/>
                  </a:lnTo>
                  <a:cubicBezTo>
                    <a:pt x="5174" y="40"/>
                    <a:pt x="5215" y="51"/>
                    <a:pt x="5249" y="73"/>
                  </a:cubicBezTo>
                  <a:cubicBezTo>
                    <a:pt x="5282" y="94"/>
                    <a:pt x="5308" y="123"/>
                    <a:pt x="5326" y="160"/>
                  </a:cubicBezTo>
                  <a:cubicBezTo>
                    <a:pt x="5343" y="196"/>
                    <a:pt x="5352" y="237"/>
                    <a:pt x="5352" y="286"/>
                  </a:cubicBezTo>
                  <a:lnTo>
                    <a:pt x="5352" y="2242"/>
                  </a:lnTo>
                  <a:cubicBezTo>
                    <a:pt x="5352" y="2328"/>
                    <a:pt x="5329" y="2395"/>
                    <a:pt x="5283" y="2441"/>
                  </a:cubicBezTo>
                  <a:cubicBezTo>
                    <a:pt x="5237" y="2488"/>
                    <a:pt x="5176" y="2511"/>
                    <a:pt x="5101" y="2511"/>
                  </a:cubicBezTo>
                  <a:cubicBezTo>
                    <a:pt x="5027" y="2511"/>
                    <a:pt x="4966" y="2488"/>
                    <a:pt x="4919" y="2440"/>
                  </a:cubicBezTo>
                  <a:cubicBezTo>
                    <a:pt x="4872" y="2392"/>
                    <a:pt x="4849" y="2326"/>
                    <a:pt x="4849" y="2242"/>
                  </a:cubicBezTo>
                  <a:close/>
                  <a:moveTo>
                    <a:pt x="3606" y="2242"/>
                  </a:moveTo>
                  <a:lnTo>
                    <a:pt x="3606" y="514"/>
                  </a:lnTo>
                  <a:lnTo>
                    <a:pt x="3408" y="514"/>
                  </a:lnTo>
                  <a:cubicBezTo>
                    <a:pt x="3332" y="514"/>
                    <a:pt x="3275" y="491"/>
                    <a:pt x="3237" y="446"/>
                  </a:cubicBezTo>
                  <a:cubicBezTo>
                    <a:pt x="3199" y="400"/>
                    <a:pt x="3180" y="345"/>
                    <a:pt x="3180" y="279"/>
                  </a:cubicBezTo>
                  <a:cubicBezTo>
                    <a:pt x="3180" y="214"/>
                    <a:pt x="3200" y="159"/>
                    <a:pt x="3240" y="111"/>
                  </a:cubicBezTo>
                  <a:cubicBezTo>
                    <a:pt x="3281" y="64"/>
                    <a:pt x="3338" y="40"/>
                    <a:pt x="3408" y="40"/>
                  </a:cubicBezTo>
                  <a:lnTo>
                    <a:pt x="3885" y="40"/>
                  </a:lnTo>
                  <a:cubicBezTo>
                    <a:pt x="3932" y="40"/>
                    <a:pt x="3972" y="51"/>
                    <a:pt x="4006" y="73"/>
                  </a:cubicBezTo>
                  <a:cubicBezTo>
                    <a:pt x="4040" y="94"/>
                    <a:pt x="4066" y="123"/>
                    <a:pt x="4083" y="160"/>
                  </a:cubicBezTo>
                  <a:cubicBezTo>
                    <a:pt x="4101" y="196"/>
                    <a:pt x="4109" y="237"/>
                    <a:pt x="4109" y="286"/>
                  </a:cubicBezTo>
                  <a:lnTo>
                    <a:pt x="4109" y="2242"/>
                  </a:lnTo>
                  <a:cubicBezTo>
                    <a:pt x="4109" y="2328"/>
                    <a:pt x="4086" y="2395"/>
                    <a:pt x="4040" y="2441"/>
                  </a:cubicBezTo>
                  <a:cubicBezTo>
                    <a:pt x="3995" y="2488"/>
                    <a:pt x="3934" y="2511"/>
                    <a:pt x="3858" y="2511"/>
                  </a:cubicBezTo>
                  <a:cubicBezTo>
                    <a:pt x="3784" y="2511"/>
                    <a:pt x="3723" y="2488"/>
                    <a:pt x="3676" y="2440"/>
                  </a:cubicBezTo>
                  <a:cubicBezTo>
                    <a:pt x="3629" y="2392"/>
                    <a:pt x="3606" y="2326"/>
                    <a:pt x="3606" y="2242"/>
                  </a:cubicBezTo>
                  <a:close/>
                  <a:moveTo>
                    <a:pt x="2132" y="2065"/>
                  </a:moveTo>
                  <a:cubicBezTo>
                    <a:pt x="2235" y="2065"/>
                    <a:pt x="2314" y="2020"/>
                    <a:pt x="2368" y="1931"/>
                  </a:cubicBezTo>
                  <a:cubicBezTo>
                    <a:pt x="2423" y="1841"/>
                    <a:pt x="2458" y="1734"/>
                    <a:pt x="2473" y="1614"/>
                  </a:cubicBezTo>
                  <a:cubicBezTo>
                    <a:pt x="2489" y="1494"/>
                    <a:pt x="2498" y="1378"/>
                    <a:pt x="2498" y="1265"/>
                  </a:cubicBezTo>
                  <a:cubicBezTo>
                    <a:pt x="2498" y="1147"/>
                    <a:pt x="2490" y="1029"/>
                    <a:pt x="2473" y="910"/>
                  </a:cubicBezTo>
                  <a:cubicBezTo>
                    <a:pt x="2457" y="792"/>
                    <a:pt x="2423" y="688"/>
                    <a:pt x="2368" y="599"/>
                  </a:cubicBezTo>
                  <a:cubicBezTo>
                    <a:pt x="2314" y="510"/>
                    <a:pt x="2236" y="466"/>
                    <a:pt x="2132" y="466"/>
                  </a:cubicBezTo>
                  <a:cubicBezTo>
                    <a:pt x="2028" y="466"/>
                    <a:pt x="1949" y="510"/>
                    <a:pt x="1895" y="599"/>
                  </a:cubicBezTo>
                  <a:cubicBezTo>
                    <a:pt x="1840" y="688"/>
                    <a:pt x="1806" y="792"/>
                    <a:pt x="1790" y="910"/>
                  </a:cubicBezTo>
                  <a:cubicBezTo>
                    <a:pt x="1773" y="1029"/>
                    <a:pt x="1767" y="1147"/>
                    <a:pt x="1767" y="1265"/>
                  </a:cubicBezTo>
                  <a:cubicBezTo>
                    <a:pt x="1767" y="1464"/>
                    <a:pt x="1791" y="1648"/>
                    <a:pt x="1839" y="1816"/>
                  </a:cubicBezTo>
                  <a:cubicBezTo>
                    <a:pt x="1887" y="1982"/>
                    <a:pt x="1985" y="2065"/>
                    <a:pt x="2132" y="2065"/>
                  </a:cubicBezTo>
                  <a:close/>
                  <a:moveTo>
                    <a:pt x="2132" y="2533"/>
                  </a:moveTo>
                  <a:cubicBezTo>
                    <a:pt x="1920" y="2533"/>
                    <a:pt x="1748" y="2470"/>
                    <a:pt x="1614" y="2343"/>
                  </a:cubicBezTo>
                  <a:cubicBezTo>
                    <a:pt x="1481" y="2217"/>
                    <a:pt x="1385" y="2058"/>
                    <a:pt x="1327" y="1866"/>
                  </a:cubicBezTo>
                  <a:cubicBezTo>
                    <a:pt x="1271" y="1674"/>
                    <a:pt x="1242" y="1473"/>
                    <a:pt x="1242" y="1265"/>
                  </a:cubicBezTo>
                  <a:cubicBezTo>
                    <a:pt x="1242" y="1113"/>
                    <a:pt x="1257" y="964"/>
                    <a:pt x="1288" y="819"/>
                  </a:cubicBezTo>
                  <a:cubicBezTo>
                    <a:pt x="1319" y="673"/>
                    <a:pt x="1369" y="537"/>
                    <a:pt x="1439" y="413"/>
                  </a:cubicBezTo>
                  <a:cubicBezTo>
                    <a:pt x="1509" y="288"/>
                    <a:pt x="1601" y="187"/>
                    <a:pt x="1716" y="113"/>
                  </a:cubicBezTo>
                  <a:cubicBezTo>
                    <a:pt x="1831" y="39"/>
                    <a:pt x="1971" y="0"/>
                    <a:pt x="2132" y="0"/>
                  </a:cubicBezTo>
                  <a:cubicBezTo>
                    <a:pt x="2295" y="0"/>
                    <a:pt x="2433" y="38"/>
                    <a:pt x="2547" y="113"/>
                  </a:cubicBezTo>
                  <a:cubicBezTo>
                    <a:pt x="2662" y="187"/>
                    <a:pt x="2754" y="287"/>
                    <a:pt x="2822" y="411"/>
                  </a:cubicBezTo>
                  <a:cubicBezTo>
                    <a:pt x="2891" y="535"/>
                    <a:pt x="2943" y="671"/>
                    <a:pt x="2973" y="819"/>
                  </a:cubicBezTo>
                  <a:cubicBezTo>
                    <a:pt x="3004" y="966"/>
                    <a:pt x="3021" y="1115"/>
                    <a:pt x="3021" y="1265"/>
                  </a:cubicBezTo>
                  <a:cubicBezTo>
                    <a:pt x="3021" y="1415"/>
                    <a:pt x="3005" y="1564"/>
                    <a:pt x="2973" y="1712"/>
                  </a:cubicBezTo>
                  <a:cubicBezTo>
                    <a:pt x="2942" y="1861"/>
                    <a:pt x="2893" y="1996"/>
                    <a:pt x="2824" y="2120"/>
                  </a:cubicBezTo>
                  <a:cubicBezTo>
                    <a:pt x="2755" y="2245"/>
                    <a:pt x="2663" y="2344"/>
                    <a:pt x="2547" y="2420"/>
                  </a:cubicBezTo>
                  <a:cubicBezTo>
                    <a:pt x="2431" y="2495"/>
                    <a:pt x="2293" y="2533"/>
                    <a:pt x="2132" y="2533"/>
                  </a:cubicBezTo>
                  <a:close/>
                  <a:moveTo>
                    <a:pt x="436" y="2242"/>
                  </a:moveTo>
                  <a:lnTo>
                    <a:pt x="436" y="514"/>
                  </a:lnTo>
                  <a:lnTo>
                    <a:pt x="237" y="514"/>
                  </a:lnTo>
                  <a:cubicBezTo>
                    <a:pt x="162" y="514"/>
                    <a:pt x="105" y="491"/>
                    <a:pt x="67" y="446"/>
                  </a:cubicBezTo>
                  <a:cubicBezTo>
                    <a:pt x="29" y="400"/>
                    <a:pt x="9" y="345"/>
                    <a:pt x="9" y="279"/>
                  </a:cubicBezTo>
                  <a:cubicBezTo>
                    <a:pt x="9" y="214"/>
                    <a:pt x="30" y="159"/>
                    <a:pt x="70" y="111"/>
                  </a:cubicBezTo>
                  <a:cubicBezTo>
                    <a:pt x="111" y="64"/>
                    <a:pt x="167" y="40"/>
                    <a:pt x="237" y="40"/>
                  </a:cubicBezTo>
                  <a:lnTo>
                    <a:pt x="714" y="40"/>
                  </a:lnTo>
                  <a:cubicBezTo>
                    <a:pt x="761" y="40"/>
                    <a:pt x="802" y="51"/>
                    <a:pt x="836" y="73"/>
                  </a:cubicBezTo>
                  <a:cubicBezTo>
                    <a:pt x="869" y="94"/>
                    <a:pt x="895" y="123"/>
                    <a:pt x="913" y="160"/>
                  </a:cubicBezTo>
                  <a:cubicBezTo>
                    <a:pt x="930" y="196"/>
                    <a:pt x="939" y="237"/>
                    <a:pt x="939" y="286"/>
                  </a:cubicBezTo>
                  <a:lnTo>
                    <a:pt x="939" y="2242"/>
                  </a:lnTo>
                  <a:cubicBezTo>
                    <a:pt x="939" y="2328"/>
                    <a:pt x="916" y="2395"/>
                    <a:pt x="870" y="2441"/>
                  </a:cubicBezTo>
                  <a:cubicBezTo>
                    <a:pt x="824" y="2488"/>
                    <a:pt x="763" y="2511"/>
                    <a:pt x="688" y="2511"/>
                  </a:cubicBezTo>
                  <a:cubicBezTo>
                    <a:pt x="614" y="2511"/>
                    <a:pt x="553" y="2488"/>
                    <a:pt x="506" y="2440"/>
                  </a:cubicBezTo>
                  <a:cubicBezTo>
                    <a:pt x="459" y="2392"/>
                    <a:pt x="436" y="2326"/>
                    <a:pt x="436" y="2242"/>
                  </a:cubicBezTo>
                  <a:close/>
                  <a:moveTo>
                    <a:pt x="6776" y="5650"/>
                  </a:moveTo>
                  <a:lnTo>
                    <a:pt x="6776" y="3923"/>
                  </a:lnTo>
                  <a:lnTo>
                    <a:pt x="6578" y="3923"/>
                  </a:lnTo>
                  <a:cubicBezTo>
                    <a:pt x="6503" y="3923"/>
                    <a:pt x="6446" y="3900"/>
                    <a:pt x="6408" y="3855"/>
                  </a:cubicBezTo>
                  <a:cubicBezTo>
                    <a:pt x="6369" y="3809"/>
                    <a:pt x="6350" y="3754"/>
                    <a:pt x="6350" y="3688"/>
                  </a:cubicBezTo>
                  <a:cubicBezTo>
                    <a:pt x="6350" y="3623"/>
                    <a:pt x="6370" y="3568"/>
                    <a:pt x="6411" y="3520"/>
                  </a:cubicBezTo>
                  <a:cubicBezTo>
                    <a:pt x="6451" y="3472"/>
                    <a:pt x="6508" y="3448"/>
                    <a:pt x="6578" y="3448"/>
                  </a:cubicBezTo>
                  <a:lnTo>
                    <a:pt x="7055" y="3448"/>
                  </a:lnTo>
                  <a:cubicBezTo>
                    <a:pt x="7102" y="3448"/>
                    <a:pt x="7142" y="3460"/>
                    <a:pt x="7176" y="3482"/>
                  </a:cubicBezTo>
                  <a:cubicBezTo>
                    <a:pt x="7210" y="3503"/>
                    <a:pt x="7236" y="3532"/>
                    <a:pt x="7253" y="3568"/>
                  </a:cubicBezTo>
                  <a:cubicBezTo>
                    <a:pt x="7271" y="3605"/>
                    <a:pt x="7280" y="3646"/>
                    <a:pt x="7280" y="3695"/>
                  </a:cubicBezTo>
                  <a:lnTo>
                    <a:pt x="7280" y="5650"/>
                  </a:lnTo>
                  <a:cubicBezTo>
                    <a:pt x="7280" y="5737"/>
                    <a:pt x="7257" y="5803"/>
                    <a:pt x="7211" y="5850"/>
                  </a:cubicBezTo>
                  <a:cubicBezTo>
                    <a:pt x="7165" y="5897"/>
                    <a:pt x="7104" y="5920"/>
                    <a:pt x="7029" y="5920"/>
                  </a:cubicBezTo>
                  <a:cubicBezTo>
                    <a:pt x="6954" y="5920"/>
                    <a:pt x="6894" y="5896"/>
                    <a:pt x="6847" y="5848"/>
                  </a:cubicBezTo>
                  <a:cubicBezTo>
                    <a:pt x="6800" y="5801"/>
                    <a:pt x="6776" y="5735"/>
                    <a:pt x="6776" y="5650"/>
                  </a:cubicBezTo>
                  <a:close/>
                  <a:moveTo>
                    <a:pt x="5534" y="5650"/>
                  </a:moveTo>
                  <a:lnTo>
                    <a:pt x="5534" y="3923"/>
                  </a:lnTo>
                  <a:lnTo>
                    <a:pt x="5335" y="3923"/>
                  </a:lnTo>
                  <a:cubicBezTo>
                    <a:pt x="5260" y="3923"/>
                    <a:pt x="5203" y="3900"/>
                    <a:pt x="5165" y="3855"/>
                  </a:cubicBezTo>
                  <a:cubicBezTo>
                    <a:pt x="5127" y="3809"/>
                    <a:pt x="5108" y="3754"/>
                    <a:pt x="5108" y="3688"/>
                  </a:cubicBezTo>
                  <a:cubicBezTo>
                    <a:pt x="5108" y="3623"/>
                    <a:pt x="5128" y="3568"/>
                    <a:pt x="5168" y="3520"/>
                  </a:cubicBezTo>
                  <a:cubicBezTo>
                    <a:pt x="5209" y="3472"/>
                    <a:pt x="5265" y="3448"/>
                    <a:pt x="5335" y="3448"/>
                  </a:cubicBezTo>
                  <a:lnTo>
                    <a:pt x="5812" y="3448"/>
                  </a:lnTo>
                  <a:cubicBezTo>
                    <a:pt x="5859" y="3448"/>
                    <a:pt x="5900" y="3460"/>
                    <a:pt x="5934" y="3482"/>
                  </a:cubicBezTo>
                  <a:cubicBezTo>
                    <a:pt x="5968" y="3503"/>
                    <a:pt x="5993" y="3532"/>
                    <a:pt x="6011" y="3568"/>
                  </a:cubicBezTo>
                  <a:cubicBezTo>
                    <a:pt x="6028" y="3605"/>
                    <a:pt x="6037" y="3646"/>
                    <a:pt x="6037" y="3695"/>
                  </a:cubicBezTo>
                  <a:lnTo>
                    <a:pt x="6037" y="5650"/>
                  </a:lnTo>
                  <a:cubicBezTo>
                    <a:pt x="6037" y="5737"/>
                    <a:pt x="6014" y="5803"/>
                    <a:pt x="5968" y="5850"/>
                  </a:cubicBezTo>
                  <a:cubicBezTo>
                    <a:pt x="5922" y="5897"/>
                    <a:pt x="5862" y="5920"/>
                    <a:pt x="5786" y="5920"/>
                  </a:cubicBezTo>
                  <a:cubicBezTo>
                    <a:pt x="5712" y="5920"/>
                    <a:pt x="5651" y="5896"/>
                    <a:pt x="5604" y="5848"/>
                  </a:cubicBezTo>
                  <a:cubicBezTo>
                    <a:pt x="5557" y="5801"/>
                    <a:pt x="5534" y="5735"/>
                    <a:pt x="5534" y="5650"/>
                  </a:cubicBezTo>
                  <a:close/>
                  <a:moveTo>
                    <a:pt x="4060" y="5474"/>
                  </a:moveTo>
                  <a:cubicBezTo>
                    <a:pt x="4163" y="5474"/>
                    <a:pt x="4241" y="5429"/>
                    <a:pt x="4296" y="5339"/>
                  </a:cubicBezTo>
                  <a:cubicBezTo>
                    <a:pt x="4351" y="5249"/>
                    <a:pt x="4386" y="5143"/>
                    <a:pt x="4401" y="5023"/>
                  </a:cubicBezTo>
                  <a:cubicBezTo>
                    <a:pt x="4416" y="4903"/>
                    <a:pt x="4426" y="4787"/>
                    <a:pt x="4426" y="4673"/>
                  </a:cubicBezTo>
                  <a:cubicBezTo>
                    <a:pt x="4426" y="4556"/>
                    <a:pt x="4417" y="4438"/>
                    <a:pt x="4401" y="4319"/>
                  </a:cubicBezTo>
                  <a:cubicBezTo>
                    <a:pt x="4385" y="4200"/>
                    <a:pt x="4351" y="4096"/>
                    <a:pt x="4296" y="4008"/>
                  </a:cubicBezTo>
                  <a:cubicBezTo>
                    <a:pt x="4241" y="3919"/>
                    <a:pt x="4164" y="3874"/>
                    <a:pt x="4060" y="3874"/>
                  </a:cubicBezTo>
                  <a:cubicBezTo>
                    <a:pt x="3956" y="3874"/>
                    <a:pt x="3877" y="3919"/>
                    <a:pt x="3822" y="4008"/>
                  </a:cubicBezTo>
                  <a:cubicBezTo>
                    <a:pt x="3768" y="4096"/>
                    <a:pt x="3734" y="4200"/>
                    <a:pt x="3717" y="4319"/>
                  </a:cubicBezTo>
                  <a:cubicBezTo>
                    <a:pt x="3701" y="4438"/>
                    <a:pt x="3695" y="4556"/>
                    <a:pt x="3695" y="4673"/>
                  </a:cubicBezTo>
                  <a:cubicBezTo>
                    <a:pt x="3695" y="4873"/>
                    <a:pt x="3719" y="5057"/>
                    <a:pt x="3767" y="5224"/>
                  </a:cubicBezTo>
                  <a:cubicBezTo>
                    <a:pt x="3815" y="5391"/>
                    <a:pt x="3913" y="5474"/>
                    <a:pt x="4060" y="5474"/>
                  </a:cubicBezTo>
                  <a:close/>
                  <a:moveTo>
                    <a:pt x="4060" y="5942"/>
                  </a:moveTo>
                  <a:cubicBezTo>
                    <a:pt x="3848" y="5942"/>
                    <a:pt x="3675" y="5878"/>
                    <a:pt x="3542" y="5752"/>
                  </a:cubicBezTo>
                  <a:cubicBezTo>
                    <a:pt x="3409" y="5625"/>
                    <a:pt x="3313" y="5466"/>
                    <a:pt x="3255" y="5274"/>
                  </a:cubicBezTo>
                  <a:cubicBezTo>
                    <a:pt x="3198" y="5082"/>
                    <a:pt x="3170" y="4882"/>
                    <a:pt x="3170" y="4673"/>
                  </a:cubicBezTo>
                  <a:cubicBezTo>
                    <a:pt x="3170" y="4521"/>
                    <a:pt x="3185" y="4373"/>
                    <a:pt x="3216" y="4227"/>
                  </a:cubicBezTo>
                  <a:cubicBezTo>
                    <a:pt x="3246" y="4082"/>
                    <a:pt x="3297" y="3945"/>
                    <a:pt x="3367" y="3821"/>
                  </a:cubicBezTo>
                  <a:cubicBezTo>
                    <a:pt x="3437" y="3697"/>
                    <a:pt x="3529" y="3596"/>
                    <a:pt x="3644" y="3522"/>
                  </a:cubicBezTo>
                  <a:cubicBezTo>
                    <a:pt x="3758" y="3447"/>
                    <a:pt x="3898" y="3408"/>
                    <a:pt x="4060" y="3408"/>
                  </a:cubicBezTo>
                  <a:cubicBezTo>
                    <a:pt x="4223" y="3408"/>
                    <a:pt x="4361" y="3446"/>
                    <a:pt x="4475" y="3522"/>
                  </a:cubicBezTo>
                  <a:cubicBezTo>
                    <a:pt x="4590" y="3596"/>
                    <a:pt x="4681" y="3695"/>
                    <a:pt x="4750" y="3820"/>
                  </a:cubicBezTo>
                  <a:cubicBezTo>
                    <a:pt x="4819" y="3944"/>
                    <a:pt x="4870" y="4080"/>
                    <a:pt x="4901" y="4227"/>
                  </a:cubicBezTo>
                  <a:cubicBezTo>
                    <a:pt x="4932" y="4375"/>
                    <a:pt x="4949" y="4524"/>
                    <a:pt x="4949" y="4673"/>
                  </a:cubicBezTo>
                  <a:cubicBezTo>
                    <a:pt x="4949" y="4823"/>
                    <a:pt x="4933" y="4972"/>
                    <a:pt x="4901" y="5121"/>
                  </a:cubicBezTo>
                  <a:cubicBezTo>
                    <a:pt x="4869" y="5270"/>
                    <a:pt x="4821" y="5405"/>
                    <a:pt x="4752" y="5529"/>
                  </a:cubicBezTo>
                  <a:cubicBezTo>
                    <a:pt x="4683" y="5653"/>
                    <a:pt x="4591" y="5753"/>
                    <a:pt x="4475" y="5828"/>
                  </a:cubicBezTo>
                  <a:cubicBezTo>
                    <a:pt x="4359" y="5904"/>
                    <a:pt x="4221" y="5942"/>
                    <a:pt x="4060" y="5942"/>
                  </a:cubicBezTo>
                  <a:close/>
                  <a:moveTo>
                    <a:pt x="2363" y="5650"/>
                  </a:moveTo>
                  <a:lnTo>
                    <a:pt x="2363" y="3923"/>
                  </a:lnTo>
                  <a:lnTo>
                    <a:pt x="2165" y="3923"/>
                  </a:lnTo>
                  <a:cubicBezTo>
                    <a:pt x="2090" y="3923"/>
                    <a:pt x="2033" y="3900"/>
                    <a:pt x="1995" y="3855"/>
                  </a:cubicBezTo>
                  <a:cubicBezTo>
                    <a:pt x="1956" y="3809"/>
                    <a:pt x="1937" y="3754"/>
                    <a:pt x="1937" y="3688"/>
                  </a:cubicBezTo>
                  <a:cubicBezTo>
                    <a:pt x="1937" y="3623"/>
                    <a:pt x="1957" y="3568"/>
                    <a:pt x="1998" y="3520"/>
                  </a:cubicBezTo>
                  <a:cubicBezTo>
                    <a:pt x="2038" y="3472"/>
                    <a:pt x="2095" y="3448"/>
                    <a:pt x="2165" y="3448"/>
                  </a:cubicBezTo>
                  <a:lnTo>
                    <a:pt x="2642" y="3448"/>
                  </a:lnTo>
                  <a:cubicBezTo>
                    <a:pt x="2689" y="3448"/>
                    <a:pt x="2730" y="3460"/>
                    <a:pt x="2763" y="3482"/>
                  </a:cubicBezTo>
                  <a:cubicBezTo>
                    <a:pt x="2797" y="3503"/>
                    <a:pt x="2823" y="3532"/>
                    <a:pt x="2840" y="3568"/>
                  </a:cubicBezTo>
                  <a:cubicBezTo>
                    <a:pt x="2858" y="3605"/>
                    <a:pt x="2867" y="3646"/>
                    <a:pt x="2867" y="3695"/>
                  </a:cubicBezTo>
                  <a:lnTo>
                    <a:pt x="2867" y="5650"/>
                  </a:lnTo>
                  <a:cubicBezTo>
                    <a:pt x="2867" y="5737"/>
                    <a:pt x="2844" y="5803"/>
                    <a:pt x="2798" y="5850"/>
                  </a:cubicBezTo>
                  <a:cubicBezTo>
                    <a:pt x="2752" y="5897"/>
                    <a:pt x="2691" y="5920"/>
                    <a:pt x="2616" y="5920"/>
                  </a:cubicBezTo>
                  <a:cubicBezTo>
                    <a:pt x="2542" y="5920"/>
                    <a:pt x="2481" y="5896"/>
                    <a:pt x="2434" y="5848"/>
                  </a:cubicBezTo>
                  <a:cubicBezTo>
                    <a:pt x="2387" y="5801"/>
                    <a:pt x="2363" y="5735"/>
                    <a:pt x="2363" y="5650"/>
                  </a:cubicBezTo>
                  <a:close/>
                  <a:moveTo>
                    <a:pt x="890" y="5474"/>
                  </a:moveTo>
                  <a:cubicBezTo>
                    <a:pt x="992" y="5474"/>
                    <a:pt x="1071" y="5429"/>
                    <a:pt x="1126" y="5339"/>
                  </a:cubicBezTo>
                  <a:cubicBezTo>
                    <a:pt x="1180" y="5249"/>
                    <a:pt x="1215" y="5143"/>
                    <a:pt x="1231" y="5023"/>
                  </a:cubicBezTo>
                  <a:cubicBezTo>
                    <a:pt x="1246" y="4903"/>
                    <a:pt x="1255" y="4787"/>
                    <a:pt x="1255" y="4673"/>
                  </a:cubicBezTo>
                  <a:cubicBezTo>
                    <a:pt x="1255" y="4556"/>
                    <a:pt x="1247" y="4438"/>
                    <a:pt x="1231" y="4319"/>
                  </a:cubicBezTo>
                  <a:cubicBezTo>
                    <a:pt x="1214" y="4200"/>
                    <a:pt x="1180" y="4096"/>
                    <a:pt x="1126" y="4008"/>
                  </a:cubicBezTo>
                  <a:cubicBezTo>
                    <a:pt x="1071" y="3919"/>
                    <a:pt x="994" y="3874"/>
                    <a:pt x="890" y="3874"/>
                  </a:cubicBezTo>
                  <a:cubicBezTo>
                    <a:pt x="786" y="3874"/>
                    <a:pt x="707" y="3919"/>
                    <a:pt x="652" y="4008"/>
                  </a:cubicBezTo>
                  <a:cubicBezTo>
                    <a:pt x="597" y="4096"/>
                    <a:pt x="563" y="4200"/>
                    <a:pt x="547" y="4319"/>
                  </a:cubicBezTo>
                  <a:cubicBezTo>
                    <a:pt x="531" y="4438"/>
                    <a:pt x="524" y="4556"/>
                    <a:pt x="524" y="4673"/>
                  </a:cubicBezTo>
                  <a:cubicBezTo>
                    <a:pt x="524" y="4873"/>
                    <a:pt x="548" y="5057"/>
                    <a:pt x="596" y="5224"/>
                  </a:cubicBezTo>
                  <a:cubicBezTo>
                    <a:pt x="644" y="5391"/>
                    <a:pt x="742" y="5474"/>
                    <a:pt x="890" y="5474"/>
                  </a:cubicBezTo>
                  <a:close/>
                  <a:moveTo>
                    <a:pt x="890" y="5942"/>
                  </a:moveTo>
                  <a:cubicBezTo>
                    <a:pt x="678" y="5942"/>
                    <a:pt x="505" y="5878"/>
                    <a:pt x="372" y="5752"/>
                  </a:cubicBezTo>
                  <a:cubicBezTo>
                    <a:pt x="238" y="5625"/>
                    <a:pt x="143" y="5466"/>
                    <a:pt x="85" y="5274"/>
                  </a:cubicBezTo>
                  <a:cubicBezTo>
                    <a:pt x="28" y="5082"/>
                    <a:pt x="0" y="4882"/>
                    <a:pt x="0" y="4673"/>
                  </a:cubicBezTo>
                  <a:cubicBezTo>
                    <a:pt x="0" y="4521"/>
                    <a:pt x="15" y="4373"/>
                    <a:pt x="45" y="4227"/>
                  </a:cubicBezTo>
                  <a:cubicBezTo>
                    <a:pt x="76" y="4082"/>
                    <a:pt x="126" y="3945"/>
                    <a:pt x="196" y="3821"/>
                  </a:cubicBezTo>
                  <a:cubicBezTo>
                    <a:pt x="266" y="3697"/>
                    <a:pt x="359" y="3596"/>
                    <a:pt x="473" y="3522"/>
                  </a:cubicBezTo>
                  <a:cubicBezTo>
                    <a:pt x="588" y="3447"/>
                    <a:pt x="728" y="3408"/>
                    <a:pt x="890" y="3408"/>
                  </a:cubicBezTo>
                  <a:cubicBezTo>
                    <a:pt x="1053" y="3408"/>
                    <a:pt x="1191" y="3446"/>
                    <a:pt x="1304" y="3522"/>
                  </a:cubicBezTo>
                  <a:cubicBezTo>
                    <a:pt x="1419" y="3596"/>
                    <a:pt x="1511" y="3695"/>
                    <a:pt x="1580" y="3820"/>
                  </a:cubicBezTo>
                  <a:cubicBezTo>
                    <a:pt x="1649" y="3944"/>
                    <a:pt x="1700" y="4080"/>
                    <a:pt x="1731" y="4227"/>
                  </a:cubicBezTo>
                  <a:cubicBezTo>
                    <a:pt x="1761" y="4375"/>
                    <a:pt x="1778" y="4524"/>
                    <a:pt x="1778" y="4673"/>
                  </a:cubicBezTo>
                  <a:cubicBezTo>
                    <a:pt x="1778" y="4823"/>
                    <a:pt x="1762" y="4972"/>
                    <a:pt x="1731" y="5121"/>
                  </a:cubicBezTo>
                  <a:cubicBezTo>
                    <a:pt x="1699" y="5270"/>
                    <a:pt x="1650" y="5405"/>
                    <a:pt x="1581" y="5529"/>
                  </a:cubicBezTo>
                  <a:cubicBezTo>
                    <a:pt x="1513" y="5653"/>
                    <a:pt x="1420" y="5753"/>
                    <a:pt x="1304" y="5828"/>
                  </a:cubicBezTo>
                  <a:cubicBezTo>
                    <a:pt x="1189" y="5904"/>
                    <a:pt x="1050" y="5942"/>
                    <a:pt x="890" y="5942"/>
                  </a:cubicBezTo>
                  <a:close/>
                  <a:moveTo>
                    <a:pt x="2132" y="8883"/>
                  </a:moveTo>
                  <a:cubicBezTo>
                    <a:pt x="2235" y="8883"/>
                    <a:pt x="2314" y="8838"/>
                    <a:pt x="2368" y="8748"/>
                  </a:cubicBezTo>
                  <a:cubicBezTo>
                    <a:pt x="2423" y="8658"/>
                    <a:pt x="2458" y="8551"/>
                    <a:pt x="2473" y="8431"/>
                  </a:cubicBezTo>
                  <a:cubicBezTo>
                    <a:pt x="2489" y="8312"/>
                    <a:pt x="2498" y="8195"/>
                    <a:pt x="2498" y="8082"/>
                  </a:cubicBezTo>
                  <a:cubicBezTo>
                    <a:pt x="2498" y="7964"/>
                    <a:pt x="2490" y="7846"/>
                    <a:pt x="2473" y="7727"/>
                  </a:cubicBezTo>
                  <a:cubicBezTo>
                    <a:pt x="2457" y="7609"/>
                    <a:pt x="2423" y="7505"/>
                    <a:pt x="2368" y="7416"/>
                  </a:cubicBezTo>
                  <a:cubicBezTo>
                    <a:pt x="2314" y="7327"/>
                    <a:pt x="2236" y="7283"/>
                    <a:pt x="2132" y="7283"/>
                  </a:cubicBezTo>
                  <a:cubicBezTo>
                    <a:pt x="2028" y="7283"/>
                    <a:pt x="1949" y="7327"/>
                    <a:pt x="1895" y="7416"/>
                  </a:cubicBezTo>
                  <a:cubicBezTo>
                    <a:pt x="1840" y="7505"/>
                    <a:pt x="1806" y="7609"/>
                    <a:pt x="1790" y="7727"/>
                  </a:cubicBezTo>
                  <a:cubicBezTo>
                    <a:pt x="1773" y="7846"/>
                    <a:pt x="1767" y="7964"/>
                    <a:pt x="1767" y="8082"/>
                  </a:cubicBezTo>
                  <a:cubicBezTo>
                    <a:pt x="1767" y="8282"/>
                    <a:pt x="1791" y="8465"/>
                    <a:pt x="1839" y="8633"/>
                  </a:cubicBezTo>
                  <a:cubicBezTo>
                    <a:pt x="1887" y="8799"/>
                    <a:pt x="1985" y="8883"/>
                    <a:pt x="2132" y="8883"/>
                  </a:cubicBezTo>
                  <a:close/>
                  <a:moveTo>
                    <a:pt x="2132" y="9350"/>
                  </a:moveTo>
                  <a:cubicBezTo>
                    <a:pt x="1920" y="9350"/>
                    <a:pt x="1748" y="9287"/>
                    <a:pt x="1614" y="9160"/>
                  </a:cubicBezTo>
                  <a:cubicBezTo>
                    <a:pt x="1481" y="9034"/>
                    <a:pt x="1385" y="8875"/>
                    <a:pt x="1327" y="8683"/>
                  </a:cubicBezTo>
                  <a:cubicBezTo>
                    <a:pt x="1271" y="8491"/>
                    <a:pt x="1242" y="8291"/>
                    <a:pt x="1242" y="8082"/>
                  </a:cubicBezTo>
                  <a:cubicBezTo>
                    <a:pt x="1242" y="7930"/>
                    <a:pt x="1257" y="7781"/>
                    <a:pt x="1288" y="7636"/>
                  </a:cubicBezTo>
                  <a:cubicBezTo>
                    <a:pt x="1319" y="7491"/>
                    <a:pt x="1369" y="7354"/>
                    <a:pt x="1439" y="7230"/>
                  </a:cubicBezTo>
                  <a:cubicBezTo>
                    <a:pt x="1509" y="7106"/>
                    <a:pt x="1601" y="7005"/>
                    <a:pt x="1716" y="6930"/>
                  </a:cubicBezTo>
                  <a:cubicBezTo>
                    <a:pt x="1831" y="6856"/>
                    <a:pt x="1971" y="6817"/>
                    <a:pt x="2132" y="6817"/>
                  </a:cubicBezTo>
                  <a:cubicBezTo>
                    <a:pt x="2295" y="6817"/>
                    <a:pt x="2433" y="6855"/>
                    <a:pt x="2547" y="6930"/>
                  </a:cubicBezTo>
                  <a:cubicBezTo>
                    <a:pt x="2662" y="7005"/>
                    <a:pt x="2754" y="7104"/>
                    <a:pt x="2822" y="7228"/>
                  </a:cubicBezTo>
                  <a:cubicBezTo>
                    <a:pt x="2891" y="7352"/>
                    <a:pt x="2943" y="7488"/>
                    <a:pt x="2973" y="7636"/>
                  </a:cubicBezTo>
                  <a:cubicBezTo>
                    <a:pt x="3004" y="7783"/>
                    <a:pt x="3021" y="7932"/>
                    <a:pt x="3021" y="8082"/>
                  </a:cubicBezTo>
                  <a:cubicBezTo>
                    <a:pt x="3021" y="8232"/>
                    <a:pt x="3005" y="8381"/>
                    <a:pt x="2973" y="8530"/>
                  </a:cubicBezTo>
                  <a:cubicBezTo>
                    <a:pt x="2942" y="8678"/>
                    <a:pt x="2893" y="8813"/>
                    <a:pt x="2824" y="8937"/>
                  </a:cubicBezTo>
                  <a:cubicBezTo>
                    <a:pt x="2755" y="9062"/>
                    <a:pt x="2663" y="9162"/>
                    <a:pt x="2547" y="9237"/>
                  </a:cubicBezTo>
                  <a:cubicBezTo>
                    <a:pt x="2431" y="9312"/>
                    <a:pt x="2293" y="9350"/>
                    <a:pt x="2132" y="9350"/>
                  </a:cubicBezTo>
                  <a:close/>
                  <a:moveTo>
                    <a:pt x="436" y="9059"/>
                  </a:moveTo>
                  <a:lnTo>
                    <a:pt x="436" y="7331"/>
                  </a:lnTo>
                  <a:lnTo>
                    <a:pt x="237" y="7331"/>
                  </a:lnTo>
                  <a:cubicBezTo>
                    <a:pt x="162" y="7331"/>
                    <a:pt x="105" y="7309"/>
                    <a:pt x="67" y="7263"/>
                  </a:cubicBezTo>
                  <a:cubicBezTo>
                    <a:pt x="29" y="7218"/>
                    <a:pt x="9" y="7162"/>
                    <a:pt x="9" y="7097"/>
                  </a:cubicBezTo>
                  <a:cubicBezTo>
                    <a:pt x="9" y="7031"/>
                    <a:pt x="30" y="6976"/>
                    <a:pt x="70" y="6929"/>
                  </a:cubicBezTo>
                  <a:cubicBezTo>
                    <a:pt x="111" y="6881"/>
                    <a:pt x="167" y="6857"/>
                    <a:pt x="237" y="6857"/>
                  </a:cubicBezTo>
                  <a:lnTo>
                    <a:pt x="714" y="6857"/>
                  </a:lnTo>
                  <a:cubicBezTo>
                    <a:pt x="761" y="6857"/>
                    <a:pt x="802" y="6868"/>
                    <a:pt x="836" y="6890"/>
                  </a:cubicBezTo>
                  <a:cubicBezTo>
                    <a:pt x="869" y="6911"/>
                    <a:pt x="895" y="6940"/>
                    <a:pt x="913" y="6977"/>
                  </a:cubicBezTo>
                  <a:cubicBezTo>
                    <a:pt x="930" y="7013"/>
                    <a:pt x="939" y="7055"/>
                    <a:pt x="939" y="7103"/>
                  </a:cubicBezTo>
                  <a:lnTo>
                    <a:pt x="939" y="9059"/>
                  </a:lnTo>
                  <a:cubicBezTo>
                    <a:pt x="939" y="9145"/>
                    <a:pt x="916" y="9212"/>
                    <a:pt x="870" y="9259"/>
                  </a:cubicBezTo>
                  <a:cubicBezTo>
                    <a:pt x="824" y="9305"/>
                    <a:pt x="763" y="9329"/>
                    <a:pt x="688" y="9329"/>
                  </a:cubicBezTo>
                  <a:cubicBezTo>
                    <a:pt x="614" y="9329"/>
                    <a:pt x="553" y="9305"/>
                    <a:pt x="506" y="9257"/>
                  </a:cubicBezTo>
                  <a:cubicBezTo>
                    <a:pt x="459" y="9209"/>
                    <a:pt x="436" y="9143"/>
                    <a:pt x="436" y="9059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81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‘Mathematical Data Science’</a:t>
            </a:r>
          </a:p>
        </p:txBody>
      </p:sp>
      <p:pic>
        <p:nvPicPr>
          <p:cNvPr id="3" name="Picture 1" descr="../slides/diagrams/Question_mark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76811" y="1554259"/>
            <a:ext cx="3528589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C8897CD-AA30-B14D-AD5A-9D8627651BC3}"/>
              </a:ext>
            </a:extLst>
          </p:cNvPr>
          <p:cNvGrpSpPr/>
          <p:nvPr/>
        </p:nvGrpSpPr>
        <p:grpSpPr>
          <a:xfrm>
            <a:off x="216570" y="2616246"/>
            <a:ext cx="2660490" cy="2328768"/>
            <a:chOff x="2492375" y="2266950"/>
            <a:chExt cx="5029201" cy="44021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CFCDB9D-C6F8-FA40-B29D-8B5D328748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7838" y="2266950"/>
              <a:ext cx="1382713" cy="1698625"/>
            </a:xfrm>
            <a:custGeom>
              <a:avLst/>
              <a:gdLst>
                <a:gd name="T0" fmla="*/ 1272 w 8865"/>
                <a:gd name="T1" fmla="*/ 1329 h 10878"/>
                <a:gd name="T2" fmla="*/ 4684 w 8865"/>
                <a:gd name="T3" fmla="*/ 6 h 10878"/>
                <a:gd name="T4" fmla="*/ 7577 w 8865"/>
                <a:gd name="T5" fmla="*/ 1159 h 10878"/>
                <a:gd name="T6" fmla="*/ 8433 w 8865"/>
                <a:gd name="T7" fmla="*/ 3712 h 10878"/>
                <a:gd name="T8" fmla="*/ 8297 w 8865"/>
                <a:gd name="T9" fmla="*/ 4791 h 10878"/>
                <a:gd name="T10" fmla="*/ 8846 w 8865"/>
                <a:gd name="T11" fmla="*/ 5959 h 10878"/>
                <a:gd name="T12" fmla="*/ 8384 w 8865"/>
                <a:gd name="T13" fmla="*/ 6274 h 10878"/>
                <a:gd name="T14" fmla="*/ 8300 w 8865"/>
                <a:gd name="T15" fmla="*/ 6549 h 10878"/>
                <a:gd name="T16" fmla="*/ 8306 w 8865"/>
                <a:gd name="T17" fmla="*/ 6925 h 10878"/>
                <a:gd name="T18" fmla="*/ 8084 w 8865"/>
                <a:gd name="T19" fmla="*/ 7109 h 10878"/>
                <a:gd name="T20" fmla="*/ 8104 w 8865"/>
                <a:gd name="T21" fmla="*/ 7221 h 10878"/>
                <a:gd name="T22" fmla="*/ 8025 w 8865"/>
                <a:gd name="T23" fmla="*/ 7604 h 10878"/>
                <a:gd name="T24" fmla="*/ 7913 w 8865"/>
                <a:gd name="T25" fmla="*/ 8065 h 10878"/>
                <a:gd name="T26" fmla="*/ 7813 w 8865"/>
                <a:gd name="T27" fmla="*/ 8654 h 10878"/>
                <a:gd name="T28" fmla="*/ 6744 w 8865"/>
                <a:gd name="T29" fmla="*/ 8802 h 10878"/>
                <a:gd name="T30" fmla="*/ 5563 w 8865"/>
                <a:gd name="T31" fmla="*/ 9034 h 10878"/>
                <a:gd name="T32" fmla="*/ 4717 w 8865"/>
                <a:gd name="T33" fmla="*/ 10878 h 10878"/>
                <a:gd name="T34" fmla="*/ 1734 w 8865"/>
                <a:gd name="T35" fmla="*/ 8123 h 10878"/>
                <a:gd name="T36" fmla="*/ 1321 w 8865"/>
                <a:gd name="T37" fmla="*/ 6062 h 10878"/>
                <a:gd name="T38" fmla="*/ 272 w 8865"/>
                <a:gd name="T39" fmla="*/ 3986 h 10878"/>
                <a:gd name="T40" fmla="*/ 1272 w 8865"/>
                <a:gd name="T41" fmla="*/ 1329 h 10878"/>
                <a:gd name="T42" fmla="*/ 2603 w 8865"/>
                <a:gd name="T43" fmla="*/ 5776 h 10878"/>
                <a:gd name="T44" fmla="*/ 3654 w 8865"/>
                <a:gd name="T45" fmla="*/ 4981 h 10878"/>
                <a:gd name="T46" fmla="*/ 3797 w 8865"/>
                <a:gd name="T47" fmla="*/ 4990 h 10878"/>
                <a:gd name="T48" fmla="*/ 4778 w 8865"/>
                <a:gd name="T49" fmla="*/ 3918 h 10878"/>
                <a:gd name="T50" fmla="*/ 7167 w 8865"/>
                <a:gd name="T51" fmla="*/ 3275 h 10878"/>
                <a:gd name="T52" fmla="*/ 7525 w 8865"/>
                <a:gd name="T53" fmla="*/ 2679 h 10878"/>
                <a:gd name="T54" fmla="*/ 7160 w 8865"/>
                <a:gd name="T55" fmla="*/ 1552 h 10878"/>
                <a:gd name="T56" fmla="*/ 4720 w 8865"/>
                <a:gd name="T57" fmla="*/ 577 h 10878"/>
                <a:gd name="T58" fmla="*/ 1699 w 8865"/>
                <a:gd name="T59" fmla="*/ 1713 h 10878"/>
                <a:gd name="T60" fmla="*/ 821 w 8865"/>
                <a:gd name="T61" fmla="*/ 3741 h 10878"/>
                <a:gd name="T62" fmla="*/ 811 w 8865"/>
                <a:gd name="T63" fmla="*/ 3847 h 10878"/>
                <a:gd name="T64" fmla="*/ 2603 w 8865"/>
                <a:gd name="T65" fmla="*/ 5776 h 10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65" h="10878">
                  <a:moveTo>
                    <a:pt x="1272" y="1329"/>
                  </a:moveTo>
                  <a:cubicBezTo>
                    <a:pt x="1882" y="650"/>
                    <a:pt x="2690" y="19"/>
                    <a:pt x="4684" y="6"/>
                  </a:cubicBezTo>
                  <a:cubicBezTo>
                    <a:pt x="5462" y="0"/>
                    <a:pt x="6654" y="183"/>
                    <a:pt x="7577" y="1159"/>
                  </a:cubicBezTo>
                  <a:cubicBezTo>
                    <a:pt x="8138" y="1748"/>
                    <a:pt x="8551" y="2492"/>
                    <a:pt x="8433" y="3712"/>
                  </a:cubicBezTo>
                  <a:cubicBezTo>
                    <a:pt x="8406" y="3976"/>
                    <a:pt x="8029" y="4282"/>
                    <a:pt x="8297" y="4791"/>
                  </a:cubicBezTo>
                  <a:cubicBezTo>
                    <a:pt x="8297" y="4791"/>
                    <a:pt x="8865" y="5792"/>
                    <a:pt x="8846" y="5959"/>
                  </a:cubicBezTo>
                  <a:cubicBezTo>
                    <a:pt x="8846" y="5959"/>
                    <a:pt x="8855" y="6265"/>
                    <a:pt x="8384" y="6274"/>
                  </a:cubicBezTo>
                  <a:cubicBezTo>
                    <a:pt x="8384" y="6274"/>
                    <a:pt x="8265" y="6288"/>
                    <a:pt x="8300" y="6549"/>
                  </a:cubicBezTo>
                  <a:lnTo>
                    <a:pt x="8306" y="6925"/>
                  </a:lnTo>
                  <a:cubicBezTo>
                    <a:pt x="8306" y="6925"/>
                    <a:pt x="8290" y="7041"/>
                    <a:pt x="8084" y="7109"/>
                  </a:cubicBezTo>
                  <a:cubicBezTo>
                    <a:pt x="8084" y="7109"/>
                    <a:pt x="8045" y="7148"/>
                    <a:pt x="8104" y="7221"/>
                  </a:cubicBezTo>
                  <a:cubicBezTo>
                    <a:pt x="8104" y="7221"/>
                    <a:pt x="8213" y="7344"/>
                    <a:pt x="8025" y="7604"/>
                  </a:cubicBezTo>
                  <a:cubicBezTo>
                    <a:pt x="7955" y="7701"/>
                    <a:pt x="7841" y="7820"/>
                    <a:pt x="7913" y="8065"/>
                  </a:cubicBezTo>
                  <a:cubicBezTo>
                    <a:pt x="7913" y="8065"/>
                    <a:pt x="8000" y="8541"/>
                    <a:pt x="7813" y="8654"/>
                  </a:cubicBezTo>
                  <a:cubicBezTo>
                    <a:pt x="7813" y="8654"/>
                    <a:pt x="7600" y="8905"/>
                    <a:pt x="6744" y="8802"/>
                  </a:cubicBezTo>
                  <a:cubicBezTo>
                    <a:pt x="6448" y="8763"/>
                    <a:pt x="5892" y="8622"/>
                    <a:pt x="5563" y="9034"/>
                  </a:cubicBezTo>
                  <a:cubicBezTo>
                    <a:pt x="5563" y="9034"/>
                    <a:pt x="4775" y="10525"/>
                    <a:pt x="4717" y="10878"/>
                  </a:cubicBezTo>
                  <a:cubicBezTo>
                    <a:pt x="4717" y="10878"/>
                    <a:pt x="3374" y="8493"/>
                    <a:pt x="1734" y="8123"/>
                  </a:cubicBezTo>
                  <a:cubicBezTo>
                    <a:pt x="1734" y="8123"/>
                    <a:pt x="2131" y="7225"/>
                    <a:pt x="1321" y="6062"/>
                  </a:cubicBezTo>
                  <a:cubicBezTo>
                    <a:pt x="1321" y="6062"/>
                    <a:pt x="301" y="4723"/>
                    <a:pt x="272" y="3986"/>
                  </a:cubicBezTo>
                  <a:cubicBezTo>
                    <a:pt x="272" y="3986"/>
                    <a:pt x="0" y="2743"/>
                    <a:pt x="1272" y="1329"/>
                  </a:cubicBezTo>
                  <a:close/>
                  <a:moveTo>
                    <a:pt x="2603" y="5776"/>
                  </a:moveTo>
                  <a:cubicBezTo>
                    <a:pt x="3297" y="5802"/>
                    <a:pt x="3332" y="5338"/>
                    <a:pt x="3654" y="4981"/>
                  </a:cubicBezTo>
                  <a:cubicBezTo>
                    <a:pt x="3703" y="4983"/>
                    <a:pt x="3749" y="4990"/>
                    <a:pt x="3797" y="4990"/>
                  </a:cubicBezTo>
                  <a:cubicBezTo>
                    <a:pt x="4611" y="5013"/>
                    <a:pt x="4462" y="4154"/>
                    <a:pt x="4778" y="3918"/>
                  </a:cubicBezTo>
                  <a:cubicBezTo>
                    <a:pt x="5537" y="3355"/>
                    <a:pt x="6609" y="3844"/>
                    <a:pt x="7167" y="3275"/>
                  </a:cubicBezTo>
                  <a:cubicBezTo>
                    <a:pt x="7348" y="3091"/>
                    <a:pt x="7499" y="2917"/>
                    <a:pt x="7525" y="2679"/>
                  </a:cubicBezTo>
                  <a:cubicBezTo>
                    <a:pt x="7580" y="2102"/>
                    <a:pt x="7448" y="1854"/>
                    <a:pt x="7160" y="1552"/>
                  </a:cubicBezTo>
                  <a:cubicBezTo>
                    <a:pt x="6399" y="747"/>
                    <a:pt x="5414" y="577"/>
                    <a:pt x="4720" y="577"/>
                  </a:cubicBezTo>
                  <a:cubicBezTo>
                    <a:pt x="2857" y="593"/>
                    <a:pt x="2209" y="1146"/>
                    <a:pt x="1699" y="1713"/>
                  </a:cubicBezTo>
                  <a:cubicBezTo>
                    <a:pt x="859" y="2647"/>
                    <a:pt x="807" y="3451"/>
                    <a:pt x="821" y="3741"/>
                  </a:cubicBezTo>
                  <a:cubicBezTo>
                    <a:pt x="821" y="3776"/>
                    <a:pt x="811" y="3812"/>
                    <a:pt x="811" y="3847"/>
                  </a:cubicBezTo>
                  <a:cubicBezTo>
                    <a:pt x="811" y="4913"/>
                    <a:pt x="1615" y="5743"/>
                    <a:pt x="2603" y="5776"/>
                  </a:cubicBezTo>
                  <a:close/>
                </a:path>
              </a:pathLst>
            </a:custGeom>
            <a:solidFill>
              <a:srgbClr val="0F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8541D2F-CE78-E94E-BC00-ADB9B00A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787775"/>
              <a:ext cx="825500" cy="1063625"/>
            </a:xfrm>
            <a:custGeom>
              <a:avLst/>
              <a:gdLst>
                <a:gd name="T0" fmla="*/ 379 w 5296"/>
                <a:gd name="T1" fmla="*/ 0 h 6814"/>
                <a:gd name="T2" fmla="*/ 5108 w 5296"/>
                <a:gd name="T3" fmla="*/ 6294 h 6814"/>
                <a:gd name="T4" fmla="*/ 5296 w 5296"/>
                <a:gd name="T5" fmla="*/ 6152 h 6814"/>
                <a:gd name="T6" fmla="*/ 5202 w 5296"/>
                <a:gd name="T7" fmla="*/ 6814 h 6814"/>
                <a:gd name="T8" fmla="*/ 4542 w 5296"/>
                <a:gd name="T9" fmla="*/ 6720 h 6814"/>
                <a:gd name="T10" fmla="*/ 4730 w 5296"/>
                <a:gd name="T11" fmla="*/ 6578 h 6814"/>
                <a:gd name="T12" fmla="*/ 0 w 5296"/>
                <a:gd name="T13" fmla="*/ 283 h 6814"/>
                <a:gd name="T14" fmla="*/ 379 w 5296"/>
                <a:gd name="T15" fmla="*/ 0 h 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6" h="6814">
                  <a:moveTo>
                    <a:pt x="379" y="0"/>
                  </a:moveTo>
                  <a:lnTo>
                    <a:pt x="5108" y="6294"/>
                  </a:lnTo>
                  <a:lnTo>
                    <a:pt x="5296" y="6152"/>
                  </a:lnTo>
                  <a:lnTo>
                    <a:pt x="5202" y="6814"/>
                  </a:lnTo>
                  <a:lnTo>
                    <a:pt x="4542" y="6720"/>
                  </a:lnTo>
                  <a:lnTo>
                    <a:pt x="4730" y="6578"/>
                  </a:lnTo>
                  <a:lnTo>
                    <a:pt x="0" y="283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2072A30-05EE-AA41-915D-21B363D28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3622675"/>
              <a:ext cx="825500" cy="1062037"/>
            </a:xfrm>
            <a:custGeom>
              <a:avLst/>
              <a:gdLst>
                <a:gd name="T0" fmla="*/ 5296 w 5296"/>
                <a:gd name="T1" fmla="*/ 6531 h 6814"/>
                <a:gd name="T2" fmla="*/ 567 w 5296"/>
                <a:gd name="T3" fmla="*/ 236 h 6814"/>
                <a:gd name="T4" fmla="*/ 755 w 5296"/>
                <a:gd name="T5" fmla="*/ 93 h 6814"/>
                <a:gd name="T6" fmla="*/ 94 w 5296"/>
                <a:gd name="T7" fmla="*/ 0 h 6814"/>
                <a:gd name="T8" fmla="*/ 0 w 5296"/>
                <a:gd name="T9" fmla="*/ 661 h 6814"/>
                <a:gd name="T10" fmla="*/ 189 w 5296"/>
                <a:gd name="T11" fmla="*/ 520 h 6814"/>
                <a:gd name="T12" fmla="*/ 4918 w 5296"/>
                <a:gd name="T13" fmla="*/ 6814 h 6814"/>
                <a:gd name="T14" fmla="*/ 5296 w 5296"/>
                <a:gd name="T15" fmla="*/ 6531 h 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6" h="6814">
                  <a:moveTo>
                    <a:pt x="5296" y="6531"/>
                  </a:moveTo>
                  <a:lnTo>
                    <a:pt x="567" y="236"/>
                  </a:lnTo>
                  <a:lnTo>
                    <a:pt x="755" y="93"/>
                  </a:lnTo>
                  <a:lnTo>
                    <a:pt x="94" y="0"/>
                  </a:lnTo>
                  <a:lnTo>
                    <a:pt x="0" y="661"/>
                  </a:lnTo>
                  <a:lnTo>
                    <a:pt x="189" y="520"/>
                  </a:lnTo>
                  <a:lnTo>
                    <a:pt x="4918" y="6814"/>
                  </a:lnTo>
                  <a:lnTo>
                    <a:pt x="5296" y="65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0531D00A-B342-C44B-A3BC-EEF733F1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929187"/>
              <a:ext cx="1725613" cy="1739900"/>
            </a:xfrm>
            <a:custGeom>
              <a:avLst/>
              <a:gdLst>
                <a:gd name="T0" fmla="*/ 436 w 11062"/>
                <a:gd name="T1" fmla="*/ 0 h 11151"/>
                <a:gd name="T2" fmla="*/ 10626 w 11062"/>
                <a:gd name="T3" fmla="*/ 0 h 11151"/>
                <a:gd name="T4" fmla="*/ 11062 w 11062"/>
                <a:gd name="T5" fmla="*/ 442 h 11151"/>
                <a:gd name="T6" fmla="*/ 11062 w 11062"/>
                <a:gd name="T7" fmla="*/ 10709 h 11151"/>
                <a:gd name="T8" fmla="*/ 10626 w 11062"/>
                <a:gd name="T9" fmla="*/ 11151 h 11151"/>
                <a:gd name="T10" fmla="*/ 436 w 11062"/>
                <a:gd name="T11" fmla="*/ 11151 h 11151"/>
                <a:gd name="T12" fmla="*/ 0 w 11062"/>
                <a:gd name="T13" fmla="*/ 10709 h 11151"/>
                <a:gd name="T14" fmla="*/ 0 w 11062"/>
                <a:gd name="T15" fmla="*/ 442 h 11151"/>
                <a:gd name="T16" fmla="*/ 436 w 11062"/>
                <a:gd name="T17" fmla="*/ 0 h 1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62" h="11151">
                  <a:moveTo>
                    <a:pt x="436" y="0"/>
                  </a:moveTo>
                  <a:lnTo>
                    <a:pt x="10626" y="0"/>
                  </a:lnTo>
                  <a:cubicBezTo>
                    <a:pt x="10867" y="0"/>
                    <a:pt x="11062" y="198"/>
                    <a:pt x="11062" y="442"/>
                  </a:cubicBezTo>
                  <a:lnTo>
                    <a:pt x="11062" y="10709"/>
                  </a:lnTo>
                  <a:cubicBezTo>
                    <a:pt x="11062" y="10953"/>
                    <a:pt x="10867" y="11151"/>
                    <a:pt x="10626" y="11151"/>
                  </a:cubicBezTo>
                  <a:lnTo>
                    <a:pt x="436" y="11151"/>
                  </a:lnTo>
                  <a:cubicBezTo>
                    <a:pt x="195" y="11151"/>
                    <a:pt x="0" y="10953"/>
                    <a:pt x="0" y="10709"/>
                  </a:cubicBezTo>
                  <a:lnTo>
                    <a:pt x="0" y="442"/>
                  </a:lnTo>
                  <a:cubicBezTo>
                    <a:pt x="0" y="198"/>
                    <a:pt x="195" y="0"/>
                    <a:pt x="436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655BABA-B511-604E-B67C-CE1934C0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929187"/>
              <a:ext cx="1725613" cy="1739900"/>
            </a:xfrm>
            <a:custGeom>
              <a:avLst/>
              <a:gdLst>
                <a:gd name="T0" fmla="*/ 436 w 11062"/>
                <a:gd name="T1" fmla="*/ 0 h 11151"/>
                <a:gd name="T2" fmla="*/ 10626 w 11062"/>
                <a:gd name="T3" fmla="*/ 0 h 11151"/>
                <a:gd name="T4" fmla="*/ 11062 w 11062"/>
                <a:gd name="T5" fmla="*/ 442 h 11151"/>
                <a:gd name="T6" fmla="*/ 11062 w 11062"/>
                <a:gd name="T7" fmla="*/ 10709 h 11151"/>
                <a:gd name="T8" fmla="*/ 10626 w 11062"/>
                <a:gd name="T9" fmla="*/ 11151 h 11151"/>
                <a:gd name="T10" fmla="*/ 436 w 11062"/>
                <a:gd name="T11" fmla="*/ 11151 h 11151"/>
                <a:gd name="T12" fmla="*/ 0 w 11062"/>
                <a:gd name="T13" fmla="*/ 10709 h 11151"/>
                <a:gd name="T14" fmla="*/ 0 w 11062"/>
                <a:gd name="T15" fmla="*/ 442 h 11151"/>
                <a:gd name="T16" fmla="*/ 436 w 11062"/>
                <a:gd name="T17" fmla="*/ 0 h 1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62" h="11151">
                  <a:moveTo>
                    <a:pt x="436" y="0"/>
                  </a:moveTo>
                  <a:lnTo>
                    <a:pt x="10626" y="0"/>
                  </a:lnTo>
                  <a:cubicBezTo>
                    <a:pt x="10867" y="0"/>
                    <a:pt x="11062" y="198"/>
                    <a:pt x="11062" y="442"/>
                  </a:cubicBezTo>
                  <a:lnTo>
                    <a:pt x="11062" y="10709"/>
                  </a:lnTo>
                  <a:cubicBezTo>
                    <a:pt x="11062" y="10953"/>
                    <a:pt x="10867" y="11151"/>
                    <a:pt x="10626" y="11151"/>
                  </a:cubicBezTo>
                  <a:lnTo>
                    <a:pt x="436" y="11151"/>
                  </a:lnTo>
                  <a:cubicBezTo>
                    <a:pt x="195" y="11151"/>
                    <a:pt x="0" y="10953"/>
                    <a:pt x="0" y="10709"/>
                  </a:cubicBezTo>
                  <a:lnTo>
                    <a:pt x="0" y="442"/>
                  </a:lnTo>
                  <a:cubicBezTo>
                    <a:pt x="0" y="198"/>
                    <a:pt x="195" y="0"/>
                    <a:pt x="436" y="0"/>
                  </a:cubicBezTo>
                </a:path>
              </a:pathLst>
            </a:custGeom>
            <a:noFill/>
            <a:ln w="100013" cap="flat">
              <a:solidFill>
                <a:srgbClr val="4C4C4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97C96C45-FBDF-1441-9B93-F98ABA828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1375" y="5073650"/>
              <a:ext cx="1460500" cy="1458912"/>
            </a:xfrm>
            <a:custGeom>
              <a:avLst/>
              <a:gdLst>
                <a:gd name="T0" fmla="*/ 8814 w 9361"/>
                <a:gd name="T1" fmla="*/ 910 h 9350"/>
                <a:gd name="T2" fmla="*/ 8107 w 9361"/>
                <a:gd name="T3" fmla="*/ 1265 h 9350"/>
                <a:gd name="T4" fmla="*/ 7668 w 9361"/>
                <a:gd name="T5" fmla="*/ 1866 h 9350"/>
                <a:gd name="T6" fmla="*/ 8473 w 9361"/>
                <a:gd name="T7" fmla="*/ 0 h 9350"/>
                <a:gd name="T8" fmla="*/ 9314 w 9361"/>
                <a:gd name="T9" fmla="*/ 1712 h 9350"/>
                <a:gd name="T10" fmla="*/ 6781 w 9361"/>
                <a:gd name="T11" fmla="*/ 1931 h 9350"/>
                <a:gd name="T12" fmla="*/ 6545 w 9361"/>
                <a:gd name="T13" fmla="*/ 466 h 9350"/>
                <a:gd name="T14" fmla="*/ 6545 w 9361"/>
                <a:gd name="T15" fmla="*/ 2065 h 9350"/>
                <a:gd name="T16" fmla="*/ 5701 w 9361"/>
                <a:gd name="T17" fmla="*/ 819 h 9350"/>
                <a:gd name="T18" fmla="*/ 7235 w 9361"/>
                <a:gd name="T19" fmla="*/ 411 h 9350"/>
                <a:gd name="T20" fmla="*/ 6960 w 9361"/>
                <a:gd name="T21" fmla="*/ 2420 h 9350"/>
                <a:gd name="T22" fmla="*/ 4480 w 9361"/>
                <a:gd name="T23" fmla="*/ 446 h 9350"/>
                <a:gd name="T24" fmla="*/ 5249 w 9361"/>
                <a:gd name="T25" fmla="*/ 73 h 9350"/>
                <a:gd name="T26" fmla="*/ 5101 w 9361"/>
                <a:gd name="T27" fmla="*/ 2511 h 9350"/>
                <a:gd name="T28" fmla="*/ 3408 w 9361"/>
                <a:gd name="T29" fmla="*/ 514 h 9350"/>
                <a:gd name="T30" fmla="*/ 3885 w 9361"/>
                <a:gd name="T31" fmla="*/ 40 h 9350"/>
                <a:gd name="T32" fmla="*/ 4040 w 9361"/>
                <a:gd name="T33" fmla="*/ 2441 h 9350"/>
                <a:gd name="T34" fmla="*/ 2368 w 9361"/>
                <a:gd name="T35" fmla="*/ 1931 h 9350"/>
                <a:gd name="T36" fmla="*/ 2132 w 9361"/>
                <a:gd name="T37" fmla="*/ 466 h 9350"/>
                <a:gd name="T38" fmla="*/ 2132 w 9361"/>
                <a:gd name="T39" fmla="*/ 2065 h 9350"/>
                <a:gd name="T40" fmla="*/ 1288 w 9361"/>
                <a:gd name="T41" fmla="*/ 819 h 9350"/>
                <a:gd name="T42" fmla="*/ 2822 w 9361"/>
                <a:gd name="T43" fmla="*/ 411 h 9350"/>
                <a:gd name="T44" fmla="*/ 2547 w 9361"/>
                <a:gd name="T45" fmla="*/ 2420 h 9350"/>
                <a:gd name="T46" fmla="*/ 67 w 9361"/>
                <a:gd name="T47" fmla="*/ 446 h 9350"/>
                <a:gd name="T48" fmla="*/ 836 w 9361"/>
                <a:gd name="T49" fmla="*/ 73 h 9350"/>
                <a:gd name="T50" fmla="*/ 688 w 9361"/>
                <a:gd name="T51" fmla="*/ 2511 h 9350"/>
                <a:gd name="T52" fmla="*/ 6578 w 9361"/>
                <a:gd name="T53" fmla="*/ 3923 h 9350"/>
                <a:gd name="T54" fmla="*/ 7055 w 9361"/>
                <a:gd name="T55" fmla="*/ 3448 h 9350"/>
                <a:gd name="T56" fmla="*/ 7211 w 9361"/>
                <a:gd name="T57" fmla="*/ 5850 h 9350"/>
                <a:gd name="T58" fmla="*/ 5534 w 9361"/>
                <a:gd name="T59" fmla="*/ 3923 h 9350"/>
                <a:gd name="T60" fmla="*/ 5335 w 9361"/>
                <a:gd name="T61" fmla="*/ 3448 h 9350"/>
                <a:gd name="T62" fmla="*/ 6037 w 9361"/>
                <a:gd name="T63" fmla="*/ 5650 h 9350"/>
                <a:gd name="T64" fmla="*/ 4060 w 9361"/>
                <a:gd name="T65" fmla="*/ 5474 h 9350"/>
                <a:gd name="T66" fmla="*/ 4296 w 9361"/>
                <a:gd name="T67" fmla="*/ 4008 h 9350"/>
                <a:gd name="T68" fmla="*/ 3767 w 9361"/>
                <a:gd name="T69" fmla="*/ 5224 h 9350"/>
                <a:gd name="T70" fmla="*/ 3170 w 9361"/>
                <a:gd name="T71" fmla="*/ 4673 h 9350"/>
                <a:gd name="T72" fmla="*/ 4475 w 9361"/>
                <a:gd name="T73" fmla="*/ 3522 h 9350"/>
                <a:gd name="T74" fmla="*/ 4752 w 9361"/>
                <a:gd name="T75" fmla="*/ 5529 h 9350"/>
                <a:gd name="T76" fmla="*/ 2165 w 9361"/>
                <a:gd name="T77" fmla="*/ 3923 h 9350"/>
                <a:gd name="T78" fmla="*/ 2642 w 9361"/>
                <a:gd name="T79" fmla="*/ 3448 h 9350"/>
                <a:gd name="T80" fmla="*/ 2798 w 9361"/>
                <a:gd name="T81" fmla="*/ 5850 h 9350"/>
                <a:gd name="T82" fmla="*/ 1126 w 9361"/>
                <a:gd name="T83" fmla="*/ 5339 h 9350"/>
                <a:gd name="T84" fmla="*/ 890 w 9361"/>
                <a:gd name="T85" fmla="*/ 3874 h 9350"/>
                <a:gd name="T86" fmla="*/ 890 w 9361"/>
                <a:gd name="T87" fmla="*/ 5474 h 9350"/>
                <a:gd name="T88" fmla="*/ 45 w 9361"/>
                <a:gd name="T89" fmla="*/ 4227 h 9350"/>
                <a:gd name="T90" fmla="*/ 1580 w 9361"/>
                <a:gd name="T91" fmla="*/ 3820 h 9350"/>
                <a:gd name="T92" fmla="*/ 1304 w 9361"/>
                <a:gd name="T93" fmla="*/ 5828 h 9350"/>
                <a:gd name="T94" fmla="*/ 2498 w 9361"/>
                <a:gd name="T95" fmla="*/ 8082 h 9350"/>
                <a:gd name="T96" fmla="*/ 1790 w 9361"/>
                <a:gd name="T97" fmla="*/ 7727 h 9350"/>
                <a:gd name="T98" fmla="*/ 1614 w 9361"/>
                <a:gd name="T99" fmla="*/ 9160 h 9350"/>
                <a:gd name="T100" fmla="*/ 1716 w 9361"/>
                <a:gd name="T101" fmla="*/ 6930 h 9350"/>
                <a:gd name="T102" fmla="*/ 3021 w 9361"/>
                <a:gd name="T103" fmla="*/ 8082 h 9350"/>
                <a:gd name="T104" fmla="*/ 436 w 9361"/>
                <a:gd name="T105" fmla="*/ 9059 h 9350"/>
                <a:gd name="T106" fmla="*/ 70 w 9361"/>
                <a:gd name="T107" fmla="*/ 6929 h 9350"/>
                <a:gd name="T108" fmla="*/ 939 w 9361"/>
                <a:gd name="T109" fmla="*/ 7103 h 9350"/>
                <a:gd name="T110" fmla="*/ 436 w 9361"/>
                <a:gd name="T111" fmla="*/ 9059 h 9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61" h="9350">
                  <a:moveTo>
                    <a:pt x="8473" y="2065"/>
                  </a:moveTo>
                  <a:cubicBezTo>
                    <a:pt x="8576" y="2065"/>
                    <a:pt x="8654" y="2020"/>
                    <a:pt x="8709" y="1931"/>
                  </a:cubicBezTo>
                  <a:cubicBezTo>
                    <a:pt x="8764" y="1841"/>
                    <a:pt x="8799" y="1734"/>
                    <a:pt x="8814" y="1614"/>
                  </a:cubicBezTo>
                  <a:cubicBezTo>
                    <a:pt x="8829" y="1494"/>
                    <a:pt x="8839" y="1378"/>
                    <a:pt x="8839" y="1265"/>
                  </a:cubicBezTo>
                  <a:cubicBezTo>
                    <a:pt x="8839" y="1147"/>
                    <a:pt x="8830" y="1029"/>
                    <a:pt x="8814" y="910"/>
                  </a:cubicBezTo>
                  <a:cubicBezTo>
                    <a:pt x="8798" y="792"/>
                    <a:pt x="8764" y="688"/>
                    <a:pt x="8709" y="599"/>
                  </a:cubicBezTo>
                  <a:cubicBezTo>
                    <a:pt x="8654" y="510"/>
                    <a:pt x="8577" y="466"/>
                    <a:pt x="8473" y="466"/>
                  </a:cubicBezTo>
                  <a:cubicBezTo>
                    <a:pt x="8369" y="466"/>
                    <a:pt x="8290" y="510"/>
                    <a:pt x="8235" y="599"/>
                  </a:cubicBezTo>
                  <a:cubicBezTo>
                    <a:pt x="8181" y="688"/>
                    <a:pt x="8147" y="792"/>
                    <a:pt x="8130" y="910"/>
                  </a:cubicBezTo>
                  <a:cubicBezTo>
                    <a:pt x="8114" y="1029"/>
                    <a:pt x="8107" y="1147"/>
                    <a:pt x="8107" y="1265"/>
                  </a:cubicBezTo>
                  <a:cubicBezTo>
                    <a:pt x="8107" y="1464"/>
                    <a:pt x="8131" y="1648"/>
                    <a:pt x="8180" y="1816"/>
                  </a:cubicBezTo>
                  <a:cubicBezTo>
                    <a:pt x="8228" y="1982"/>
                    <a:pt x="8325" y="2065"/>
                    <a:pt x="8473" y="2065"/>
                  </a:cubicBezTo>
                  <a:close/>
                  <a:moveTo>
                    <a:pt x="8473" y="2533"/>
                  </a:moveTo>
                  <a:cubicBezTo>
                    <a:pt x="8261" y="2533"/>
                    <a:pt x="8088" y="2470"/>
                    <a:pt x="7955" y="2343"/>
                  </a:cubicBezTo>
                  <a:cubicBezTo>
                    <a:pt x="7822" y="2217"/>
                    <a:pt x="7726" y="2058"/>
                    <a:pt x="7668" y="1866"/>
                  </a:cubicBezTo>
                  <a:cubicBezTo>
                    <a:pt x="7611" y="1674"/>
                    <a:pt x="7583" y="1473"/>
                    <a:pt x="7583" y="1265"/>
                  </a:cubicBezTo>
                  <a:cubicBezTo>
                    <a:pt x="7583" y="1113"/>
                    <a:pt x="7598" y="964"/>
                    <a:pt x="7629" y="819"/>
                  </a:cubicBezTo>
                  <a:cubicBezTo>
                    <a:pt x="7659" y="673"/>
                    <a:pt x="7710" y="537"/>
                    <a:pt x="7780" y="413"/>
                  </a:cubicBezTo>
                  <a:cubicBezTo>
                    <a:pt x="7850" y="288"/>
                    <a:pt x="7942" y="187"/>
                    <a:pt x="8057" y="113"/>
                  </a:cubicBezTo>
                  <a:cubicBezTo>
                    <a:pt x="8171" y="39"/>
                    <a:pt x="8311" y="0"/>
                    <a:pt x="8473" y="0"/>
                  </a:cubicBezTo>
                  <a:cubicBezTo>
                    <a:pt x="8636" y="0"/>
                    <a:pt x="8774" y="38"/>
                    <a:pt x="8888" y="113"/>
                  </a:cubicBezTo>
                  <a:cubicBezTo>
                    <a:pt x="9002" y="187"/>
                    <a:pt x="9094" y="287"/>
                    <a:pt x="9163" y="411"/>
                  </a:cubicBezTo>
                  <a:cubicBezTo>
                    <a:pt x="9232" y="535"/>
                    <a:pt x="9283" y="671"/>
                    <a:pt x="9314" y="819"/>
                  </a:cubicBezTo>
                  <a:cubicBezTo>
                    <a:pt x="9345" y="966"/>
                    <a:pt x="9361" y="1115"/>
                    <a:pt x="9361" y="1265"/>
                  </a:cubicBezTo>
                  <a:cubicBezTo>
                    <a:pt x="9361" y="1415"/>
                    <a:pt x="9346" y="1564"/>
                    <a:pt x="9314" y="1712"/>
                  </a:cubicBezTo>
                  <a:cubicBezTo>
                    <a:pt x="9282" y="1861"/>
                    <a:pt x="9234" y="1996"/>
                    <a:pt x="9165" y="2120"/>
                  </a:cubicBezTo>
                  <a:cubicBezTo>
                    <a:pt x="9096" y="2245"/>
                    <a:pt x="9004" y="2344"/>
                    <a:pt x="8888" y="2420"/>
                  </a:cubicBezTo>
                  <a:cubicBezTo>
                    <a:pt x="8772" y="2495"/>
                    <a:pt x="8634" y="2533"/>
                    <a:pt x="8473" y="2533"/>
                  </a:cubicBezTo>
                  <a:close/>
                  <a:moveTo>
                    <a:pt x="6545" y="2065"/>
                  </a:moveTo>
                  <a:cubicBezTo>
                    <a:pt x="6648" y="2065"/>
                    <a:pt x="6727" y="2020"/>
                    <a:pt x="6781" y="1931"/>
                  </a:cubicBezTo>
                  <a:cubicBezTo>
                    <a:pt x="6836" y="1841"/>
                    <a:pt x="6871" y="1734"/>
                    <a:pt x="6886" y="1614"/>
                  </a:cubicBezTo>
                  <a:cubicBezTo>
                    <a:pt x="6901" y="1494"/>
                    <a:pt x="6911" y="1378"/>
                    <a:pt x="6911" y="1265"/>
                  </a:cubicBezTo>
                  <a:cubicBezTo>
                    <a:pt x="6911" y="1147"/>
                    <a:pt x="6903" y="1029"/>
                    <a:pt x="6886" y="910"/>
                  </a:cubicBezTo>
                  <a:cubicBezTo>
                    <a:pt x="6870" y="792"/>
                    <a:pt x="6836" y="688"/>
                    <a:pt x="6781" y="599"/>
                  </a:cubicBezTo>
                  <a:cubicBezTo>
                    <a:pt x="6727" y="510"/>
                    <a:pt x="6649" y="466"/>
                    <a:pt x="6545" y="466"/>
                  </a:cubicBezTo>
                  <a:cubicBezTo>
                    <a:pt x="6441" y="466"/>
                    <a:pt x="6362" y="510"/>
                    <a:pt x="6308" y="599"/>
                  </a:cubicBezTo>
                  <a:cubicBezTo>
                    <a:pt x="6253" y="688"/>
                    <a:pt x="6219" y="792"/>
                    <a:pt x="6203" y="910"/>
                  </a:cubicBezTo>
                  <a:cubicBezTo>
                    <a:pt x="6186" y="1029"/>
                    <a:pt x="6180" y="1147"/>
                    <a:pt x="6180" y="1265"/>
                  </a:cubicBezTo>
                  <a:cubicBezTo>
                    <a:pt x="6180" y="1464"/>
                    <a:pt x="6204" y="1648"/>
                    <a:pt x="6252" y="1816"/>
                  </a:cubicBezTo>
                  <a:cubicBezTo>
                    <a:pt x="6300" y="1982"/>
                    <a:pt x="6398" y="2065"/>
                    <a:pt x="6545" y="2065"/>
                  </a:cubicBezTo>
                  <a:close/>
                  <a:moveTo>
                    <a:pt x="6545" y="2533"/>
                  </a:moveTo>
                  <a:cubicBezTo>
                    <a:pt x="6333" y="2533"/>
                    <a:pt x="6161" y="2470"/>
                    <a:pt x="6027" y="2343"/>
                  </a:cubicBezTo>
                  <a:cubicBezTo>
                    <a:pt x="5894" y="2217"/>
                    <a:pt x="5798" y="2058"/>
                    <a:pt x="5740" y="1866"/>
                  </a:cubicBezTo>
                  <a:cubicBezTo>
                    <a:pt x="5684" y="1674"/>
                    <a:pt x="5655" y="1473"/>
                    <a:pt x="5655" y="1265"/>
                  </a:cubicBezTo>
                  <a:cubicBezTo>
                    <a:pt x="5655" y="1113"/>
                    <a:pt x="5670" y="964"/>
                    <a:pt x="5701" y="819"/>
                  </a:cubicBezTo>
                  <a:cubicBezTo>
                    <a:pt x="5732" y="673"/>
                    <a:pt x="5782" y="537"/>
                    <a:pt x="5852" y="413"/>
                  </a:cubicBezTo>
                  <a:cubicBezTo>
                    <a:pt x="5922" y="288"/>
                    <a:pt x="6014" y="187"/>
                    <a:pt x="6129" y="113"/>
                  </a:cubicBezTo>
                  <a:cubicBezTo>
                    <a:pt x="6244" y="39"/>
                    <a:pt x="6383" y="0"/>
                    <a:pt x="6545" y="0"/>
                  </a:cubicBezTo>
                  <a:cubicBezTo>
                    <a:pt x="6708" y="0"/>
                    <a:pt x="6846" y="38"/>
                    <a:pt x="6960" y="113"/>
                  </a:cubicBezTo>
                  <a:cubicBezTo>
                    <a:pt x="7075" y="187"/>
                    <a:pt x="7166" y="287"/>
                    <a:pt x="7235" y="411"/>
                  </a:cubicBezTo>
                  <a:cubicBezTo>
                    <a:pt x="7304" y="535"/>
                    <a:pt x="7356" y="671"/>
                    <a:pt x="7386" y="819"/>
                  </a:cubicBezTo>
                  <a:cubicBezTo>
                    <a:pt x="7417" y="966"/>
                    <a:pt x="7434" y="1115"/>
                    <a:pt x="7434" y="1265"/>
                  </a:cubicBezTo>
                  <a:cubicBezTo>
                    <a:pt x="7434" y="1415"/>
                    <a:pt x="7418" y="1564"/>
                    <a:pt x="7386" y="1712"/>
                  </a:cubicBezTo>
                  <a:cubicBezTo>
                    <a:pt x="7354" y="1861"/>
                    <a:pt x="7306" y="1996"/>
                    <a:pt x="7237" y="2120"/>
                  </a:cubicBezTo>
                  <a:cubicBezTo>
                    <a:pt x="7168" y="2245"/>
                    <a:pt x="7076" y="2344"/>
                    <a:pt x="6960" y="2420"/>
                  </a:cubicBezTo>
                  <a:cubicBezTo>
                    <a:pt x="6844" y="2495"/>
                    <a:pt x="6706" y="2533"/>
                    <a:pt x="6545" y="2533"/>
                  </a:cubicBezTo>
                  <a:close/>
                  <a:moveTo>
                    <a:pt x="4849" y="2242"/>
                  </a:moveTo>
                  <a:lnTo>
                    <a:pt x="4849" y="514"/>
                  </a:lnTo>
                  <a:lnTo>
                    <a:pt x="4650" y="514"/>
                  </a:lnTo>
                  <a:cubicBezTo>
                    <a:pt x="4575" y="514"/>
                    <a:pt x="4518" y="491"/>
                    <a:pt x="4480" y="446"/>
                  </a:cubicBezTo>
                  <a:cubicBezTo>
                    <a:pt x="4441" y="400"/>
                    <a:pt x="4422" y="345"/>
                    <a:pt x="4422" y="279"/>
                  </a:cubicBezTo>
                  <a:cubicBezTo>
                    <a:pt x="4422" y="214"/>
                    <a:pt x="4443" y="159"/>
                    <a:pt x="4483" y="111"/>
                  </a:cubicBezTo>
                  <a:cubicBezTo>
                    <a:pt x="4523" y="64"/>
                    <a:pt x="4580" y="40"/>
                    <a:pt x="4650" y="40"/>
                  </a:cubicBezTo>
                  <a:lnTo>
                    <a:pt x="5127" y="40"/>
                  </a:lnTo>
                  <a:cubicBezTo>
                    <a:pt x="5174" y="40"/>
                    <a:pt x="5215" y="51"/>
                    <a:pt x="5249" y="73"/>
                  </a:cubicBezTo>
                  <a:cubicBezTo>
                    <a:pt x="5282" y="94"/>
                    <a:pt x="5308" y="123"/>
                    <a:pt x="5326" y="160"/>
                  </a:cubicBezTo>
                  <a:cubicBezTo>
                    <a:pt x="5343" y="196"/>
                    <a:pt x="5352" y="237"/>
                    <a:pt x="5352" y="286"/>
                  </a:cubicBezTo>
                  <a:lnTo>
                    <a:pt x="5352" y="2242"/>
                  </a:lnTo>
                  <a:cubicBezTo>
                    <a:pt x="5352" y="2328"/>
                    <a:pt x="5329" y="2395"/>
                    <a:pt x="5283" y="2441"/>
                  </a:cubicBezTo>
                  <a:cubicBezTo>
                    <a:pt x="5237" y="2488"/>
                    <a:pt x="5176" y="2511"/>
                    <a:pt x="5101" y="2511"/>
                  </a:cubicBezTo>
                  <a:cubicBezTo>
                    <a:pt x="5027" y="2511"/>
                    <a:pt x="4966" y="2488"/>
                    <a:pt x="4919" y="2440"/>
                  </a:cubicBezTo>
                  <a:cubicBezTo>
                    <a:pt x="4872" y="2392"/>
                    <a:pt x="4849" y="2326"/>
                    <a:pt x="4849" y="2242"/>
                  </a:cubicBezTo>
                  <a:close/>
                  <a:moveTo>
                    <a:pt x="3606" y="2242"/>
                  </a:moveTo>
                  <a:lnTo>
                    <a:pt x="3606" y="514"/>
                  </a:lnTo>
                  <a:lnTo>
                    <a:pt x="3408" y="514"/>
                  </a:lnTo>
                  <a:cubicBezTo>
                    <a:pt x="3332" y="514"/>
                    <a:pt x="3275" y="491"/>
                    <a:pt x="3237" y="446"/>
                  </a:cubicBezTo>
                  <a:cubicBezTo>
                    <a:pt x="3199" y="400"/>
                    <a:pt x="3180" y="345"/>
                    <a:pt x="3180" y="279"/>
                  </a:cubicBezTo>
                  <a:cubicBezTo>
                    <a:pt x="3180" y="214"/>
                    <a:pt x="3200" y="159"/>
                    <a:pt x="3240" y="111"/>
                  </a:cubicBezTo>
                  <a:cubicBezTo>
                    <a:pt x="3281" y="64"/>
                    <a:pt x="3338" y="40"/>
                    <a:pt x="3408" y="40"/>
                  </a:cubicBezTo>
                  <a:lnTo>
                    <a:pt x="3885" y="40"/>
                  </a:lnTo>
                  <a:cubicBezTo>
                    <a:pt x="3932" y="40"/>
                    <a:pt x="3972" y="51"/>
                    <a:pt x="4006" y="73"/>
                  </a:cubicBezTo>
                  <a:cubicBezTo>
                    <a:pt x="4040" y="94"/>
                    <a:pt x="4066" y="123"/>
                    <a:pt x="4083" y="160"/>
                  </a:cubicBezTo>
                  <a:cubicBezTo>
                    <a:pt x="4101" y="196"/>
                    <a:pt x="4109" y="237"/>
                    <a:pt x="4109" y="286"/>
                  </a:cubicBezTo>
                  <a:lnTo>
                    <a:pt x="4109" y="2242"/>
                  </a:lnTo>
                  <a:cubicBezTo>
                    <a:pt x="4109" y="2328"/>
                    <a:pt x="4086" y="2395"/>
                    <a:pt x="4040" y="2441"/>
                  </a:cubicBezTo>
                  <a:cubicBezTo>
                    <a:pt x="3995" y="2488"/>
                    <a:pt x="3934" y="2511"/>
                    <a:pt x="3858" y="2511"/>
                  </a:cubicBezTo>
                  <a:cubicBezTo>
                    <a:pt x="3784" y="2511"/>
                    <a:pt x="3723" y="2488"/>
                    <a:pt x="3676" y="2440"/>
                  </a:cubicBezTo>
                  <a:cubicBezTo>
                    <a:pt x="3629" y="2392"/>
                    <a:pt x="3606" y="2326"/>
                    <a:pt x="3606" y="2242"/>
                  </a:cubicBezTo>
                  <a:close/>
                  <a:moveTo>
                    <a:pt x="2132" y="2065"/>
                  </a:moveTo>
                  <a:cubicBezTo>
                    <a:pt x="2235" y="2065"/>
                    <a:pt x="2314" y="2020"/>
                    <a:pt x="2368" y="1931"/>
                  </a:cubicBezTo>
                  <a:cubicBezTo>
                    <a:pt x="2423" y="1841"/>
                    <a:pt x="2458" y="1734"/>
                    <a:pt x="2473" y="1614"/>
                  </a:cubicBezTo>
                  <a:cubicBezTo>
                    <a:pt x="2489" y="1494"/>
                    <a:pt x="2498" y="1378"/>
                    <a:pt x="2498" y="1265"/>
                  </a:cubicBezTo>
                  <a:cubicBezTo>
                    <a:pt x="2498" y="1147"/>
                    <a:pt x="2490" y="1029"/>
                    <a:pt x="2473" y="910"/>
                  </a:cubicBezTo>
                  <a:cubicBezTo>
                    <a:pt x="2457" y="792"/>
                    <a:pt x="2423" y="688"/>
                    <a:pt x="2368" y="599"/>
                  </a:cubicBezTo>
                  <a:cubicBezTo>
                    <a:pt x="2314" y="510"/>
                    <a:pt x="2236" y="466"/>
                    <a:pt x="2132" y="466"/>
                  </a:cubicBezTo>
                  <a:cubicBezTo>
                    <a:pt x="2028" y="466"/>
                    <a:pt x="1949" y="510"/>
                    <a:pt x="1895" y="599"/>
                  </a:cubicBezTo>
                  <a:cubicBezTo>
                    <a:pt x="1840" y="688"/>
                    <a:pt x="1806" y="792"/>
                    <a:pt x="1790" y="910"/>
                  </a:cubicBezTo>
                  <a:cubicBezTo>
                    <a:pt x="1773" y="1029"/>
                    <a:pt x="1767" y="1147"/>
                    <a:pt x="1767" y="1265"/>
                  </a:cubicBezTo>
                  <a:cubicBezTo>
                    <a:pt x="1767" y="1464"/>
                    <a:pt x="1791" y="1648"/>
                    <a:pt x="1839" y="1816"/>
                  </a:cubicBezTo>
                  <a:cubicBezTo>
                    <a:pt x="1887" y="1982"/>
                    <a:pt x="1985" y="2065"/>
                    <a:pt x="2132" y="2065"/>
                  </a:cubicBezTo>
                  <a:close/>
                  <a:moveTo>
                    <a:pt x="2132" y="2533"/>
                  </a:moveTo>
                  <a:cubicBezTo>
                    <a:pt x="1920" y="2533"/>
                    <a:pt x="1748" y="2470"/>
                    <a:pt x="1614" y="2343"/>
                  </a:cubicBezTo>
                  <a:cubicBezTo>
                    <a:pt x="1481" y="2217"/>
                    <a:pt x="1385" y="2058"/>
                    <a:pt x="1327" y="1866"/>
                  </a:cubicBezTo>
                  <a:cubicBezTo>
                    <a:pt x="1271" y="1674"/>
                    <a:pt x="1242" y="1473"/>
                    <a:pt x="1242" y="1265"/>
                  </a:cubicBezTo>
                  <a:cubicBezTo>
                    <a:pt x="1242" y="1113"/>
                    <a:pt x="1257" y="964"/>
                    <a:pt x="1288" y="819"/>
                  </a:cubicBezTo>
                  <a:cubicBezTo>
                    <a:pt x="1319" y="673"/>
                    <a:pt x="1369" y="537"/>
                    <a:pt x="1439" y="413"/>
                  </a:cubicBezTo>
                  <a:cubicBezTo>
                    <a:pt x="1509" y="288"/>
                    <a:pt x="1601" y="187"/>
                    <a:pt x="1716" y="113"/>
                  </a:cubicBezTo>
                  <a:cubicBezTo>
                    <a:pt x="1831" y="39"/>
                    <a:pt x="1971" y="0"/>
                    <a:pt x="2132" y="0"/>
                  </a:cubicBezTo>
                  <a:cubicBezTo>
                    <a:pt x="2295" y="0"/>
                    <a:pt x="2433" y="38"/>
                    <a:pt x="2547" y="113"/>
                  </a:cubicBezTo>
                  <a:cubicBezTo>
                    <a:pt x="2662" y="187"/>
                    <a:pt x="2754" y="287"/>
                    <a:pt x="2822" y="411"/>
                  </a:cubicBezTo>
                  <a:cubicBezTo>
                    <a:pt x="2891" y="535"/>
                    <a:pt x="2943" y="671"/>
                    <a:pt x="2973" y="819"/>
                  </a:cubicBezTo>
                  <a:cubicBezTo>
                    <a:pt x="3004" y="966"/>
                    <a:pt x="3021" y="1115"/>
                    <a:pt x="3021" y="1265"/>
                  </a:cubicBezTo>
                  <a:cubicBezTo>
                    <a:pt x="3021" y="1415"/>
                    <a:pt x="3005" y="1564"/>
                    <a:pt x="2973" y="1712"/>
                  </a:cubicBezTo>
                  <a:cubicBezTo>
                    <a:pt x="2942" y="1861"/>
                    <a:pt x="2893" y="1996"/>
                    <a:pt x="2824" y="2120"/>
                  </a:cubicBezTo>
                  <a:cubicBezTo>
                    <a:pt x="2755" y="2245"/>
                    <a:pt x="2663" y="2344"/>
                    <a:pt x="2547" y="2420"/>
                  </a:cubicBezTo>
                  <a:cubicBezTo>
                    <a:pt x="2431" y="2495"/>
                    <a:pt x="2293" y="2533"/>
                    <a:pt x="2132" y="2533"/>
                  </a:cubicBezTo>
                  <a:close/>
                  <a:moveTo>
                    <a:pt x="436" y="2242"/>
                  </a:moveTo>
                  <a:lnTo>
                    <a:pt x="436" y="514"/>
                  </a:lnTo>
                  <a:lnTo>
                    <a:pt x="237" y="514"/>
                  </a:lnTo>
                  <a:cubicBezTo>
                    <a:pt x="162" y="514"/>
                    <a:pt x="105" y="491"/>
                    <a:pt x="67" y="446"/>
                  </a:cubicBezTo>
                  <a:cubicBezTo>
                    <a:pt x="29" y="400"/>
                    <a:pt x="9" y="345"/>
                    <a:pt x="9" y="279"/>
                  </a:cubicBezTo>
                  <a:cubicBezTo>
                    <a:pt x="9" y="214"/>
                    <a:pt x="30" y="159"/>
                    <a:pt x="70" y="111"/>
                  </a:cubicBezTo>
                  <a:cubicBezTo>
                    <a:pt x="111" y="64"/>
                    <a:pt x="167" y="40"/>
                    <a:pt x="237" y="40"/>
                  </a:cubicBezTo>
                  <a:lnTo>
                    <a:pt x="714" y="40"/>
                  </a:lnTo>
                  <a:cubicBezTo>
                    <a:pt x="761" y="40"/>
                    <a:pt x="802" y="51"/>
                    <a:pt x="836" y="73"/>
                  </a:cubicBezTo>
                  <a:cubicBezTo>
                    <a:pt x="869" y="94"/>
                    <a:pt x="895" y="123"/>
                    <a:pt x="913" y="160"/>
                  </a:cubicBezTo>
                  <a:cubicBezTo>
                    <a:pt x="930" y="196"/>
                    <a:pt x="939" y="237"/>
                    <a:pt x="939" y="286"/>
                  </a:cubicBezTo>
                  <a:lnTo>
                    <a:pt x="939" y="2242"/>
                  </a:lnTo>
                  <a:cubicBezTo>
                    <a:pt x="939" y="2328"/>
                    <a:pt x="916" y="2395"/>
                    <a:pt x="870" y="2441"/>
                  </a:cubicBezTo>
                  <a:cubicBezTo>
                    <a:pt x="824" y="2488"/>
                    <a:pt x="763" y="2511"/>
                    <a:pt x="688" y="2511"/>
                  </a:cubicBezTo>
                  <a:cubicBezTo>
                    <a:pt x="614" y="2511"/>
                    <a:pt x="553" y="2488"/>
                    <a:pt x="506" y="2440"/>
                  </a:cubicBezTo>
                  <a:cubicBezTo>
                    <a:pt x="459" y="2392"/>
                    <a:pt x="436" y="2326"/>
                    <a:pt x="436" y="2242"/>
                  </a:cubicBezTo>
                  <a:close/>
                  <a:moveTo>
                    <a:pt x="6776" y="5650"/>
                  </a:moveTo>
                  <a:lnTo>
                    <a:pt x="6776" y="3923"/>
                  </a:lnTo>
                  <a:lnTo>
                    <a:pt x="6578" y="3923"/>
                  </a:lnTo>
                  <a:cubicBezTo>
                    <a:pt x="6503" y="3923"/>
                    <a:pt x="6446" y="3900"/>
                    <a:pt x="6408" y="3855"/>
                  </a:cubicBezTo>
                  <a:cubicBezTo>
                    <a:pt x="6369" y="3809"/>
                    <a:pt x="6350" y="3754"/>
                    <a:pt x="6350" y="3688"/>
                  </a:cubicBezTo>
                  <a:cubicBezTo>
                    <a:pt x="6350" y="3623"/>
                    <a:pt x="6370" y="3568"/>
                    <a:pt x="6411" y="3520"/>
                  </a:cubicBezTo>
                  <a:cubicBezTo>
                    <a:pt x="6451" y="3472"/>
                    <a:pt x="6508" y="3448"/>
                    <a:pt x="6578" y="3448"/>
                  </a:cubicBezTo>
                  <a:lnTo>
                    <a:pt x="7055" y="3448"/>
                  </a:lnTo>
                  <a:cubicBezTo>
                    <a:pt x="7102" y="3448"/>
                    <a:pt x="7142" y="3460"/>
                    <a:pt x="7176" y="3482"/>
                  </a:cubicBezTo>
                  <a:cubicBezTo>
                    <a:pt x="7210" y="3503"/>
                    <a:pt x="7236" y="3532"/>
                    <a:pt x="7253" y="3568"/>
                  </a:cubicBezTo>
                  <a:cubicBezTo>
                    <a:pt x="7271" y="3605"/>
                    <a:pt x="7280" y="3646"/>
                    <a:pt x="7280" y="3695"/>
                  </a:cubicBezTo>
                  <a:lnTo>
                    <a:pt x="7280" y="5650"/>
                  </a:lnTo>
                  <a:cubicBezTo>
                    <a:pt x="7280" y="5737"/>
                    <a:pt x="7257" y="5803"/>
                    <a:pt x="7211" y="5850"/>
                  </a:cubicBezTo>
                  <a:cubicBezTo>
                    <a:pt x="7165" y="5897"/>
                    <a:pt x="7104" y="5920"/>
                    <a:pt x="7029" y="5920"/>
                  </a:cubicBezTo>
                  <a:cubicBezTo>
                    <a:pt x="6954" y="5920"/>
                    <a:pt x="6894" y="5896"/>
                    <a:pt x="6847" y="5848"/>
                  </a:cubicBezTo>
                  <a:cubicBezTo>
                    <a:pt x="6800" y="5801"/>
                    <a:pt x="6776" y="5735"/>
                    <a:pt x="6776" y="5650"/>
                  </a:cubicBezTo>
                  <a:close/>
                  <a:moveTo>
                    <a:pt x="5534" y="5650"/>
                  </a:moveTo>
                  <a:lnTo>
                    <a:pt x="5534" y="3923"/>
                  </a:lnTo>
                  <a:lnTo>
                    <a:pt x="5335" y="3923"/>
                  </a:lnTo>
                  <a:cubicBezTo>
                    <a:pt x="5260" y="3923"/>
                    <a:pt x="5203" y="3900"/>
                    <a:pt x="5165" y="3855"/>
                  </a:cubicBezTo>
                  <a:cubicBezTo>
                    <a:pt x="5127" y="3809"/>
                    <a:pt x="5108" y="3754"/>
                    <a:pt x="5108" y="3688"/>
                  </a:cubicBezTo>
                  <a:cubicBezTo>
                    <a:pt x="5108" y="3623"/>
                    <a:pt x="5128" y="3568"/>
                    <a:pt x="5168" y="3520"/>
                  </a:cubicBezTo>
                  <a:cubicBezTo>
                    <a:pt x="5209" y="3472"/>
                    <a:pt x="5265" y="3448"/>
                    <a:pt x="5335" y="3448"/>
                  </a:cubicBezTo>
                  <a:lnTo>
                    <a:pt x="5812" y="3448"/>
                  </a:lnTo>
                  <a:cubicBezTo>
                    <a:pt x="5859" y="3448"/>
                    <a:pt x="5900" y="3460"/>
                    <a:pt x="5934" y="3482"/>
                  </a:cubicBezTo>
                  <a:cubicBezTo>
                    <a:pt x="5968" y="3503"/>
                    <a:pt x="5993" y="3532"/>
                    <a:pt x="6011" y="3568"/>
                  </a:cubicBezTo>
                  <a:cubicBezTo>
                    <a:pt x="6028" y="3605"/>
                    <a:pt x="6037" y="3646"/>
                    <a:pt x="6037" y="3695"/>
                  </a:cubicBezTo>
                  <a:lnTo>
                    <a:pt x="6037" y="5650"/>
                  </a:lnTo>
                  <a:cubicBezTo>
                    <a:pt x="6037" y="5737"/>
                    <a:pt x="6014" y="5803"/>
                    <a:pt x="5968" y="5850"/>
                  </a:cubicBezTo>
                  <a:cubicBezTo>
                    <a:pt x="5922" y="5897"/>
                    <a:pt x="5862" y="5920"/>
                    <a:pt x="5786" y="5920"/>
                  </a:cubicBezTo>
                  <a:cubicBezTo>
                    <a:pt x="5712" y="5920"/>
                    <a:pt x="5651" y="5896"/>
                    <a:pt x="5604" y="5848"/>
                  </a:cubicBezTo>
                  <a:cubicBezTo>
                    <a:pt x="5557" y="5801"/>
                    <a:pt x="5534" y="5735"/>
                    <a:pt x="5534" y="5650"/>
                  </a:cubicBezTo>
                  <a:close/>
                  <a:moveTo>
                    <a:pt x="4060" y="5474"/>
                  </a:moveTo>
                  <a:cubicBezTo>
                    <a:pt x="4163" y="5474"/>
                    <a:pt x="4241" y="5429"/>
                    <a:pt x="4296" y="5339"/>
                  </a:cubicBezTo>
                  <a:cubicBezTo>
                    <a:pt x="4351" y="5249"/>
                    <a:pt x="4386" y="5143"/>
                    <a:pt x="4401" y="5023"/>
                  </a:cubicBezTo>
                  <a:cubicBezTo>
                    <a:pt x="4416" y="4903"/>
                    <a:pt x="4426" y="4787"/>
                    <a:pt x="4426" y="4673"/>
                  </a:cubicBezTo>
                  <a:cubicBezTo>
                    <a:pt x="4426" y="4556"/>
                    <a:pt x="4417" y="4438"/>
                    <a:pt x="4401" y="4319"/>
                  </a:cubicBezTo>
                  <a:cubicBezTo>
                    <a:pt x="4385" y="4200"/>
                    <a:pt x="4351" y="4096"/>
                    <a:pt x="4296" y="4008"/>
                  </a:cubicBezTo>
                  <a:cubicBezTo>
                    <a:pt x="4241" y="3919"/>
                    <a:pt x="4164" y="3874"/>
                    <a:pt x="4060" y="3874"/>
                  </a:cubicBezTo>
                  <a:cubicBezTo>
                    <a:pt x="3956" y="3874"/>
                    <a:pt x="3877" y="3919"/>
                    <a:pt x="3822" y="4008"/>
                  </a:cubicBezTo>
                  <a:cubicBezTo>
                    <a:pt x="3768" y="4096"/>
                    <a:pt x="3734" y="4200"/>
                    <a:pt x="3717" y="4319"/>
                  </a:cubicBezTo>
                  <a:cubicBezTo>
                    <a:pt x="3701" y="4438"/>
                    <a:pt x="3695" y="4556"/>
                    <a:pt x="3695" y="4673"/>
                  </a:cubicBezTo>
                  <a:cubicBezTo>
                    <a:pt x="3695" y="4873"/>
                    <a:pt x="3719" y="5057"/>
                    <a:pt x="3767" y="5224"/>
                  </a:cubicBezTo>
                  <a:cubicBezTo>
                    <a:pt x="3815" y="5391"/>
                    <a:pt x="3913" y="5474"/>
                    <a:pt x="4060" y="5474"/>
                  </a:cubicBezTo>
                  <a:close/>
                  <a:moveTo>
                    <a:pt x="4060" y="5942"/>
                  </a:moveTo>
                  <a:cubicBezTo>
                    <a:pt x="3848" y="5942"/>
                    <a:pt x="3675" y="5878"/>
                    <a:pt x="3542" y="5752"/>
                  </a:cubicBezTo>
                  <a:cubicBezTo>
                    <a:pt x="3409" y="5625"/>
                    <a:pt x="3313" y="5466"/>
                    <a:pt x="3255" y="5274"/>
                  </a:cubicBezTo>
                  <a:cubicBezTo>
                    <a:pt x="3198" y="5082"/>
                    <a:pt x="3170" y="4882"/>
                    <a:pt x="3170" y="4673"/>
                  </a:cubicBezTo>
                  <a:cubicBezTo>
                    <a:pt x="3170" y="4521"/>
                    <a:pt x="3185" y="4373"/>
                    <a:pt x="3216" y="4227"/>
                  </a:cubicBezTo>
                  <a:cubicBezTo>
                    <a:pt x="3246" y="4082"/>
                    <a:pt x="3297" y="3945"/>
                    <a:pt x="3367" y="3821"/>
                  </a:cubicBezTo>
                  <a:cubicBezTo>
                    <a:pt x="3437" y="3697"/>
                    <a:pt x="3529" y="3596"/>
                    <a:pt x="3644" y="3522"/>
                  </a:cubicBezTo>
                  <a:cubicBezTo>
                    <a:pt x="3758" y="3447"/>
                    <a:pt x="3898" y="3408"/>
                    <a:pt x="4060" y="3408"/>
                  </a:cubicBezTo>
                  <a:cubicBezTo>
                    <a:pt x="4223" y="3408"/>
                    <a:pt x="4361" y="3446"/>
                    <a:pt x="4475" y="3522"/>
                  </a:cubicBezTo>
                  <a:cubicBezTo>
                    <a:pt x="4590" y="3596"/>
                    <a:pt x="4681" y="3695"/>
                    <a:pt x="4750" y="3820"/>
                  </a:cubicBezTo>
                  <a:cubicBezTo>
                    <a:pt x="4819" y="3944"/>
                    <a:pt x="4870" y="4080"/>
                    <a:pt x="4901" y="4227"/>
                  </a:cubicBezTo>
                  <a:cubicBezTo>
                    <a:pt x="4932" y="4375"/>
                    <a:pt x="4949" y="4524"/>
                    <a:pt x="4949" y="4673"/>
                  </a:cubicBezTo>
                  <a:cubicBezTo>
                    <a:pt x="4949" y="4823"/>
                    <a:pt x="4933" y="4972"/>
                    <a:pt x="4901" y="5121"/>
                  </a:cubicBezTo>
                  <a:cubicBezTo>
                    <a:pt x="4869" y="5270"/>
                    <a:pt x="4821" y="5405"/>
                    <a:pt x="4752" y="5529"/>
                  </a:cubicBezTo>
                  <a:cubicBezTo>
                    <a:pt x="4683" y="5653"/>
                    <a:pt x="4591" y="5753"/>
                    <a:pt x="4475" y="5828"/>
                  </a:cubicBezTo>
                  <a:cubicBezTo>
                    <a:pt x="4359" y="5904"/>
                    <a:pt x="4221" y="5942"/>
                    <a:pt x="4060" y="5942"/>
                  </a:cubicBezTo>
                  <a:close/>
                  <a:moveTo>
                    <a:pt x="2363" y="5650"/>
                  </a:moveTo>
                  <a:lnTo>
                    <a:pt x="2363" y="3923"/>
                  </a:lnTo>
                  <a:lnTo>
                    <a:pt x="2165" y="3923"/>
                  </a:lnTo>
                  <a:cubicBezTo>
                    <a:pt x="2090" y="3923"/>
                    <a:pt x="2033" y="3900"/>
                    <a:pt x="1995" y="3855"/>
                  </a:cubicBezTo>
                  <a:cubicBezTo>
                    <a:pt x="1956" y="3809"/>
                    <a:pt x="1937" y="3754"/>
                    <a:pt x="1937" y="3688"/>
                  </a:cubicBezTo>
                  <a:cubicBezTo>
                    <a:pt x="1937" y="3623"/>
                    <a:pt x="1957" y="3568"/>
                    <a:pt x="1998" y="3520"/>
                  </a:cubicBezTo>
                  <a:cubicBezTo>
                    <a:pt x="2038" y="3472"/>
                    <a:pt x="2095" y="3448"/>
                    <a:pt x="2165" y="3448"/>
                  </a:cubicBezTo>
                  <a:lnTo>
                    <a:pt x="2642" y="3448"/>
                  </a:lnTo>
                  <a:cubicBezTo>
                    <a:pt x="2689" y="3448"/>
                    <a:pt x="2730" y="3460"/>
                    <a:pt x="2763" y="3482"/>
                  </a:cubicBezTo>
                  <a:cubicBezTo>
                    <a:pt x="2797" y="3503"/>
                    <a:pt x="2823" y="3532"/>
                    <a:pt x="2840" y="3568"/>
                  </a:cubicBezTo>
                  <a:cubicBezTo>
                    <a:pt x="2858" y="3605"/>
                    <a:pt x="2867" y="3646"/>
                    <a:pt x="2867" y="3695"/>
                  </a:cubicBezTo>
                  <a:lnTo>
                    <a:pt x="2867" y="5650"/>
                  </a:lnTo>
                  <a:cubicBezTo>
                    <a:pt x="2867" y="5737"/>
                    <a:pt x="2844" y="5803"/>
                    <a:pt x="2798" y="5850"/>
                  </a:cubicBezTo>
                  <a:cubicBezTo>
                    <a:pt x="2752" y="5897"/>
                    <a:pt x="2691" y="5920"/>
                    <a:pt x="2616" y="5920"/>
                  </a:cubicBezTo>
                  <a:cubicBezTo>
                    <a:pt x="2542" y="5920"/>
                    <a:pt x="2481" y="5896"/>
                    <a:pt x="2434" y="5848"/>
                  </a:cubicBezTo>
                  <a:cubicBezTo>
                    <a:pt x="2387" y="5801"/>
                    <a:pt x="2363" y="5735"/>
                    <a:pt x="2363" y="5650"/>
                  </a:cubicBezTo>
                  <a:close/>
                  <a:moveTo>
                    <a:pt x="890" y="5474"/>
                  </a:moveTo>
                  <a:cubicBezTo>
                    <a:pt x="992" y="5474"/>
                    <a:pt x="1071" y="5429"/>
                    <a:pt x="1126" y="5339"/>
                  </a:cubicBezTo>
                  <a:cubicBezTo>
                    <a:pt x="1180" y="5249"/>
                    <a:pt x="1215" y="5143"/>
                    <a:pt x="1231" y="5023"/>
                  </a:cubicBezTo>
                  <a:cubicBezTo>
                    <a:pt x="1246" y="4903"/>
                    <a:pt x="1255" y="4787"/>
                    <a:pt x="1255" y="4673"/>
                  </a:cubicBezTo>
                  <a:cubicBezTo>
                    <a:pt x="1255" y="4556"/>
                    <a:pt x="1247" y="4438"/>
                    <a:pt x="1231" y="4319"/>
                  </a:cubicBezTo>
                  <a:cubicBezTo>
                    <a:pt x="1214" y="4200"/>
                    <a:pt x="1180" y="4096"/>
                    <a:pt x="1126" y="4008"/>
                  </a:cubicBezTo>
                  <a:cubicBezTo>
                    <a:pt x="1071" y="3919"/>
                    <a:pt x="994" y="3874"/>
                    <a:pt x="890" y="3874"/>
                  </a:cubicBezTo>
                  <a:cubicBezTo>
                    <a:pt x="786" y="3874"/>
                    <a:pt x="707" y="3919"/>
                    <a:pt x="652" y="4008"/>
                  </a:cubicBezTo>
                  <a:cubicBezTo>
                    <a:pt x="597" y="4096"/>
                    <a:pt x="563" y="4200"/>
                    <a:pt x="547" y="4319"/>
                  </a:cubicBezTo>
                  <a:cubicBezTo>
                    <a:pt x="531" y="4438"/>
                    <a:pt x="524" y="4556"/>
                    <a:pt x="524" y="4673"/>
                  </a:cubicBezTo>
                  <a:cubicBezTo>
                    <a:pt x="524" y="4873"/>
                    <a:pt x="548" y="5057"/>
                    <a:pt x="596" y="5224"/>
                  </a:cubicBezTo>
                  <a:cubicBezTo>
                    <a:pt x="644" y="5391"/>
                    <a:pt x="742" y="5474"/>
                    <a:pt x="890" y="5474"/>
                  </a:cubicBezTo>
                  <a:close/>
                  <a:moveTo>
                    <a:pt x="890" y="5942"/>
                  </a:moveTo>
                  <a:cubicBezTo>
                    <a:pt x="678" y="5942"/>
                    <a:pt x="505" y="5878"/>
                    <a:pt x="372" y="5752"/>
                  </a:cubicBezTo>
                  <a:cubicBezTo>
                    <a:pt x="238" y="5625"/>
                    <a:pt x="143" y="5466"/>
                    <a:pt x="85" y="5274"/>
                  </a:cubicBezTo>
                  <a:cubicBezTo>
                    <a:pt x="28" y="5082"/>
                    <a:pt x="0" y="4882"/>
                    <a:pt x="0" y="4673"/>
                  </a:cubicBezTo>
                  <a:cubicBezTo>
                    <a:pt x="0" y="4521"/>
                    <a:pt x="15" y="4373"/>
                    <a:pt x="45" y="4227"/>
                  </a:cubicBezTo>
                  <a:cubicBezTo>
                    <a:pt x="76" y="4082"/>
                    <a:pt x="126" y="3945"/>
                    <a:pt x="196" y="3821"/>
                  </a:cubicBezTo>
                  <a:cubicBezTo>
                    <a:pt x="266" y="3697"/>
                    <a:pt x="359" y="3596"/>
                    <a:pt x="473" y="3522"/>
                  </a:cubicBezTo>
                  <a:cubicBezTo>
                    <a:pt x="588" y="3447"/>
                    <a:pt x="728" y="3408"/>
                    <a:pt x="890" y="3408"/>
                  </a:cubicBezTo>
                  <a:cubicBezTo>
                    <a:pt x="1053" y="3408"/>
                    <a:pt x="1191" y="3446"/>
                    <a:pt x="1304" y="3522"/>
                  </a:cubicBezTo>
                  <a:cubicBezTo>
                    <a:pt x="1419" y="3596"/>
                    <a:pt x="1511" y="3695"/>
                    <a:pt x="1580" y="3820"/>
                  </a:cubicBezTo>
                  <a:cubicBezTo>
                    <a:pt x="1649" y="3944"/>
                    <a:pt x="1700" y="4080"/>
                    <a:pt x="1731" y="4227"/>
                  </a:cubicBezTo>
                  <a:cubicBezTo>
                    <a:pt x="1761" y="4375"/>
                    <a:pt x="1778" y="4524"/>
                    <a:pt x="1778" y="4673"/>
                  </a:cubicBezTo>
                  <a:cubicBezTo>
                    <a:pt x="1778" y="4823"/>
                    <a:pt x="1762" y="4972"/>
                    <a:pt x="1731" y="5121"/>
                  </a:cubicBezTo>
                  <a:cubicBezTo>
                    <a:pt x="1699" y="5270"/>
                    <a:pt x="1650" y="5405"/>
                    <a:pt x="1581" y="5529"/>
                  </a:cubicBezTo>
                  <a:cubicBezTo>
                    <a:pt x="1513" y="5653"/>
                    <a:pt x="1420" y="5753"/>
                    <a:pt x="1304" y="5828"/>
                  </a:cubicBezTo>
                  <a:cubicBezTo>
                    <a:pt x="1189" y="5904"/>
                    <a:pt x="1050" y="5942"/>
                    <a:pt x="890" y="5942"/>
                  </a:cubicBezTo>
                  <a:close/>
                  <a:moveTo>
                    <a:pt x="2132" y="8883"/>
                  </a:moveTo>
                  <a:cubicBezTo>
                    <a:pt x="2235" y="8883"/>
                    <a:pt x="2314" y="8838"/>
                    <a:pt x="2368" y="8748"/>
                  </a:cubicBezTo>
                  <a:cubicBezTo>
                    <a:pt x="2423" y="8658"/>
                    <a:pt x="2458" y="8551"/>
                    <a:pt x="2473" y="8431"/>
                  </a:cubicBezTo>
                  <a:cubicBezTo>
                    <a:pt x="2489" y="8312"/>
                    <a:pt x="2498" y="8195"/>
                    <a:pt x="2498" y="8082"/>
                  </a:cubicBezTo>
                  <a:cubicBezTo>
                    <a:pt x="2498" y="7964"/>
                    <a:pt x="2490" y="7846"/>
                    <a:pt x="2473" y="7727"/>
                  </a:cubicBezTo>
                  <a:cubicBezTo>
                    <a:pt x="2457" y="7609"/>
                    <a:pt x="2423" y="7505"/>
                    <a:pt x="2368" y="7416"/>
                  </a:cubicBezTo>
                  <a:cubicBezTo>
                    <a:pt x="2314" y="7327"/>
                    <a:pt x="2236" y="7283"/>
                    <a:pt x="2132" y="7283"/>
                  </a:cubicBezTo>
                  <a:cubicBezTo>
                    <a:pt x="2028" y="7283"/>
                    <a:pt x="1949" y="7327"/>
                    <a:pt x="1895" y="7416"/>
                  </a:cubicBezTo>
                  <a:cubicBezTo>
                    <a:pt x="1840" y="7505"/>
                    <a:pt x="1806" y="7609"/>
                    <a:pt x="1790" y="7727"/>
                  </a:cubicBezTo>
                  <a:cubicBezTo>
                    <a:pt x="1773" y="7846"/>
                    <a:pt x="1767" y="7964"/>
                    <a:pt x="1767" y="8082"/>
                  </a:cubicBezTo>
                  <a:cubicBezTo>
                    <a:pt x="1767" y="8282"/>
                    <a:pt x="1791" y="8465"/>
                    <a:pt x="1839" y="8633"/>
                  </a:cubicBezTo>
                  <a:cubicBezTo>
                    <a:pt x="1887" y="8799"/>
                    <a:pt x="1985" y="8883"/>
                    <a:pt x="2132" y="8883"/>
                  </a:cubicBezTo>
                  <a:close/>
                  <a:moveTo>
                    <a:pt x="2132" y="9350"/>
                  </a:moveTo>
                  <a:cubicBezTo>
                    <a:pt x="1920" y="9350"/>
                    <a:pt x="1748" y="9287"/>
                    <a:pt x="1614" y="9160"/>
                  </a:cubicBezTo>
                  <a:cubicBezTo>
                    <a:pt x="1481" y="9034"/>
                    <a:pt x="1385" y="8875"/>
                    <a:pt x="1327" y="8683"/>
                  </a:cubicBezTo>
                  <a:cubicBezTo>
                    <a:pt x="1271" y="8491"/>
                    <a:pt x="1242" y="8291"/>
                    <a:pt x="1242" y="8082"/>
                  </a:cubicBezTo>
                  <a:cubicBezTo>
                    <a:pt x="1242" y="7930"/>
                    <a:pt x="1257" y="7781"/>
                    <a:pt x="1288" y="7636"/>
                  </a:cubicBezTo>
                  <a:cubicBezTo>
                    <a:pt x="1319" y="7491"/>
                    <a:pt x="1369" y="7354"/>
                    <a:pt x="1439" y="7230"/>
                  </a:cubicBezTo>
                  <a:cubicBezTo>
                    <a:pt x="1509" y="7106"/>
                    <a:pt x="1601" y="7005"/>
                    <a:pt x="1716" y="6930"/>
                  </a:cubicBezTo>
                  <a:cubicBezTo>
                    <a:pt x="1831" y="6856"/>
                    <a:pt x="1971" y="6817"/>
                    <a:pt x="2132" y="6817"/>
                  </a:cubicBezTo>
                  <a:cubicBezTo>
                    <a:pt x="2295" y="6817"/>
                    <a:pt x="2433" y="6855"/>
                    <a:pt x="2547" y="6930"/>
                  </a:cubicBezTo>
                  <a:cubicBezTo>
                    <a:pt x="2662" y="7005"/>
                    <a:pt x="2754" y="7104"/>
                    <a:pt x="2822" y="7228"/>
                  </a:cubicBezTo>
                  <a:cubicBezTo>
                    <a:pt x="2891" y="7352"/>
                    <a:pt x="2943" y="7488"/>
                    <a:pt x="2973" y="7636"/>
                  </a:cubicBezTo>
                  <a:cubicBezTo>
                    <a:pt x="3004" y="7783"/>
                    <a:pt x="3021" y="7932"/>
                    <a:pt x="3021" y="8082"/>
                  </a:cubicBezTo>
                  <a:cubicBezTo>
                    <a:pt x="3021" y="8232"/>
                    <a:pt x="3005" y="8381"/>
                    <a:pt x="2973" y="8530"/>
                  </a:cubicBezTo>
                  <a:cubicBezTo>
                    <a:pt x="2942" y="8678"/>
                    <a:pt x="2893" y="8813"/>
                    <a:pt x="2824" y="8937"/>
                  </a:cubicBezTo>
                  <a:cubicBezTo>
                    <a:pt x="2755" y="9062"/>
                    <a:pt x="2663" y="9162"/>
                    <a:pt x="2547" y="9237"/>
                  </a:cubicBezTo>
                  <a:cubicBezTo>
                    <a:pt x="2431" y="9312"/>
                    <a:pt x="2293" y="9350"/>
                    <a:pt x="2132" y="9350"/>
                  </a:cubicBezTo>
                  <a:close/>
                  <a:moveTo>
                    <a:pt x="436" y="9059"/>
                  </a:moveTo>
                  <a:lnTo>
                    <a:pt x="436" y="7331"/>
                  </a:lnTo>
                  <a:lnTo>
                    <a:pt x="237" y="7331"/>
                  </a:lnTo>
                  <a:cubicBezTo>
                    <a:pt x="162" y="7331"/>
                    <a:pt x="105" y="7309"/>
                    <a:pt x="67" y="7263"/>
                  </a:cubicBezTo>
                  <a:cubicBezTo>
                    <a:pt x="29" y="7218"/>
                    <a:pt x="9" y="7162"/>
                    <a:pt x="9" y="7097"/>
                  </a:cubicBezTo>
                  <a:cubicBezTo>
                    <a:pt x="9" y="7031"/>
                    <a:pt x="30" y="6976"/>
                    <a:pt x="70" y="6929"/>
                  </a:cubicBezTo>
                  <a:cubicBezTo>
                    <a:pt x="111" y="6881"/>
                    <a:pt x="167" y="6857"/>
                    <a:pt x="237" y="6857"/>
                  </a:cubicBezTo>
                  <a:lnTo>
                    <a:pt x="714" y="6857"/>
                  </a:lnTo>
                  <a:cubicBezTo>
                    <a:pt x="761" y="6857"/>
                    <a:pt x="802" y="6868"/>
                    <a:pt x="836" y="6890"/>
                  </a:cubicBezTo>
                  <a:cubicBezTo>
                    <a:pt x="869" y="6911"/>
                    <a:pt x="895" y="6940"/>
                    <a:pt x="913" y="6977"/>
                  </a:cubicBezTo>
                  <a:cubicBezTo>
                    <a:pt x="930" y="7013"/>
                    <a:pt x="939" y="7055"/>
                    <a:pt x="939" y="7103"/>
                  </a:cubicBezTo>
                  <a:lnTo>
                    <a:pt x="939" y="9059"/>
                  </a:lnTo>
                  <a:cubicBezTo>
                    <a:pt x="939" y="9145"/>
                    <a:pt x="916" y="9212"/>
                    <a:pt x="870" y="9259"/>
                  </a:cubicBezTo>
                  <a:cubicBezTo>
                    <a:pt x="824" y="9305"/>
                    <a:pt x="763" y="9329"/>
                    <a:pt x="688" y="9329"/>
                  </a:cubicBezTo>
                  <a:cubicBezTo>
                    <a:pt x="614" y="9329"/>
                    <a:pt x="553" y="9305"/>
                    <a:pt x="506" y="9257"/>
                  </a:cubicBezTo>
                  <a:cubicBezTo>
                    <a:pt x="459" y="9209"/>
                    <a:pt x="436" y="9143"/>
                    <a:pt x="436" y="9059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12A5A2-FC19-524D-9EC7-F01CF2969497}"/>
                </a:ext>
              </a:extLst>
            </p:cNvPr>
            <p:cNvGrpSpPr/>
            <p:nvPr/>
          </p:nvGrpSpPr>
          <p:grpSpPr>
            <a:xfrm>
              <a:off x="2492375" y="3654425"/>
              <a:ext cx="3240088" cy="3009900"/>
              <a:chOff x="2492375" y="3654425"/>
              <a:chExt cx="3240088" cy="3009900"/>
            </a:xfrm>
          </p:grpSpPr>
          <p:pic>
            <p:nvPicPr>
              <p:cNvPr id="12" name="Picture 6">
                <a:extLst>
                  <a:ext uri="{FF2B5EF4-FFF2-40B4-BE49-F238E27FC236}">
                    <a16:creationId xmlns:a16="http://schemas.microsoft.com/office/drawing/2014/main" id="{E995EBE5-10EB-E14A-8713-C97AEC4B72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2375" y="4905375"/>
                <a:ext cx="1887538" cy="17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>
                <a:extLst>
                  <a:ext uri="{FF2B5EF4-FFF2-40B4-BE49-F238E27FC236}">
                    <a16:creationId xmlns:a16="http://schemas.microsoft.com/office/drawing/2014/main" id="{41E9C12D-F25F-1A45-9E02-C143388C5B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2375" y="4905375"/>
                <a:ext cx="1887538" cy="17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98DF961-1AA6-244F-B54E-A8DE36B87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150" y="5399087"/>
                <a:ext cx="1128713" cy="828675"/>
              </a:xfrm>
              <a:custGeom>
                <a:avLst/>
                <a:gdLst>
                  <a:gd name="T0" fmla="*/ 7243 w 7243"/>
                  <a:gd name="T1" fmla="*/ 3983 h 5311"/>
                  <a:gd name="T2" fmla="*/ 2656 w 7243"/>
                  <a:gd name="T3" fmla="*/ 3983 h 5311"/>
                  <a:gd name="T4" fmla="*/ 2656 w 7243"/>
                  <a:gd name="T5" fmla="*/ 5311 h 5311"/>
                  <a:gd name="T6" fmla="*/ 0 w 7243"/>
                  <a:gd name="T7" fmla="*/ 2656 h 5311"/>
                  <a:gd name="T8" fmla="*/ 2656 w 7243"/>
                  <a:gd name="T9" fmla="*/ 0 h 5311"/>
                  <a:gd name="T10" fmla="*/ 2656 w 7243"/>
                  <a:gd name="T11" fmla="*/ 1328 h 5311"/>
                  <a:gd name="T12" fmla="*/ 7243 w 7243"/>
                  <a:gd name="T13" fmla="*/ 1328 h 5311"/>
                  <a:gd name="T14" fmla="*/ 7243 w 7243"/>
                  <a:gd name="T15" fmla="*/ 3983 h 5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3" h="5311">
                    <a:moveTo>
                      <a:pt x="7243" y="3983"/>
                    </a:moveTo>
                    <a:lnTo>
                      <a:pt x="2656" y="3983"/>
                    </a:lnTo>
                    <a:lnTo>
                      <a:pt x="2656" y="5311"/>
                    </a:lnTo>
                    <a:lnTo>
                      <a:pt x="0" y="2656"/>
                    </a:lnTo>
                    <a:lnTo>
                      <a:pt x="2656" y="0"/>
                    </a:lnTo>
                    <a:lnTo>
                      <a:pt x="2656" y="1328"/>
                    </a:lnTo>
                    <a:lnTo>
                      <a:pt x="7243" y="1328"/>
                    </a:lnTo>
                    <a:lnTo>
                      <a:pt x="7243" y="398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AB370E5-4B3C-194F-A272-A22E58D64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713" y="3819525"/>
                <a:ext cx="825500" cy="1063625"/>
              </a:xfrm>
              <a:custGeom>
                <a:avLst/>
                <a:gdLst>
                  <a:gd name="T0" fmla="*/ 4917 w 5295"/>
                  <a:gd name="T1" fmla="*/ 0 h 6815"/>
                  <a:gd name="T2" fmla="*/ 188 w 5295"/>
                  <a:gd name="T3" fmla="*/ 6295 h 6815"/>
                  <a:gd name="T4" fmla="*/ 0 w 5295"/>
                  <a:gd name="T5" fmla="*/ 6154 h 6815"/>
                  <a:gd name="T6" fmla="*/ 93 w 5295"/>
                  <a:gd name="T7" fmla="*/ 6815 h 6815"/>
                  <a:gd name="T8" fmla="*/ 755 w 5295"/>
                  <a:gd name="T9" fmla="*/ 6720 h 6815"/>
                  <a:gd name="T10" fmla="*/ 565 w 5295"/>
                  <a:gd name="T11" fmla="*/ 6579 h 6815"/>
                  <a:gd name="T12" fmla="*/ 5295 w 5295"/>
                  <a:gd name="T13" fmla="*/ 284 h 6815"/>
                  <a:gd name="T14" fmla="*/ 4917 w 5295"/>
                  <a:gd name="T15" fmla="*/ 0 h 6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95" h="6815">
                    <a:moveTo>
                      <a:pt x="4917" y="0"/>
                    </a:moveTo>
                    <a:lnTo>
                      <a:pt x="188" y="6295"/>
                    </a:lnTo>
                    <a:lnTo>
                      <a:pt x="0" y="6154"/>
                    </a:lnTo>
                    <a:lnTo>
                      <a:pt x="93" y="6815"/>
                    </a:lnTo>
                    <a:lnTo>
                      <a:pt x="755" y="6720"/>
                    </a:lnTo>
                    <a:lnTo>
                      <a:pt x="565" y="6579"/>
                    </a:lnTo>
                    <a:lnTo>
                      <a:pt x="5295" y="284"/>
                    </a:lnTo>
                    <a:lnTo>
                      <a:pt x="4917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2FD28EC-70B1-7A49-87F3-8DB97F432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713" y="3654425"/>
                <a:ext cx="825500" cy="1063625"/>
              </a:xfrm>
              <a:custGeom>
                <a:avLst/>
                <a:gdLst>
                  <a:gd name="T0" fmla="*/ 0 w 5295"/>
                  <a:gd name="T1" fmla="*/ 6530 h 6814"/>
                  <a:gd name="T2" fmla="*/ 4729 w 5295"/>
                  <a:gd name="T3" fmla="*/ 235 h 6814"/>
                  <a:gd name="T4" fmla="*/ 4540 w 5295"/>
                  <a:gd name="T5" fmla="*/ 94 h 6814"/>
                  <a:gd name="T6" fmla="*/ 5201 w 5295"/>
                  <a:gd name="T7" fmla="*/ 0 h 6814"/>
                  <a:gd name="T8" fmla="*/ 5295 w 5295"/>
                  <a:gd name="T9" fmla="*/ 661 h 6814"/>
                  <a:gd name="T10" fmla="*/ 5106 w 5295"/>
                  <a:gd name="T11" fmla="*/ 519 h 6814"/>
                  <a:gd name="T12" fmla="*/ 377 w 5295"/>
                  <a:gd name="T13" fmla="*/ 6814 h 6814"/>
                  <a:gd name="T14" fmla="*/ 0 w 5295"/>
                  <a:gd name="T15" fmla="*/ 6530 h 6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95" h="6814">
                    <a:moveTo>
                      <a:pt x="0" y="6530"/>
                    </a:moveTo>
                    <a:lnTo>
                      <a:pt x="4729" y="235"/>
                    </a:lnTo>
                    <a:lnTo>
                      <a:pt x="4540" y="94"/>
                    </a:lnTo>
                    <a:lnTo>
                      <a:pt x="5201" y="0"/>
                    </a:lnTo>
                    <a:lnTo>
                      <a:pt x="5295" y="661"/>
                    </a:lnTo>
                    <a:lnTo>
                      <a:pt x="5106" y="519"/>
                    </a:lnTo>
                    <a:lnTo>
                      <a:pt x="377" y="6814"/>
                    </a:lnTo>
                    <a:lnTo>
                      <a:pt x="0" y="653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5DA23256-09F5-B74A-A68F-5145707D4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163" y="5397500"/>
                <a:ext cx="1130300" cy="828675"/>
              </a:xfrm>
              <a:custGeom>
                <a:avLst/>
                <a:gdLst>
                  <a:gd name="T0" fmla="*/ 0 w 7243"/>
                  <a:gd name="T1" fmla="*/ 1328 h 5311"/>
                  <a:gd name="T2" fmla="*/ 4587 w 7243"/>
                  <a:gd name="T3" fmla="*/ 1328 h 5311"/>
                  <a:gd name="T4" fmla="*/ 4587 w 7243"/>
                  <a:gd name="T5" fmla="*/ 0 h 5311"/>
                  <a:gd name="T6" fmla="*/ 7243 w 7243"/>
                  <a:gd name="T7" fmla="*/ 2655 h 5311"/>
                  <a:gd name="T8" fmla="*/ 4587 w 7243"/>
                  <a:gd name="T9" fmla="*/ 5311 h 5311"/>
                  <a:gd name="T10" fmla="*/ 4587 w 7243"/>
                  <a:gd name="T11" fmla="*/ 3983 h 5311"/>
                  <a:gd name="T12" fmla="*/ 0 w 7243"/>
                  <a:gd name="T13" fmla="*/ 3983 h 5311"/>
                  <a:gd name="T14" fmla="*/ 0 w 7243"/>
                  <a:gd name="T15" fmla="*/ 1328 h 5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3" h="5311">
                    <a:moveTo>
                      <a:pt x="0" y="1328"/>
                    </a:moveTo>
                    <a:lnTo>
                      <a:pt x="4587" y="1328"/>
                    </a:lnTo>
                    <a:lnTo>
                      <a:pt x="4587" y="0"/>
                    </a:lnTo>
                    <a:lnTo>
                      <a:pt x="7243" y="2655"/>
                    </a:lnTo>
                    <a:lnTo>
                      <a:pt x="4587" y="5311"/>
                    </a:lnTo>
                    <a:lnTo>
                      <a:pt x="4587" y="3983"/>
                    </a:lnTo>
                    <a:lnTo>
                      <a:pt x="0" y="3983"/>
                    </a:lnTo>
                    <a:lnTo>
                      <a:pt x="0" y="13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2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25943-7FC7-1F41-A059-D044F057A0E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AE03EB-ADE3-D545-B176-6859E352CA6A}"/>
              </a:ext>
            </a:extLst>
          </p:cNvPr>
          <p:cNvSpPr txBox="1"/>
          <p:nvPr/>
        </p:nvSpPr>
        <p:spPr>
          <a:xfrm>
            <a:off x="443230" y="3274834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data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083F6E5-828B-7A4A-AD45-CF686991F2F9}"/>
              </a:ext>
            </a:extLst>
          </p:cNvPr>
          <p:cNvSpPr/>
          <p:nvPr/>
        </p:nvSpPr>
        <p:spPr>
          <a:xfrm>
            <a:off x="4438026" y="3551833"/>
            <a:ext cx="2057400" cy="3693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468C1-80DF-B446-B10B-E97C608900D9}"/>
              </a:ext>
            </a:extLst>
          </p:cNvPr>
          <p:cNvSpPr txBox="1"/>
          <p:nvPr/>
        </p:nvSpPr>
        <p:spPr>
          <a:xfrm>
            <a:off x="6676876" y="3274834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prediction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E9A9E-FF3E-C546-A592-43FB361E25DE}"/>
              </a:ext>
            </a:extLst>
          </p:cNvPr>
          <p:cNvSpPr txBox="1"/>
          <p:nvPr/>
        </p:nvSpPr>
        <p:spPr>
          <a:xfrm>
            <a:off x="4482299" y="2816352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compute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C77C0-ED57-FC42-AE38-6D89185369C3}"/>
              </a:ext>
            </a:extLst>
          </p:cNvPr>
          <p:cNvSpPr txBox="1"/>
          <p:nvPr/>
        </p:nvSpPr>
        <p:spPr>
          <a:xfrm>
            <a:off x="1731526" y="3274834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5400" dirty="0"/>
              <a:t>+ model</a:t>
            </a: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98D2CEC-52C1-494E-931B-52BC87807B39}"/>
              </a:ext>
            </a:extLst>
          </p:cNvPr>
          <p:cNvSpPr>
            <a:spLocks/>
          </p:cNvSpPr>
          <p:nvPr/>
        </p:nvSpPr>
        <p:spPr bwMode="auto">
          <a:xfrm>
            <a:off x="5795963" y="4929187"/>
            <a:ext cx="1725613" cy="1739900"/>
          </a:xfrm>
          <a:custGeom>
            <a:avLst/>
            <a:gdLst>
              <a:gd name="T0" fmla="*/ 436 w 11062"/>
              <a:gd name="T1" fmla="*/ 0 h 11151"/>
              <a:gd name="T2" fmla="*/ 10626 w 11062"/>
              <a:gd name="T3" fmla="*/ 0 h 11151"/>
              <a:gd name="T4" fmla="*/ 11062 w 11062"/>
              <a:gd name="T5" fmla="*/ 442 h 11151"/>
              <a:gd name="T6" fmla="*/ 11062 w 11062"/>
              <a:gd name="T7" fmla="*/ 10709 h 11151"/>
              <a:gd name="T8" fmla="*/ 10626 w 11062"/>
              <a:gd name="T9" fmla="*/ 11151 h 11151"/>
              <a:gd name="T10" fmla="*/ 436 w 11062"/>
              <a:gd name="T11" fmla="*/ 11151 h 11151"/>
              <a:gd name="T12" fmla="*/ 0 w 11062"/>
              <a:gd name="T13" fmla="*/ 10709 h 11151"/>
              <a:gd name="T14" fmla="*/ 0 w 11062"/>
              <a:gd name="T15" fmla="*/ 442 h 11151"/>
              <a:gd name="T16" fmla="*/ 436 w 11062"/>
              <a:gd name="T17" fmla="*/ 0 h 1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62" h="11151">
                <a:moveTo>
                  <a:pt x="436" y="0"/>
                </a:moveTo>
                <a:lnTo>
                  <a:pt x="10626" y="0"/>
                </a:lnTo>
                <a:cubicBezTo>
                  <a:pt x="10867" y="0"/>
                  <a:pt x="11062" y="198"/>
                  <a:pt x="11062" y="442"/>
                </a:cubicBezTo>
                <a:lnTo>
                  <a:pt x="11062" y="10709"/>
                </a:lnTo>
                <a:cubicBezTo>
                  <a:pt x="11062" y="10953"/>
                  <a:pt x="10867" y="11151"/>
                  <a:pt x="10626" y="11151"/>
                </a:cubicBezTo>
                <a:lnTo>
                  <a:pt x="436" y="11151"/>
                </a:lnTo>
                <a:cubicBezTo>
                  <a:pt x="195" y="11151"/>
                  <a:pt x="0" y="10953"/>
                  <a:pt x="0" y="10709"/>
                </a:cubicBezTo>
                <a:lnTo>
                  <a:pt x="0" y="442"/>
                </a:lnTo>
                <a:cubicBezTo>
                  <a:pt x="0" y="198"/>
                  <a:pt x="195" y="0"/>
                  <a:pt x="436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AA8C23E2-3B6F-2142-9279-2F1EEEFEEF6D}"/>
              </a:ext>
            </a:extLst>
          </p:cNvPr>
          <p:cNvSpPr>
            <a:spLocks/>
          </p:cNvSpPr>
          <p:nvPr/>
        </p:nvSpPr>
        <p:spPr bwMode="auto">
          <a:xfrm>
            <a:off x="5795963" y="4929187"/>
            <a:ext cx="1725613" cy="1739900"/>
          </a:xfrm>
          <a:custGeom>
            <a:avLst/>
            <a:gdLst>
              <a:gd name="T0" fmla="*/ 436 w 11062"/>
              <a:gd name="T1" fmla="*/ 0 h 11151"/>
              <a:gd name="T2" fmla="*/ 10626 w 11062"/>
              <a:gd name="T3" fmla="*/ 0 h 11151"/>
              <a:gd name="T4" fmla="*/ 11062 w 11062"/>
              <a:gd name="T5" fmla="*/ 442 h 11151"/>
              <a:gd name="T6" fmla="*/ 11062 w 11062"/>
              <a:gd name="T7" fmla="*/ 10709 h 11151"/>
              <a:gd name="T8" fmla="*/ 10626 w 11062"/>
              <a:gd name="T9" fmla="*/ 11151 h 11151"/>
              <a:gd name="T10" fmla="*/ 436 w 11062"/>
              <a:gd name="T11" fmla="*/ 11151 h 11151"/>
              <a:gd name="T12" fmla="*/ 0 w 11062"/>
              <a:gd name="T13" fmla="*/ 10709 h 11151"/>
              <a:gd name="T14" fmla="*/ 0 w 11062"/>
              <a:gd name="T15" fmla="*/ 442 h 11151"/>
              <a:gd name="T16" fmla="*/ 436 w 11062"/>
              <a:gd name="T17" fmla="*/ 0 h 1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62" h="11151">
                <a:moveTo>
                  <a:pt x="436" y="0"/>
                </a:moveTo>
                <a:lnTo>
                  <a:pt x="10626" y="0"/>
                </a:lnTo>
                <a:cubicBezTo>
                  <a:pt x="10867" y="0"/>
                  <a:pt x="11062" y="198"/>
                  <a:pt x="11062" y="442"/>
                </a:cubicBezTo>
                <a:lnTo>
                  <a:pt x="11062" y="10709"/>
                </a:lnTo>
                <a:cubicBezTo>
                  <a:pt x="11062" y="10953"/>
                  <a:pt x="10867" y="11151"/>
                  <a:pt x="10626" y="11151"/>
                </a:cubicBezTo>
                <a:lnTo>
                  <a:pt x="436" y="11151"/>
                </a:lnTo>
                <a:cubicBezTo>
                  <a:pt x="195" y="11151"/>
                  <a:pt x="0" y="10953"/>
                  <a:pt x="0" y="10709"/>
                </a:cubicBezTo>
                <a:lnTo>
                  <a:pt x="0" y="442"/>
                </a:lnTo>
                <a:cubicBezTo>
                  <a:pt x="0" y="198"/>
                  <a:pt x="195" y="0"/>
                  <a:pt x="436" y="0"/>
                </a:cubicBezTo>
              </a:path>
            </a:pathLst>
          </a:custGeom>
          <a:noFill/>
          <a:ln w="100013" cap="flat">
            <a:solidFill>
              <a:srgbClr val="4C4C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0AD6A0A2-0F3C-A443-846D-84C7E06EFB75}"/>
              </a:ext>
            </a:extLst>
          </p:cNvPr>
          <p:cNvSpPr>
            <a:spLocks noEditPoints="1"/>
          </p:cNvSpPr>
          <p:nvPr/>
        </p:nvSpPr>
        <p:spPr bwMode="auto">
          <a:xfrm>
            <a:off x="5921375" y="5073650"/>
            <a:ext cx="1460500" cy="1458912"/>
          </a:xfrm>
          <a:custGeom>
            <a:avLst/>
            <a:gdLst>
              <a:gd name="T0" fmla="*/ 8814 w 9361"/>
              <a:gd name="T1" fmla="*/ 910 h 9350"/>
              <a:gd name="T2" fmla="*/ 8107 w 9361"/>
              <a:gd name="T3" fmla="*/ 1265 h 9350"/>
              <a:gd name="T4" fmla="*/ 7668 w 9361"/>
              <a:gd name="T5" fmla="*/ 1866 h 9350"/>
              <a:gd name="T6" fmla="*/ 8473 w 9361"/>
              <a:gd name="T7" fmla="*/ 0 h 9350"/>
              <a:gd name="T8" fmla="*/ 9314 w 9361"/>
              <a:gd name="T9" fmla="*/ 1712 h 9350"/>
              <a:gd name="T10" fmla="*/ 6781 w 9361"/>
              <a:gd name="T11" fmla="*/ 1931 h 9350"/>
              <a:gd name="T12" fmla="*/ 6545 w 9361"/>
              <a:gd name="T13" fmla="*/ 466 h 9350"/>
              <a:gd name="T14" fmla="*/ 6545 w 9361"/>
              <a:gd name="T15" fmla="*/ 2065 h 9350"/>
              <a:gd name="T16" fmla="*/ 5701 w 9361"/>
              <a:gd name="T17" fmla="*/ 819 h 9350"/>
              <a:gd name="T18" fmla="*/ 7235 w 9361"/>
              <a:gd name="T19" fmla="*/ 411 h 9350"/>
              <a:gd name="T20" fmla="*/ 6960 w 9361"/>
              <a:gd name="T21" fmla="*/ 2420 h 9350"/>
              <a:gd name="T22" fmla="*/ 4480 w 9361"/>
              <a:gd name="T23" fmla="*/ 446 h 9350"/>
              <a:gd name="T24" fmla="*/ 5249 w 9361"/>
              <a:gd name="T25" fmla="*/ 73 h 9350"/>
              <a:gd name="T26" fmla="*/ 5101 w 9361"/>
              <a:gd name="T27" fmla="*/ 2511 h 9350"/>
              <a:gd name="T28" fmla="*/ 3408 w 9361"/>
              <a:gd name="T29" fmla="*/ 514 h 9350"/>
              <a:gd name="T30" fmla="*/ 3885 w 9361"/>
              <a:gd name="T31" fmla="*/ 40 h 9350"/>
              <a:gd name="T32" fmla="*/ 4040 w 9361"/>
              <a:gd name="T33" fmla="*/ 2441 h 9350"/>
              <a:gd name="T34" fmla="*/ 2368 w 9361"/>
              <a:gd name="T35" fmla="*/ 1931 h 9350"/>
              <a:gd name="T36" fmla="*/ 2132 w 9361"/>
              <a:gd name="T37" fmla="*/ 466 h 9350"/>
              <a:gd name="T38" fmla="*/ 2132 w 9361"/>
              <a:gd name="T39" fmla="*/ 2065 h 9350"/>
              <a:gd name="T40" fmla="*/ 1288 w 9361"/>
              <a:gd name="T41" fmla="*/ 819 h 9350"/>
              <a:gd name="T42" fmla="*/ 2822 w 9361"/>
              <a:gd name="T43" fmla="*/ 411 h 9350"/>
              <a:gd name="T44" fmla="*/ 2547 w 9361"/>
              <a:gd name="T45" fmla="*/ 2420 h 9350"/>
              <a:gd name="T46" fmla="*/ 67 w 9361"/>
              <a:gd name="T47" fmla="*/ 446 h 9350"/>
              <a:gd name="T48" fmla="*/ 836 w 9361"/>
              <a:gd name="T49" fmla="*/ 73 h 9350"/>
              <a:gd name="T50" fmla="*/ 688 w 9361"/>
              <a:gd name="T51" fmla="*/ 2511 h 9350"/>
              <a:gd name="T52" fmla="*/ 6578 w 9361"/>
              <a:gd name="T53" fmla="*/ 3923 h 9350"/>
              <a:gd name="T54" fmla="*/ 7055 w 9361"/>
              <a:gd name="T55" fmla="*/ 3448 h 9350"/>
              <a:gd name="T56" fmla="*/ 7211 w 9361"/>
              <a:gd name="T57" fmla="*/ 5850 h 9350"/>
              <a:gd name="T58" fmla="*/ 5534 w 9361"/>
              <a:gd name="T59" fmla="*/ 3923 h 9350"/>
              <a:gd name="T60" fmla="*/ 5335 w 9361"/>
              <a:gd name="T61" fmla="*/ 3448 h 9350"/>
              <a:gd name="T62" fmla="*/ 6037 w 9361"/>
              <a:gd name="T63" fmla="*/ 5650 h 9350"/>
              <a:gd name="T64" fmla="*/ 4060 w 9361"/>
              <a:gd name="T65" fmla="*/ 5474 h 9350"/>
              <a:gd name="T66" fmla="*/ 4296 w 9361"/>
              <a:gd name="T67" fmla="*/ 4008 h 9350"/>
              <a:gd name="T68" fmla="*/ 3767 w 9361"/>
              <a:gd name="T69" fmla="*/ 5224 h 9350"/>
              <a:gd name="T70" fmla="*/ 3170 w 9361"/>
              <a:gd name="T71" fmla="*/ 4673 h 9350"/>
              <a:gd name="T72" fmla="*/ 4475 w 9361"/>
              <a:gd name="T73" fmla="*/ 3522 h 9350"/>
              <a:gd name="T74" fmla="*/ 4752 w 9361"/>
              <a:gd name="T75" fmla="*/ 5529 h 9350"/>
              <a:gd name="T76" fmla="*/ 2165 w 9361"/>
              <a:gd name="T77" fmla="*/ 3923 h 9350"/>
              <a:gd name="T78" fmla="*/ 2642 w 9361"/>
              <a:gd name="T79" fmla="*/ 3448 h 9350"/>
              <a:gd name="T80" fmla="*/ 2798 w 9361"/>
              <a:gd name="T81" fmla="*/ 5850 h 9350"/>
              <a:gd name="T82" fmla="*/ 1126 w 9361"/>
              <a:gd name="T83" fmla="*/ 5339 h 9350"/>
              <a:gd name="T84" fmla="*/ 890 w 9361"/>
              <a:gd name="T85" fmla="*/ 3874 h 9350"/>
              <a:gd name="T86" fmla="*/ 890 w 9361"/>
              <a:gd name="T87" fmla="*/ 5474 h 9350"/>
              <a:gd name="T88" fmla="*/ 45 w 9361"/>
              <a:gd name="T89" fmla="*/ 4227 h 9350"/>
              <a:gd name="T90" fmla="*/ 1580 w 9361"/>
              <a:gd name="T91" fmla="*/ 3820 h 9350"/>
              <a:gd name="T92" fmla="*/ 1304 w 9361"/>
              <a:gd name="T93" fmla="*/ 5828 h 9350"/>
              <a:gd name="T94" fmla="*/ 2498 w 9361"/>
              <a:gd name="T95" fmla="*/ 8082 h 9350"/>
              <a:gd name="T96" fmla="*/ 1790 w 9361"/>
              <a:gd name="T97" fmla="*/ 7727 h 9350"/>
              <a:gd name="T98" fmla="*/ 1614 w 9361"/>
              <a:gd name="T99" fmla="*/ 9160 h 9350"/>
              <a:gd name="T100" fmla="*/ 1716 w 9361"/>
              <a:gd name="T101" fmla="*/ 6930 h 9350"/>
              <a:gd name="T102" fmla="*/ 3021 w 9361"/>
              <a:gd name="T103" fmla="*/ 8082 h 9350"/>
              <a:gd name="T104" fmla="*/ 436 w 9361"/>
              <a:gd name="T105" fmla="*/ 9059 h 9350"/>
              <a:gd name="T106" fmla="*/ 70 w 9361"/>
              <a:gd name="T107" fmla="*/ 6929 h 9350"/>
              <a:gd name="T108" fmla="*/ 939 w 9361"/>
              <a:gd name="T109" fmla="*/ 7103 h 9350"/>
              <a:gd name="T110" fmla="*/ 436 w 9361"/>
              <a:gd name="T111" fmla="*/ 9059 h 9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361" h="9350">
                <a:moveTo>
                  <a:pt x="8473" y="2065"/>
                </a:moveTo>
                <a:cubicBezTo>
                  <a:pt x="8576" y="2065"/>
                  <a:pt x="8654" y="2020"/>
                  <a:pt x="8709" y="1931"/>
                </a:cubicBezTo>
                <a:cubicBezTo>
                  <a:pt x="8764" y="1841"/>
                  <a:pt x="8799" y="1734"/>
                  <a:pt x="8814" y="1614"/>
                </a:cubicBezTo>
                <a:cubicBezTo>
                  <a:pt x="8829" y="1494"/>
                  <a:pt x="8839" y="1378"/>
                  <a:pt x="8839" y="1265"/>
                </a:cubicBezTo>
                <a:cubicBezTo>
                  <a:pt x="8839" y="1147"/>
                  <a:pt x="8830" y="1029"/>
                  <a:pt x="8814" y="910"/>
                </a:cubicBezTo>
                <a:cubicBezTo>
                  <a:pt x="8798" y="792"/>
                  <a:pt x="8764" y="688"/>
                  <a:pt x="8709" y="599"/>
                </a:cubicBezTo>
                <a:cubicBezTo>
                  <a:pt x="8654" y="510"/>
                  <a:pt x="8577" y="466"/>
                  <a:pt x="8473" y="466"/>
                </a:cubicBezTo>
                <a:cubicBezTo>
                  <a:pt x="8369" y="466"/>
                  <a:pt x="8290" y="510"/>
                  <a:pt x="8235" y="599"/>
                </a:cubicBezTo>
                <a:cubicBezTo>
                  <a:pt x="8181" y="688"/>
                  <a:pt x="8147" y="792"/>
                  <a:pt x="8130" y="910"/>
                </a:cubicBezTo>
                <a:cubicBezTo>
                  <a:pt x="8114" y="1029"/>
                  <a:pt x="8107" y="1147"/>
                  <a:pt x="8107" y="1265"/>
                </a:cubicBezTo>
                <a:cubicBezTo>
                  <a:pt x="8107" y="1464"/>
                  <a:pt x="8131" y="1648"/>
                  <a:pt x="8180" y="1816"/>
                </a:cubicBezTo>
                <a:cubicBezTo>
                  <a:pt x="8228" y="1982"/>
                  <a:pt x="8325" y="2065"/>
                  <a:pt x="8473" y="2065"/>
                </a:cubicBezTo>
                <a:close/>
                <a:moveTo>
                  <a:pt x="8473" y="2533"/>
                </a:moveTo>
                <a:cubicBezTo>
                  <a:pt x="8261" y="2533"/>
                  <a:pt x="8088" y="2470"/>
                  <a:pt x="7955" y="2343"/>
                </a:cubicBezTo>
                <a:cubicBezTo>
                  <a:pt x="7822" y="2217"/>
                  <a:pt x="7726" y="2058"/>
                  <a:pt x="7668" y="1866"/>
                </a:cubicBezTo>
                <a:cubicBezTo>
                  <a:pt x="7611" y="1674"/>
                  <a:pt x="7583" y="1473"/>
                  <a:pt x="7583" y="1265"/>
                </a:cubicBezTo>
                <a:cubicBezTo>
                  <a:pt x="7583" y="1113"/>
                  <a:pt x="7598" y="964"/>
                  <a:pt x="7629" y="819"/>
                </a:cubicBezTo>
                <a:cubicBezTo>
                  <a:pt x="7659" y="673"/>
                  <a:pt x="7710" y="537"/>
                  <a:pt x="7780" y="413"/>
                </a:cubicBezTo>
                <a:cubicBezTo>
                  <a:pt x="7850" y="288"/>
                  <a:pt x="7942" y="187"/>
                  <a:pt x="8057" y="113"/>
                </a:cubicBezTo>
                <a:cubicBezTo>
                  <a:pt x="8171" y="39"/>
                  <a:pt x="8311" y="0"/>
                  <a:pt x="8473" y="0"/>
                </a:cubicBezTo>
                <a:cubicBezTo>
                  <a:pt x="8636" y="0"/>
                  <a:pt x="8774" y="38"/>
                  <a:pt x="8888" y="113"/>
                </a:cubicBezTo>
                <a:cubicBezTo>
                  <a:pt x="9002" y="187"/>
                  <a:pt x="9094" y="287"/>
                  <a:pt x="9163" y="411"/>
                </a:cubicBezTo>
                <a:cubicBezTo>
                  <a:pt x="9232" y="535"/>
                  <a:pt x="9283" y="671"/>
                  <a:pt x="9314" y="819"/>
                </a:cubicBezTo>
                <a:cubicBezTo>
                  <a:pt x="9345" y="966"/>
                  <a:pt x="9361" y="1115"/>
                  <a:pt x="9361" y="1265"/>
                </a:cubicBezTo>
                <a:cubicBezTo>
                  <a:pt x="9361" y="1415"/>
                  <a:pt x="9346" y="1564"/>
                  <a:pt x="9314" y="1712"/>
                </a:cubicBezTo>
                <a:cubicBezTo>
                  <a:pt x="9282" y="1861"/>
                  <a:pt x="9234" y="1996"/>
                  <a:pt x="9165" y="2120"/>
                </a:cubicBezTo>
                <a:cubicBezTo>
                  <a:pt x="9096" y="2245"/>
                  <a:pt x="9004" y="2344"/>
                  <a:pt x="8888" y="2420"/>
                </a:cubicBezTo>
                <a:cubicBezTo>
                  <a:pt x="8772" y="2495"/>
                  <a:pt x="8634" y="2533"/>
                  <a:pt x="8473" y="2533"/>
                </a:cubicBezTo>
                <a:close/>
                <a:moveTo>
                  <a:pt x="6545" y="2065"/>
                </a:moveTo>
                <a:cubicBezTo>
                  <a:pt x="6648" y="2065"/>
                  <a:pt x="6727" y="2020"/>
                  <a:pt x="6781" y="1931"/>
                </a:cubicBezTo>
                <a:cubicBezTo>
                  <a:pt x="6836" y="1841"/>
                  <a:pt x="6871" y="1734"/>
                  <a:pt x="6886" y="1614"/>
                </a:cubicBezTo>
                <a:cubicBezTo>
                  <a:pt x="6901" y="1494"/>
                  <a:pt x="6911" y="1378"/>
                  <a:pt x="6911" y="1265"/>
                </a:cubicBezTo>
                <a:cubicBezTo>
                  <a:pt x="6911" y="1147"/>
                  <a:pt x="6903" y="1029"/>
                  <a:pt x="6886" y="910"/>
                </a:cubicBezTo>
                <a:cubicBezTo>
                  <a:pt x="6870" y="792"/>
                  <a:pt x="6836" y="688"/>
                  <a:pt x="6781" y="599"/>
                </a:cubicBezTo>
                <a:cubicBezTo>
                  <a:pt x="6727" y="510"/>
                  <a:pt x="6649" y="466"/>
                  <a:pt x="6545" y="466"/>
                </a:cubicBezTo>
                <a:cubicBezTo>
                  <a:pt x="6441" y="466"/>
                  <a:pt x="6362" y="510"/>
                  <a:pt x="6308" y="599"/>
                </a:cubicBezTo>
                <a:cubicBezTo>
                  <a:pt x="6253" y="688"/>
                  <a:pt x="6219" y="792"/>
                  <a:pt x="6203" y="910"/>
                </a:cubicBezTo>
                <a:cubicBezTo>
                  <a:pt x="6186" y="1029"/>
                  <a:pt x="6180" y="1147"/>
                  <a:pt x="6180" y="1265"/>
                </a:cubicBezTo>
                <a:cubicBezTo>
                  <a:pt x="6180" y="1464"/>
                  <a:pt x="6204" y="1648"/>
                  <a:pt x="6252" y="1816"/>
                </a:cubicBezTo>
                <a:cubicBezTo>
                  <a:pt x="6300" y="1982"/>
                  <a:pt x="6398" y="2065"/>
                  <a:pt x="6545" y="2065"/>
                </a:cubicBezTo>
                <a:close/>
                <a:moveTo>
                  <a:pt x="6545" y="2533"/>
                </a:moveTo>
                <a:cubicBezTo>
                  <a:pt x="6333" y="2533"/>
                  <a:pt x="6161" y="2470"/>
                  <a:pt x="6027" y="2343"/>
                </a:cubicBezTo>
                <a:cubicBezTo>
                  <a:pt x="5894" y="2217"/>
                  <a:pt x="5798" y="2058"/>
                  <a:pt x="5740" y="1866"/>
                </a:cubicBezTo>
                <a:cubicBezTo>
                  <a:pt x="5684" y="1674"/>
                  <a:pt x="5655" y="1473"/>
                  <a:pt x="5655" y="1265"/>
                </a:cubicBezTo>
                <a:cubicBezTo>
                  <a:pt x="5655" y="1113"/>
                  <a:pt x="5670" y="964"/>
                  <a:pt x="5701" y="819"/>
                </a:cubicBezTo>
                <a:cubicBezTo>
                  <a:pt x="5732" y="673"/>
                  <a:pt x="5782" y="537"/>
                  <a:pt x="5852" y="413"/>
                </a:cubicBezTo>
                <a:cubicBezTo>
                  <a:pt x="5922" y="288"/>
                  <a:pt x="6014" y="187"/>
                  <a:pt x="6129" y="113"/>
                </a:cubicBezTo>
                <a:cubicBezTo>
                  <a:pt x="6244" y="39"/>
                  <a:pt x="6383" y="0"/>
                  <a:pt x="6545" y="0"/>
                </a:cubicBezTo>
                <a:cubicBezTo>
                  <a:pt x="6708" y="0"/>
                  <a:pt x="6846" y="38"/>
                  <a:pt x="6960" y="113"/>
                </a:cubicBezTo>
                <a:cubicBezTo>
                  <a:pt x="7075" y="187"/>
                  <a:pt x="7166" y="287"/>
                  <a:pt x="7235" y="411"/>
                </a:cubicBezTo>
                <a:cubicBezTo>
                  <a:pt x="7304" y="535"/>
                  <a:pt x="7356" y="671"/>
                  <a:pt x="7386" y="819"/>
                </a:cubicBezTo>
                <a:cubicBezTo>
                  <a:pt x="7417" y="966"/>
                  <a:pt x="7434" y="1115"/>
                  <a:pt x="7434" y="1265"/>
                </a:cubicBezTo>
                <a:cubicBezTo>
                  <a:pt x="7434" y="1415"/>
                  <a:pt x="7418" y="1564"/>
                  <a:pt x="7386" y="1712"/>
                </a:cubicBezTo>
                <a:cubicBezTo>
                  <a:pt x="7354" y="1861"/>
                  <a:pt x="7306" y="1996"/>
                  <a:pt x="7237" y="2120"/>
                </a:cubicBezTo>
                <a:cubicBezTo>
                  <a:pt x="7168" y="2245"/>
                  <a:pt x="7076" y="2344"/>
                  <a:pt x="6960" y="2420"/>
                </a:cubicBezTo>
                <a:cubicBezTo>
                  <a:pt x="6844" y="2495"/>
                  <a:pt x="6706" y="2533"/>
                  <a:pt x="6545" y="2533"/>
                </a:cubicBezTo>
                <a:close/>
                <a:moveTo>
                  <a:pt x="4849" y="2242"/>
                </a:moveTo>
                <a:lnTo>
                  <a:pt x="4849" y="514"/>
                </a:lnTo>
                <a:lnTo>
                  <a:pt x="4650" y="514"/>
                </a:lnTo>
                <a:cubicBezTo>
                  <a:pt x="4575" y="514"/>
                  <a:pt x="4518" y="491"/>
                  <a:pt x="4480" y="446"/>
                </a:cubicBezTo>
                <a:cubicBezTo>
                  <a:pt x="4441" y="400"/>
                  <a:pt x="4422" y="345"/>
                  <a:pt x="4422" y="279"/>
                </a:cubicBezTo>
                <a:cubicBezTo>
                  <a:pt x="4422" y="214"/>
                  <a:pt x="4443" y="159"/>
                  <a:pt x="4483" y="111"/>
                </a:cubicBezTo>
                <a:cubicBezTo>
                  <a:pt x="4523" y="64"/>
                  <a:pt x="4580" y="40"/>
                  <a:pt x="4650" y="40"/>
                </a:cubicBezTo>
                <a:lnTo>
                  <a:pt x="5127" y="40"/>
                </a:lnTo>
                <a:cubicBezTo>
                  <a:pt x="5174" y="40"/>
                  <a:pt x="5215" y="51"/>
                  <a:pt x="5249" y="73"/>
                </a:cubicBezTo>
                <a:cubicBezTo>
                  <a:pt x="5282" y="94"/>
                  <a:pt x="5308" y="123"/>
                  <a:pt x="5326" y="160"/>
                </a:cubicBezTo>
                <a:cubicBezTo>
                  <a:pt x="5343" y="196"/>
                  <a:pt x="5352" y="237"/>
                  <a:pt x="5352" y="286"/>
                </a:cubicBezTo>
                <a:lnTo>
                  <a:pt x="5352" y="2242"/>
                </a:lnTo>
                <a:cubicBezTo>
                  <a:pt x="5352" y="2328"/>
                  <a:pt x="5329" y="2395"/>
                  <a:pt x="5283" y="2441"/>
                </a:cubicBezTo>
                <a:cubicBezTo>
                  <a:pt x="5237" y="2488"/>
                  <a:pt x="5176" y="2511"/>
                  <a:pt x="5101" y="2511"/>
                </a:cubicBezTo>
                <a:cubicBezTo>
                  <a:pt x="5027" y="2511"/>
                  <a:pt x="4966" y="2488"/>
                  <a:pt x="4919" y="2440"/>
                </a:cubicBezTo>
                <a:cubicBezTo>
                  <a:pt x="4872" y="2392"/>
                  <a:pt x="4849" y="2326"/>
                  <a:pt x="4849" y="2242"/>
                </a:cubicBezTo>
                <a:close/>
                <a:moveTo>
                  <a:pt x="3606" y="2242"/>
                </a:moveTo>
                <a:lnTo>
                  <a:pt x="3606" y="514"/>
                </a:lnTo>
                <a:lnTo>
                  <a:pt x="3408" y="514"/>
                </a:lnTo>
                <a:cubicBezTo>
                  <a:pt x="3332" y="514"/>
                  <a:pt x="3275" y="491"/>
                  <a:pt x="3237" y="446"/>
                </a:cubicBezTo>
                <a:cubicBezTo>
                  <a:pt x="3199" y="400"/>
                  <a:pt x="3180" y="345"/>
                  <a:pt x="3180" y="279"/>
                </a:cubicBezTo>
                <a:cubicBezTo>
                  <a:pt x="3180" y="214"/>
                  <a:pt x="3200" y="159"/>
                  <a:pt x="3240" y="111"/>
                </a:cubicBezTo>
                <a:cubicBezTo>
                  <a:pt x="3281" y="64"/>
                  <a:pt x="3338" y="40"/>
                  <a:pt x="3408" y="40"/>
                </a:cubicBezTo>
                <a:lnTo>
                  <a:pt x="3885" y="40"/>
                </a:lnTo>
                <a:cubicBezTo>
                  <a:pt x="3932" y="40"/>
                  <a:pt x="3972" y="51"/>
                  <a:pt x="4006" y="73"/>
                </a:cubicBezTo>
                <a:cubicBezTo>
                  <a:pt x="4040" y="94"/>
                  <a:pt x="4066" y="123"/>
                  <a:pt x="4083" y="160"/>
                </a:cubicBezTo>
                <a:cubicBezTo>
                  <a:pt x="4101" y="196"/>
                  <a:pt x="4109" y="237"/>
                  <a:pt x="4109" y="286"/>
                </a:cubicBezTo>
                <a:lnTo>
                  <a:pt x="4109" y="2242"/>
                </a:lnTo>
                <a:cubicBezTo>
                  <a:pt x="4109" y="2328"/>
                  <a:pt x="4086" y="2395"/>
                  <a:pt x="4040" y="2441"/>
                </a:cubicBezTo>
                <a:cubicBezTo>
                  <a:pt x="3995" y="2488"/>
                  <a:pt x="3934" y="2511"/>
                  <a:pt x="3858" y="2511"/>
                </a:cubicBezTo>
                <a:cubicBezTo>
                  <a:pt x="3784" y="2511"/>
                  <a:pt x="3723" y="2488"/>
                  <a:pt x="3676" y="2440"/>
                </a:cubicBezTo>
                <a:cubicBezTo>
                  <a:pt x="3629" y="2392"/>
                  <a:pt x="3606" y="2326"/>
                  <a:pt x="3606" y="2242"/>
                </a:cubicBezTo>
                <a:close/>
                <a:moveTo>
                  <a:pt x="2132" y="2065"/>
                </a:moveTo>
                <a:cubicBezTo>
                  <a:pt x="2235" y="2065"/>
                  <a:pt x="2314" y="2020"/>
                  <a:pt x="2368" y="1931"/>
                </a:cubicBezTo>
                <a:cubicBezTo>
                  <a:pt x="2423" y="1841"/>
                  <a:pt x="2458" y="1734"/>
                  <a:pt x="2473" y="1614"/>
                </a:cubicBezTo>
                <a:cubicBezTo>
                  <a:pt x="2489" y="1494"/>
                  <a:pt x="2498" y="1378"/>
                  <a:pt x="2498" y="1265"/>
                </a:cubicBezTo>
                <a:cubicBezTo>
                  <a:pt x="2498" y="1147"/>
                  <a:pt x="2490" y="1029"/>
                  <a:pt x="2473" y="910"/>
                </a:cubicBezTo>
                <a:cubicBezTo>
                  <a:pt x="2457" y="792"/>
                  <a:pt x="2423" y="688"/>
                  <a:pt x="2368" y="599"/>
                </a:cubicBezTo>
                <a:cubicBezTo>
                  <a:pt x="2314" y="510"/>
                  <a:pt x="2236" y="466"/>
                  <a:pt x="2132" y="466"/>
                </a:cubicBezTo>
                <a:cubicBezTo>
                  <a:pt x="2028" y="466"/>
                  <a:pt x="1949" y="510"/>
                  <a:pt x="1895" y="599"/>
                </a:cubicBezTo>
                <a:cubicBezTo>
                  <a:pt x="1840" y="688"/>
                  <a:pt x="1806" y="792"/>
                  <a:pt x="1790" y="910"/>
                </a:cubicBezTo>
                <a:cubicBezTo>
                  <a:pt x="1773" y="1029"/>
                  <a:pt x="1767" y="1147"/>
                  <a:pt x="1767" y="1265"/>
                </a:cubicBezTo>
                <a:cubicBezTo>
                  <a:pt x="1767" y="1464"/>
                  <a:pt x="1791" y="1648"/>
                  <a:pt x="1839" y="1816"/>
                </a:cubicBezTo>
                <a:cubicBezTo>
                  <a:pt x="1887" y="1982"/>
                  <a:pt x="1985" y="2065"/>
                  <a:pt x="2132" y="2065"/>
                </a:cubicBezTo>
                <a:close/>
                <a:moveTo>
                  <a:pt x="2132" y="2533"/>
                </a:moveTo>
                <a:cubicBezTo>
                  <a:pt x="1920" y="2533"/>
                  <a:pt x="1748" y="2470"/>
                  <a:pt x="1614" y="2343"/>
                </a:cubicBezTo>
                <a:cubicBezTo>
                  <a:pt x="1481" y="2217"/>
                  <a:pt x="1385" y="2058"/>
                  <a:pt x="1327" y="1866"/>
                </a:cubicBezTo>
                <a:cubicBezTo>
                  <a:pt x="1271" y="1674"/>
                  <a:pt x="1242" y="1473"/>
                  <a:pt x="1242" y="1265"/>
                </a:cubicBezTo>
                <a:cubicBezTo>
                  <a:pt x="1242" y="1113"/>
                  <a:pt x="1257" y="964"/>
                  <a:pt x="1288" y="819"/>
                </a:cubicBezTo>
                <a:cubicBezTo>
                  <a:pt x="1319" y="673"/>
                  <a:pt x="1369" y="537"/>
                  <a:pt x="1439" y="413"/>
                </a:cubicBezTo>
                <a:cubicBezTo>
                  <a:pt x="1509" y="288"/>
                  <a:pt x="1601" y="187"/>
                  <a:pt x="1716" y="113"/>
                </a:cubicBezTo>
                <a:cubicBezTo>
                  <a:pt x="1831" y="39"/>
                  <a:pt x="1971" y="0"/>
                  <a:pt x="2132" y="0"/>
                </a:cubicBezTo>
                <a:cubicBezTo>
                  <a:pt x="2295" y="0"/>
                  <a:pt x="2433" y="38"/>
                  <a:pt x="2547" y="113"/>
                </a:cubicBezTo>
                <a:cubicBezTo>
                  <a:pt x="2662" y="187"/>
                  <a:pt x="2754" y="287"/>
                  <a:pt x="2822" y="411"/>
                </a:cubicBezTo>
                <a:cubicBezTo>
                  <a:pt x="2891" y="535"/>
                  <a:pt x="2943" y="671"/>
                  <a:pt x="2973" y="819"/>
                </a:cubicBezTo>
                <a:cubicBezTo>
                  <a:pt x="3004" y="966"/>
                  <a:pt x="3021" y="1115"/>
                  <a:pt x="3021" y="1265"/>
                </a:cubicBezTo>
                <a:cubicBezTo>
                  <a:pt x="3021" y="1415"/>
                  <a:pt x="3005" y="1564"/>
                  <a:pt x="2973" y="1712"/>
                </a:cubicBezTo>
                <a:cubicBezTo>
                  <a:pt x="2942" y="1861"/>
                  <a:pt x="2893" y="1996"/>
                  <a:pt x="2824" y="2120"/>
                </a:cubicBezTo>
                <a:cubicBezTo>
                  <a:pt x="2755" y="2245"/>
                  <a:pt x="2663" y="2344"/>
                  <a:pt x="2547" y="2420"/>
                </a:cubicBezTo>
                <a:cubicBezTo>
                  <a:pt x="2431" y="2495"/>
                  <a:pt x="2293" y="2533"/>
                  <a:pt x="2132" y="2533"/>
                </a:cubicBezTo>
                <a:close/>
                <a:moveTo>
                  <a:pt x="436" y="2242"/>
                </a:moveTo>
                <a:lnTo>
                  <a:pt x="436" y="514"/>
                </a:lnTo>
                <a:lnTo>
                  <a:pt x="237" y="514"/>
                </a:lnTo>
                <a:cubicBezTo>
                  <a:pt x="162" y="514"/>
                  <a:pt x="105" y="491"/>
                  <a:pt x="67" y="446"/>
                </a:cubicBezTo>
                <a:cubicBezTo>
                  <a:pt x="29" y="400"/>
                  <a:pt x="9" y="345"/>
                  <a:pt x="9" y="279"/>
                </a:cubicBezTo>
                <a:cubicBezTo>
                  <a:pt x="9" y="214"/>
                  <a:pt x="30" y="159"/>
                  <a:pt x="70" y="111"/>
                </a:cubicBezTo>
                <a:cubicBezTo>
                  <a:pt x="111" y="64"/>
                  <a:pt x="167" y="40"/>
                  <a:pt x="237" y="40"/>
                </a:cubicBezTo>
                <a:lnTo>
                  <a:pt x="714" y="40"/>
                </a:lnTo>
                <a:cubicBezTo>
                  <a:pt x="761" y="40"/>
                  <a:pt x="802" y="51"/>
                  <a:pt x="836" y="73"/>
                </a:cubicBezTo>
                <a:cubicBezTo>
                  <a:pt x="869" y="94"/>
                  <a:pt x="895" y="123"/>
                  <a:pt x="913" y="160"/>
                </a:cubicBezTo>
                <a:cubicBezTo>
                  <a:pt x="930" y="196"/>
                  <a:pt x="939" y="237"/>
                  <a:pt x="939" y="286"/>
                </a:cubicBezTo>
                <a:lnTo>
                  <a:pt x="939" y="2242"/>
                </a:lnTo>
                <a:cubicBezTo>
                  <a:pt x="939" y="2328"/>
                  <a:pt x="916" y="2395"/>
                  <a:pt x="870" y="2441"/>
                </a:cubicBezTo>
                <a:cubicBezTo>
                  <a:pt x="824" y="2488"/>
                  <a:pt x="763" y="2511"/>
                  <a:pt x="688" y="2511"/>
                </a:cubicBezTo>
                <a:cubicBezTo>
                  <a:pt x="614" y="2511"/>
                  <a:pt x="553" y="2488"/>
                  <a:pt x="506" y="2440"/>
                </a:cubicBezTo>
                <a:cubicBezTo>
                  <a:pt x="459" y="2392"/>
                  <a:pt x="436" y="2326"/>
                  <a:pt x="436" y="2242"/>
                </a:cubicBezTo>
                <a:close/>
                <a:moveTo>
                  <a:pt x="6776" y="5650"/>
                </a:moveTo>
                <a:lnTo>
                  <a:pt x="6776" y="3923"/>
                </a:lnTo>
                <a:lnTo>
                  <a:pt x="6578" y="3923"/>
                </a:lnTo>
                <a:cubicBezTo>
                  <a:pt x="6503" y="3923"/>
                  <a:pt x="6446" y="3900"/>
                  <a:pt x="6408" y="3855"/>
                </a:cubicBezTo>
                <a:cubicBezTo>
                  <a:pt x="6369" y="3809"/>
                  <a:pt x="6350" y="3754"/>
                  <a:pt x="6350" y="3688"/>
                </a:cubicBezTo>
                <a:cubicBezTo>
                  <a:pt x="6350" y="3623"/>
                  <a:pt x="6370" y="3568"/>
                  <a:pt x="6411" y="3520"/>
                </a:cubicBezTo>
                <a:cubicBezTo>
                  <a:pt x="6451" y="3472"/>
                  <a:pt x="6508" y="3448"/>
                  <a:pt x="6578" y="3448"/>
                </a:cubicBezTo>
                <a:lnTo>
                  <a:pt x="7055" y="3448"/>
                </a:lnTo>
                <a:cubicBezTo>
                  <a:pt x="7102" y="3448"/>
                  <a:pt x="7142" y="3460"/>
                  <a:pt x="7176" y="3482"/>
                </a:cubicBezTo>
                <a:cubicBezTo>
                  <a:pt x="7210" y="3503"/>
                  <a:pt x="7236" y="3532"/>
                  <a:pt x="7253" y="3568"/>
                </a:cubicBezTo>
                <a:cubicBezTo>
                  <a:pt x="7271" y="3605"/>
                  <a:pt x="7280" y="3646"/>
                  <a:pt x="7280" y="3695"/>
                </a:cubicBezTo>
                <a:lnTo>
                  <a:pt x="7280" y="5650"/>
                </a:lnTo>
                <a:cubicBezTo>
                  <a:pt x="7280" y="5737"/>
                  <a:pt x="7257" y="5803"/>
                  <a:pt x="7211" y="5850"/>
                </a:cubicBezTo>
                <a:cubicBezTo>
                  <a:pt x="7165" y="5897"/>
                  <a:pt x="7104" y="5920"/>
                  <a:pt x="7029" y="5920"/>
                </a:cubicBezTo>
                <a:cubicBezTo>
                  <a:pt x="6954" y="5920"/>
                  <a:pt x="6894" y="5896"/>
                  <a:pt x="6847" y="5848"/>
                </a:cubicBezTo>
                <a:cubicBezTo>
                  <a:pt x="6800" y="5801"/>
                  <a:pt x="6776" y="5735"/>
                  <a:pt x="6776" y="5650"/>
                </a:cubicBezTo>
                <a:close/>
                <a:moveTo>
                  <a:pt x="5534" y="5650"/>
                </a:moveTo>
                <a:lnTo>
                  <a:pt x="5534" y="3923"/>
                </a:lnTo>
                <a:lnTo>
                  <a:pt x="5335" y="3923"/>
                </a:lnTo>
                <a:cubicBezTo>
                  <a:pt x="5260" y="3923"/>
                  <a:pt x="5203" y="3900"/>
                  <a:pt x="5165" y="3855"/>
                </a:cubicBezTo>
                <a:cubicBezTo>
                  <a:pt x="5127" y="3809"/>
                  <a:pt x="5108" y="3754"/>
                  <a:pt x="5108" y="3688"/>
                </a:cubicBezTo>
                <a:cubicBezTo>
                  <a:pt x="5108" y="3623"/>
                  <a:pt x="5128" y="3568"/>
                  <a:pt x="5168" y="3520"/>
                </a:cubicBezTo>
                <a:cubicBezTo>
                  <a:pt x="5209" y="3472"/>
                  <a:pt x="5265" y="3448"/>
                  <a:pt x="5335" y="3448"/>
                </a:cubicBezTo>
                <a:lnTo>
                  <a:pt x="5812" y="3448"/>
                </a:lnTo>
                <a:cubicBezTo>
                  <a:pt x="5859" y="3448"/>
                  <a:pt x="5900" y="3460"/>
                  <a:pt x="5934" y="3482"/>
                </a:cubicBezTo>
                <a:cubicBezTo>
                  <a:pt x="5968" y="3503"/>
                  <a:pt x="5993" y="3532"/>
                  <a:pt x="6011" y="3568"/>
                </a:cubicBezTo>
                <a:cubicBezTo>
                  <a:pt x="6028" y="3605"/>
                  <a:pt x="6037" y="3646"/>
                  <a:pt x="6037" y="3695"/>
                </a:cubicBezTo>
                <a:lnTo>
                  <a:pt x="6037" y="5650"/>
                </a:lnTo>
                <a:cubicBezTo>
                  <a:pt x="6037" y="5737"/>
                  <a:pt x="6014" y="5803"/>
                  <a:pt x="5968" y="5850"/>
                </a:cubicBezTo>
                <a:cubicBezTo>
                  <a:pt x="5922" y="5897"/>
                  <a:pt x="5862" y="5920"/>
                  <a:pt x="5786" y="5920"/>
                </a:cubicBezTo>
                <a:cubicBezTo>
                  <a:pt x="5712" y="5920"/>
                  <a:pt x="5651" y="5896"/>
                  <a:pt x="5604" y="5848"/>
                </a:cubicBezTo>
                <a:cubicBezTo>
                  <a:pt x="5557" y="5801"/>
                  <a:pt x="5534" y="5735"/>
                  <a:pt x="5534" y="5650"/>
                </a:cubicBezTo>
                <a:close/>
                <a:moveTo>
                  <a:pt x="4060" y="5474"/>
                </a:moveTo>
                <a:cubicBezTo>
                  <a:pt x="4163" y="5474"/>
                  <a:pt x="4241" y="5429"/>
                  <a:pt x="4296" y="5339"/>
                </a:cubicBezTo>
                <a:cubicBezTo>
                  <a:pt x="4351" y="5249"/>
                  <a:pt x="4386" y="5143"/>
                  <a:pt x="4401" y="5023"/>
                </a:cubicBezTo>
                <a:cubicBezTo>
                  <a:pt x="4416" y="4903"/>
                  <a:pt x="4426" y="4787"/>
                  <a:pt x="4426" y="4673"/>
                </a:cubicBezTo>
                <a:cubicBezTo>
                  <a:pt x="4426" y="4556"/>
                  <a:pt x="4417" y="4438"/>
                  <a:pt x="4401" y="4319"/>
                </a:cubicBezTo>
                <a:cubicBezTo>
                  <a:pt x="4385" y="4200"/>
                  <a:pt x="4351" y="4096"/>
                  <a:pt x="4296" y="4008"/>
                </a:cubicBezTo>
                <a:cubicBezTo>
                  <a:pt x="4241" y="3919"/>
                  <a:pt x="4164" y="3874"/>
                  <a:pt x="4060" y="3874"/>
                </a:cubicBezTo>
                <a:cubicBezTo>
                  <a:pt x="3956" y="3874"/>
                  <a:pt x="3877" y="3919"/>
                  <a:pt x="3822" y="4008"/>
                </a:cubicBezTo>
                <a:cubicBezTo>
                  <a:pt x="3768" y="4096"/>
                  <a:pt x="3734" y="4200"/>
                  <a:pt x="3717" y="4319"/>
                </a:cubicBezTo>
                <a:cubicBezTo>
                  <a:pt x="3701" y="4438"/>
                  <a:pt x="3695" y="4556"/>
                  <a:pt x="3695" y="4673"/>
                </a:cubicBezTo>
                <a:cubicBezTo>
                  <a:pt x="3695" y="4873"/>
                  <a:pt x="3719" y="5057"/>
                  <a:pt x="3767" y="5224"/>
                </a:cubicBezTo>
                <a:cubicBezTo>
                  <a:pt x="3815" y="5391"/>
                  <a:pt x="3913" y="5474"/>
                  <a:pt x="4060" y="5474"/>
                </a:cubicBezTo>
                <a:close/>
                <a:moveTo>
                  <a:pt x="4060" y="5942"/>
                </a:moveTo>
                <a:cubicBezTo>
                  <a:pt x="3848" y="5942"/>
                  <a:pt x="3675" y="5878"/>
                  <a:pt x="3542" y="5752"/>
                </a:cubicBezTo>
                <a:cubicBezTo>
                  <a:pt x="3409" y="5625"/>
                  <a:pt x="3313" y="5466"/>
                  <a:pt x="3255" y="5274"/>
                </a:cubicBezTo>
                <a:cubicBezTo>
                  <a:pt x="3198" y="5082"/>
                  <a:pt x="3170" y="4882"/>
                  <a:pt x="3170" y="4673"/>
                </a:cubicBezTo>
                <a:cubicBezTo>
                  <a:pt x="3170" y="4521"/>
                  <a:pt x="3185" y="4373"/>
                  <a:pt x="3216" y="4227"/>
                </a:cubicBezTo>
                <a:cubicBezTo>
                  <a:pt x="3246" y="4082"/>
                  <a:pt x="3297" y="3945"/>
                  <a:pt x="3367" y="3821"/>
                </a:cubicBezTo>
                <a:cubicBezTo>
                  <a:pt x="3437" y="3697"/>
                  <a:pt x="3529" y="3596"/>
                  <a:pt x="3644" y="3522"/>
                </a:cubicBezTo>
                <a:cubicBezTo>
                  <a:pt x="3758" y="3447"/>
                  <a:pt x="3898" y="3408"/>
                  <a:pt x="4060" y="3408"/>
                </a:cubicBezTo>
                <a:cubicBezTo>
                  <a:pt x="4223" y="3408"/>
                  <a:pt x="4361" y="3446"/>
                  <a:pt x="4475" y="3522"/>
                </a:cubicBezTo>
                <a:cubicBezTo>
                  <a:pt x="4590" y="3596"/>
                  <a:pt x="4681" y="3695"/>
                  <a:pt x="4750" y="3820"/>
                </a:cubicBezTo>
                <a:cubicBezTo>
                  <a:pt x="4819" y="3944"/>
                  <a:pt x="4870" y="4080"/>
                  <a:pt x="4901" y="4227"/>
                </a:cubicBezTo>
                <a:cubicBezTo>
                  <a:pt x="4932" y="4375"/>
                  <a:pt x="4949" y="4524"/>
                  <a:pt x="4949" y="4673"/>
                </a:cubicBezTo>
                <a:cubicBezTo>
                  <a:pt x="4949" y="4823"/>
                  <a:pt x="4933" y="4972"/>
                  <a:pt x="4901" y="5121"/>
                </a:cubicBezTo>
                <a:cubicBezTo>
                  <a:pt x="4869" y="5270"/>
                  <a:pt x="4821" y="5405"/>
                  <a:pt x="4752" y="5529"/>
                </a:cubicBezTo>
                <a:cubicBezTo>
                  <a:pt x="4683" y="5653"/>
                  <a:pt x="4591" y="5753"/>
                  <a:pt x="4475" y="5828"/>
                </a:cubicBezTo>
                <a:cubicBezTo>
                  <a:pt x="4359" y="5904"/>
                  <a:pt x="4221" y="5942"/>
                  <a:pt x="4060" y="5942"/>
                </a:cubicBezTo>
                <a:close/>
                <a:moveTo>
                  <a:pt x="2363" y="5650"/>
                </a:moveTo>
                <a:lnTo>
                  <a:pt x="2363" y="3923"/>
                </a:lnTo>
                <a:lnTo>
                  <a:pt x="2165" y="3923"/>
                </a:lnTo>
                <a:cubicBezTo>
                  <a:pt x="2090" y="3923"/>
                  <a:pt x="2033" y="3900"/>
                  <a:pt x="1995" y="3855"/>
                </a:cubicBezTo>
                <a:cubicBezTo>
                  <a:pt x="1956" y="3809"/>
                  <a:pt x="1937" y="3754"/>
                  <a:pt x="1937" y="3688"/>
                </a:cubicBezTo>
                <a:cubicBezTo>
                  <a:pt x="1937" y="3623"/>
                  <a:pt x="1957" y="3568"/>
                  <a:pt x="1998" y="3520"/>
                </a:cubicBezTo>
                <a:cubicBezTo>
                  <a:pt x="2038" y="3472"/>
                  <a:pt x="2095" y="3448"/>
                  <a:pt x="2165" y="3448"/>
                </a:cubicBezTo>
                <a:lnTo>
                  <a:pt x="2642" y="3448"/>
                </a:lnTo>
                <a:cubicBezTo>
                  <a:pt x="2689" y="3448"/>
                  <a:pt x="2730" y="3460"/>
                  <a:pt x="2763" y="3482"/>
                </a:cubicBezTo>
                <a:cubicBezTo>
                  <a:pt x="2797" y="3503"/>
                  <a:pt x="2823" y="3532"/>
                  <a:pt x="2840" y="3568"/>
                </a:cubicBezTo>
                <a:cubicBezTo>
                  <a:pt x="2858" y="3605"/>
                  <a:pt x="2867" y="3646"/>
                  <a:pt x="2867" y="3695"/>
                </a:cubicBezTo>
                <a:lnTo>
                  <a:pt x="2867" y="5650"/>
                </a:lnTo>
                <a:cubicBezTo>
                  <a:pt x="2867" y="5737"/>
                  <a:pt x="2844" y="5803"/>
                  <a:pt x="2798" y="5850"/>
                </a:cubicBezTo>
                <a:cubicBezTo>
                  <a:pt x="2752" y="5897"/>
                  <a:pt x="2691" y="5920"/>
                  <a:pt x="2616" y="5920"/>
                </a:cubicBezTo>
                <a:cubicBezTo>
                  <a:pt x="2542" y="5920"/>
                  <a:pt x="2481" y="5896"/>
                  <a:pt x="2434" y="5848"/>
                </a:cubicBezTo>
                <a:cubicBezTo>
                  <a:pt x="2387" y="5801"/>
                  <a:pt x="2363" y="5735"/>
                  <a:pt x="2363" y="5650"/>
                </a:cubicBezTo>
                <a:close/>
                <a:moveTo>
                  <a:pt x="890" y="5474"/>
                </a:moveTo>
                <a:cubicBezTo>
                  <a:pt x="992" y="5474"/>
                  <a:pt x="1071" y="5429"/>
                  <a:pt x="1126" y="5339"/>
                </a:cubicBezTo>
                <a:cubicBezTo>
                  <a:pt x="1180" y="5249"/>
                  <a:pt x="1215" y="5143"/>
                  <a:pt x="1231" y="5023"/>
                </a:cubicBezTo>
                <a:cubicBezTo>
                  <a:pt x="1246" y="4903"/>
                  <a:pt x="1255" y="4787"/>
                  <a:pt x="1255" y="4673"/>
                </a:cubicBezTo>
                <a:cubicBezTo>
                  <a:pt x="1255" y="4556"/>
                  <a:pt x="1247" y="4438"/>
                  <a:pt x="1231" y="4319"/>
                </a:cubicBezTo>
                <a:cubicBezTo>
                  <a:pt x="1214" y="4200"/>
                  <a:pt x="1180" y="4096"/>
                  <a:pt x="1126" y="4008"/>
                </a:cubicBezTo>
                <a:cubicBezTo>
                  <a:pt x="1071" y="3919"/>
                  <a:pt x="994" y="3874"/>
                  <a:pt x="890" y="3874"/>
                </a:cubicBezTo>
                <a:cubicBezTo>
                  <a:pt x="786" y="3874"/>
                  <a:pt x="707" y="3919"/>
                  <a:pt x="652" y="4008"/>
                </a:cubicBezTo>
                <a:cubicBezTo>
                  <a:pt x="597" y="4096"/>
                  <a:pt x="563" y="4200"/>
                  <a:pt x="547" y="4319"/>
                </a:cubicBezTo>
                <a:cubicBezTo>
                  <a:pt x="531" y="4438"/>
                  <a:pt x="524" y="4556"/>
                  <a:pt x="524" y="4673"/>
                </a:cubicBezTo>
                <a:cubicBezTo>
                  <a:pt x="524" y="4873"/>
                  <a:pt x="548" y="5057"/>
                  <a:pt x="596" y="5224"/>
                </a:cubicBezTo>
                <a:cubicBezTo>
                  <a:pt x="644" y="5391"/>
                  <a:pt x="742" y="5474"/>
                  <a:pt x="890" y="5474"/>
                </a:cubicBezTo>
                <a:close/>
                <a:moveTo>
                  <a:pt x="890" y="5942"/>
                </a:moveTo>
                <a:cubicBezTo>
                  <a:pt x="678" y="5942"/>
                  <a:pt x="505" y="5878"/>
                  <a:pt x="372" y="5752"/>
                </a:cubicBezTo>
                <a:cubicBezTo>
                  <a:pt x="238" y="5625"/>
                  <a:pt x="143" y="5466"/>
                  <a:pt x="85" y="5274"/>
                </a:cubicBezTo>
                <a:cubicBezTo>
                  <a:pt x="28" y="5082"/>
                  <a:pt x="0" y="4882"/>
                  <a:pt x="0" y="4673"/>
                </a:cubicBezTo>
                <a:cubicBezTo>
                  <a:pt x="0" y="4521"/>
                  <a:pt x="15" y="4373"/>
                  <a:pt x="45" y="4227"/>
                </a:cubicBezTo>
                <a:cubicBezTo>
                  <a:pt x="76" y="4082"/>
                  <a:pt x="126" y="3945"/>
                  <a:pt x="196" y="3821"/>
                </a:cubicBezTo>
                <a:cubicBezTo>
                  <a:pt x="266" y="3697"/>
                  <a:pt x="359" y="3596"/>
                  <a:pt x="473" y="3522"/>
                </a:cubicBezTo>
                <a:cubicBezTo>
                  <a:pt x="588" y="3447"/>
                  <a:pt x="728" y="3408"/>
                  <a:pt x="890" y="3408"/>
                </a:cubicBezTo>
                <a:cubicBezTo>
                  <a:pt x="1053" y="3408"/>
                  <a:pt x="1191" y="3446"/>
                  <a:pt x="1304" y="3522"/>
                </a:cubicBezTo>
                <a:cubicBezTo>
                  <a:pt x="1419" y="3596"/>
                  <a:pt x="1511" y="3695"/>
                  <a:pt x="1580" y="3820"/>
                </a:cubicBezTo>
                <a:cubicBezTo>
                  <a:pt x="1649" y="3944"/>
                  <a:pt x="1700" y="4080"/>
                  <a:pt x="1731" y="4227"/>
                </a:cubicBezTo>
                <a:cubicBezTo>
                  <a:pt x="1761" y="4375"/>
                  <a:pt x="1778" y="4524"/>
                  <a:pt x="1778" y="4673"/>
                </a:cubicBezTo>
                <a:cubicBezTo>
                  <a:pt x="1778" y="4823"/>
                  <a:pt x="1762" y="4972"/>
                  <a:pt x="1731" y="5121"/>
                </a:cubicBezTo>
                <a:cubicBezTo>
                  <a:pt x="1699" y="5270"/>
                  <a:pt x="1650" y="5405"/>
                  <a:pt x="1581" y="5529"/>
                </a:cubicBezTo>
                <a:cubicBezTo>
                  <a:pt x="1513" y="5653"/>
                  <a:pt x="1420" y="5753"/>
                  <a:pt x="1304" y="5828"/>
                </a:cubicBezTo>
                <a:cubicBezTo>
                  <a:pt x="1189" y="5904"/>
                  <a:pt x="1050" y="5942"/>
                  <a:pt x="890" y="5942"/>
                </a:cubicBezTo>
                <a:close/>
                <a:moveTo>
                  <a:pt x="2132" y="8883"/>
                </a:moveTo>
                <a:cubicBezTo>
                  <a:pt x="2235" y="8883"/>
                  <a:pt x="2314" y="8838"/>
                  <a:pt x="2368" y="8748"/>
                </a:cubicBezTo>
                <a:cubicBezTo>
                  <a:pt x="2423" y="8658"/>
                  <a:pt x="2458" y="8551"/>
                  <a:pt x="2473" y="8431"/>
                </a:cubicBezTo>
                <a:cubicBezTo>
                  <a:pt x="2489" y="8312"/>
                  <a:pt x="2498" y="8195"/>
                  <a:pt x="2498" y="8082"/>
                </a:cubicBezTo>
                <a:cubicBezTo>
                  <a:pt x="2498" y="7964"/>
                  <a:pt x="2490" y="7846"/>
                  <a:pt x="2473" y="7727"/>
                </a:cubicBezTo>
                <a:cubicBezTo>
                  <a:pt x="2457" y="7609"/>
                  <a:pt x="2423" y="7505"/>
                  <a:pt x="2368" y="7416"/>
                </a:cubicBezTo>
                <a:cubicBezTo>
                  <a:pt x="2314" y="7327"/>
                  <a:pt x="2236" y="7283"/>
                  <a:pt x="2132" y="7283"/>
                </a:cubicBezTo>
                <a:cubicBezTo>
                  <a:pt x="2028" y="7283"/>
                  <a:pt x="1949" y="7327"/>
                  <a:pt x="1895" y="7416"/>
                </a:cubicBezTo>
                <a:cubicBezTo>
                  <a:pt x="1840" y="7505"/>
                  <a:pt x="1806" y="7609"/>
                  <a:pt x="1790" y="7727"/>
                </a:cubicBezTo>
                <a:cubicBezTo>
                  <a:pt x="1773" y="7846"/>
                  <a:pt x="1767" y="7964"/>
                  <a:pt x="1767" y="8082"/>
                </a:cubicBezTo>
                <a:cubicBezTo>
                  <a:pt x="1767" y="8282"/>
                  <a:pt x="1791" y="8465"/>
                  <a:pt x="1839" y="8633"/>
                </a:cubicBezTo>
                <a:cubicBezTo>
                  <a:pt x="1887" y="8799"/>
                  <a:pt x="1985" y="8883"/>
                  <a:pt x="2132" y="8883"/>
                </a:cubicBezTo>
                <a:close/>
                <a:moveTo>
                  <a:pt x="2132" y="9350"/>
                </a:moveTo>
                <a:cubicBezTo>
                  <a:pt x="1920" y="9350"/>
                  <a:pt x="1748" y="9287"/>
                  <a:pt x="1614" y="9160"/>
                </a:cubicBezTo>
                <a:cubicBezTo>
                  <a:pt x="1481" y="9034"/>
                  <a:pt x="1385" y="8875"/>
                  <a:pt x="1327" y="8683"/>
                </a:cubicBezTo>
                <a:cubicBezTo>
                  <a:pt x="1271" y="8491"/>
                  <a:pt x="1242" y="8291"/>
                  <a:pt x="1242" y="8082"/>
                </a:cubicBezTo>
                <a:cubicBezTo>
                  <a:pt x="1242" y="7930"/>
                  <a:pt x="1257" y="7781"/>
                  <a:pt x="1288" y="7636"/>
                </a:cubicBezTo>
                <a:cubicBezTo>
                  <a:pt x="1319" y="7491"/>
                  <a:pt x="1369" y="7354"/>
                  <a:pt x="1439" y="7230"/>
                </a:cubicBezTo>
                <a:cubicBezTo>
                  <a:pt x="1509" y="7106"/>
                  <a:pt x="1601" y="7005"/>
                  <a:pt x="1716" y="6930"/>
                </a:cubicBezTo>
                <a:cubicBezTo>
                  <a:pt x="1831" y="6856"/>
                  <a:pt x="1971" y="6817"/>
                  <a:pt x="2132" y="6817"/>
                </a:cubicBezTo>
                <a:cubicBezTo>
                  <a:pt x="2295" y="6817"/>
                  <a:pt x="2433" y="6855"/>
                  <a:pt x="2547" y="6930"/>
                </a:cubicBezTo>
                <a:cubicBezTo>
                  <a:pt x="2662" y="7005"/>
                  <a:pt x="2754" y="7104"/>
                  <a:pt x="2822" y="7228"/>
                </a:cubicBezTo>
                <a:cubicBezTo>
                  <a:pt x="2891" y="7352"/>
                  <a:pt x="2943" y="7488"/>
                  <a:pt x="2973" y="7636"/>
                </a:cubicBezTo>
                <a:cubicBezTo>
                  <a:pt x="3004" y="7783"/>
                  <a:pt x="3021" y="7932"/>
                  <a:pt x="3021" y="8082"/>
                </a:cubicBezTo>
                <a:cubicBezTo>
                  <a:pt x="3021" y="8232"/>
                  <a:pt x="3005" y="8381"/>
                  <a:pt x="2973" y="8530"/>
                </a:cubicBezTo>
                <a:cubicBezTo>
                  <a:pt x="2942" y="8678"/>
                  <a:pt x="2893" y="8813"/>
                  <a:pt x="2824" y="8937"/>
                </a:cubicBezTo>
                <a:cubicBezTo>
                  <a:pt x="2755" y="9062"/>
                  <a:pt x="2663" y="9162"/>
                  <a:pt x="2547" y="9237"/>
                </a:cubicBezTo>
                <a:cubicBezTo>
                  <a:pt x="2431" y="9312"/>
                  <a:pt x="2293" y="9350"/>
                  <a:pt x="2132" y="9350"/>
                </a:cubicBezTo>
                <a:close/>
                <a:moveTo>
                  <a:pt x="436" y="9059"/>
                </a:moveTo>
                <a:lnTo>
                  <a:pt x="436" y="7331"/>
                </a:lnTo>
                <a:lnTo>
                  <a:pt x="237" y="7331"/>
                </a:lnTo>
                <a:cubicBezTo>
                  <a:pt x="162" y="7331"/>
                  <a:pt x="105" y="7309"/>
                  <a:pt x="67" y="7263"/>
                </a:cubicBezTo>
                <a:cubicBezTo>
                  <a:pt x="29" y="7218"/>
                  <a:pt x="9" y="7162"/>
                  <a:pt x="9" y="7097"/>
                </a:cubicBezTo>
                <a:cubicBezTo>
                  <a:pt x="9" y="7031"/>
                  <a:pt x="30" y="6976"/>
                  <a:pt x="70" y="6929"/>
                </a:cubicBezTo>
                <a:cubicBezTo>
                  <a:pt x="111" y="6881"/>
                  <a:pt x="167" y="6857"/>
                  <a:pt x="237" y="6857"/>
                </a:cubicBezTo>
                <a:lnTo>
                  <a:pt x="714" y="6857"/>
                </a:lnTo>
                <a:cubicBezTo>
                  <a:pt x="761" y="6857"/>
                  <a:pt x="802" y="6868"/>
                  <a:pt x="836" y="6890"/>
                </a:cubicBezTo>
                <a:cubicBezTo>
                  <a:pt x="869" y="6911"/>
                  <a:pt x="895" y="6940"/>
                  <a:pt x="913" y="6977"/>
                </a:cubicBezTo>
                <a:cubicBezTo>
                  <a:pt x="930" y="7013"/>
                  <a:pt x="939" y="7055"/>
                  <a:pt x="939" y="7103"/>
                </a:cubicBezTo>
                <a:lnTo>
                  <a:pt x="939" y="9059"/>
                </a:lnTo>
                <a:cubicBezTo>
                  <a:pt x="939" y="9145"/>
                  <a:pt x="916" y="9212"/>
                  <a:pt x="870" y="9259"/>
                </a:cubicBezTo>
                <a:cubicBezTo>
                  <a:pt x="824" y="9305"/>
                  <a:pt x="763" y="9329"/>
                  <a:pt x="688" y="9329"/>
                </a:cubicBezTo>
                <a:cubicBezTo>
                  <a:pt x="614" y="9329"/>
                  <a:pt x="553" y="9305"/>
                  <a:pt x="506" y="9257"/>
                </a:cubicBezTo>
                <a:cubicBezTo>
                  <a:pt x="459" y="9209"/>
                  <a:pt x="436" y="9143"/>
                  <a:pt x="436" y="9059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4730D678-FA39-3847-8576-76E17DC45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4905375"/>
            <a:ext cx="188753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F6ECFA24-49C6-AB4D-93DD-4DE07E77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4905375"/>
            <a:ext cx="188753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8">
            <a:extLst>
              <a:ext uri="{FF2B5EF4-FFF2-40B4-BE49-F238E27FC236}">
                <a16:creationId xmlns:a16="http://schemas.microsoft.com/office/drawing/2014/main" id="{A88AEFB0-BC5C-7144-B6DE-D88F2C0A5291}"/>
              </a:ext>
            </a:extLst>
          </p:cNvPr>
          <p:cNvSpPr>
            <a:spLocks/>
          </p:cNvSpPr>
          <p:nvPr/>
        </p:nvSpPr>
        <p:spPr bwMode="auto">
          <a:xfrm>
            <a:off x="4375150" y="5399087"/>
            <a:ext cx="1128713" cy="828675"/>
          </a:xfrm>
          <a:custGeom>
            <a:avLst/>
            <a:gdLst>
              <a:gd name="T0" fmla="*/ 7243 w 7243"/>
              <a:gd name="T1" fmla="*/ 3983 h 5311"/>
              <a:gd name="T2" fmla="*/ 2656 w 7243"/>
              <a:gd name="T3" fmla="*/ 3983 h 5311"/>
              <a:gd name="T4" fmla="*/ 2656 w 7243"/>
              <a:gd name="T5" fmla="*/ 5311 h 5311"/>
              <a:gd name="T6" fmla="*/ 0 w 7243"/>
              <a:gd name="T7" fmla="*/ 2656 h 5311"/>
              <a:gd name="T8" fmla="*/ 2656 w 7243"/>
              <a:gd name="T9" fmla="*/ 0 h 5311"/>
              <a:gd name="T10" fmla="*/ 2656 w 7243"/>
              <a:gd name="T11" fmla="*/ 1328 h 5311"/>
              <a:gd name="T12" fmla="*/ 7243 w 7243"/>
              <a:gd name="T13" fmla="*/ 1328 h 5311"/>
              <a:gd name="T14" fmla="*/ 7243 w 7243"/>
              <a:gd name="T15" fmla="*/ 3983 h 5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43" h="5311">
                <a:moveTo>
                  <a:pt x="7243" y="3983"/>
                </a:moveTo>
                <a:lnTo>
                  <a:pt x="2656" y="3983"/>
                </a:lnTo>
                <a:lnTo>
                  <a:pt x="2656" y="5311"/>
                </a:lnTo>
                <a:lnTo>
                  <a:pt x="0" y="2656"/>
                </a:lnTo>
                <a:lnTo>
                  <a:pt x="2656" y="0"/>
                </a:lnTo>
                <a:lnTo>
                  <a:pt x="2656" y="1328"/>
                </a:lnTo>
                <a:lnTo>
                  <a:pt x="7243" y="1328"/>
                </a:lnTo>
                <a:lnTo>
                  <a:pt x="7243" y="3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ABB9CE6C-3CB0-D041-AAFE-82DAE114C2E0}"/>
              </a:ext>
            </a:extLst>
          </p:cNvPr>
          <p:cNvSpPr>
            <a:spLocks/>
          </p:cNvSpPr>
          <p:nvPr/>
        </p:nvSpPr>
        <p:spPr bwMode="auto">
          <a:xfrm>
            <a:off x="4602163" y="5397500"/>
            <a:ext cx="1130300" cy="828675"/>
          </a:xfrm>
          <a:custGeom>
            <a:avLst/>
            <a:gdLst>
              <a:gd name="T0" fmla="*/ 0 w 7243"/>
              <a:gd name="T1" fmla="*/ 1328 h 5311"/>
              <a:gd name="T2" fmla="*/ 4587 w 7243"/>
              <a:gd name="T3" fmla="*/ 1328 h 5311"/>
              <a:gd name="T4" fmla="*/ 4587 w 7243"/>
              <a:gd name="T5" fmla="*/ 0 h 5311"/>
              <a:gd name="T6" fmla="*/ 7243 w 7243"/>
              <a:gd name="T7" fmla="*/ 2655 h 5311"/>
              <a:gd name="T8" fmla="*/ 4587 w 7243"/>
              <a:gd name="T9" fmla="*/ 5311 h 5311"/>
              <a:gd name="T10" fmla="*/ 4587 w 7243"/>
              <a:gd name="T11" fmla="*/ 3983 h 5311"/>
              <a:gd name="T12" fmla="*/ 0 w 7243"/>
              <a:gd name="T13" fmla="*/ 3983 h 5311"/>
              <a:gd name="T14" fmla="*/ 0 w 7243"/>
              <a:gd name="T15" fmla="*/ 1328 h 5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43" h="5311">
                <a:moveTo>
                  <a:pt x="0" y="1328"/>
                </a:moveTo>
                <a:lnTo>
                  <a:pt x="4587" y="1328"/>
                </a:lnTo>
                <a:lnTo>
                  <a:pt x="4587" y="0"/>
                </a:lnTo>
                <a:lnTo>
                  <a:pt x="7243" y="2655"/>
                </a:lnTo>
                <a:lnTo>
                  <a:pt x="4587" y="5311"/>
                </a:lnTo>
                <a:lnTo>
                  <a:pt x="4587" y="3983"/>
                </a:lnTo>
                <a:lnTo>
                  <a:pt x="0" y="3983"/>
                </a:lnTo>
                <a:lnTo>
                  <a:pt x="0" y="13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8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2" grpId="0" animBg="1"/>
      <p:bldP spid="13" grpId="0" animBg="1"/>
      <p:bldP spid="14" grpId="0" animBg="1"/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compute</m:t>
                      </m:r>
                    </m:oMath>
                  </m:oMathPara>
                </a14:m>
                <a:endParaRPr sz="2400" dirty="0"/>
              </a:p>
              <a:p>
                <a:pPr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3600"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sz="36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3600">
                          <a:latin typeface="Cambria Math" panose="02040503050406030204" pitchFamily="18" charset="0"/>
                        </a:rPr>
                        <m:t>model</m:t>
                      </m:r>
                      <m:r>
                        <a:rPr lang="en-GB" sz="3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sz="3600">
                          <a:latin typeface="Cambria Math" panose="02040503050406030204" pitchFamily="18" charset="0"/>
                        </a:rPr>
                        <m:t>prediction</m:t>
                      </m:r>
                    </m:oMath>
                  </m:oMathPara>
                </a14:m>
                <a:endParaRPr sz="3600" dirty="0"/>
              </a:p>
              <a:p>
                <a:pPr lvl="1"/>
                <a:endParaRPr lang="en-GB" b="1" dirty="0"/>
              </a:p>
              <a:p>
                <a:pPr lvl="1"/>
                <a:r>
                  <a:rPr lang="en-GB" b="1" dirty="0"/>
                  <a:t>data</a:t>
                </a:r>
                <a:r>
                  <a:rPr lang="en-GB" dirty="0"/>
                  <a:t> : observations, could be actively or passively acquired (meta-data).</a:t>
                </a:r>
              </a:p>
              <a:p>
                <a:pPr lvl="1"/>
                <a:r>
                  <a:rPr b="1" dirty="0"/>
                  <a:t>model</a:t>
                </a:r>
                <a:r>
                  <a:rPr dirty="0"/>
                  <a:t> : assumptions, based on previous experience (other data! transfer learning </a:t>
                </a:r>
                <a:r>
                  <a:rPr dirty="0" err="1"/>
                  <a:t>etc</a:t>
                </a:r>
                <a:r>
                  <a:rPr dirty="0"/>
                  <a:t>), or beliefs about the regularities of the universe. Inductive bias.</a:t>
                </a:r>
              </a:p>
              <a:p>
                <a:pPr lvl="1"/>
                <a:r>
                  <a:rPr b="1" dirty="0"/>
                  <a:t>prediction</a:t>
                </a:r>
                <a:r>
                  <a:rPr dirty="0"/>
                  <a:t> : an action to be taken or a categorization or a quality score.</a:t>
                </a:r>
              </a:p>
              <a:p>
                <a:pPr lvl="1"/>
                <a:endParaRPr lang="en-US" dirty="0"/>
              </a:p>
              <a:p>
                <a:pPr marL="0" lvl="1" indent="0" algn="ctr">
                  <a:buNone/>
                </a:pPr>
                <a:r>
                  <a:rPr dirty="0"/>
                  <a:t>Royal Society Report</a:t>
                </a:r>
                <a:endParaRPr lang="en-US" dirty="0"/>
              </a:p>
              <a:p>
                <a:pPr marL="0" lvl="1" indent="0" algn="ctr">
                  <a:buNone/>
                </a:pPr>
                <a:r>
                  <a:rPr dirty="0">
                    <a:hlinkClick r:id="rId2"/>
                  </a:rPr>
                  <a:t>Machine Learning: Power and Promise of Computers that Learn by Example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1693" r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6A69C-B2F4-1642-A115-AB10BACD25E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361488" cy="719138"/>
          </a:xfr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9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3D71A-65D0-B842-A641-45D6F3F3CDC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What is Machine Learning?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26503F4-A75E-C54E-B350-A80075A0B2C1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compute</m:t>
                      </m:r>
                    </m:oMath>
                  </m:oMathPara>
                </a14:m>
                <a:endParaRPr lang="en-GB" sz="2400" dirty="0"/>
              </a:p>
              <a:p>
                <a:pPr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600"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lang="en-GB" sz="36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3600">
                          <a:latin typeface="Cambria Math" panose="02040503050406030204" pitchFamily="18" charset="0"/>
                        </a:rPr>
                        <m:t>model</m:t>
                      </m:r>
                      <m:r>
                        <a:rPr lang="en-GB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GB" sz="3600">
                          <a:latin typeface="Cambria Math" panose="02040503050406030204" pitchFamily="18" charset="0"/>
                        </a:rPr>
                        <m:t>prediction</m:t>
                      </m:r>
                    </m:oMath>
                  </m:oMathPara>
                </a14:m>
                <a:endParaRPr lang="en-GB" sz="3600" dirty="0"/>
              </a:p>
              <a:p>
                <a:pPr lvl="1"/>
                <a:endParaRPr lang="en-GB" b="1" dirty="0"/>
              </a:p>
              <a:p>
                <a:pPr lvl="1"/>
                <a:r>
                  <a:rPr lang="en-GB" dirty="0"/>
                  <a:t>To combine data with a model need:</a:t>
                </a:r>
              </a:p>
              <a:p>
                <a:pPr lvl="2"/>
                <a:r>
                  <a:rPr lang="en-GB" b="1" dirty="0"/>
                  <a:t>a prediction function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GB" dirty="0"/>
                  <a:t> includes our beliefs about the regularities of the universe</a:t>
                </a:r>
              </a:p>
              <a:p>
                <a:pPr lvl="2"/>
                <a:r>
                  <a:rPr lang="en-GB" b="1" dirty="0"/>
                  <a:t>an objective function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GB" dirty="0"/>
                  <a:t> defines the cost of misprediction.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26503F4-A75E-C54E-B350-A80075A0B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A08006-5E56-1E4C-BF4A-6906CEA1AB8F}"/>
              </a:ext>
            </a:extLst>
          </p:cNvPr>
          <p:cNvSpPr txBox="1">
            <a:spLocks/>
          </p:cNvSpPr>
          <p:nvPr/>
        </p:nvSpPr>
        <p:spPr>
          <a:xfrm>
            <a:off x="180566" y="2952539"/>
            <a:ext cx="9361850" cy="49514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-215500" algn="l" defTabSz="960435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500" indent="-215500" algn="l" defTabSz="960435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0997" indent="-215500" algn="l" defTabSz="960435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6497" indent="-215500" algn="l" defTabSz="960435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1996" indent="-215500" algn="l" defTabSz="960435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500" marR="0" indent="-215500" algn="l" defTabSz="960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03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30997" indent="-215500" algn="l" defTabSz="9604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SzPct val="100000"/>
              <a:buFont typeface="+mj-lt"/>
              <a:buAutoNum type="alphaLcPeriod"/>
              <a:defRPr sz="103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46497" indent="-215500" algn="l" defTabSz="9604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SzPct val="100000"/>
              <a:buFont typeface="+mj-lt"/>
              <a:buAutoNum type="romanLcPeriod"/>
              <a:defRPr sz="103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15500" algn="l" defTabSz="9604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Font typeface="Arial" pitchFamily="34" charset="0"/>
              <a:buNone/>
              <a:defRPr sz="103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9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05B66D2B-C1F7-2A40-8B92-09D454C50A1B}"/>
              </a:ext>
            </a:extLst>
          </p:cNvPr>
          <p:cNvSpPr>
            <a:spLocks noGrp="1"/>
          </p:cNvSpPr>
          <p:nvPr>
            <p:ph type="media" sz="quarter" idx="4294967295"/>
          </p:nvPr>
        </p:nvSpPr>
        <p:spPr>
          <a:xfrm>
            <a:off x="360363" y="504825"/>
            <a:ext cx="9361487" cy="6696075"/>
          </a:xfrm>
        </p:spPr>
      </p:sp>
      <p:pic>
        <p:nvPicPr>
          <p:cNvPr id="3" name="Picture 4" descr="Mathieu Amalric and Emmanuelle Seigner in Le scaphandre et le papillon (2007)">
            <a:extLst>
              <a:ext uri="{FF2B5EF4-FFF2-40B4-BE49-F238E27FC236}">
                <a16:creationId xmlns:a16="http://schemas.microsoft.com/office/drawing/2014/main" id="{243721B5-2500-244D-97D5-9EE06DCA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25" y="554723"/>
            <a:ext cx="4392362" cy="64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25943-7FC7-1F41-A059-D044F057A0E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Post Digital Transformation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92859-54C8-7D40-B494-258C7C91E9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9887" y="1439863"/>
            <a:ext cx="7921625" cy="44100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t>AI aims to equip computers with human capabilities</a:t>
            </a:r>
          </a:p>
          <a:p>
            <a:pPr lvl="2"/>
            <a:r>
              <a:t>Image understanding</a:t>
            </a:r>
          </a:p>
          <a:p>
            <a:pPr lvl="2"/>
            <a:r>
              <a:t>Computer vision</a:t>
            </a:r>
          </a:p>
          <a:p>
            <a:pPr lvl="2"/>
            <a:r>
              <a:t>Speech recognition</a:t>
            </a:r>
          </a:p>
          <a:p>
            <a:pPr lvl="2"/>
            <a:r>
              <a:t>Natural language understanding</a:t>
            </a:r>
          </a:p>
          <a:p>
            <a:pPr lvl="2"/>
            <a:r>
              <a:t>Machine translation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48EFC-F33A-CF4D-B4F8-7504A4523BD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Artificial Intelligence and Data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t>Dominant approach today:</a:t>
            </a:r>
          </a:p>
          <a:p>
            <a:pPr lvl="2"/>
            <a:r>
              <a:t>Generate large labelled data set from humans.</a:t>
            </a:r>
          </a:p>
          <a:p>
            <a:pPr lvl="2"/>
            <a:r>
              <a:t>Use </a:t>
            </a:r>
            <a:r>
              <a:rPr i="1"/>
              <a:t>supervised learning</a:t>
            </a:r>
            <a:r>
              <a:t> to emulate that data.</a:t>
            </a:r>
          </a:p>
          <a:p>
            <a:pPr lvl="3"/>
            <a:r>
              <a:rPr i="1"/>
              <a:t>E.g.</a:t>
            </a:r>
            <a:r>
              <a:t> </a:t>
            </a:r>
            <a:r>
              <a:rPr>
                <a:hlinkClick r:id="rId2"/>
              </a:rPr>
              <a:t>ImageNet</a:t>
            </a:r>
            <a:r>
              <a:t> Russakovsky et al. (2015)</a:t>
            </a:r>
          </a:p>
          <a:p>
            <a:pPr lvl="1"/>
            <a:r>
              <a:t>Significant advances due to </a:t>
            </a:r>
            <a:r>
              <a:rPr i="1"/>
              <a:t>deep learning</a:t>
            </a:r>
          </a:p>
          <a:p>
            <a:pPr lvl="2"/>
            <a:r>
              <a:rPr i="1"/>
              <a:t>E.g.</a:t>
            </a:r>
            <a:r>
              <a:t> Alexa, Amazon 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3651E-F808-1940-B95F-F18D1E64738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Supervised Learning for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t>Arises from </a:t>
            </a:r>
            <a:r>
              <a:rPr i="1"/>
              <a:t>happenstance data</a:t>
            </a:r>
            <a:r>
              <a:t>.</a:t>
            </a:r>
          </a:p>
          <a:p>
            <a:pPr lvl="1"/>
            <a:r>
              <a:t>Differs from statistics in that the question comes </a:t>
            </a:r>
            <a:r>
              <a:rPr i="1"/>
              <a:t>after</a:t>
            </a:r>
            <a:r>
              <a:t> data collection.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23C5-7A73-D548-AFE4-0397630FA1B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Data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8AD9-1161-BF41-8458-5AB5F67A4D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Example: Supply Chain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DE9AC-492E-944A-B54F-208969ABBF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9887" y="1439863"/>
            <a:ext cx="7921625" cy="44100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9686ADE-86C4-D04A-B71D-EEA13C4985AB}"/>
              </a:ext>
            </a:extLst>
          </p:cNvPr>
          <p:cNvSpPr>
            <a:spLocks noGrp="1"/>
          </p:cNvSpPr>
          <p:nvPr>
            <p:ph type="media" sz="quarter" idx="4294967295"/>
          </p:nvPr>
        </p:nvSpPr>
        <p:spPr>
          <a:xfrm>
            <a:off x="360363" y="504825"/>
            <a:ext cx="9361487" cy="6696075"/>
          </a:xfrm>
        </p:spPr>
      </p:sp>
      <p:pic>
        <p:nvPicPr>
          <p:cNvPr id="3" name="Picture 1" descr="../slides/diagrams/supply-chain/packhorse-bridge-burbage-brook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2610" y="1554259"/>
            <a:ext cx="5936991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5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B76A02E-D05C-F843-9258-AFB7544C8EEA}"/>
              </a:ext>
            </a:extLst>
          </p:cNvPr>
          <p:cNvSpPr>
            <a:spLocks noGrp="1"/>
          </p:cNvSpPr>
          <p:nvPr>
            <p:ph type="media" sz="quarter" idx="4294967295"/>
          </p:nvPr>
        </p:nvSpPr>
        <p:spPr>
          <a:xfrm>
            <a:off x="360363" y="504825"/>
            <a:ext cx="9361487" cy="6696075"/>
          </a:xfrm>
        </p:spPr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361488" cy="719138"/>
          </a:xfrm>
        </p:spPr>
        <p:txBody>
          <a:bodyPr/>
          <a:lstStyle/>
          <a:p>
            <a:endParaRPr dirty="0"/>
          </a:p>
        </p:txBody>
      </p:sp>
      <p:pic>
        <p:nvPicPr>
          <p:cNvPr id="3" name="Picture 1" descr="../slides/diagrams/supply-chain/cromford-mill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2610" y="1554259"/>
            <a:ext cx="5936991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3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slides/diagrams/supply-chain/container-2539942_192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1548" y="1554259"/>
            <a:ext cx="6679115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EBCE042-4C70-624C-B598-EAE83189861C}"/>
              </a:ext>
            </a:extLst>
          </p:cNvPr>
          <p:cNvSpPr>
            <a:spLocks noGrp="1"/>
          </p:cNvSpPr>
          <p:nvPr>
            <p:ph type="media" sz="quarter" idx="4294967295"/>
          </p:nvPr>
        </p:nvSpPr>
        <p:spPr>
          <a:xfrm>
            <a:off x="360363" y="504825"/>
            <a:ext cx="9361487" cy="6696075"/>
          </a:xfrm>
        </p:spPr>
      </p:sp>
    </p:spTree>
    <p:extLst>
      <p:ext uri="{BB962C8B-B14F-4D97-AF65-F5344CB8AC3E}">
        <p14:creationId xmlns:p14="http://schemas.microsoft.com/office/powerpoint/2010/main" val="869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../slides/diagrams/supply-chain/wild-alaskan-cod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45656" y="1554259"/>
            <a:ext cx="5390900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009CB462-B707-6A47-AB5A-9108C43C1A08}"/>
              </a:ext>
            </a:extLst>
          </p:cNvPr>
          <p:cNvSpPr>
            <a:spLocks noGrp="1"/>
          </p:cNvSpPr>
          <p:nvPr>
            <p:ph type="media" sz="quarter" idx="4294967295"/>
          </p:nvPr>
        </p:nvSpPr>
        <p:spPr>
          <a:xfrm>
            <a:off x="360363" y="504825"/>
            <a:ext cx="9361487" cy="6696075"/>
          </a:xfrm>
        </p:spPr>
      </p:sp>
    </p:spTree>
    <p:extLst>
      <p:ext uri="{BB962C8B-B14F-4D97-AF65-F5344CB8AC3E}">
        <p14:creationId xmlns:p14="http://schemas.microsoft.com/office/powerpoint/2010/main" val="39956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../slides/diagrams/supply-chain/wild-alaskan-cod-made-in-china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48806" y="1554259"/>
            <a:ext cx="3584599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DE0249B-F7E1-924B-BA8B-9E0A99043650}"/>
              </a:ext>
            </a:extLst>
          </p:cNvPr>
          <p:cNvSpPr>
            <a:spLocks noGrp="1"/>
          </p:cNvSpPr>
          <p:nvPr>
            <p:ph type="media" sz="quarter" idx="4294967295"/>
          </p:nvPr>
        </p:nvSpPr>
        <p:spPr>
          <a:xfrm>
            <a:off x="360363" y="504825"/>
            <a:ext cx="9361487" cy="6696075"/>
          </a:xfrm>
        </p:spPr>
      </p:sp>
    </p:spTree>
    <p:extLst>
      <p:ext uri="{BB962C8B-B14F-4D97-AF65-F5344CB8AC3E}">
        <p14:creationId xmlns:p14="http://schemas.microsoft.com/office/powerpoint/2010/main" val="27689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C7AADE-1658-0449-BE38-90D545C1D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C0565-F72B-BD44-BEBF-7D89292A0C32}"/>
              </a:ext>
            </a:extLst>
          </p:cNvPr>
          <p:cNvSpPr txBox="1"/>
          <p:nvPr/>
        </p:nvSpPr>
        <p:spPr>
          <a:xfrm>
            <a:off x="977989" y="1395362"/>
            <a:ext cx="812623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>
                <a:latin typeface="Amazon Ember" panose="02000000000000000000" pitchFamily="2" charset="0"/>
                <a:ea typeface="Amazon Ember" panose="02000000000000000000" pitchFamily="2" charset="0"/>
              </a:rPr>
              <a:t>E S A R I N T U L</a:t>
            </a:r>
          </a:p>
          <a:p>
            <a:pPr algn="ctr"/>
            <a:r>
              <a:rPr lang="en-US" sz="7600" dirty="0">
                <a:latin typeface="Amazon Ember" panose="02000000000000000000" pitchFamily="2" charset="0"/>
                <a:ea typeface="Amazon Ember" panose="02000000000000000000" pitchFamily="2" charset="0"/>
              </a:rPr>
              <a:t>O M D P C F B V</a:t>
            </a:r>
          </a:p>
          <a:p>
            <a:pPr algn="ctr"/>
            <a:r>
              <a:rPr lang="en-US" sz="7600" dirty="0">
                <a:latin typeface="Amazon Ember" panose="02000000000000000000" pitchFamily="2" charset="0"/>
                <a:ea typeface="Amazon Ember" panose="02000000000000000000" pitchFamily="2" charset="0"/>
              </a:rPr>
              <a:t>H G J Q Z Y X K W</a:t>
            </a:r>
            <a:endParaRPr lang="en-GB" sz="7600" dirty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endParaRPr lang="en-US" sz="7600" kern="1200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i="1" dirty="0"/>
              <a:t>Supply chain</a:t>
            </a:r>
            <a:r>
              <a:rPr dirty="0"/>
              <a:t>: </a:t>
            </a:r>
            <a:endParaRPr lang="en-US" dirty="0"/>
          </a:p>
          <a:p>
            <a:pPr lvl="2"/>
            <a:r>
              <a:rPr dirty="0"/>
              <a:t>Large </a:t>
            </a:r>
            <a:r>
              <a:rPr lang="en-GB" dirty="0"/>
              <a:t>a</a:t>
            </a:r>
            <a:r>
              <a:rPr lang="en-GB" dirty="0" err="1"/>
              <a:t>utomated</a:t>
            </a:r>
            <a:r>
              <a:rPr lang="en-GB" dirty="0"/>
              <a:t> d</a:t>
            </a:r>
            <a:r>
              <a:rPr lang="en-GB" dirty="0" err="1"/>
              <a:t>ecision</a:t>
            </a:r>
            <a:r>
              <a:rPr lang="en-GB" dirty="0"/>
              <a:t>-m</a:t>
            </a:r>
            <a:r>
              <a:rPr lang="en-GB" dirty="0" err="1"/>
              <a:t>aking</a:t>
            </a:r>
            <a:r>
              <a:rPr lang="en-GB" dirty="0"/>
              <a:t> n</a:t>
            </a:r>
            <a:r>
              <a:rPr lang="en-GB" dirty="0" err="1"/>
              <a:t>etwork</a:t>
            </a:r>
            <a:endParaRPr dirty="0"/>
          </a:p>
          <a:p>
            <a:pPr lvl="1"/>
            <a:endParaRPr lang="en-US" dirty="0"/>
          </a:p>
          <a:p>
            <a:pPr lvl="1"/>
            <a:r>
              <a:rPr dirty="0"/>
              <a:t>Major Challenge:</a:t>
            </a:r>
          </a:p>
          <a:p>
            <a:pPr lvl="2"/>
            <a:r>
              <a:rPr dirty="0"/>
              <a:t>We have a </a:t>
            </a:r>
            <a:r>
              <a:rPr i="1" dirty="0"/>
              <a:t>mechanistic</a:t>
            </a:r>
            <a:r>
              <a:rPr dirty="0"/>
              <a:t> understanding of supply chain.</a:t>
            </a:r>
          </a:p>
          <a:p>
            <a:pPr lvl="2"/>
            <a:r>
              <a:rPr dirty="0"/>
              <a:t>Machine learning is a </a:t>
            </a:r>
            <a:r>
              <a:rPr i="1" dirty="0"/>
              <a:t>data driven</a:t>
            </a:r>
            <a:r>
              <a:rPr dirty="0"/>
              <a:t> technology.</a:t>
            </a:r>
            <a:endParaRPr lang="en-US" dirty="0"/>
          </a:p>
          <a:p>
            <a:pPr lvl="2"/>
            <a:endParaRPr lang="en-GB" dirty="0"/>
          </a:p>
          <a:p>
            <a:pPr lvl="1"/>
            <a:r>
              <a:rPr lang="en-GB" dirty="0"/>
              <a:t>Need to Explain Decisions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56698-3F5F-D041-ADC7-50D2AFA1099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Machine Learning in Supply Chain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D0B4E8-8E38-2042-9C9A-DEC12E391EDF}"/>
              </a:ext>
            </a:extLst>
          </p:cNvPr>
          <p:cNvGrpSpPr/>
          <p:nvPr/>
        </p:nvGrpSpPr>
        <p:grpSpPr>
          <a:xfrm>
            <a:off x="6769298" y="4536715"/>
            <a:ext cx="1929136" cy="2669183"/>
            <a:chOff x="2736850" y="2052439"/>
            <a:chExt cx="3178176" cy="439737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9559531-DB81-DA49-8CA9-36ED204D4D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313" y="2052439"/>
              <a:ext cx="1382713" cy="1698625"/>
            </a:xfrm>
            <a:custGeom>
              <a:avLst/>
              <a:gdLst>
                <a:gd name="T0" fmla="*/ 1272 w 8865"/>
                <a:gd name="T1" fmla="*/ 1329 h 10878"/>
                <a:gd name="T2" fmla="*/ 4684 w 8865"/>
                <a:gd name="T3" fmla="*/ 6 h 10878"/>
                <a:gd name="T4" fmla="*/ 7577 w 8865"/>
                <a:gd name="T5" fmla="*/ 1159 h 10878"/>
                <a:gd name="T6" fmla="*/ 8433 w 8865"/>
                <a:gd name="T7" fmla="*/ 3712 h 10878"/>
                <a:gd name="T8" fmla="*/ 8297 w 8865"/>
                <a:gd name="T9" fmla="*/ 4791 h 10878"/>
                <a:gd name="T10" fmla="*/ 8846 w 8865"/>
                <a:gd name="T11" fmla="*/ 5959 h 10878"/>
                <a:gd name="T12" fmla="*/ 8384 w 8865"/>
                <a:gd name="T13" fmla="*/ 6274 h 10878"/>
                <a:gd name="T14" fmla="*/ 8300 w 8865"/>
                <a:gd name="T15" fmla="*/ 6549 h 10878"/>
                <a:gd name="T16" fmla="*/ 8306 w 8865"/>
                <a:gd name="T17" fmla="*/ 6925 h 10878"/>
                <a:gd name="T18" fmla="*/ 8084 w 8865"/>
                <a:gd name="T19" fmla="*/ 7109 h 10878"/>
                <a:gd name="T20" fmla="*/ 8104 w 8865"/>
                <a:gd name="T21" fmla="*/ 7221 h 10878"/>
                <a:gd name="T22" fmla="*/ 8025 w 8865"/>
                <a:gd name="T23" fmla="*/ 7604 h 10878"/>
                <a:gd name="T24" fmla="*/ 7913 w 8865"/>
                <a:gd name="T25" fmla="*/ 8065 h 10878"/>
                <a:gd name="T26" fmla="*/ 7813 w 8865"/>
                <a:gd name="T27" fmla="*/ 8654 h 10878"/>
                <a:gd name="T28" fmla="*/ 6744 w 8865"/>
                <a:gd name="T29" fmla="*/ 8802 h 10878"/>
                <a:gd name="T30" fmla="*/ 5563 w 8865"/>
                <a:gd name="T31" fmla="*/ 9034 h 10878"/>
                <a:gd name="T32" fmla="*/ 4717 w 8865"/>
                <a:gd name="T33" fmla="*/ 10878 h 10878"/>
                <a:gd name="T34" fmla="*/ 1734 w 8865"/>
                <a:gd name="T35" fmla="*/ 8123 h 10878"/>
                <a:gd name="T36" fmla="*/ 1321 w 8865"/>
                <a:gd name="T37" fmla="*/ 6062 h 10878"/>
                <a:gd name="T38" fmla="*/ 272 w 8865"/>
                <a:gd name="T39" fmla="*/ 3986 h 10878"/>
                <a:gd name="T40" fmla="*/ 1272 w 8865"/>
                <a:gd name="T41" fmla="*/ 1329 h 10878"/>
                <a:gd name="T42" fmla="*/ 2603 w 8865"/>
                <a:gd name="T43" fmla="*/ 5776 h 10878"/>
                <a:gd name="T44" fmla="*/ 3654 w 8865"/>
                <a:gd name="T45" fmla="*/ 4981 h 10878"/>
                <a:gd name="T46" fmla="*/ 3797 w 8865"/>
                <a:gd name="T47" fmla="*/ 4990 h 10878"/>
                <a:gd name="T48" fmla="*/ 4778 w 8865"/>
                <a:gd name="T49" fmla="*/ 3918 h 10878"/>
                <a:gd name="T50" fmla="*/ 7167 w 8865"/>
                <a:gd name="T51" fmla="*/ 3275 h 10878"/>
                <a:gd name="T52" fmla="*/ 7525 w 8865"/>
                <a:gd name="T53" fmla="*/ 2679 h 10878"/>
                <a:gd name="T54" fmla="*/ 7160 w 8865"/>
                <a:gd name="T55" fmla="*/ 1552 h 10878"/>
                <a:gd name="T56" fmla="*/ 4720 w 8865"/>
                <a:gd name="T57" fmla="*/ 577 h 10878"/>
                <a:gd name="T58" fmla="*/ 1699 w 8865"/>
                <a:gd name="T59" fmla="*/ 1713 h 10878"/>
                <a:gd name="T60" fmla="*/ 821 w 8865"/>
                <a:gd name="T61" fmla="*/ 3741 h 10878"/>
                <a:gd name="T62" fmla="*/ 811 w 8865"/>
                <a:gd name="T63" fmla="*/ 3847 h 10878"/>
                <a:gd name="T64" fmla="*/ 2603 w 8865"/>
                <a:gd name="T65" fmla="*/ 5776 h 10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65" h="10878">
                  <a:moveTo>
                    <a:pt x="1272" y="1329"/>
                  </a:moveTo>
                  <a:cubicBezTo>
                    <a:pt x="1882" y="650"/>
                    <a:pt x="2690" y="19"/>
                    <a:pt x="4684" y="6"/>
                  </a:cubicBezTo>
                  <a:cubicBezTo>
                    <a:pt x="5462" y="0"/>
                    <a:pt x="6654" y="183"/>
                    <a:pt x="7577" y="1159"/>
                  </a:cubicBezTo>
                  <a:cubicBezTo>
                    <a:pt x="8138" y="1748"/>
                    <a:pt x="8551" y="2492"/>
                    <a:pt x="8433" y="3712"/>
                  </a:cubicBezTo>
                  <a:cubicBezTo>
                    <a:pt x="8406" y="3976"/>
                    <a:pt x="8029" y="4282"/>
                    <a:pt x="8297" y="4791"/>
                  </a:cubicBezTo>
                  <a:cubicBezTo>
                    <a:pt x="8297" y="4791"/>
                    <a:pt x="8865" y="5792"/>
                    <a:pt x="8846" y="5959"/>
                  </a:cubicBezTo>
                  <a:cubicBezTo>
                    <a:pt x="8846" y="5959"/>
                    <a:pt x="8855" y="6265"/>
                    <a:pt x="8384" y="6274"/>
                  </a:cubicBezTo>
                  <a:cubicBezTo>
                    <a:pt x="8384" y="6274"/>
                    <a:pt x="8265" y="6288"/>
                    <a:pt x="8300" y="6549"/>
                  </a:cubicBezTo>
                  <a:lnTo>
                    <a:pt x="8306" y="6925"/>
                  </a:lnTo>
                  <a:cubicBezTo>
                    <a:pt x="8306" y="6925"/>
                    <a:pt x="8290" y="7041"/>
                    <a:pt x="8084" y="7109"/>
                  </a:cubicBezTo>
                  <a:cubicBezTo>
                    <a:pt x="8084" y="7109"/>
                    <a:pt x="8045" y="7148"/>
                    <a:pt x="8104" y="7221"/>
                  </a:cubicBezTo>
                  <a:cubicBezTo>
                    <a:pt x="8104" y="7221"/>
                    <a:pt x="8213" y="7344"/>
                    <a:pt x="8025" y="7604"/>
                  </a:cubicBezTo>
                  <a:cubicBezTo>
                    <a:pt x="7955" y="7701"/>
                    <a:pt x="7841" y="7820"/>
                    <a:pt x="7913" y="8065"/>
                  </a:cubicBezTo>
                  <a:cubicBezTo>
                    <a:pt x="7913" y="8065"/>
                    <a:pt x="8000" y="8541"/>
                    <a:pt x="7813" y="8654"/>
                  </a:cubicBezTo>
                  <a:cubicBezTo>
                    <a:pt x="7813" y="8654"/>
                    <a:pt x="7600" y="8905"/>
                    <a:pt x="6744" y="8802"/>
                  </a:cubicBezTo>
                  <a:cubicBezTo>
                    <a:pt x="6448" y="8763"/>
                    <a:pt x="5892" y="8622"/>
                    <a:pt x="5563" y="9034"/>
                  </a:cubicBezTo>
                  <a:cubicBezTo>
                    <a:pt x="5563" y="9034"/>
                    <a:pt x="4775" y="10525"/>
                    <a:pt x="4717" y="10878"/>
                  </a:cubicBezTo>
                  <a:cubicBezTo>
                    <a:pt x="4717" y="10878"/>
                    <a:pt x="3374" y="8493"/>
                    <a:pt x="1734" y="8123"/>
                  </a:cubicBezTo>
                  <a:cubicBezTo>
                    <a:pt x="1734" y="8123"/>
                    <a:pt x="2131" y="7225"/>
                    <a:pt x="1321" y="6062"/>
                  </a:cubicBezTo>
                  <a:cubicBezTo>
                    <a:pt x="1321" y="6062"/>
                    <a:pt x="301" y="4723"/>
                    <a:pt x="272" y="3986"/>
                  </a:cubicBezTo>
                  <a:cubicBezTo>
                    <a:pt x="272" y="3986"/>
                    <a:pt x="0" y="2743"/>
                    <a:pt x="1272" y="1329"/>
                  </a:cubicBezTo>
                  <a:close/>
                  <a:moveTo>
                    <a:pt x="2603" y="5776"/>
                  </a:moveTo>
                  <a:cubicBezTo>
                    <a:pt x="3297" y="5802"/>
                    <a:pt x="3332" y="5338"/>
                    <a:pt x="3654" y="4981"/>
                  </a:cubicBezTo>
                  <a:cubicBezTo>
                    <a:pt x="3703" y="4983"/>
                    <a:pt x="3749" y="4990"/>
                    <a:pt x="3797" y="4990"/>
                  </a:cubicBezTo>
                  <a:cubicBezTo>
                    <a:pt x="4611" y="5013"/>
                    <a:pt x="4462" y="4154"/>
                    <a:pt x="4778" y="3918"/>
                  </a:cubicBezTo>
                  <a:cubicBezTo>
                    <a:pt x="5537" y="3355"/>
                    <a:pt x="6609" y="3844"/>
                    <a:pt x="7167" y="3275"/>
                  </a:cubicBezTo>
                  <a:cubicBezTo>
                    <a:pt x="7348" y="3091"/>
                    <a:pt x="7499" y="2917"/>
                    <a:pt x="7525" y="2679"/>
                  </a:cubicBezTo>
                  <a:cubicBezTo>
                    <a:pt x="7580" y="2102"/>
                    <a:pt x="7448" y="1854"/>
                    <a:pt x="7160" y="1552"/>
                  </a:cubicBezTo>
                  <a:cubicBezTo>
                    <a:pt x="6399" y="747"/>
                    <a:pt x="5414" y="577"/>
                    <a:pt x="4720" y="577"/>
                  </a:cubicBezTo>
                  <a:cubicBezTo>
                    <a:pt x="2857" y="593"/>
                    <a:pt x="2209" y="1146"/>
                    <a:pt x="1699" y="1713"/>
                  </a:cubicBezTo>
                  <a:cubicBezTo>
                    <a:pt x="859" y="2647"/>
                    <a:pt x="807" y="3451"/>
                    <a:pt x="821" y="3741"/>
                  </a:cubicBezTo>
                  <a:cubicBezTo>
                    <a:pt x="821" y="3776"/>
                    <a:pt x="811" y="3812"/>
                    <a:pt x="811" y="3847"/>
                  </a:cubicBezTo>
                  <a:cubicBezTo>
                    <a:pt x="811" y="4913"/>
                    <a:pt x="1615" y="5743"/>
                    <a:pt x="2603" y="5776"/>
                  </a:cubicBezTo>
                  <a:close/>
                </a:path>
              </a:pathLst>
            </a:custGeom>
            <a:solidFill>
              <a:srgbClr val="0F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776B5AC1-E8A1-F24C-9D17-2008AA062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4690864"/>
              <a:ext cx="1887538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766CEE0E-5B9D-9040-A86A-2E230EEA2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4690864"/>
              <a:ext cx="1887538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E69B826-4AFE-8144-8720-326B6537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3605014"/>
              <a:ext cx="825500" cy="1063625"/>
            </a:xfrm>
            <a:custGeom>
              <a:avLst/>
              <a:gdLst>
                <a:gd name="T0" fmla="*/ 4917 w 5295"/>
                <a:gd name="T1" fmla="*/ 0 h 6815"/>
                <a:gd name="T2" fmla="*/ 188 w 5295"/>
                <a:gd name="T3" fmla="*/ 6295 h 6815"/>
                <a:gd name="T4" fmla="*/ 0 w 5295"/>
                <a:gd name="T5" fmla="*/ 6154 h 6815"/>
                <a:gd name="T6" fmla="*/ 93 w 5295"/>
                <a:gd name="T7" fmla="*/ 6815 h 6815"/>
                <a:gd name="T8" fmla="*/ 755 w 5295"/>
                <a:gd name="T9" fmla="*/ 6720 h 6815"/>
                <a:gd name="T10" fmla="*/ 565 w 5295"/>
                <a:gd name="T11" fmla="*/ 6579 h 6815"/>
                <a:gd name="T12" fmla="*/ 5295 w 5295"/>
                <a:gd name="T13" fmla="*/ 284 h 6815"/>
                <a:gd name="T14" fmla="*/ 4917 w 5295"/>
                <a:gd name="T15" fmla="*/ 0 h 6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5" h="6815">
                  <a:moveTo>
                    <a:pt x="4917" y="0"/>
                  </a:moveTo>
                  <a:lnTo>
                    <a:pt x="188" y="6295"/>
                  </a:lnTo>
                  <a:lnTo>
                    <a:pt x="0" y="6154"/>
                  </a:lnTo>
                  <a:lnTo>
                    <a:pt x="93" y="6815"/>
                  </a:lnTo>
                  <a:lnTo>
                    <a:pt x="755" y="6720"/>
                  </a:lnTo>
                  <a:lnTo>
                    <a:pt x="565" y="6579"/>
                  </a:lnTo>
                  <a:lnTo>
                    <a:pt x="5295" y="284"/>
                  </a:lnTo>
                  <a:lnTo>
                    <a:pt x="491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1B989D33-A38D-4647-92E7-6AAA5E29F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439914"/>
              <a:ext cx="825500" cy="1063625"/>
            </a:xfrm>
            <a:custGeom>
              <a:avLst/>
              <a:gdLst>
                <a:gd name="T0" fmla="*/ 0 w 5295"/>
                <a:gd name="T1" fmla="*/ 6530 h 6814"/>
                <a:gd name="T2" fmla="*/ 4729 w 5295"/>
                <a:gd name="T3" fmla="*/ 235 h 6814"/>
                <a:gd name="T4" fmla="*/ 4540 w 5295"/>
                <a:gd name="T5" fmla="*/ 94 h 6814"/>
                <a:gd name="T6" fmla="*/ 5201 w 5295"/>
                <a:gd name="T7" fmla="*/ 0 h 6814"/>
                <a:gd name="T8" fmla="*/ 5295 w 5295"/>
                <a:gd name="T9" fmla="*/ 661 h 6814"/>
                <a:gd name="T10" fmla="*/ 5106 w 5295"/>
                <a:gd name="T11" fmla="*/ 519 h 6814"/>
                <a:gd name="T12" fmla="*/ 377 w 5295"/>
                <a:gd name="T13" fmla="*/ 6814 h 6814"/>
                <a:gd name="T14" fmla="*/ 0 w 5295"/>
                <a:gd name="T15" fmla="*/ 6530 h 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5" h="6814">
                  <a:moveTo>
                    <a:pt x="0" y="6530"/>
                  </a:moveTo>
                  <a:lnTo>
                    <a:pt x="4729" y="235"/>
                  </a:lnTo>
                  <a:lnTo>
                    <a:pt x="4540" y="94"/>
                  </a:lnTo>
                  <a:lnTo>
                    <a:pt x="5201" y="0"/>
                  </a:lnTo>
                  <a:lnTo>
                    <a:pt x="5295" y="661"/>
                  </a:lnTo>
                  <a:lnTo>
                    <a:pt x="5106" y="519"/>
                  </a:lnTo>
                  <a:lnTo>
                    <a:pt x="377" y="6814"/>
                  </a:lnTo>
                  <a:lnTo>
                    <a:pt x="0" y="653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88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8AD9-1161-BF41-8458-5AB5F67A4D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EF42A3-D627-C049-8C92-5B95C8ED8E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quality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85576F-07FC-6A40-BF70-F6EEFB90D8E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Software systems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6E05A5-0BCF-4646-91F2-23829FE765B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Corporate culture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A470E-1C1F-D045-AD72-AD70FFA770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Prog/Dept name  |  Title |  Name or Initials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18D50-B3FA-C74C-B190-705A221C3D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FDA5CC-6F43-7C4C-83EF-C57B0286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AA62A-C6CD-C14C-A369-2D7B32607C65}"/>
              </a:ext>
            </a:extLst>
          </p:cNvPr>
          <p:cNvSpPr txBox="1"/>
          <p:nvPr/>
        </p:nvSpPr>
        <p:spPr>
          <a:xfrm>
            <a:off x="971550" y="172593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8AD9-1161-BF41-8458-5AB5F67A4D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Data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slides/diagrams/sea-water-ocean-waves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1548" y="1554259"/>
            <a:ext cx="6679115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2AD9F6-FB97-E044-A17B-A0DEFA21ADF5}"/>
              </a:ext>
            </a:extLst>
          </p:cNvPr>
          <p:cNvSpPr/>
          <p:nvPr/>
        </p:nvSpPr>
        <p:spPr>
          <a:xfrm>
            <a:off x="1701549" y="6192899"/>
            <a:ext cx="6679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en-GB" dirty="0"/>
              <a:t>We require </a:t>
            </a:r>
            <a:r>
              <a:rPr lang="en-GB" i="1" dirty="0"/>
              <a:t>data-desalination</a:t>
            </a:r>
            <a:r>
              <a:rPr lang="en-GB" dirty="0"/>
              <a:t> before it can be consumed!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F2B02-7DAA-E54D-8F94-8E7800CDE932}"/>
              </a:ext>
            </a:extLst>
          </p:cNvPr>
          <p:cNvSpPr/>
          <p:nvPr/>
        </p:nvSpPr>
        <p:spPr>
          <a:xfrm>
            <a:off x="1700033" y="974382"/>
            <a:ext cx="6679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/>
            <a:r>
              <a:rPr lang="en-GB" dirty="0"/>
              <a:t>You don’t have a data lake … it’s a data ocean</a:t>
            </a:r>
          </a:p>
        </p:txBody>
      </p:sp>
    </p:spTree>
    <p:extLst>
      <p:ext uri="{BB962C8B-B14F-4D97-AF65-F5344CB8AC3E}">
        <p14:creationId xmlns:p14="http://schemas.microsoft.com/office/powerpoint/2010/main" val="20971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t>Anecdotally for a given challenge</a:t>
            </a:r>
          </a:p>
          <a:p>
            <a:pPr lvl="2"/>
            <a:r>
              <a:rPr dirty="0"/>
              <a:t>80% of time is spent on data wrangling.</a:t>
            </a:r>
          </a:p>
          <a:p>
            <a:pPr lvl="2"/>
            <a:r>
              <a:rPr dirty="0"/>
              <a:t>20% of time spent on modelling.</a:t>
            </a:r>
          </a:p>
          <a:p>
            <a:pPr lvl="1"/>
            <a:r>
              <a:rPr dirty="0"/>
              <a:t>Many companies employ ML Engineers </a:t>
            </a:r>
            <a:r>
              <a:rPr dirty="0" err="1"/>
              <a:t>focussing</a:t>
            </a:r>
            <a:r>
              <a:rPr dirty="0"/>
              <a:t> on </a:t>
            </a:r>
            <a:r>
              <a:rPr i="1" dirty="0"/>
              <a:t>models</a:t>
            </a:r>
            <a:r>
              <a:rPr dirty="0"/>
              <a:t> not </a:t>
            </a:r>
            <a:r>
              <a:rPr i="1" dirty="0"/>
              <a:t>data</a:t>
            </a:r>
            <a:r>
              <a:rPr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963FC-2655-4546-86FA-F2FBCF000B7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80/20 in Data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slides/diagrams/data-science/water-bridge-hill-transport-arch-calm-544448-pxhere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4547" y="1319474"/>
            <a:ext cx="6693118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2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slides/diagrams/data-science/1024px-Lake_District_picture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2611" y="1478259"/>
            <a:ext cx="5936991" cy="4452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3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dirty="0"/>
              <a:t>How do we measure value in the data economy?</a:t>
            </a:r>
          </a:p>
          <a:p>
            <a:pPr lvl="1"/>
            <a:r>
              <a:rPr dirty="0"/>
              <a:t>How do we encourage data workers: curation and management</a:t>
            </a:r>
          </a:p>
          <a:p>
            <a:pPr lvl="2"/>
            <a:r>
              <a:rPr dirty="0"/>
              <a:t>Incentivization for sharing and production.</a:t>
            </a:r>
          </a:p>
          <a:p>
            <a:pPr lvl="2"/>
            <a:r>
              <a:rPr dirty="0"/>
              <a:t>Quantifying the value in the contribution of </a:t>
            </a:r>
            <a:r>
              <a:rPr i="1" dirty="0"/>
              <a:t>each actor</a:t>
            </a:r>
            <a:r>
              <a:rPr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A7D90-6815-104C-AC89-2E04994D4DE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0227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dirty="0"/>
              <a:t>Direct work on data generates an enormous amount of ‘value’ in the data economy but this is unaccounted in the economy</a:t>
            </a:r>
          </a:p>
          <a:p>
            <a:pPr lvl="1"/>
            <a:r>
              <a:rPr dirty="0"/>
              <a:t>Hard because data is difficult to ‘embody’</a:t>
            </a:r>
          </a:p>
          <a:p>
            <a:pPr lvl="1"/>
            <a:r>
              <a:rPr dirty="0"/>
              <a:t>Value of shared data: </a:t>
            </a:r>
            <a:r>
              <a:rPr dirty="0">
                <a:hlinkClick r:id="rId2"/>
              </a:rPr>
              <a:t>Wellcome Trust 2010 Joint Statement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5B966-830A-BB44-A644-6B3B064C052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Credit Allocation</a:t>
            </a:r>
          </a:p>
        </p:txBody>
      </p:sp>
    </p:spTree>
    <p:extLst>
      <p:ext uri="{BB962C8B-B14F-4D97-AF65-F5344CB8AC3E}">
        <p14:creationId xmlns:p14="http://schemas.microsoft.com/office/powerpoint/2010/main" val="40600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7EAD0-5BF6-9745-AF3F-708EA90E2F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76FC34-0F45-E940-9B2C-BA0EA24989AE}"/>
              </a:ext>
            </a:extLst>
          </p:cNvPr>
          <p:cNvSpPr txBox="1"/>
          <p:nvPr/>
        </p:nvSpPr>
        <p:spPr>
          <a:xfrm>
            <a:off x="3936224" y="2663515"/>
            <a:ext cx="412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E9F108-E76F-A940-AC0E-7090FA47B57E}"/>
              </a:ext>
            </a:extLst>
          </p:cNvPr>
          <p:cNvSpPr txBox="1"/>
          <p:nvPr/>
        </p:nvSpPr>
        <p:spPr>
          <a:xfrm>
            <a:off x="731559" y="2663513"/>
            <a:ext cx="2145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bits/minute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7655F-177B-9141-93F4-27348368A420}"/>
              </a:ext>
            </a:extLst>
          </p:cNvPr>
          <p:cNvSpPr txBox="1"/>
          <p:nvPr/>
        </p:nvSpPr>
        <p:spPr>
          <a:xfrm>
            <a:off x="5442368" y="2663513"/>
            <a:ext cx="1095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90DB13-4B5D-604F-8266-467CB35E7046}"/>
              </a:ext>
            </a:extLst>
          </p:cNvPr>
          <p:cNvSpPr txBox="1"/>
          <p:nvPr/>
        </p:nvSpPr>
        <p:spPr>
          <a:xfrm>
            <a:off x="7256952" y="2689862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billions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56F21-A3B7-3843-AA8B-BA3EDA7E2015}"/>
              </a:ext>
            </a:extLst>
          </p:cNvPr>
          <p:cNvSpPr txBox="1"/>
          <p:nvPr/>
        </p:nvSpPr>
        <p:spPr>
          <a:xfrm>
            <a:off x="6903089" y="3737839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a thousand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592190-3278-5248-B4DE-E4E663E9E153}"/>
              </a:ext>
            </a:extLst>
          </p:cNvPr>
          <p:cNvSpPr txBox="1"/>
          <p:nvPr/>
        </p:nvSpPr>
        <p:spPr>
          <a:xfrm>
            <a:off x="519717" y="3737839"/>
            <a:ext cx="26452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billions of</a:t>
            </a:r>
          </a:p>
          <a:p>
            <a:pPr algn="ctr"/>
            <a:r>
              <a:rPr lang="en-US" sz="3200">
                <a:ea typeface="Amazon Ember" panose="02000000000000000000" pitchFamily="2" charset="0"/>
              </a:rPr>
              <a:t>calculations/s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F8532-E3F5-BF47-9286-9BAD2AE7531D}"/>
              </a:ext>
            </a:extLst>
          </p:cNvPr>
          <p:cNvSpPr txBox="1"/>
          <p:nvPr/>
        </p:nvSpPr>
        <p:spPr>
          <a:xfrm>
            <a:off x="5134863" y="3691673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a billion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80FDCF-36C6-074E-A3C8-5D6B08241288}"/>
              </a:ext>
            </a:extLst>
          </p:cNvPr>
          <p:cNvSpPr txBox="1"/>
          <p:nvPr/>
        </p:nvSpPr>
        <p:spPr>
          <a:xfrm>
            <a:off x="3355135" y="3727981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a billion</a:t>
            </a:r>
          </a:p>
        </p:txBody>
      </p:sp>
      <p:pic>
        <p:nvPicPr>
          <p:cNvPr id="27" name="Picture 26" descr="bauby.gif">
            <a:extLst>
              <a:ext uri="{FF2B5EF4-FFF2-40B4-BE49-F238E27FC236}">
                <a16:creationId xmlns:a16="http://schemas.microsoft.com/office/drawing/2014/main" id="{EED26920-145D-734A-A0BE-C878E572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12389" r="9773" b="7554"/>
          <a:stretch/>
        </p:blipFill>
        <p:spPr>
          <a:xfrm>
            <a:off x="3390450" y="1204798"/>
            <a:ext cx="1473798" cy="10434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A00D2B-BF6B-2C43-955E-986B693C49BA}"/>
              </a:ext>
            </a:extLst>
          </p:cNvPr>
          <p:cNvSpPr txBox="1"/>
          <p:nvPr/>
        </p:nvSpPr>
        <p:spPr>
          <a:xfrm>
            <a:off x="759368" y="5226091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ea typeface="Amazon Ember" panose="02000000000000000000" pitchFamily="2" charset="0"/>
              </a:rPr>
              <a:t>embodiment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444F66-3CAB-CE41-ADF3-69F4266B2255}"/>
              </a:ext>
            </a:extLst>
          </p:cNvPr>
          <p:cNvSpPr txBox="1"/>
          <p:nvPr/>
        </p:nvSpPr>
        <p:spPr>
          <a:xfrm>
            <a:off x="3292057" y="4996578"/>
            <a:ext cx="17107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5 trillion </a:t>
            </a:r>
          </a:p>
          <a:p>
            <a:pPr algn="ctr"/>
            <a:r>
              <a:rPr lang="en-US" sz="3200">
                <a:ea typeface="Amazon Ember" panose="02000000000000000000" pitchFamily="2" charset="0"/>
              </a:rPr>
              <a:t>years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644AB1-2C97-1E4A-A0BE-929783EF9056}"/>
              </a:ext>
            </a:extLst>
          </p:cNvPr>
          <p:cNvSpPr txBox="1"/>
          <p:nvPr/>
        </p:nvSpPr>
        <p:spPr>
          <a:xfrm>
            <a:off x="5034839" y="5007897"/>
            <a:ext cx="1915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15 billion </a:t>
            </a:r>
          </a:p>
          <a:p>
            <a:pPr algn="ctr"/>
            <a:r>
              <a:rPr lang="en-US" sz="3200">
                <a:ea typeface="Amazon Ember" panose="02000000000000000000" pitchFamily="2" charset="0"/>
              </a:rPr>
              <a:t>years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C37558-C71E-9E4C-AB00-3CD9C41127D0}"/>
              </a:ext>
            </a:extLst>
          </p:cNvPr>
          <p:cNvSpPr txBox="1"/>
          <p:nvPr/>
        </p:nvSpPr>
        <p:spPr>
          <a:xfrm>
            <a:off x="7165893" y="4996578"/>
            <a:ext cx="1619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ea typeface="Amazon Ember" panose="02000000000000000000" pitchFamily="2" charset="0"/>
              </a:rPr>
              <a:t>20</a:t>
            </a:r>
          </a:p>
          <a:p>
            <a:pPr algn="ctr"/>
            <a:r>
              <a:rPr lang="en-US" sz="3200">
                <a:ea typeface="Amazon Ember" panose="02000000000000000000" pitchFamily="2" charset="0"/>
              </a:rPr>
              <a:t>minutes</a:t>
            </a:r>
          </a:p>
        </p:txBody>
      </p:sp>
      <p:pic>
        <p:nvPicPr>
          <p:cNvPr id="32" name="Picture 2" descr="http://res.publicdomainfiles.com/pdf_view/108/13955796621856.png">
            <a:extLst>
              <a:ext uri="{FF2B5EF4-FFF2-40B4-BE49-F238E27FC236}">
                <a16:creationId xmlns:a16="http://schemas.microsoft.com/office/drawing/2014/main" id="{9E891351-969C-CB42-953B-308A67A0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31" y="931687"/>
            <a:ext cx="1707335" cy="15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36EB977D-DE37-044F-B295-68CA80D98487}"/>
              </a:ext>
            </a:extLst>
          </p:cNvPr>
          <p:cNvSpPr>
            <a:spLocks noEditPoints="1"/>
          </p:cNvSpPr>
          <p:nvPr/>
        </p:nvSpPr>
        <p:spPr bwMode="auto">
          <a:xfrm>
            <a:off x="5442368" y="1008323"/>
            <a:ext cx="1095173" cy="1345390"/>
          </a:xfrm>
          <a:custGeom>
            <a:avLst/>
            <a:gdLst>
              <a:gd name="T0" fmla="*/ 1272 w 8865"/>
              <a:gd name="T1" fmla="*/ 1329 h 10878"/>
              <a:gd name="T2" fmla="*/ 4684 w 8865"/>
              <a:gd name="T3" fmla="*/ 6 h 10878"/>
              <a:gd name="T4" fmla="*/ 7577 w 8865"/>
              <a:gd name="T5" fmla="*/ 1159 h 10878"/>
              <a:gd name="T6" fmla="*/ 8433 w 8865"/>
              <a:gd name="T7" fmla="*/ 3712 h 10878"/>
              <a:gd name="T8" fmla="*/ 8297 w 8865"/>
              <a:gd name="T9" fmla="*/ 4791 h 10878"/>
              <a:gd name="T10" fmla="*/ 8846 w 8865"/>
              <a:gd name="T11" fmla="*/ 5959 h 10878"/>
              <a:gd name="T12" fmla="*/ 8384 w 8865"/>
              <a:gd name="T13" fmla="*/ 6274 h 10878"/>
              <a:gd name="T14" fmla="*/ 8300 w 8865"/>
              <a:gd name="T15" fmla="*/ 6549 h 10878"/>
              <a:gd name="T16" fmla="*/ 8306 w 8865"/>
              <a:gd name="T17" fmla="*/ 6925 h 10878"/>
              <a:gd name="T18" fmla="*/ 8084 w 8865"/>
              <a:gd name="T19" fmla="*/ 7109 h 10878"/>
              <a:gd name="T20" fmla="*/ 8104 w 8865"/>
              <a:gd name="T21" fmla="*/ 7221 h 10878"/>
              <a:gd name="T22" fmla="*/ 8025 w 8865"/>
              <a:gd name="T23" fmla="*/ 7604 h 10878"/>
              <a:gd name="T24" fmla="*/ 7913 w 8865"/>
              <a:gd name="T25" fmla="*/ 8065 h 10878"/>
              <a:gd name="T26" fmla="*/ 7813 w 8865"/>
              <a:gd name="T27" fmla="*/ 8654 h 10878"/>
              <a:gd name="T28" fmla="*/ 6744 w 8865"/>
              <a:gd name="T29" fmla="*/ 8802 h 10878"/>
              <a:gd name="T30" fmla="*/ 5563 w 8865"/>
              <a:gd name="T31" fmla="*/ 9034 h 10878"/>
              <a:gd name="T32" fmla="*/ 4717 w 8865"/>
              <a:gd name="T33" fmla="*/ 10878 h 10878"/>
              <a:gd name="T34" fmla="*/ 1734 w 8865"/>
              <a:gd name="T35" fmla="*/ 8123 h 10878"/>
              <a:gd name="T36" fmla="*/ 1321 w 8865"/>
              <a:gd name="T37" fmla="*/ 6062 h 10878"/>
              <a:gd name="T38" fmla="*/ 272 w 8865"/>
              <a:gd name="T39" fmla="*/ 3986 h 10878"/>
              <a:gd name="T40" fmla="*/ 1272 w 8865"/>
              <a:gd name="T41" fmla="*/ 1329 h 10878"/>
              <a:gd name="T42" fmla="*/ 2603 w 8865"/>
              <a:gd name="T43" fmla="*/ 5776 h 10878"/>
              <a:gd name="T44" fmla="*/ 3654 w 8865"/>
              <a:gd name="T45" fmla="*/ 4981 h 10878"/>
              <a:gd name="T46" fmla="*/ 3797 w 8865"/>
              <a:gd name="T47" fmla="*/ 4990 h 10878"/>
              <a:gd name="T48" fmla="*/ 4778 w 8865"/>
              <a:gd name="T49" fmla="*/ 3918 h 10878"/>
              <a:gd name="T50" fmla="*/ 7167 w 8865"/>
              <a:gd name="T51" fmla="*/ 3275 h 10878"/>
              <a:gd name="T52" fmla="*/ 7525 w 8865"/>
              <a:gd name="T53" fmla="*/ 2679 h 10878"/>
              <a:gd name="T54" fmla="*/ 7160 w 8865"/>
              <a:gd name="T55" fmla="*/ 1552 h 10878"/>
              <a:gd name="T56" fmla="*/ 4720 w 8865"/>
              <a:gd name="T57" fmla="*/ 577 h 10878"/>
              <a:gd name="T58" fmla="*/ 1699 w 8865"/>
              <a:gd name="T59" fmla="*/ 1713 h 10878"/>
              <a:gd name="T60" fmla="*/ 821 w 8865"/>
              <a:gd name="T61" fmla="*/ 3741 h 10878"/>
              <a:gd name="T62" fmla="*/ 811 w 8865"/>
              <a:gd name="T63" fmla="*/ 3847 h 10878"/>
              <a:gd name="T64" fmla="*/ 2603 w 8865"/>
              <a:gd name="T65" fmla="*/ 5776 h 10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65" h="10878">
                <a:moveTo>
                  <a:pt x="1272" y="1329"/>
                </a:moveTo>
                <a:cubicBezTo>
                  <a:pt x="1882" y="650"/>
                  <a:pt x="2690" y="19"/>
                  <a:pt x="4684" y="6"/>
                </a:cubicBezTo>
                <a:cubicBezTo>
                  <a:pt x="5462" y="0"/>
                  <a:pt x="6654" y="183"/>
                  <a:pt x="7577" y="1159"/>
                </a:cubicBezTo>
                <a:cubicBezTo>
                  <a:pt x="8138" y="1748"/>
                  <a:pt x="8551" y="2492"/>
                  <a:pt x="8433" y="3712"/>
                </a:cubicBezTo>
                <a:cubicBezTo>
                  <a:pt x="8406" y="3976"/>
                  <a:pt x="8029" y="4282"/>
                  <a:pt x="8297" y="4791"/>
                </a:cubicBezTo>
                <a:cubicBezTo>
                  <a:pt x="8297" y="4791"/>
                  <a:pt x="8865" y="5792"/>
                  <a:pt x="8846" y="5959"/>
                </a:cubicBezTo>
                <a:cubicBezTo>
                  <a:pt x="8846" y="5959"/>
                  <a:pt x="8855" y="6265"/>
                  <a:pt x="8384" y="6274"/>
                </a:cubicBezTo>
                <a:cubicBezTo>
                  <a:pt x="8384" y="6274"/>
                  <a:pt x="8265" y="6288"/>
                  <a:pt x="8300" y="6549"/>
                </a:cubicBezTo>
                <a:lnTo>
                  <a:pt x="8306" y="6925"/>
                </a:lnTo>
                <a:cubicBezTo>
                  <a:pt x="8306" y="6925"/>
                  <a:pt x="8290" y="7041"/>
                  <a:pt x="8084" y="7109"/>
                </a:cubicBezTo>
                <a:cubicBezTo>
                  <a:pt x="8084" y="7109"/>
                  <a:pt x="8045" y="7148"/>
                  <a:pt x="8104" y="7221"/>
                </a:cubicBezTo>
                <a:cubicBezTo>
                  <a:pt x="8104" y="7221"/>
                  <a:pt x="8213" y="7344"/>
                  <a:pt x="8025" y="7604"/>
                </a:cubicBezTo>
                <a:cubicBezTo>
                  <a:pt x="7955" y="7701"/>
                  <a:pt x="7841" y="7820"/>
                  <a:pt x="7913" y="8065"/>
                </a:cubicBezTo>
                <a:cubicBezTo>
                  <a:pt x="7913" y="8065"/>
                  <a:pt x="8000" y="8541"/>
                  <a:pt x="7813" y="8654"/>
                </a:cubicBezTo>
                <a:cubicBezTo>
                  <a:pt x="7813" y="8654"/>
                  <a:pt x="7600" y="8905"/>
                  <a:pt x="6744" y="8802"/>
                </a:cubicBezTo>
                <a:cubicBezTo>
                  <a:pt x="6448" y="8763"/>
                  <a:pt x="5892" y="8622"/>
                  <a:pt x="5563" y="9034"/>
                </a:cubicBezTo>
                <a:cubicBezTo>
                  <a:pt x="5563" y="9034"/>
                  <a:pt x="4775" y="10525"/>
                  <a:pt x="4717" y="10878"/>
                </a:cubicBezTo>
                <a:cubicBezTo>
                  <a:pt x="4717" y="10878"/>
                  <a:pt x="3374" y="8493"/>
                  <a:pt x="1734" y="8123"/>
                </a:cubicBezTo>
                <a:cubicBezTo>
                  <a:pt x="1734" y="8123"/>
                  <a:pt x="2131" y="7225"/>
                  <a:pt x="1321" y="6062"/>
                </a:cubicBezTo>
                <a:cubicBezTo>
                  <a:pt x="1321" y="6062"/>
                  <a:pt x="301" y="4723"/>
                  <a:pt x="272" y="3986"/>
                </a:cubicBezTo>
                <a:cubicBezTo>
                  <a:pt x="272" y="3986"/>
                  <a:pt x="0" y="2743"/>
                  <a:pt x="1272" y="1329"/>
                </a:cubicBezTo>
                <a:close/>
                <a:moveTo>
                  <a:pt x="2603" y="5776"/>
                </a:moveTo>
                <a:cubicBezTo>
                  <a:pt x="3297" y="5802"/>
                  <a:pt x="3332" y="5338"/>
                  <a:pt x="3654" y="4981"/>
                </a:cubicBezTo>
                <a:cubicBezTo>
                  <a:pt x="3703" y="4983"/>
                  <a:pt x="3749" y="4990"/>
                  <a:pt x="3797" y="4990"/>
                </a:cubicBezTo>
                <a:cubicBezTo>
                  <a:pt x="4611" y="5013"/>
                  <a:pt x="4462" y="4154"/>
                  <a:pt x="4778" y="3918"/>
                </a:cubicBezTo>
                <a:cubicBezTo>
                  <a:pt x="5537" y="3355"/>
                  <a:pt x="6609" y="3844"/>
                  <a:pt x="7167" y="3275"/>
                </a:cubicBezTo>
                <a:cubicBezTo>
                  <a:pt x="7348" y="3091"/>
                  <a:pt x="7499" y="2917"/>
                  <a:pt x="7525" y="2679"/>
                </a:cubicBezTo>
                <a:cubicBezTo>
                  <a:pt x="7580" y="2102"/>
                  <a:pt x="7448" y="1854"/>
                  <a:pt x="7160" y="1552"/>
                </a:cubicBezTo>
                <a:cubicBezTo>
                  <a:pt x="6399" y="747"/>
                  <a:pt x="5414" y="577"/>
                  <a:pt x="4720" y="577"/>
                </a:cubicBezTo>
                <a:cubicBezTo>
                  <a:pt x="2857" y="593"/>
                  <a:pt x="2209" y="1146"/>
                  <a:pt x="1699" y="1713"/>
                </a:cubicBezTo>
                <a:cubicBezTo>
                  <a:pt x="859" y="2647"/>
                  <a:pt x="807" y="3451"/>
                  <a:pt x="821" y="3741"/>
                </a:cubicBezTo>
                <a:cubicBezTo>
                  <a:pt x="821" y="3776"/>
                  <a:pt x="811" y="3812"/>
                  <a:pt x="811" y="3847"/>
                </a:cubicBezTo>
                <a:cubicBezTo>
                  <a:pt x="811" y="4913"/>
                  <a:pt x="1615" y="5743"/>
                  <a:pt x="2603" y="5776"/>
                </a:cubicBezTo>
                <a:close/>
              </a:path>
            </a:pathLst>
          </a:custGeom>
          <a:solidFill>
            <a:srgbClr val="0FC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8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DAC18-0B81-364B-B027-B3BA60B5BDF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Data Readiness Levels</a:t>
            </a:r>
            <a:endParaRPr lang="en-US" dirty="0"/>
          </a:p>
        </p:txBody>
      </p:sp>
      <p:pic>
        <p:nvPicPr>
          <p:cNvPr id="3" name="Picture 1" descr="../slides/diagrams/data-science/data-readiness-level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03415" y="1476375"/>
            <a:ext cx="8275382" cy="392065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920EE9-451D-A446-BDC5-111B64789E2F}"/>
              </a:ext>
            </a:extLst>
          </p:cNvPr>
          <p:cNvSpPr/>
          <p:nvPr/>
        </p:nvSpPr>
        <p:spPr>
          <a:xfrm>
            <a:off x="360363" y="5730945"/>
            <a:ext cx="8965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/>
            <a:r>
              <a:rPr lang="en-GB" dirty="0">
                <a:hlinkClick r:id="rId3"/>
              </a:rPr>
              <a:t>Data Readiness Levels</a:t>
            </a:r>
            <a:r>
              <a:rPr lang="en-GB" dirty="0"/>
              <a:t> (Lawrence, 2017)</a:t>
            </a:r>
          </a:p>
        </p:txBody>
      </p:sp>
    </p:spTree>
    <p:extLst>
      <p:ext uri="{BB962C8B-B14F-4D97-AF65-F5344CB8AC3E}">
        <p14:creationId xmlns:p14="http://schemas.microsoft.com/office/powerpoint/2010/main" val="40307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t>Grade C - accessibility</a:t>
            </a:r>
          </a:p>
          <a:p>
            <a:pPr lvl="2"/>
            <a:r>
              <a:t>Transition: data becomes electronically available</a:t>
            </a:r>
          </a:p>
          <a:p>
            <a:pPr lvl="1"/>
            <a:r>
              <a:t>Grade B - validity</a:t>
            </a:r>
          </a:p>
          <a:p>
            <a:pPr lvl="2"/>
            <a:r>
              <a:t>Transition: pose a question to the data.</a:t>
            </a:r>
          </a:p>
          <a:p>
            <a:pPr lvl="1"/>
            <a:r>
              <a:t>Grade A - usability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5D29A-2A53-E043-B170-286313B1591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Three Grades of Data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i="1" dirty="0"/>
              <a:t>h</a:t>
            </a:r>
            <a:r>
              <a:rPr i="1" dirty="0"/>
              <a:t>earsay</a:t>
            </a:r>
            <a:r>
              <a:rPr dirty="0"/>
              <a:t> data.</a:t>
            </a:r>
          </a:p>
          <a:p>
            <a:pPr lvl="1"/>
            <a:r>
              <a:rPr lang="en-US" dirty="0"/>
              <a:t>a</a:t>
            </a:r>
            <a:r>
              <a:rPr dirty="0"/>
              <a:t>vailability, is it </a:t>
            </a:r>
            <a:r>
              <a:rPr lang="en-GB" dirty="0"/>
              <a:t>being</a:t>
            </a:r>
            <a:r>
              <a:rPr dirty="0"/>
              <a:t> recorded?</a:t>
            </a:r>
          </a:p>
          <a:p>
            <a:pPr lvl="1"/>
            <a:r>
              <a:rPr lang="en-GB" dirty="0"/>
              <a:t>privacy</a:t>
            </a:r>
            <a:r>
              <a:rPr lang="en-US" dirty="0"/>
              <a:t>,</a:t>
            </a:r>
            <a:r>
              <a:rPr dirty="0"/>
              <a:t> legal</a:t>
            </a:r>
            <a:r>
              <a:rPr lang="en-US" dirty="0"/>
              <a:t> or ethical issues</a:t>
            </a:r>
            <a:endParaRPr dirty="0"/>
          </a:p>
          <a:p>
            <a:pPr lvl="1"/>
            <a:r>
              <a:rPr lang="en-US" dirty="0"/>
              <a:t>f</a:t>
            </a:r>
            <a:r>
              <a:rPr dirty="0"/>
              <a:t>ormat: log</a:t>
            </a:r>
            <a:r>
              <a:rPr lang="en-US" dirty="0"/>
              <a:t>-</a:t>
            </a:r>
            <a:r>
              <a:rPr dirty="0"/>
              <a:t>books, PDF …</a:t>
            </a:r>
          </a:p>
          <a:p>
            <a:pPr lvl="1"/>
            <a:r>
              <a:rPr dirty="0"/>
              <a:t>limitations on access due to topology</a:t>
            </a:r>
          </a:p>
          <a:p>
            <a:pPr lvl="1"/>
            <a:endParaRPr lang="en-US" dirty="0"/>
          </a:p>
          <a:p>
            <a:pPr marL="0" lvl="1" indent="0" algn="ctr">
              <a:buNone/>
            </a:pPr>
            <a:r>
              <a:rPr dirty="0"/>
              <a:t>At the end of Grade C data is ready to be </a:t>
            </a:r>
            <a:r>
              <a:rPr lang="en-US" dirty="0"/>
              <a:t>electronically accessed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16A21-C64B-964D-A76A-32CD9CFFE61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Accessibility: Grade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dirty="0"/>
              <a:t>faithfulness and representation</a:t>
            </a:r>
            <a:r>
              <a:rPr lang="en-US" dirty="0"/>
              <a:t>.</a:t>
            </a:r>
            <a:endParaRPr dirty="0"/>
          </a:p>
          <a:p>
            <a:pPr lvl="1"/>
            <a:r>
              <a:rPr lang="en-GB" dirty="0"/>
              <a:t>visualizations</a:t>
            </a:r>
            <a:r>
              <a:rPr dirty="0"/>
              <a:t>.</a:t>
            </a:r>
          </a:p>
          <a:p>
            <a:pPr lvl="1"/>
            <a:r>
              <a:rPr dirty="0"/>
              <a:t>exploratory data analysis</a:t>
            </a:r>
          </a:p>
          <a:p>
            <a:pPr lvl="1"/>
            <a:r>
              <a:rPr dirty="0"/>
              <a:t>noise </a:t>
            </a:r>
            <a:r>
              <a:rPr lang="en-GB" dirty="0"/>
              <a:t>characterization</a:t>
            </a:r>
            <a:r>
              <a:rPr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25E8E-09F7-AC48-BD16-270F5960793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Validity: Grade B</a:t>
            </a:r>
          </a:p>
        </p:txBody>
      </p:sp>
    </p:spTree>
    <p:extLst>
      <p:ext uri="{BB962C8B-B14F-4D97-AF65-F5344CB8AC3E}">
        <p14:creationId xmlns:p14="http://schemas.microsoft.com/office/powerpoint/2010/main" val="5136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dirty="0"/>
              <a:t>Missing values.</a:t>
            </a:r>
          </a:p>
          <a:p>
            <a:pPr lvl="1"/>
            <a:r>
              <a:rPr dirty="0"/>
              <a:t>Schema alignment, record linkage, data fusion</a:t>
            </a:r>
          </a:p>
          <a:p>
            <a:pPr lvl="1"/>
            <a:r>
              <a:rPr dirty="0"/>
              <a:t>Example</a:t>
            </a:r>
            <a:r>
              <a:rPr lang="en-US" dirty="0"/>
              <a:t>s</a:t>
            </a:r>
            <a:r>
              <a:rPr dirty="0"/>
              <a:t>:</a:t>
            </a:r>
          </a:p>
          <a:p>
            <a:pPr lvl="2"/>
            <a:r>
              <a:rPr dirty="0"/>
              <a:t>Was a column or columns accidentally perturbed (e.g. through a sort operation that missed one or more columns)? </a:t>
            </a:r>
            <a:endParaRPr lang="en-US" dirty="0"/>
          </a:p>
          <a:p>
            <a:pPr lvl="2"/>
            <a:r>
              <a:rPr lang="en-US" dirty="0"/>
              <a:t>W</a:t>
            </a:r>
            <a:r>
              <a:rPr dirty="0"/>
              <a:t>as a </a:t>
            </a:r>
            <a:r>
              <a:rPr dirty="0">
                <a:hlinkClick r:id="rId2"/>
              </a:rPr>
              <a:t>gene name accidentally converted to a date</a:t>
            </a:r>
            <a:r>
              <a:rPr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CAEB7-B91C-B746-BD51-4F3213482B3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Grade B Checks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dirty="0"/>
              <a:t>At the end of Grade B, ready to define a </a:t>
            </a:r>
            <a:r>
              <a:rPr i="1" dirty="0"/>
              <a:t>task</a:t>
            </a:r>
            <a:r>
              <a:rPr dirty="0"/>
              <a:t>, or </a:t>
            </a:r>
            <a:r>
              <a:rPr i="1" dirty="0"/>
              <a:t>question</a:t>
            </a:r>
          </a:p>
          <a:p>
            <a:pPr lvl="1"/>
            <a:r>
              <a:rPr dirty="0"/>
              <a:t>Compare with classical statistics:</a:t>
            </a:r>
          </a:p>
          <a:p>
            <a:pPr lvl="2"/>
            <a:r>
              <a:rPr i="1" dirty="0"/>
              <a:t>Classically</a:t>
            </a:r>
            <a:r>
              <a:rPr dirty="0"/>
              <a:t>: question is first data comes later.</a:t>
            </a:r>
          </a:p>
          <a:p>
            <a:pPr lvl="2"/>
            <a:r>
              <a:rPr i="1" dirty="0"/>
              <a:t>Today</a:t>
            </a:r>
            <a:r>
              <a:rPr dirty="0"/>
              <a:t>: data is first question comes later.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09F6A-8AC4-874B-8E38-2B861D55C52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Grade B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 algn="ctr"/>
            <a:r>
              <a:rPr dirty="0"/>
              <a:t>In a </a:t>
            </a:r>
            <a:r>
              <a:rPr i="1" dirty="0"/>
              <a:t>data first</a:t>
            </a:r>
            <a:r>
              <a:rPr dirty="0"/>
              <a:t> company teams own their data quality issues at least as far as grade B1.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EBB12-8AC0-EB42-8126-2819D1AE9A0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Data First</a:t>
            </a:r>
          </a:p>
        </p:txBody>
      </p:sp>
    </p:spTree>
    <p:extLst>
      <p:ext uri="{BB962C8B-B14F-4D97-AF65-F5344CB8AC3E}">
        <p14:creationId xmlns:p14="http://schemas.microsoft.com/office/powerpoint/2010/main" val="37253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8AD9-1161-BF41-8458-5AB5F67A4D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Corporate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53B5EE6-A90A-154C-8FDE-F2585D6886F6}"/>
              </a:ext>
            </a:extLst>
          </p:cNvPr>
          <p:cNvSpPr txBox="1"/>
          <p:nvPr/>
        </p:nvSpPr>
        <p:spPr>
          <a:xfrm>
            <a:off x="6980286" y="5399242"/>
            <a:ext cx="64645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mazon Ember" panose="02000000000000000000" pitchFamily="2" charset="0"/>
                <a:ea typeface="Amazon Ember" panose="02000000000000000000" pitchFamily="2" charset="0"/>
              </a:rPr>
              <a:t>£*?$&amp;!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data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model</m:t>
                    </m:r>
                  </m:oMath>
                </a14:m>
                <a:r>
                  <a:rPr dirty="0"/>
                  <a:t> is </a:t>
                </a:r>
                <a:r>
                  <a:rPr i="1" dirty="0"/>
                  <a:t>not</a:t>
                </a:r>
                <a:r>
                  <a:rPr dirty="0"/>
                  <a:t> new.</a:t>
                </a:r>
              </a:p>
              <a:p>
                <a:pPr lvl="2"/>
                <a:r>
                  <a:rPr dirty="0"/>
                  <a:t>Dates back to Newton, Laplace, Gauss</a:t>
                </a:r>
              </a:p>
              <a:p>
                <a:pPr lvl="1"/>
                <a:r>
                  <a:rPr i="1" dirty="0"/>
                  <a:t>Plethora</a:t>
                </a:r>
                <a:r>
                  <a:rPr dirty="0"/>
                  <a:t> of fields: </a:t>
                </a:r>
                <a:r>
                  <a:rPr i="1" dirty="0"/>
                  <a:t>E.g.</a:t>
                </a:r>
              </a:p>
              <a:p>
                <a:pPr lvl="2"/>
                <a:r>
                  <a:rPr dirty="0"/>
                  <a:t>Operations Research</a:t>
                </a:r>
              </a:p>
              <a:p>
                <a:pPr lvl="2"/>
                <a:r>
                  <a:rPr dirty="0"/>
                  <a:t>Control</a:t>
                </a:r>
              </a:p>
              <a:p>
                <a:pPr lvl="2"/>
                <a:r>
                  <a:rPr dirty="0"/>
                  <a:t>Econometrics</a:t>
                </a:r>
              </a:p>
              <a:p>
                <a:pPr lvl="2"/>
                <a:r>
                  <a:rPr dirty="0"/>
                  <a:t>Statistics</a:t>
                </a:r>
              </a:p>
              <a:p>
                <a:pPr lvl="2"/>
                <a:r>
                  <a:rPr dirty="0"/>
                  <a:t>Machine learning</a:t>
                </a:r>
              </a:p>
              <a:p>
                <a:pPr lvl="2"/>
                <a:r>
                  <a:rPr dirty="0"/>
                  <a:t>Data science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148" t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F1233-1658-E44B-8880-FB408BF127F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The Tribal Mentality</a:t>
            </a:r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C26755F-CA57-5841-AA2E-2C62C15E70B1}"/>
              </a:ext>
            </a:extLst>
          </p:cNvPr>
          <p:cNvSpPr>
            <a:spLocks noEditPoints="1"/>
          </p:cNvSpPr>
          <p:nvPr/>
        </p:nvSpPr>
        <p:spPr bwMode="auto">
          <a:xfrm>
            <a:off x="6231103" y="4041352"/>
            <a:ext cx="869709" cy="654299"/>
          </a:xfrm>
          <a:custGeom>
            <a:avLst/>
            <a:gdLst>
              <a:gd name="T0" fmla="*/ 1415 w 2656"/>
              <a:gd name="T1" fmla="*/ 0 h 2000"/>
              <a:gd name="T2" fmla="*/ 2656 w 2656"/>
              <a:gd name="T3" fmla="*/ 863 h 2000"/>
              <a:gd name="T4" fmla="*/ 1415 w 2656"/>
              <a:gd name="T5" fmla="*/ 1727 h 2000"/>
              <a:gd name="T6" fmla="*/ 822 w 2656"/>
              <a:gd name="T7" fmla="*/ 1622 h 2000"/>
              <a:gd name="T8" fmla="*/ 0 w 2656"/>
              <a:gd name="T9" fmla="*/ 2000 h 2000"/>
              <a:gd name="T10" fmla="*/ 437 w 2656"/>
              <a:gd name="T11" fmla="*/ 1612 h 2000"/>
              <a:gd name="T12" fmla="*/ 500 w 2656"/>
              <a:gd name="T13" fmla="*/ 1446 h 2000"/>
              <a:gd name="T14" fmla="*/ 175 w 2656"/>
              <a:gd name="T15" fmla="*/ 863 h 2000"/>
              <a:gd name="T16" fmla="*/ 1415 w 2656"/>
              <a:gd name="T17" fmla="*/ 0 h 2000"/>
              <a:gd name="T18" fmla="*/ 1415 w 2656"/>
              <a:gd name="T19" fmla="*/ 69 h 2000"/>
              <a:gd name="T20" fmla="*/ 243 w 2656"/>
              <a:gd name="T21" fmla="*/ 863 h 2000"/>
              <a:gd name="T22" fmla="*/ 541 w 2656"/>
              <a:gd name="T23" fmla="*/ 1391 h 2000"/>
              <a:gd name="T24" fmla="*/ 575 w 2656"/>
              <a:gd name="T25" fmla="*/ 1417 h 2000"/>
              <a:gd name="T26" fmla="*/ 567 w 2656"/>
              <a:gd name="T27" fmla="*/ 1459 h 2000"/>
              <a:gd name="T28" fmla="*/ 496 w 2656"/>
              <a:gd name="T29" fmla="*/ 1648 h 2000"/>
              <a:gd name="T30" fmla="*/ 461 w 2656"/>
              <a:gd name="T31" fmla="*/ 1699 h 2000"/>
              <a:gd name="T32" fmla="*/ 798 w 2656"/>
              <a:gd name="T33" fmla="*/ 1558 h 2000"/>
              <a:gd name="T34" fmla="*/ 822 w 2656"/>
              <a:gd name="T35" fmla="*/ 1548 h 2000"/>
              <a:gd name="T36" fmla="*/ 847 w 2656"/>
              <a:gd name="T37" fmla="*/ 1558 h 2000"/>
              <a:gd name="T38" fmla="*/ 1415 w 2656"/>
              <a:gd name="T39" fmla="*/ 1658 h 2000"/>
              <a:gd name="T40" fmla="*/ 2587 w 2656"/>
              <a:gd name="T41" fmla="*/ 863 h 2000"/>
              <a:gd name="T42" fmla="*/ 1415 w 2656"/>
              <a:gd name="T43" fmla="*/ 69 h 2000"/>
              <a:gd name="T44" fmla="*/ 1415 w 2656"/>
              <a:gd name="T45" fmla="*/ 69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6" h="2000">
                <a:moveTo>
                  <a:pt x="1415" y="0"/>
                </a:moveTo>
                <a:cubicBezTo>
                  <a:pt x="2101" y="0"/>
                  <a:pt x="2656" y="386"/>
                  <a:pt x="2656" y="863"/>
                </a:cubicBezTo>
                <a:cubicBezTo>
                  <a:pt x="2656" y="1340"/>
                  <a:pt x="2101" y="1727"/>
                  <a:pt x="1415" y="1727"/>
                </a:cubicBezTo>
                <a:cubicBezTo>
                  <a:pt x="1200" y="1727"/>
                  <a:pt x="998" y="1689"/>
                  <a:pt x="822" y="1622"/>
                </a:cubicBezTo>
                <a:cubicBezTo>
                  <a:pt x="475" y="1753"/>
                  <a:pt x="0" y="2000"/>
                  <a:pt x="0" y="2000"/>
                </a:cubicBezTo>
                <a:cubicBezTo>
                  <a:pt x="0" y="2000"/>
                  <a:pt x="309" y="1825"/>
                  <a:pt x="437" y="1612"/>
                </a:cubicBezTo>
                <a:cubicBezTo>
                  <a:pt x="470" y="1558"/>
                  <a:pt x="489" y="1501"/>
                  <a:pt x="500" y="1446"/>
                </a:cubicBezTo>
                <a:cubicBezTo>
                  <a:pt x="298" y="1292"/>
                  <a:pt x="175" y="1088"/>
                  <a:pt x="175" y="863"/>
                </a:cubicBezTo>
                <a:cubicBezTo>
                  <a:pt x="175" y="386"/>
                  <a:pt x="730" y="0"/>
                  <a:pt x="1415" y="0"/>
                </a:cubicBezTo>
                <a:moveTo>
                  <a:pt x="1415" y="69"/>
                </a:moveTo>
                <a:cubicBezTo>
                  <a:pt x="769" y="69"/>
                  <a:pt x="243" y="425"/>
                  <a:pt x="243" y="863"/>
                </a:cubicBezTo>
                <a:cubicBezTo>
                  <a:pt x="243" y="1058"/>
                  <a:pt x="349" y="1245"/>
                  <a:pt x="541" y="1391"/>
                </a:cubicBezTo>
                <a:lnTo>
                  <a:pt x="575" y="1417"/>
                </a:lnTo>
                <a:lnTo>
                  <a:pt x="567" y="1459"/>
                </a:lnTo>
                <a:cubicBezTo>
                  <a:pt x="553" y="1529"/>
                  <a:pt x="529" y="1592"/>
                  <a:pt x="496" y="1648"/>
                </a:cubicBezTo>
                <a:cubicBezTo>
                  <a:pt x="485" y="1665"/>
                  <a:pt x="474" y="1682"/>
                  <a:pt x="461" y="1699"/>
                </a:cubicBezTo>
                <a:cubicBezTo>
                  <a:pt x="574" y="1648"/>
                  <a:pt x="691" y="1598"/>
                  <a:pt x="798" y="1558"/>
                </a:cubicBezTo>
                <a:lnTo>
                  <a:pt x="822" y="1548"/>
                </a:lnTo>
                <a:lnTo>
                  <a:pt x="847" y="1558"/>
                </a:lnTo>
                <a:cubicBezTo>
                  <a:pt x="1020" y="1623"/>
                  <a:pt x="1216" y="1658"/>
                  <a:pt x="1415" y="1658"/>
                </a:cubicBezTo>
                <a:cubicBezTo>
                  <a:pt x="2062" y="1658"/>
                  <a:pt x="2587" y="1302"/>
                  <a:pt x="2587" y="863"/>
                </a:cubicBezTo>
                <a:cubicBezTo>
                  <a:pt x="2587" y="425"/>
                  <a:pt x="2062" y="69"/>
                  <a:pt x="1415" y="69"/>
                </a:cubicBezTo>
                <a:lnTo>
                  <a:pt x="1415" y="69"/>
                </a:lnTo>
                <a:close/>
              </a:path>
            </a:pathLst>
          </a:custGeom>
          <a:solidFill>
            <a:srgbClr val="0FC8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6785D57-C484-A041-93F9-5E79807FD4DE}"/>
              </a:ext>
            </a:extLst>
          </p:cNvPr>
          <p:cNvSpPr>
            <a:spLocks noEditPoints="1"/>
          </p:cNvSpPr>
          <p:nvPr/>
        </p:nvSpPr>
        <p:spPr bwMode="auto">
          <a:xfrm>
            <a:off x="5249655" y="3960651"/>
            <a:ext cx="900127" cy="1104983"/>
          </a:xfrm>
          <a:custGeom>
            <a:avLst/>
            <a:gdLst>
              <a:gd name="T0" fmla="*/ 394 w 2746"/>
              <a:gd name="T1" fmla="*/ 413 h 3379"/>
              <a:gd name="T2" fmla="*/ 1451 w 2746"/>
              <a:gd name="T3" fmla="*/ 2 h 3379"/>
              <a:gd name="T4" fmla="*/ 2347 w 2746"/>
              <a:gd name="T5" fmla="*/ 360 h 3379"/>
              <a:gd name="T6" fmla="*/ 2612 w 2746"/>
              <a:gd name="T7" fmla="*/ 1153 h 3379"/>
              <a:gd name="T8" fmla="*/ 2570 w 2746"/>
              <a:gd name="T9" fmla="*/ 1488 h 3379"/>
              <a:gd name="T10" fmla="*/ 2740 w 2746"/>
              <a:gd name="T11" fmla="*/ 1851 h 3379"/>
              <a:gd name="T12" fmla="*/ 2597 w 2746"/>
              <a:gd name="T13" fmla="*/ 1949 h 3379"/>
              <a:gd name="T14" fmla="*/ 2571 w 2746"/>
              <a:gd name="T15" fmla="*/ 2034 h 3379"/>
              <a:gd name="T16" fmla="*/ 2573 w 2746"/>
              <a:gd name="T17" fmla="*/ 2151 h 3379"/>
              <a:gd name="T18" fmla="*/ 2504 w 2746"/>
              <a:gd name="T19" fmla="*/ 2208 h 3379"/>
              <a:gd name="T20" fmla="*/ 2510 w 2746"/>
              <a:gd name="T21" fmla="*/ 2243 h 3379"/>
              <a:gd name="T22" fmla="*/ 2486 w 2746"/>
              <a:gd name="T23" fmla="*/ 2362 h 3379"/>
              <a:gd name="T24" fmla="*/ 2451 w 2746"/>
              <a:gd name="T25" fmla="*/ 2505 h 3379"/>
              <a:gd name="T26" fmla="*/ 2420 w 2746"/>
              <a:gd name="T27" fmla="*/ 2688 h 3379"/>
              <a:gd name="T28" fmla="*/ 2089 w 2746"/>
              <a:gd name="T29" fmla="*/ 2734 h 3379"/>
              <a:gd name="T30" fmla="*/ 1723 w 2746"/>
              <a:gd name="T31" fmla="*/ 2806 h 3379"/>
              <a:gd name="T32" fmla="*/ 1461 w 2746"/>
              <a:gd name="T33" fmla="*/ 3379 h 3379"/>
              <a:gd name="T34" fmla="*/ 537 w 2746"/>
              <a:gd name="T35" fmla="*/ 2523 h 3379"/>
              <a:gd name="T36" fmla="*/ 409 w 2746"/>
              <a:gd name="T37" fmla="*/ 1883 h 3379"/>
              <a:gd name="T38" fmla="*/ 84 w 2746"/>
              <a:gd name="T39" fmla="*/ 1238 h 3379"/>
              <a:gd name="T40" fmla="*/ 394 w 2746"/>
              <a:gd name="T41" fmla="*/ 413 h 3379"/>
              <a:gd name="T42" fmla="*/ 806 w 2746"/>
              <a:gd name="T43" fmla="*/ 1794 h 3379"/>
              <a:gd name="T44" fmla="*/ 1132 w 2746"/>
              <a:gd name="T45" fmla="*/ 1547 h 3379"/>
              <a:gd name="T46" fmla="*/ 1176 w 2746"/>
              <a:gd name="T47" fmla="*/ 1550 h 3379"/>
              <a:gd name="T48" fmla="*/ 1480 w 2746"/>
              <a:gd name="T49" fmla="*/ 1217 h 3379"/>
              <a:gd name="T50" fmla="*/ 2220 w 2746"/>
              <a:gd name="T51" fmla="*/ 1017 h 3379"/>
              <a:gd name="T52" fmla="*/ 2331 w 2746"/>
              <a:gd name="T53" fmla="*/ 832 h 3379"/>
              <a:gd name="T54" fmla="*/ 2218 w 2746"/>
              <a:gd name="T55" fmla="*/ 482 h 3379"/>
              <a:gd name="T56" fmla="*/ 1462 w 2746"/>
              <a:gd name="T57" fmla="*/ 179 h 3379"/>
              <a:gd name="T58" fmla="*/ 526 w 2746"/>
              <a:gd name="T59" fmla="*/ 532 h 3379"/>
              <a:gd name="T60" fmla="*/ 254 w 2746"/>
              <a:gd name="T61" fmla="*/ 1162 h 3379"/>
              <a:gd name="T62" fmla="*/ 251 w 2746"/>
              <a:gd name="T63" fmla="*/ 1195 h 3379"/>
              <a:gd name="T64" fmla="*/ 806 w 2746"/>
              <a:gd name="T65" fmla="*/ 1794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46" h="3379">
                <a:moveTo>
                  <a:pt x="394" y="413"/>
                </a:moveTo>
                <a:cubicBezTo>
                  <a:pt x="583" y="202"/>
                  <a:pt x="833" y="6"/>
                  <a:pt x="1451" y="2"/>
                </a:cubicBezTo>
                <a:cubicBezTo>
                  <a:pt x="1692" y="0"/>
                  <a:pt x="2061" y="57"/>
                  <a:pt x="2347" y="360"/>
                </a:cubicBezTo>
                <a:cubicBezTo>
                  <a:pt x="2521" y="543"/>
                  <a:pt x="2649" y="774"/>
                  <a:pt x="2612" y="1153"/>
                </a:cubicBezTo>
                <a:cubicBezTo>
                  <a:pt x="2604" y="1235"/>
                  <a:pt x="2487" y="1330"/>
                  <a:pt x="2570" y="1488"/>
                </a:cubicBezTo>
                <a:cubicBezTo>
                  <a:pt x="2570" y="1488"/>
                  <a:pt x="2746" y="1799"/>
                  <a:pt x="2740" y="1851"/>
                </a:cubicBezTo>
                <a:cubicBezTo>
                  <a:pt x="2740" y="1851"/>
                  <a:pt x="2743" y="1946"/>
                  <a:pt x="2597" y="1949"/>
                </a:cubicBezTo>
                <a:cubicBezTo>
                  <a:pt x="2597" y="1949"/>
                  <a:pt x="2560" y="1953"/>
                  <a:pt x="2571" y="2034"/>
                </a:cubicBezTo>
                <a:lnTo>
                  <a:pt x="2573" y="2151"/>
                </a:lnTo>
                <a:cubicBezTo>
                  <a:pt x="2573" y="2151"/>
                  <a:pt x="2568" y="2187"/>
                  <a:pt x="2504" y="2208"/>
                </a:cubicBezTo>
                <a:cubicBezTo>
                  <a:pt x="2504" y="2208"/>
                  <a:pt x="2492" y="2220"/>
                  <a:pt x="2510" y="2243"/>
                </a:cubicBezTo>
                <a:cubicBezTo>
                  <a:pt x="2510" y="2243"/>
                  <a:pt x="2544" y="2281"/>
                  <a:pt x="2486" y="2362"/>
                </a:cubicBezTo>
                <a:cubicBezTo>
                  <a:pt x="2464" y="2392"/>
                  <a:pt x="2429" y="2429"/>
                  <a:pt x="2451" y="2505"/>
                </a:cubicBezTo>
                <a:cubicBezTo>
                  <a:pt x="2451" y="2505"/>
                  <a:pt x="2478" y="2653"/>
                  <a:pt x="2420" y="2688"/>
                </a:cubicBezTo>
                <a:cubicBezTo>
                  <a:pt x="2420" y="2688"/>
                  <a:pt x="2354" y="2766"/>
                  <a:pt x="2089" y="2734"/>
                </a:cubicBezTo>
                <a:cubicBezTo>
                  <a:pt x="1997" y="2722"/>
                  <a:pt x="1825" y="2678"/>
                  <a:pt x="1723" y="2806"/>
                </a:cubicBezTo>
                <a:cubicBezTo>
                  <a:pt x="1723" y="2806"/>
                  <a:pt x="1479" y="3269"/>
                  <a:pt x="1461" y="3379"/>
                </a:cubicBezTo>
                <a:cubicBezTo>
                  <a:pt x="1461" y="3379"/>
                  <a:pt x="1045" y="2638"/>
                  <a:pt x="537" y="2523"/>
                </a:cubicBezTo>
                <a:cubicBezTo>
                  <a:pt x="537" y="2523"/>
                  <a:pt x="660" y="2244"/>
                  <a:pt x="409" y="1883"/>
                </a:cubicBezTo>
                <a:cubicBezTo>
                  <a:pt x="409" y="1883"/>
                  <a:pt x="93" y="1467"/>
                  <a:pt x="84" y="1238"/>
                </a:cubicBezTo>
                <a:cubicBezTo>
                  <a:pt x="84" y="1238"/>
                  <a:pt x="0" y="852"/>
                  <a:pt x="394" y="413"/>
                </a:cubicBezTo>
                <a:close/>
                <a:moveTo>
                  <a:pt x="806" y="1794"/>
                </a:moveTo>
                <a:cubicBezTo>
                  <a:pt x="1021" y="1802"/>
                  <a:pt x="1032" y="1658"/>
                  <a:pt x="1132" y="1547"/>
                </a:cubicBezTo>
                <a:cubicBezTo>
                  <a:pt x="1147" y="1548"/>
                  <a:pt x="1161" y="1550"/>
                  <a:pt x="1176" y="1550"/>
                </a:cubicBezTo>
                <a:cubicBezTo>
                  <a:pt x="1428" y="1557"/>
                  <a:pt x="1382" y="1290"/>
                  <a:pt x="1480" y="1217"/>
                </a:cubicBezTo>
                <a:cubicBezTo>
                  <a:pt x="1715" y="1042"/>
                  <a:pt x="2047" y="1194"/>
                  <a:pt x="2220" y="1017"/>
                </a:cubicBezTo>
                <a:cubicBezTo>
                  <a:pt x="2276" y="960"/>
                  <a:pt x="2323" y="906"/>
                  <a:pt x="2331" y="832"/>
                </a:cubicBezTo>
                <a:cubicBezTo>
                  <a:pt x="2348" y="653"/>
                  <a:pt x="2307" y="576"/>
                  <a:pt x="2218" y="482"/>
                </a:cubicBezTo>
                <a:cubicBezTo>
                  <a:pt x="1982" y="232"/>
                  <a:pt x="1677" y="179"/>
                  <a:pt x="1462" y="179"/>
                </a:cubicBezTo>
                <a:cubicBezTo>
                  <a:pt x="885" y="184"/>
                  <a:pt x="684" y="356"/>
                  <a:pt x="526" y="532"/>
                </a:cubicBezTo>
                <a:cubicBezTo>
                  <a:pt x="266" y="822"/>
                  <a:pt x="250" y="1072"/>
                  <a:pt x="254" y="1162"/>
                </a:cubicBezTo>
                <a:cubicBezTo>
                  <a:pt x="254" y="1173"/>
                  <a:pt x="251" y="1184"/>
                  <a:pt x="251" y="1195"/>
                </a:cubicBezTo>
                <a:cubicBezTo>
                  <a:pt x="251" y="1526"/>
                  <a:pt x="500" y="1784"/>
                  <a:pt x="806" y="1794"/>
                </a:cubicBezTo>
                <a:close/>
              </a:path>
            </a:pathLst>
          </a:custGeom>
          <a:solidFill>
            <a:srgbClr val="0FC8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0F02371-EF5D-634F-BFBE-EE8699E21D0E}"/>
              </a:ext>
            </a:extLst>
          </p:cNvPr>
          <p:cNvSpPr>
            <a:spLocks noEditPoints="1"/>
          </p:cNvSpPr>
          <p:nvPr/>
        </p:nvSpPr>
        <p:spPr bwMode="auto">
          <a:xfrm>
            <a:off x="7799807" y="5196618"/>
            <a:ext cx="898885" cy="1104983"/>
          </a:xfrm>
          <a:custGeom>
            <a:avLst/>
            <a:gdLst>
              <a:gd name="T0" fmla="*/ 2352 w 2745"/>
              <a:gd name="T1" fmla="*/ 414 h 3379"/>
              <a:gd name="T2" fmla="*/ 1295 w 2745"/>
              <a:gd name="T3" fmla="*/ 2 h 3379"/>
              <a:gd name="T4" fmla="*/ 398 w 2745"/>
              <a:gd name="T5" fmla="*/ 361 h 3379"/>
              <a:gd name="T6" fmla="*/ 134 w 2745"/>
              <a:gd name="T7" fmla="*/ 1153 h 3379"/>
              <a:gd name="T8" fmla="*/ 176 w 2745"/>
              <a:gd name="T9" fmla="*/ 1489 h 3379"/>
              <a:gd name="T10" fmla="*/ 6 w 2745"/>
              <a:gd name="T11" fmla="*/ 1851 h 3379"/>
              <a:gd name="T12" fmla="*/ 149 w 2745"/>
              <a:gd name="T13" fmla="*/ 1949 h 3379"/>
              <a:gd name="T14" fmla="*/ 175 w 2745"/>
              <a:gd name="T15" fmla="*/ 2034 h 3379"/>
              <a:gd name="T16" fmla="*/ 173 w 2745"/>
              <a:gd name="T17" fmla="*/ 2152 h 3379"/>
              <a:gd name="T18" fmla="*/ 242 w 2745"/>
              <a:gd name="T19" fmla="*/ 2208 h 3379"/>
              <a:gd name="T20" fmla="*/ 236 w 2745"/>
              <a:gd name="T21" fmla="*/ 2244 h 3379"/>
              <a:gd name="T22" fmla="*/ 260 w 2745"/>
              <a:gd name="T23" fmla="*/ 2362 h 3379"/>
              <a:gd name="T24" fmla="*/ 295 w 2745"/>
              <a:gd name="T25" fmla="*/ 2506 h 3379"/>
              <a:gd name="T26" fmla="*/ 326 w 2745"/>
              <a:gd name="T27" fmla="*/ 2689 h 3379"/>
              <a:gd name="T28" fmla="*/ 657 w 2745"/>
              <a:gd name="T29" fmla="*/ 2734 h 3379"/>
              <a:gd name="T30" fmla="*/ 1022 w 2745"/>
              <a:gd name="T31" fmla="*/ 2806 h 3379"/>
              <a:gd name="T32" fmla="*/ 1285 w 2745"/>
              <a:gd name="T33" fmla="*/ 3379 h 3379"/>
              <a:gd name="T34" fmla="*/ 2209 w 2745"/>
              <a:gd name="T35" fmla="*/ 2524 h 3379"/>
              <a:gd name="T36" fmla="*/ 2337 w 2745"/>
              <a:gd name="T37" fmla="*/ 1883 h 3379"/>
              <a:gd name="T38" fmla="*/ 2662 w 2745"/>
              <a:gd name="T39" fmla="*/ 1238 h 3379"/>
              <a:gd name="T40" fmla="*/ 2352 w 2745"/>
              <a:gd name="T41" fmla="*/ 414 h 3379"/>
              <a:gd name="T42" fmla="*/ 1940 w 2745"/>
              <a:gd name="T43" fmla="*/ 1795 h 3379"/>
              <a:gd name="T44" fmla="*/ 1614 w 2745"/>
              <a:gd name="T45" fmla="*/ 1548 h 3379"/>
              <a:gd name="T46" fmla="*/ 1570 w 2745"/>
              <a:gd name="T47" fmla="*/ 1550 h 3379"/>
              <a:gd name="T48" fmla="*/ 1266 w 2745"/>
              <a:gd name="T49" fmla="*/ 1217 h 3379"/>
              <a:gd name="T50" fmla="*/ 526 w 2745"/>
              <a:gd name="T51" fmla="*/ 1018 h 3379"/>
              <a:gd name="T52" fmla="*/ 415 w 2745"/>
              <a:gd name="T53" fmla="*/ 833 h 3379"/>
              <a:gd name="T54" fmla="*/ 527 w 2745"/>
              <a:gd name="T55" fmla="*/ 483 h 3379"/>
              <a:gd name="T56" fmla="*/ 1283 w 2745"/>
              <a:gd name="T57" fmla="*/ 180 h 3379"/>
              <a:gd name="T58" fmla="*/ 2219 w 2745"/>
              <a:gd name="T59" fmla="*/ 532 h 3379"/>
              <a:gd name="T60" fmla="*/ 2492 w 2745"/>
              <a:gd name="T61" fmla="*/ 1163 h 3379"/>
              <a:gd name="T62" fmla="*/ 2494 w 2745"/>
              <a:gd name="T63" fmla="*/ 1195 h 3379"/>
              <a:gd name="T64" fmla="*/ 1940 w 2745"/>
              <a:gd name="T65" fmla="*/ 1795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45" h="3379">
                <a:moveTo>
                  <a:pt x="2352" y="414"/>
                </a:moveTo>
                <a:cubicBezTo>
                  <a:pt x="2163" y="203"/>
                  <a:pt x="1913" y="7"/>
                  <a:pt x="1295" y="2"/>
                </a:cubicBezTo>
                <a:cubicBezTo>
                  <a:pt x="1053" y="0"/>
                  <a:pt x="685" y="57"/>
                  <a:pt x="398" y="361"/>
                </a:cubicBezTo>
                <a:cubicBezTo>
                  <a:pt x="225" y="544"/>
                  <a:pt x="97" y="775"/>
                  <a:pt x="134" y="1153"/>
                </a:cubicBezTo>
                <a:cubicBezTo>
                  <a:pt x="142" y="1235"/>
                  <a:pt x="259" y="1330"/>
                  <a:pt x="176" y="1489"/>
                </a:cubicBezTo>
                <a:cubicBezTo>
                  <a:pt x="176" y="1489"/>
                  <a:pt x="0" y="1800"/>
                  <a:pt x="6" y="1851"/>
                </a:cubicBezTo>
                <a:cubicBezTo>
                  <a:pt x="6" y="1851"/>
                  <a:pt x="2" y="1946"/>
                  <a:pt x="149" y="1949"/>
                </a:cubicBezTo>
                <a:cubicBezTo>
                  <a:pt x="149" y="1949"/>
                  <a:pt x="185" y="1954"/>
                  <a:pt x="175" y="2034"/>
                </a:cubicBezTo>
                <a:lnTo>
                  <a:pt x="173" y="2152"/>
                </a:lnTo>
                <a:cubicBezTo>
                  <a:pt x="173" y="2152"/>
                  <a:pt x="178" y="2187"/>
                  <a:pt x="242" y="2208"/>
                </a:cubicBezTo>
                <a:cubicBezTo>
                  <a:pt x="242" y="2208"/>
                  <a:pt x="254" y="2220"/>
                  <a:pt x="236" y="2244"/>
                </a:cubicBezTo>
                <a:cubicBezTo>
                  <a:pt x="236" y="2244"/>
                  <a:pt x="202" y="2281"/>
                  <a:pt x="260" y="2362"/>
                </a:cubicBezTo>
                <a:cubicBezTo>
                  <a:pt x="282" y="2392"/>
                  <a:pt x="316" y="2430"/>
                  <a:pt x="295" y="2506"/>
                </a:cubicBezTo>
                <a:cubicBezTo>
                  <a:pt x="295" y="2506"/>
                  <a:pt x="268" y="2654"/>
                  <a:pt x="326" y="2689"/>
                </a:cubicBezTo>
                <a:cubicBezTo>
                  <a:pt x="326" y="2689"/>
                  <a:pt x="392" y="2767"/>
                  <a:pt x="657" y="2734"/>
                </a:cubicBezTo>
                <a:cubicBezTo>
                  <a:pt x="749" y="2723"/>
                  <a:pt x="920" y="2678"/>
                  <a:pt x="1022" y="2806"/>
                </a:cubicBezTo>
                <a:cubicBezTo>
                  <a:pt x="1022" y="2806"/>
                  <a:pt x="1266" y="3269"/>
                  <a:pt x="1285" y="3379"/>
                </a:cubicBezTo>
                <a:cubicBezTo>
                  <a:pt x="1285" y="3379"/>
                  <a:pt x="1701" y="2638"/>
                  <a:pt x="2209" y="2524"/>
                </a:cubicBezTo>
                <a:cubicBezTo>
                  <a:pt x="2209" y="2524"/>
                  <a:pt x="2085" y="2245"/>
                  <a:pt x="2337" y="1883"/>
                </a:cubicBezTo>
                <a:cubicBezTo>
                  <a:pt x="2337" y="1883"/>
                  <a:pt x="2653" y="1467"/>
                  <a:pt x="2662" y="1238"/>
                </a:cubicBezTo>
                <a:cubicBezTo>
                  <a:pt x="2662" y="1238"/>
                  <a:pt x="2745" y="853"/>
                  <a:pt x="2352" y="414"/>
                </a:cubicBezTo>
                <a:close/>
                <a:moveTo>
                  <a:pt x="1940" y="1795"/>
                </a:moveTo>
                <a:cubicBezTo>
                  <a:pt x="1725" y="1802"/>
                  <a:pt x="1714" y="1659"/>
                  <a:pt x="1614" y="1548"/>
                </a:cubicBezTo>
                <a:cubicBezTo>
                  <a:pt x="1599" y="1549"/>
                  <a:pt x="1585" y="1550"/>
                  <a:pt x="1570" y="1550"/>
                </a:cubicBezTo>
                <a:cubicBezTo>
                  <a:pt x="1318" y="1558"/>
                  <a:pt x="1364" y="1290"/>
                  <a:pt x="1266" y="1217"/>
                </a:cubicBezTo>
                <a:cubicBezTo>
                  <a:pt x="1031" y="1043"/>
                  <a:pt x="699" y="1195"/>
                  <a:pt x="526" y="1018"/>
                </a:cubicBezTo>
                <a:cubicBezTo>
                  <a:pt x="470" y="961"/>
                  <a:pt x="422" y="906"/>
                  <a:pt x="415" y="833"/>
                </a:cubicBezTo>
                <a:cubicBezTo>
                  <a:pt x="397" y="654"/>
                  <a:pt x="439" y="576"/>
                  <a:pt x="527" y="483"/>
                </a:cubicBezTo>
                <a:cubicBezTo>
                  <a:pt x="764" y="232"/>
                  <a:pt x="1069" y="180"/>
                  <a:pt x="1283" y="180"/>
                </a:cubicBezTo>
                <a:cubicBezTo>
                  <a:pt x="1860" y="184"/>
                  <a:pt x="2062" y="356"/>
                  <a:pt x="2219" y="532"/>
                </a:cubicBezTo>
                <a:cubicBezTo>
                  <a:pt x="2479" y="823"/>
                  <a:pt x="2496" y="1073"/>
                  <a:pt x="2492" y="1163"/>
                </a:cubicBezTo>
                <a:cubicBezTo>
                  <a:pt x="2492" y="1174"/>
                  <a:pt x="2494" y="1184"/>
                  <a:pt x="2494" y="1195"/>
                </a:cubicBezTo>
                <a:cubicBezTo>
                  <a:pt x="2494" y="1526"/>
                  <a:pt x="2246" y="1784"/>
                  <a:pt x="1940" y="1795"/>
                </a:cubicBezTo>
                <a:close/>
              </a:path>
            </a:pathLst>
          </a:custGeom>
          <a:solidFill>
            <a:srgbClr val="FF8D2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D62A61C-ED38-0C46-81A2-8143528E9DB3}"/>
              </a:ext>
            </a:extLst>
          </p:cNvPr>
          <p:cNvSpPr>
            <a:spLocks noEditPoints="1"/>
          </p:cNvSpPr>
          <p:nvPr/>
        </p:nvSpPr>
        <p:spPr bwMode="auto">
          <a:xfrm>
            <a:off x="6899681" y="5268007"/>
            <a:ext cx="870329" cy="654299"/>
          </a:xfrm>
          <a:custGeom>
            <a:avLst/>
            <a:gdLst>
              <a:gd name="T0" fmla="*/ 1240 w 2656"/>
              <a:gd name="T1" fmla="*/ 0 h 2001"/>
              <a:gd name="T2" fmla="*/ 0 w 2656"/>
              <a:gd name="T3" fmla="*/ 864 h 2001"/>
              <a:gd name="T4" fmla="*/ 1240 w 2656"/>
              <a:gd name="T5" fmla="*/ 1728 h 2001"/>
              <a:gd name="T6" fmla="*/ 1834 w 2656"/>
              <a:gd name="T7" fmla="*/ 1623 h 2001"/>
              <a:gd name="T8" fmla="*/ 2656 w 2656"/>
              <a:gd name="T9" fmla="*/ 2001 h 2001"/>
              <a:gd name="T10" fmla="*/ 2219 w 2656"/>
              <a:gd name="T11" fmla="*/ 1613 h 2001"/>
              <a:gd name="T12" fmla="*/ 2156 w 2656"/>
              <a:gd name="T13" fmla="*/ 1447 h 2001"/>
              <a:gd name="T14" fmla="*/ 2481 w 2656"/>
              <a:gd name="T15" fmla="*/ 864 h 2001"/>
              <a:gd name="T16" fmla="*/ 1240 w 2656"/>
              <a:gd name="T17" fmla="*/ 0 h 2001"/>
              <a:gd name="T18" fmla="*/ 1240 w 2656"/>
              <a:gd name="T19" fmla="*/ 69 h 2001"/>
              <a:gd name="T20" fmla="*/ 2412 w 2656"/>
              <a:gd name="T21" fmla="*/ 864 h 2001"/>
              <a:gd name="T22" fmla="*/ 2115 w 2656"/>
              <a:gd name="T23" fmla="*/ 1392 h 2001"/>
              <a:gd name="T24" fmla="*/ 2080 w 2656"/>
              <a:gd name="T25" fmla="*/ 1418 h 2001"/>
              <a:gd name="T26" fmla="*/ 2089 w 2656"/>
              <a:gd name="T27" fmla="*/ 1460 h 2001"/>
              <a:gd name="T28" fmla="*/ 2160 w 2656"/>
              <a:gd name="T29" fmla="*/ 1648 h 2001"/>
              <a:gd name="T30" fmla="*/ 2195 w 2656"/>
              <a:gd name="T31" fmla="*/ 1700 h 2001"/>
              <a:gd name="T32" fmla="*/ 1858 w 2656"/>
              <a:gd name="T33" fmla="*/ 1558 h 2001"/>
              <a:gd name="T34" fmla="*/ 1833 w 2656"/>
              <a:gd name="T35" fmla="*/ 1549 h 2001"/>
              <a:gd name="T36" fmla="*/ 1809 w 2656"/>
              <a:gd name="T37" fmla="*/ 1558 h 2001"/>
              <a:gd name="T38" fmla="*/ 1240 w 2656"/>
              <a:gd name="T39" fmla="*/ 1659 h 2001"/>
              <a:gd name="T40" fmla="*/ 69 w 2656"/>
              <a:gd name="T41" fmla="*/ 864 h 2001"/>
              <a:gd name="T42" fmla="*/ 1240 w 2656"/>
              <a:gd name="T43" fmla="*/ 69 h 2001"/>
              <a:gd name="T44" fmla="*/ 1240 w 2656"/>
              <a:gd name="T45" fmla="*/ 69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6" h="2001">
                <a:moveTo>
                  <a:pt x="1240" y="0"/>
                </a:moveTo>
                <a:cubicBezTo>
                  <a:pt x="555" y="0"/>
                  <a:pt x="0" y="387"/>
                  <a:pt x="0" y="864"/>
                </a:cubicBezTo>
                <a:cubicBezTo>
                  <a:pt x="0" y="1341"/>
                  <a:pt x="555" y="1728"/>
                  <a:pt x="1240" y="1728"/>
                </a:cubicBezTo>
                <a:cubicBezTo>
                  <a:pt x="1455" y="1728"/>
                  <a:pt x="1657" y="1690"/>
                  <a:pt x="1834" y="1623"/>
                </a:cubicBezTo>
                <a:cubicBezTo>
                  <a:pt x="2181" y="1754"/>
                  <a:pt x="2656" y="2001"/>
                  <a:pt x="2656" y="2001"/>
                </a:cubicBezTo>
                <a:cubicBezTo>
                  <a:pt x="2656" y="2001"/>
                  <a:pt x="2346" y="1826"/>
                  <a:pt x="2219" y="1613"/>
                </a:cubicBezTo>
                <a:cubicBezTo>
                  <a:pt x="2186" y="1558"/>
                  <a:pt x="2167" y="1501"/>
                  <a:pt x="2156" y="1447"/>
                </a:cubicBezTo>
                <a:cubicBezTo>
                  <a:pt x="2358" y="1293"/>
                  <a:pt x="2481" y="1089"/>
                  <a:pt x="2481" y="864"/>
                </a:cubicBezTo>
                <a:cubicBezTo>
                  <a:pt x="2481" y="387"/>
                  <a:pt x="1926" y="0"/>
                  <a:pt x="1240" y="0"/>
                </a:cubicBezTo>
                <a:moveTo>
                  <a:pt x="1240" y="69"/>
                </a:moveTo>
                <a:cubicBezTo>
                  <a:pt x="1887" y="69"/>
                  <a:pt x="2412" y="426"/>
                  <a:pt x="2412" y="864"/>
                </a:cubicBezTo>
                <a:cubicBezTo>
                  <a:pt x="2412" y="1058"/>
                  <a:pt x="2307" y="1246"/>
                  <a:pt x="2115" y="1392"/>
                </a:cubicBezTo>
                <a:lnTo>
                  <a:pt x="2080" y="1418"/>
                </a:lnTo>
                <a:lnTo>
                  <a:pt x="2089" y="1460"/>
                </a:lnTo>
                <a:cubicBezTo>
                  <a:pt x="2103" y="1529"/>
                  <a:pt x="2126" y="1593"/>
                  <a:pt x="2160" y="1648"/>
                </a:cubicBezTo>
                <a:cubicBezTo>
                  <a:pt x="2170" y="1666"/>
                  <a:pt x="2182" y="1683"/>
                  <a:pt x="2195" y="1700"/>
                </a:cubicBezTo>
                <a:cubicBezTo>
                  <a:pt x="2082" y="1649"/>
                  <a:pt x="1965" y="1599"/>
                  <a:pt x="1858" y="1558"/>
                </a:cubicBezTo>
                <a:lnTo>
                  <a:pt x="1833" y="1549"/>
                </a:lnTo>
                <a:lnTo>
                  <a:pt x="1809" y="1558"/>
                </a:lnTo>
                <a:cubicBezTo>
                  <a:pt x="1636" y="1624"/>
                  <a:pt x="1439" y="1659"/>
                  <a:pt x="1240" y="1659"/>
                </a:cubicBezTo>
                <a:cubicBezTo>
                  <a:pt x="594" y="1659"/>
                  <a:pt x="69" y="1302"/>
                  <a:pt x="69" y="864"/>
                </a:cubicBezTo>
                <a:cubicBezTo>
                  <a:pt x="69" y="426"/>
                  <a:pt x="594" y="69"/>
                  <a:pt x="1240" y="69"/>
                </a:cubicBezTo>
                <a:lnTo>
                  <a:pt x="1240" y="69"/>
                </a:lnTo>
                <a:close/>
              </a:path>
            </a:pathLst>
          </a:custGeom>
          <a:solidFill>
            <a:srgbClr val="FF8D2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A45F6B-6A41-474E-88F6-843AF04A8EDB}"/>
              </a:ext>
            </a:extLst>
          </p:cNvPr>
          <p:cNvSpPr>
            <a:spLocks noEditPoints="1"/>
          </p:cNvSpPr>
          <p:nvPr/>
        </p:nvSpPr>
        <p:spPr bwMode="auto">
          <a:xfrm>
            <a:off x="5461961" y="4097222"/>
            <a:ext cx="266314" cy="327149"/>
          </a:xfrm>
          <a:custGeom>
            <a:avLst/>
            <a:gdLst>
              <a:gd name="T0" fmla="*/ 697 w 813"/>
              <a:gd name="T1" fmla="*/ 122 h 1001"/>
              <a:gd name="T2" fmla="*/ 384 w 813"/>
              <a:gd name="T3" fmla="*/ 0 h 1001"/>
              <a:gd name="T4" fmla="*/ 118 w 813"/>
              <a:gd name="T5" fmla="*/ 106 h 1001"/>
              <a:gd name="T6" fmla="*/ 39 w 813"/>
              <a:gd name="T7" fmla="*/ 341 h 1001"/>
              <a:gd name="T8" fmla="*/ 52 w 813"/>
              <a:gd name="T9" fmla="*/ 441 h 1001"/>
              <a:gd name="T10" fmla="*/ 2 w 813"/>
              <a:gd name="T11" fmla="*/ 548 h 1001"/>
              <a:gd name="T12" fmla="*/ 44 w 813"/>
              <a:gd name="T13" fmla="*/ 577 h 1001"/>
              <a:gd name="T14" fmla="*/ 52 w 813"/>
              <a:gd name="T15" fmla="*/ 602 h 1001"/>
              <a:gd name="T16" fmla="*/ 51 w 813"/>
              <a:gd name="T17" fmla="*/ 637 h 1001"/>
              <a:gd name="T18" fmla="*/ 72 w 813"/>
              <a:gd name="T19" fmla="*/ 654 h 1001"/>
              <a:gd name="T20" fmla="*/ 70 w 813"/>
              <a:gd name="T21" fmla="*/ 664 h 1001"/>
              <a:gd name="T22" fmla="*/ 77 w 813"/>
              <a:gd name="T23" fmla="*/ 699 h 1001"/>
              <a:gd name="T24" fmla="*/ 87 w 813"/>
              <a:gd name="T25" fmla="*/ 742 h 1001"/>
              <a:gd name="T26" fmla="*/ 96 w 813"/>
              <a:gd name="T27" fmla="*/ 796 h 1001"/>
              <a:gd name="T28" fmla="*/ 194 w 813"/>
              <a:gd name="T29" fmla="*/ 810 h 1001"/>
              <a:gd name="T30" fmla="*/ 303 w 813"/>
              <a:gd name="T31" fmla="*/ 831 h 1001"/>
              <a:gd name="T32" fmla="*/ 381 w 813"/>
              <a:gd name="T33" fmla="*/ 1001 h 1001"/>
              <a:gd name="T34" fmla="*/ 654 w 813"/>
              <a:gd name="T35" fmla="*/ 747 h 1001"/>
              <a:gd name="T36" fmla="*/ 692 w 813"/>
              <a:gd name="T37" fmla="*/ 558 h 1001"/>
              <a:gd name="T38" fmla="*/ 789 w 813"/>
              <a:gd name="T39" fmla="*/ 366 h 1001"/>
              <a:gd name="T40" fmla="*/ 697 w 813"/>
              <a:gd name="T41" fmla="*/ 122 h 1001"/>
              <a:gd name="T42" fmla="*/ 575 w 813"/>
              <a:gd name="T43" fmla="*/ 531 h 1001"/>
              <a:gd name="T44" fmla="*/ 478 w 813"/>
              <a:gd name="T45" fmla="*/ 458 h 1001"/>
              <a:gd name="T46" fmla="*/ 465 w 813"/>
              <a:gd name="T47" fmla="*/ 459 h 1001"/>
              <a:gd name="T48" fmla="*/ 375 w 813"/>
              <a:gd name="T49" fmla="*/ 360 h 1001"/>
              <a:gd name="T50" fmla="*/ 156 w 813"/>
              <a:gd name="T51" fmla="*/ 301 h 1001"/>
              <a:gd name="T52" fmla="*/ 123 w 813"/>
              <a:gd name="T53" fmla="*/ 246 h 1001"/>
              <a:gd name="T54" fmla="*/ 156 w 813"/>
              <a:gd name="T55" fmla="*/ 143 h 1001"/>
              <a:gd name="T56" fmla="*/ 380 w 813"/>
              <a:gd name="T57" fmla="*/ 53 h 1001"/>
              <a:gd name="T58" fmla="*/ 657 w 813"/>
              <a:gd name="T59" fmla="*/ 157 h 1001"/>
              <a:gd name="T60" fmla="*/ 738 w 813"/>
              <a:gd name="T61" fmla="*/ 344 h 1001"/>
              <a:gd name="T62" fmla="*/ 739 w 813"/>
              <a:gd name="T63" fmla="*/ 354 h 1001"/>
              <a:gd name="T64" fmla="*/ 575 w 813"/>
              <a:gd name="T65" fmla="*/ 531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3" h="1001">
                <a:moveTo>
                  <a:pt x="697" y="122"/>
                </a:moveTo>
                <a:cubicBezTo>
                  <a:pt x="641" y="60"/>
                  <a:pt x="567" y="2"/>
                  <a:pt x="384" y="0"/>
                </a:cubicBezTo>
                <a:cubicBezTo>
                  <a:pt x="312" y="0"/>
                  <a:pt x="203" y="17"/>
                  <a:pt x="118" y="106"/>
                </a:cubicBezTo>
                <a:cubicBezTo>
                  <a:pt x="67" y="161"/>
                  <a:pt x="29" y="229"/>
                  <a:pt x="39" y="341"/>
                </a:cubicBezTo>
                <a:cubicBezTo>
                  <a:pt x="42" y="365"/>
                  <a:pt x="76" y="394"/>
                  <a:pt x="52" y="441"/>
                </a:cubicBezTo>
                <a:cubicBezTo>
                  <a:pt x="52" y="441"/>
                  <a:pt x="0" y="533"/>
                  <a:pt x="2" y="548"/>
                </a:cubicBezTo>
                <a:cubicBezTo>
                  <a:pt x="2" y="548"/>
                  <a:pt x="1" y="576"/>
                  <a:pt x="44" y="577"/>
                </a:cubicBezTo>
                <a:cubicBezTo>
                  <a:pt x="44" y="577"/>
                  <a:pt x="55" y="578"/>
                  <a:pt x="52" y="602"/>
                </a:cubicBezTo>
                <a:lnTo>
                  <a:pt x="51" y="637"/>
                </a:lnTo>
                <a:cubicBezTo>
                  <a:pt x="51" y="637"/>
                  <a:pt x="53" y="648"/>
                  <a:pt x="72" y="654"/>
                </a:cubicBezTo>
                <a:cubicBezTo>
                  <a:pt x="72" y="654"/>
                  <a:pt x="75" y="657"/>
                  <a:pt x="70" y="664"/>
                </a:cubicBezTo>
                <a:cubicBezTo>
                  <a:pt x="70" y="664"/>
                  <a:pt x="60" y="675"/>
                  <a:pt x="77" y="699"/>
                </a:cubicBezTo>
                <a:cubicBezTo>
                  <a:pt x="83" y="708"/>
                  <a:pt x="94" y="719"/>
                  <a:pt x="87" y="742"/>
                </a:cubicBezTo>
                <a:cubicBezTo>
                  <a:pt x="87" y="742"/>
                  <a:pt x="79" y="786"/>
                  <a:pt x="96" y="796"/>
                </a:cubicBezTo>
                <a:cubicBezTo>
                  <a:pt x="96" y="796"/>
                  <a:pt x="116" y="819"/>
                  <a:pt x="194" y="810"/>
                </a:cubicBezTo>
                <a:cubicBezTo>
                  <a:pt x="222" y="806"/>
                  <a:pt x="273" y="793"/>
                  <a:pt x="303" y="831"/>
                </a:cubicBezTo>
                <a:cubicBezTo>
                  <a:pt x="303" y="831"/>
                  <a:pt x="375" y="968"/>
                  <a:pt x="381" y="1001"/>
                </a:cubicBezTo>
                <a:cubicBezTo>
                  <a:pt x="381" y="1001"/>
                  <a:pt x="504" y="781"/>
                  <a:pt x="654" y="747"/>
                </a:cubicBezTo>
                <a:cubicBezTo>
                  <a:pt x="654" y="747"/>
                  <a:pt x="618" y="665"/>
                  <a:pt x="692" y="558"/>
                </a:cubicBezTo>
                <a:cubicBezTo>
                  <a:pt x="692" y="558"/>
                  <a:pt x="786" y="434"/>
                  <a:pt x="789" y="366"/>
                </a:cubicBezTo>
                <a:cubicBezTo>
                  <a:pt x="789" y="366"/>
                  <a:pt x="813" y="252"/>
                  <a:pt x="697" y="122"/>
                </a:cubicBezTo>
                <a:close/>
                <a:moveTo>
                  <a:pt x="575" y="531"/>
                </a:moveTo>
                <a:cubicBezTo>
                  <a:pt x="511" y="533"/>
                  <a:pt x="508" y="491"/>
                  <a:pt x="478" y="458"/>
                </a:cubicBezTo>
                <a:cubicBezTo>
                  <a:pt x="474" y="458"/>
                  <a:pt x="469" y="459"/>
                  <a:pt x="465" y="459"/>
                </a:cubicBezTo>
                <a:cubicBezTo>
                  <a:pt x="390" y="461"/>
                  <a:pt x="404" y="382"/>
                  <a:pt x="375" y="360"/>
                </a:cubicBezTo>
                <a:cubicBezTo>
                  <a:pt x="305" y="308"/>
                  <a:pt x="207" y="353"/>
                  <a:pt x="156" y="301"/>
                </a:cubicBezTo>
                <a:cubicBezTo>
                  <a:pt x="139" y="284"/>
                  <a:pt x="125" y="268"/>
                  <a:pt x="123" y="246"/>
                </a:cubicBezTo>
                <a:cubicBezTo>
                  <a:pt x="118" y="193"/>
                  <a:pt x="130" y="170"/>
                  <a:pt x="156" y="143"/>
                </a:cubicBezTo>
                <a:cubicBezTo>
                  <a:pt x="226" y="68"/>
                  <a:pt x="317" y="53"/>
                  <a:pt x="380" y="53"/>
                </a:cubicBezTo>
                <a:cubicBezTo>
                  <a:pt x="551" y="54"/>
                  <a:pt x="611" y="105"/>
                  <a:pt x="657" y="157"/>
                </a:cubicBezTo>
                <a:cubicBezTo>
                  <a:pt x="734" y="243"/>
                  <a:pt x="739" y="317"/>
                  <a:pt x="738" y="344"/>
                </a:cubicBezTo>
                <a:cubicBezTo>
                  <a:pt x="738" y="347"/>
                  <a:pt x="739" y="350"/>
                  <a:pt x="739" y="354"/>
                </a:cubicBezTo>
                <a:cubicBezTo>
                  <a:pt x="739" y="452"/>
                  <a:pt x="665" y="528"/>
                  <a:pt x="575" y="531"/>
                </a:cubicBezTo>
                <a:close/>
              </a:path>
            </a:pathLst>
          </a:custGeom>
          <a:solidFill>
            <a:srgbClr val="FF8D2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0876DDF-089E-534D-AE01-94DEDD70D742}"/>
              </a:ext>
            </a:extLst>
          </p:cNvPr>
          <p:cNvSpPr>
            <a:spLocks noEditPoints="1"/>
          </p:cNvSpPr>
          <p:nvPr/>
        </p:nvSpPr>
        <p:spPr bwMode="auto">
          <a:xfrm>
            <a:off x="8189034" y="5323256"/>
            <a:ext cx="266314" cy="327149"/>
          </a:xfrm>
          <a:custGeom>
            <a:avLst/>
            <a:gdLst>
              <a:gd name="T0" fmla="*/ 116 w 812"/>
              <a:gd name="T1" fmla="*/ 122 h 999"/>
              <a:gd name="T2" fmla="*/ 429 w 812"/>
              <a:gd name="T3" fmla="*/ 1 h 999"/>
              <a:gd name="T4" fmla="*/ 694 w 812"/>
              <a:gd name="T5" fmla="*/ 107 h 999"/>
              <a:gd name="T6" fmla="*/ 772 w 812"/>
              <a:gd name="T7" fmla="*/ 341 h 999"/>
              <a:gd name="T8" fmla="*/ 759 w 812"/>
              <a:gd name="T9" fmla="*/ 440 h 999"/>
              <a:gd name="T10" fmla="*/ 810 w 812"/>
              <a:gd name="T11" fmla="*/ 547 h 999"/>
              <a:gd name="T12" fmla="*/ 767 w 812"/>
              <a:gd name="T13" fmla="*/ 576 h 999"/>
              <a:gd name="T14" fmla="*/ 760 w 812"/>
              <a:gd name="T15" fmla="*/ 601 h 999"/>
              <a:gd name="T16" fmla="*/ 760 w 812"/>
              <a:gd name="T17" fmla="*/ 636 h 999"/>
              <a:gd name="T18" fmla="*/ 740 w 812"/>
              <a:gd name="T19" fmla="*/ 653 h 999"/>
              <a:gd name="T20" fmla="*/ 742 w 812"/>
              <a:gd name="T21" fmla="*/ 663 h 999"/>
              <a:gd name="T22" fmla="*/ 735 w 812"/>
              <a:gd name="T23" fmla="*/ 698 h 999"/>
              <a:gd name="T24" fmla="*/ 724 w 812"/>
              <a:gd name="T25" fmla="*/ 740 h 999"/>
              <a:gd name="T26" fmla="*/ 715 w 812"/>
              <a:gd name="T27" fmla="*/ 794 h 999"/>
              <a:gd name="T28" fmla="*/ 617 w 812"/>
              <a:gd name="T29" fmla="*/ 808 h 999"/>
              <a:gd name="T30" fmla="*/ 509 w 812"/>
              <a:gd name="T31" fmla="*/ 829 h 999"/>
              <a:gd name="T32" fmla="*/ 432 w 812"/>
              <a:gd name="T33" fmla="*/ 999 h 999"/>
              <a:gd name="T34" fmla="*/ 159 w 812"/>
              <a:gd name="T35" fmla="*/ 746 h 999"/>
              <a:gd name="T36" fmla="*/ 121 w 812"/>
              <a:gd name="T37" fmla="*/ 557 h 999"/>
              <a:gd name="T38" fmla="*/ 25 w 812"/>
              <a:gd name="T39" fmla="*/ 366 h 999"/>
              <a:gd name="T40" fmla="*/ 116 w 812"/>
              <a:gd name="T41" fmla="*/ 122 h 999"/>
              <a:gd name="T42" fmla="*/ 238 w 812"/>
              <a:gd name="T43" fmla="*/ 530 h 999"/>
              <a:gd name="T44" fmla="*/ 335 w 812"/>
              <a:gd name="T45" fmla="*/ 457 h 999"/>
              <a:gd name="T46" fmla="*/ 348 w 812"/>
              <a:gd name="T47" fmla="*/ 458 h 999"/>
              <a:gd name="T48" fmla="*/ 437 w 812"/>
              <a:gd name="T49" fmla="*/ 360 h 999"/>
              <a:gd name="T50" fmla="*/ 656 w 812"/>
              <a:gd name="T51" fmla="*/ 301 h 999"/>
              <a:gd name="T52" fmla="*/ 689 w 812"/>
              <a:gd name="T53" fmla="*/ 246 h 999"/>
              <a:gd name="T54" fmla="*/ 656 w 812"/>
              <a:gd name="T55" fmla="*/ 143 h 999"/>
              <a:gd name="T56" fmla="*/ 432 w 812"/>
              <a:gd name="T57" fmla="*/ 53 h 999"/>
              <a:gd name="T58" fmla="*/ 156 w 812"/>
              <a:gd name="T59" fmla="*/ 157 h 999"/>
              <a:gd name="T60" fmla="*/ 75 w 812"/>
              <a:gd name="T61" fmla="*/ 344 h 999"/>
              <a:gd name="T62" fmla="*/ 74 w 812"/>
              <a:gd name="T63" fmla="*/ 353 h 999"/>
              <a:gd name="T64" fmla="*/ 238 w 812"/>
              <a:gd name="T65" fmla="*/ 53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2" h="999">
                <a:moveTo>
                  <a:pt x="116" y="122"/>
                </a:moveTo>
                <a:cubicBezTo>
                  <a:pt x="172" y="60"/>
                  <a:pt x="246" y="2"/>
                  <a:pt x="429" y="1"/>
                </a:cubicBezTo>
                <a:cubicBezTo>
                  <a:pt x="500" y="0"/>
                  <a:pt x="609" y="17"/>
                  <a:pt x="694" y="107"/>
                </a:cubicBezTo>
                <a:cubicBezTo>
                  <a:pt x="745" y="161"/>
                  <a:pt x="783" y="229"/>
                  <a:pt x="772" y="341"/>
                </a:cubicBezTo>
                <a:cubicBezTo>
                  <a:pt x="770" y="365"/>
                  <a:pt x="735" y="393"/>
                  <a:pt x="759" y="440"/>
                </a:cubicBezTo>
                <a:cubicBezTo>
                  <a:pt x="759" y="440"/>
                  <a:pt x="812" y="532"/>
                  <a:pt x="810" y="547"/>
                </a:cubicBezTo>
                <a:cubicBezTo>
                  <a:pt x="810" y="547"/>
                  <a:pt x="811" y="575"/>
                  <a:pt x="767" y="576"/>
                </a:cubicBezTo>
                <a:cubicBezTo>
                  <a:pt x="767" y="576"/>
                  <a:pt x="757" y="577"/>
                  <a:pt x="760" y="601"/>
                </a:cubicBezTo>
                <a:lnTo>
                  <a:pt x="760" y="636"/>
                </a:lnTo>
                <a:cubicBezTo>
                  <a:pt x="760" y="636"/>
                  <a:pt x="759" y="646"/>
                  <a:pt x="740" y="653"/>
                </a:cubicBezTo>
                <a:cubicBezTo>
                  <a:pt x="740" y="653"/>
                  <a:pt x="736" y="656"/>
                  <a:pt x="742" y="663"/>
                </a:cubicBezTo>
                <a:cubicBezTo>
                  <a:pt x="742" y="663"/>
                  <a:pt x="752" y="674"/>
                  <a:pt x="735" y="698"/>
                </a:cubicBezTo>
                <a:cubicBezTo>
                  <a:pt x="728" y="707"/>
                  <a:pt x="718" y="718"/>
                  <a:pt x="724" y="740"/>
                </a:cubicBezTo>
                <a:cubicBezTo>
                  <a:pt x="724" y="740"/>
                  <a:pt x="732" y="784"/>
                  <a:pt x="715" y="794"/>
                </a:cubicBezTo>
                <a:cubicBezTo>
                  <a:pt x="715" y="794"/>
                  <a:pt x="696" y="818"/>
                  <a:pt x="617" y="808"/>
                </a:cubicBezTo>
                <a:cubicBezTo>
                  <a:pt x="590" y="805"/>
                  <a:pt x="539" y="791"/>
                  <a:pt x="509" y="829"/>
                </a:cubicBezTo>
                <a:cubicBezTo>
                  <a:pt x="509" y="829"/>
                  <a:pt x="437" y="966"/>
                  <a:pt x="432" y="999"/>
                </a:cubicBezTo>
                <a:cubicBezTo>
                  <a:pt x="432" y="999"/>
                  <a:pt x="309" y="780"/>
                  <a:pt x="159" y="746"/>
                </a:cubicBezTo>
                <a:cubicBezTo>
                  <a:pt x="159" y="746"/>
                  <a:pt x="195" y="663"/>
                  <a:pt x="121" y="557"/>
                </a:cubicBezTo>
                <a:cubicBezTo>
                  <a:pt x="121" y="557"/>
                  <a:pt x="28" y="434"/>
                  <a:pt x="25" y="366"/>
                </a:cubicBezTo>
                <a:cubicBezTo>
                  <a:pt x="25" y="366"/>
                  <a:pt x="0" y="252"/>
                  <a:pt x="116" y="122"/>
                </a:cubicBezTo>
                <a:close/>
                <a:moveTo>
                  <a:pt x="238" y="530"/>
                </a:moveTo>
                <a:cubicBezTo>
                  <a:pt x="302" y="532"/>
                  <a:pt x="305" y="490"/>
                  <a:pt x="335" y="457"/>
                </a:cubicBezTo>
                <a:cubicBezTo>
                  <a:pt x="339" y="458"/>
                  <a:pt x="343" y="458"/>
                  <a:pt x="348" y="458"/>
                </a:cubicBezTo>
                <a:cubicBezTo>
                  <a:pt x="422" y="460"/>
                  <a:pt x="408" y="381"/>
                  <a:pt x="437" y="360"/>
                </a:cubicBezTo>
                <a:cubicBezTo>
                  <a:pt x="507" y="308"/>
                  <a:pt x="605" y="353"/>
                  <a:pt x="656" y="301"/>
                </a:cubicBezTo>
                <a:cubicBezTo>
                  <a:pt x="672" y="284"/>
                  <a:pt x="687" y="268"/>
                  <a:pt x="689" y="246"/>
                </a:cubicBezTo>
                <a:cubicBezTo>
                  <a:pt x="694" y="193"/>
                  <a:pt x="682" y="170"/>
                  <a:pt x="656" y="143"/>
                </a:cubicBezTo>
                <a:cubicBezTo>
                  <a:pt x="586" y="69"/>
                  <a:pt x="496" y="53"/>
                  <a:pt x="432" y="53"/>
                </a:cubicBezTo>
                <a:cubicBezTo>
                  <a:pt x="262" y="54"/>
                  <a:pt x="202" y="105"/>
                  <a:pt x="156" y="157"/>
                </a:cubicBezTo>
                <a:cubicBezTo>
                  <a:pt x="79" y="243"/>
                  <a:pt x="74" y="317"/>
                  <a:pt x="75" y="344"/>
                </a:cubicBezTo>
                <a:cubicBezTo>
                  <a:pt x="75" y="347"/>
                  <a:pt x="74" y="350"/>
                  <a:pt x="74" y="353"/>
                </a:cubicBezTo>
                <a:cubicBezTo>
                  <a:pt x="74" y="451"/>
                  <a:pt x="148" y="527"/>
                  <a:pt x="238" y="530"/>
                </a:cubicBezTo>
                <a:close/>
              </a:path>
            </a:pathLst>
          </a:custGeom>
          <a:solidFill>
            <a:srgbClr val="0FC8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745C31-25AB-1142-BFE5-11DF908A9D8B}"/>
              </a:ext>
            </a:extLst>
          </p:cNvPr>
          <p:cNvSpPr>
            <a:spLocks noEditPoints="1"/>
          </p:cNvSpPr>
          <p:nvPr/>
        </p:nvSpPr>
        <p:spPr bwMode="auto">
          <a:xfrm>
            <a:off x="8251733" y="5363607"/>
            <a:ext cx="78839" cy="96841"/>
          </a:xfrm>
          <a:custGeom>
            <a:avLst/>
            <a:gdLst>
              <a:gd name="T0" fmla="*/ 206 w 241"/>
              <a:gd name="T1" fmla="*/ 36 h 296"/>
              <a:gd name="T2" fmla="*/ 114 w 241"/>
              <a:gd name="T3" fmla="*/ 0 h 296"/>
              <a:gd name="T4" fmla="*/ 35 w 241"/>
              <a:gd name="T5" fmla="*/ 32 h 296"/>
              <a:gd name="T6" fmla="*/ 12 w 241"/>
              <a:gd name="T7" fmla="*/ 101 h 296"/>
              <a:gd name="T8" fmla="*/ 16 w 241"/>
              <a:gd name="T9" fmla="*/ 131 h 296"/>
              <a:gd name="T10" fmla="*/ 1 w 241"/>
              <a:gd name="T11" fmla="*/ 162 h 296"/>
              <a:gd name="T12" fmla="*/ 14 w 241"/>
              <a:gd name="T13" fmla="*/ 171 h 296"/>
              <a:gd name="T14" fmla="*/ 16 w 241"/>
              <a:gd name="T15" fmla="*/ 178 h 296"/>
              <a:gd name="T16" fmla="*/ 16 w 241"/>
              <a:gd name="T17" fmla="*/ 189 h 296"/>
              <a:gd name="T18" fmla="*/ 22 w 241"/>
              <a:gd name="T19" fmla="*/ 194 h 296"/>
              <a:gd name="T20" fmla="*/ 21 w 241"/>
              <a:gd name="T21" fmla="*/ 197 h 296"/>
              <a:gd name="T22" fmla="*/ 23 w 241"/>
              <a:gd name="T23" fmla="*/ 207 h 296"/>
              <a:gd name="T24" fmla="*/ 26 w 241"/>
              <a:gd name="T25" fmla="*/ 220 h 296"/>
              <a:gd name="T26" fmla="*/ 29 w 241"/>
              <a:gd name="T27" fmla="*/ 236 h 296"/>
              <a:gd name="T28" fmla="*/ 58 w 241"/>
              <a:gd name="T29" fmla="*/ 240 h 296"/>
              <a:gd name="T30" fmla="*/ 90 w 241"/>
              <a:gd name="T31" fmla="*/ 246 h 296"/>
              <a:gd name="T32" fmla="*/ 113 w 241"/>
              <a:gd name="T33" fmla="*/ 296 h 296"/>
              <a:gd name="T34" fmla="*/ 194 w 241"/>
              <a:gd name="T35" fmla="*/ 221 h 296"/>
              <a:gd name="T36" fmla="*/ 205 w 241"/>
              <a:gd name="T37" fmla="*/ 165 h 296"/>
              <a:gd name="T38" fmla="*/ 234 w 241"/>
              <a:gd name="T39" fmla="*/ 109 h 296"/>
              <a:gd name="T40" fmla="*/ 206 w 241"/>
              <a:gd name="T41" fmla="*/ 36 h 296"/>
              <a:gd name="T42" fmla="*/ 170 w 241"/>
              <a:gd name="T43" fmla="*/ 157 h 296"/>
              <a:gd name="T44" fmla="*/ 142 w 241"/>
              <a:gd name="T45" fmla="*/ 136 h 296"/>
              <a:gd name="T46" fmla="*/ 138 w 241"/>
              <a:gd name="T47" fmla="*/ 136 h 296"/>
              <a:gd name="T48" fmla="*/ 111 w 241"/>
              <a:gd name="T49" fmla="*/ 107 h 296"/>
              <a:gd name="T50" fmla="*/ 47 w 241"/>
              <a:gd name="T51" fmla="*/ 89 h 296"/>
              <a:gd name="T52" fmla="*/ 37 w 241"/>
              <a:gd name="T53" fmla="*/ 73 h 296"/>
              <a:gd name="T54" fmla="*/ 47 w 241"/>
              <a:gd name="T55" fmla="*/ 42 h 296"/>
              <a:gd name="T56" fmla="*/ 113 w 241"/>
              <a:gd name="T57" fmla="*/ 16 h 296"/>
              <a:gd name="T58" fmla="*/ 195 w 241"/>
              <a:gd name="T59" fmla="*/ 47 h 296"/>
              <a:gd name="T60" fmla="*/ 219 w 241"/>
              <a:gd name="T61" fmla="*/ 102 h 296"/>
              <a:gd name="T62" fmla="*/ 219 w 241"/>
              <a:gd name="T63" fmla="*/ 105 h 296"/>
              <a:gd name="T64" fmla="*/ 170 w 241"/>
              <a:gd name="T65" fmla="*/ 15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1" h="296">
                <a:moveTo>
                  <a:pt x="206" y="36"/>
                </a:moveTo>
                <a:cubicBezTo>
                  <a:pt x="190" y="18"/>
                  <a:pt x="168" y="1"/>
                  <a:pt x="114" y="0"/>
                </a:cubicBezTo>
                <a:cubicBezTo>
                  <a:pt x="93" y="0"/>
                  <a:pt x="60" y="5"/>
                  <a:pt x="35" y="32"/>
                </a:cubicBezTo>
                <a:cubicBezTo>
                  <a:pt x="20" y="48"/>
                  <a:pt x="9" y="68"/>
                  <a:pt x="12" y="101"/>
                </a:cubicBezTo>
                <a:cubicBezTo>
                  <a:pt x="13" y="108"/>
                  <a:pt x="23" y="117"/>
                  <a:pt x="16" y="131"/>
                </a:cubicBezTo>
                <a:cubicBezTo>
                  <a:pt x="16" y="131"/>
                  <a:pt x="0" y="158"/>
                  <a:pt x="1" y="162"/>
                </a:cubicBezTo>
                <a:cubicBezTo>
                  <a:pt x="1" y="162"/>
                  <a:pt x="1" y="171"/>
                  <a:pt x="14" y="171"/>
                </a:cubicBezTo>
                <a:cubicBezTo>
                  <a:pt x="14" y="171"/>
                  <a:pt x="17" y="171"/>
                  <a:pt x="16" y="178"/>
                </a:cubicBezTo>
                <a:lnTo>
                  <a:pt x="16" y="189"/>
                </a:lnTo>
                <a:cubicBezTo>
                  <a:pt x="16" y="189"/>
                  <a:pt x="16" y="192"/>
                  <a:pt x="22" y="194"/>
                </a:cubicBezTo>
                <a:cubicBezTo>
                  <a:pt x="22" y="194"/>
                  <a:pt x="23" y="195"/>
                  <a:pt x="21" y="197"/>
                </a:cubicBezTo>
                <a:cubicBezTo>
                  <a:pt x="21" y="197"/>
                  <a:pt x="18" y="200"/>
                  <a:pt x="23" y="207"/>
                </a:cubicBezTo>
                <a:cubicBezTo>
                  <a:pt x="25" y="210"/>
                  <a:pt x="28" y="213"/>
                  <a:pt x="26" y="220"/>
                </a:cubicBezTo>
                <a:cubicBezTo>
                  <a:pt x="26" y="220"/>
                  <a:pt x="24" y="233"/>
                  <a:pt x="29" y="236"/>
                </a:cubicBezTo>
                <a:cubicBezTo>
                  <a:pt x="29" y="236"/>
                  <a:pt x="35" y="242"/>
                  <a:pt x="58" y="240"/>
                </a:cubicBezTo>
                <a:cubicBezTo>
                  <a:pt x="66" y="239"/>
                  <a:pt x="81" y="235"/>
                  <a:pt x="90" y="246"/>
                </a:cubicBezTo>
                <a:cubicBezTo>
                  <a:pt x="90" y="246"/>
                  <a:pt x="111" y="286"/>
                  <a:pt x="113" y="296"/>
                </a:cubicBezTo>
                <a:cubicBezTo>
                  <a:pt x="113" y="296"/>
                  <a:pt x="149" y="231"/>
                  <a:pt x="194" y="221"/>
                </a:cubicBezTo>
                <a:cubicBezTo>
                  <a:pt x="194" y="221"/>
                  <a:pt x="183" y="197"/>
                  <a:pt x="205" y="165"/>
                </a:cubicBezTo>
                <a:cubicBezTo>
                  <a:pt x="205" y="165"/>
                  <a:pt x="233" y="129"/>
                  <a:pt x="234" y="109"/>
                </a:cubicBezTo>
                <a:cubicBezTo>
                  <a:pt x="234" y="109"/>
                  <a:pt x="241" y="75"/>
                  <a:pt x="206" y="36"/>
                </a:cubicBezTo>
                <a:close/>
                <a:moveTo>
                  <a:pt x="170" y="157"/>
                </a:moveTo>
                <a:cubicBezTo>
                  <a:pt x="152" y="158"/>
                  <a:pt x="151" y="145"/>
                  <a:pt x="142" y="136"/>
                </a:cubicBezTo>
                <a:cubicBezTo>
                  <a:pt x="140" y="136"/>
                  <a:pt x="139" y="136"/>
                  <a:pt x="138" y="136"/>
                </a:cubicBezTo>
                <a:cubicBezTo>
                  <a:pt x="116" y="137"/>
                  <a:pt x="120" y="113"/>
                  <a:pt x="111" y="107"/>
                </a:cubicBezTo>
                <a:cubicBezTo>
                  <a:pt x="91" y="91"/>
                  <a:pt x="62" y="105"/>
                  <a:pt x="47" y="89"/>
                </a:cubicBezTo>
                <a:cubicBezTo>
                  <a:pt x="42" y="84"/>
                  <a:pt x="37" y="80"/>
                  <a:pt x="37" y="73"/>
                </a:cubicBezTo>
                <a:cubicBezTo>
                  <a:pt x="35" y="57"/>
                  <a:pt x="39" y="51"/>
                  <a:pt x="47" y="42"/>
                </a:cubicBezTo>
                <a:cubicBezTo>
                  <a:pt x="67" y="21"/>
                  <a:pt x="94" y="16"/>
                  <a:pt x="113" y="16"/>
                </a:cubicBezTo>
                <a:cubicBezTo>
                  <a:pt x="163" y="16"/>
                  <a:pt x="181" y="31"/>
                  <a:pt x="195" y="47"/>
                </a:cubicBezTo>
                <a:cubicBezTo>
                  <a:pt x="218" y="72"/>
                  <a:pt x="219" y="94"/>
                  <a:pt x="219" y="102"/>
                </a:cubicBezTo>
                <a:cubicBezTo>
                  <a:pt x="219" y="103"/>
                  <a:pt x="219" y="104"/>
                  <a:pt x="219" y="105"/>
                </a:cubicBezTo>
                <a:cubicBezTo>
                  <a:pt x="219" y="134"/>
                  <a:pt x="197" y="156"/>
                  <a:pt x="170" y="157"/>
                </a:cubicBezTo>
                <a:close/>
              </a:path>
            </a:pathLst>
          </a:custGeom>
          <a:solidFill>
            <a:srgbClr val="FF8D2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0C8F6-DAB7-5547-AA26-2437414E4A70}"/>
              </a:ext>
            </a:extLst>
          </p:cNvPr>
          <p:cNvSpPr txBox="1"/>
          <p:nvPr/>
        </p:nvSpPr>
        <p:spPr>
          <a:xfrm>
            <a:off x="6319750" y="4183313"/>
            <a:ext cx="75809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mazon Ember" panose="02000000000000000000" pitchFamily="2" charset="0"/>
                <a:ea typeface="Amazon Ember" panose="02000000000000000000" pitchFamily="2" charset="0"/>
              </a:rPr>
              <a:t>!#@%&amp;?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AD6C4-6F27-2342-8134-2C448DF1B006}"/>
              </a:ext>
            </a:extLst>
          </p:cNvPr>
          <p:cNvSpPr txBox="1"/>
          <p:nvPr/>
        </p:nvSpPr>
        <p:spPr>
          <a:xfrm>
            <a:off x="5789054" y="4104836"/>
            <a:ext cx="149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mazon Ember" panose="02000000000000000000" pitchFamily="2" charset="0"/>
                <a:ea typeface="Amazon Ember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FB299-A409-404C-847E-A0A3B8B71AC9}"/>
              </a:ext>
            </a:extLst>
          </p:cNvPr>
          <p:cNvSpPr txBox="1"/>
          <p:nvPr/>
        </p:nvSpPr>
        <p:spPr>
          <a:xfrm>
            <a:off x="5331147" y="4288600"/>
            <a:ext cx="1808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mazon Ember" panose="02000000000000000000" pitchFamily="2" charset="0"/>
                <a:ea typeface="Amazon Ember" panose="02000000000000000000" pitchFamily="2" charset="0"/>
              </a:rPr>
              <a:t>&amp;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E9656-166D-934A-808B-122A913C66B8}"/>
              </a:ext>
            </a:extLst>
          </p:cNvPr>
          <p:cNvSpPr txBox="1"/>
          <p:nvPr/>
        </p:nvSpPr>
        <p:spPr>
          <a:xfrm>
            <a:off x="8455348" y="5489396"/>
            <a:ext cx="1551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mazon Ember" panose="02000000000000000000" pitchFamily="2" charset="0"/>
                <a:ea typeface="Amazon Ember" panose="02000000000000000000" pitchFamily="2" charset="0"/>
              </a:rPr>
              <a:t>#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C820D-3FE7-D244-B64B-41EB530E08E2}"/>
              </a:ext>
            </a:extLst>
          </p:cNvPr>
          <p:cNvSpPr txBox="1"/>
          <p:nvPr/>
        </p:nvSpPr>
        <p:spPr>
          <a:xfrm>
            <a:off x="8024066" y="5306267"/>
            <a:ext cx="1308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mazon Ember" panose="02000000000000000000" pitchFamily="2" charset="0"/>
                <a:ea typeface="Amazon Ember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0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dirty="0"/>
              <a:t>This can lead to confusion:</a:t>
            </a:r>
          </a:p>
          <a:p>
            <a:pPr lvl="2"/>
            <a:r>
              <a:rPr dirty="0"/>
              <a:t>Different academic fields are:</a:t>
            </a:r>
          </a:p>
          <a:p>
            <a:pPr lvl="3"/>
            <a:r>
              <a:rPr dirty="0"/>
              <a:t>Born in different eras</a:t>
            </a:r>
          </a:p>
          <a:p>
            <a:pPr lvl="3"/>
            <a:r>
              <a:rPr dirty="0"/>
              <a:t>Driven by different motivations</a:t>
            </a:r>
          </a:p>
          <a:p>
            <a:pPr lvl="3"/>
            <a:r>
              <a:rPr dirty="0"/>
              <a:t>Arrive at different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4E2C9-31F3-B048-97FE-1FDD3BFD100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The Tribal Mentality</a:t>
            </a:r>
          </a:p>
        </p:txBody>
      </p:sp>
    </p:spTree>
    <p:extLst>
      <p:ext uri="{BB962C8B-B14F-4D97-AF65-F5344CB8AC3E}">
        <p14:creationId xmlns:p14="http://schemas.microsoft.com/office/powerpoint/2010/main" val="2705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tus_49-2.JPG (1600Ã12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21" y="1263394"/>
            <a:ext cx="6723271" cy="50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f/fe/Marcel_Renault_1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8" y="1353071"/>
            <a:ext cx="6577344" cy="486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en/b/b9/Caleb_McDuff_WIX_Silence_Racing_liv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70" y="1661110"/>
            <a:ext cx="7615659" cy="429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FDF03178-9B5D-6C41-B367-E75F355758DC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648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t>Allows for consensus on best practice.</a:t>
            </a:r>
          </a:p>
          <a:p>
            <a:pPr lvl="1"/>
            <a:r>
              <a:t>Shared set of goals</a:t>
            </a:r>
          </a:p>
          <a:p>
            <a:pPr lvl="1"/>
            <a:r>
              <a:t>Ease of commiunication</a:t>
            </a:r>
          </a:p>
          <a:p>
            <a:pPr lvl="1"/>
            <a:r>
              <a:t>Rapid deployment of robust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B5282-A196-3244-AA65-3824F8DC404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Tribalism Can be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t>This is the nature of professions</a:t>
            </a:r>
          </a:p>
          <a:p>
            <a:pPr lvl="2"/>
            <a:r>
              <a:t>lawyers</a:t>
            </a:r>
          </a:p>
          <a:p>
            <a:pPr lvl="2"/>
            <a:r>
              <a:t>medics</a:t>
            </a:r>
          </a:p>
          <a:p>
            <a:pPr lvl="2"/>
            <a:r>
              <a:t>doctors</a:t>
            </a:r>
          </a:p>
          <a:p>
            <a:pPr lvl="2"/>
            <a:r>
              <a:t>engineers</a:t>
            </a:r>
          </a:p>
          <a:p>
            <a:pPr lvl="2"/>
            <a:r>
              <a:t>accountants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851AF-34DE-EF4E-9194-689F84A06A5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Professional Tribes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model</m:t>
                      </m:r>
                    </m:oMath>
                  </m:oMathPara>
                </a14:m>
                <a:endParaRPr/>
              </a:p>
              <a:p>
                <a:pPr lvl="1"/>
                <a:r>
                  <a:t>For OR, control, stats etc.</a:t>
                </a:r>
              </a:p>
              <a:p>
                <a:pPr lvl="1"/>
                <a:r>
                  <a:t>More things </a:t>
                </a:r>
                <a:r>
                  <a:rPr i="1"/>
                  <a:t>unite</a:t>
                </a:r>
                <a:r>
                  <a:t> us rather than </a:t>
                </a:r>
                <a:r>
                  <a:rPr i="1"/>
                  <a:t>divide</a:t>
                </a:r>
                <a:r>
                  <a:t> us.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9D226-52FA-974C-8DF9-9A44EFAAE60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Different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lvl="1"/>
                <a:r>
                  <a:t>The automation challenges we face require</a:t>
                </a:r>
              </a:p>
              <a:p>
                <a:pPr lvl="2"/>
                <a:r>
                  <a:t>all of our best ideas.</a:t>
                </a:r>
              </a:p>
              <a:p>
                <a:pPr lvl="2"/>
                <a:r>
                  <a:t>rethinking what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data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model</m:t>
                    </m:r>
                  </m:oMath>
                </a14:m>
                <a:r>
                  <a:t> means</a:t>
                </a:r>
              </a:p>
              <a:p>
                <a:pPr lvl="2"/>
                <a:r>
                  <a:t>rapid deployment and continuous monitoring</a:t>
                </a:r>
              </a:p>
              <a:p>
                <a:pPr lvl="1"/>
                <a:r>
                  <a:t>This is the era of </a:t>
                </a:r>
                <a:r>
                  <a:rPr i="1"/>
                  <a:t>data science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148" t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B05AF-41DB-8C4B-9E38-3A18D525671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We’re no longer hunter gatherers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t>Talking across field boundaries is </a:t>
            </a:r>
            <a:r>
              <a:rPr i="1"/>
              <a:t>critical</a:t>
            </a:r>
            <a:r>
              <a:t>.</a:t>
            </a:r>
          </a:p>
          <a:p>
            <a:pPr lvl="1"/>
            <a:r>
              <a:t>It helps us </a:t>
            </a:r>
            <a:r>
              <a:rPr i="1"/>
              <a:t>disconfirm our beliefs</a:t>
            </a:r>
            <a:r>
              <a:t>.</a:t>
            </a:r>
          </a:p>
          <a:p>
            <a:pPr lvl="1"/>
            <a:r>
              <a:t>It’s not comfortable, but it’s vital.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58035-B40E-A448-906A-19143431BB1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Discomfort and </a:t>
            </a:r>
            <a:r>
              <a:rPr lang="en-GB" dirty="0" err="1"/>
              <a:t>Disconformation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>
              <a:buAutoNum type="arabicPeriod"/>
            </a:pPr>
            <a:r>
              <a:t>AI will be the first wave of automation that adapts to us.</a:t>
            </a:r>
          </a:p>
          <a:p>
            <a:pPr lvl="1">
              <a:buAutoNum type="arabicPeriod"/>
            </a:pPr>
            <a:r>
              <a:t>Hearsay data has significant value.</a:t>
            </a:r>
          </a:p>
          <a:p>
            <a:pPr lvl="1">
              <a:buAutoNum type="arabicPeriod"/>
            </a:pPr>
            <a:r>
              <a:t>The big tech companies have the landscape all ‘sewn up’</a:t>
            </a:r>
          </a:p>
          <a:p>
            <a:pPr lvl="1">
              <a:buAutoNum type="arabicPeriod"/>
            </a:pPr>
            <a:r>
              <a:t>‘data scientists’ will come and solve all problems.</a:t>
            </a:r>
          </a:p>
          <a:p>
            <a:pPr lvl="1">
              <a:buAutoNum type="arabicPeriod"/>
            </a:pPr>
            <a:r>
              <a:t>The normal rules of business don’t apply to AI.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C1FBD-B561-FF44-B123-B9733F090B5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Five AI Myths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t>Area of good data:</a:t>
            </a:r>
          </a:p>
          <a:p>
            <a:pPr lvl="2"/>
            <a:r>
              <a:t>Finance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EA39B-CF98-4547-9216-8EB930D3192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err="1"/>
              <a:t>Mythbusting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dirty="0"/>
              <a:t>Executive sponsorship (CEO).</a:t>
            </a:r>
          </a:p>
          <a:p>
            <a:pPr lvl="1"/>
            <a:r>
              <a:rPr dirty="0"/>
              <a:t>Technical Expertise (Open minded expert).</a:t>
            </a:r>
          </a:p>
          <a:p>
            <a:pPr lvl="1"/>
            <a:r>
              <a:rPr dirty="0"/>
              <a:t>Financial buy in (CFO).</a:t>
            </a:r>
          </a:p>
          <a:p>
            <a:pPr lvl="1"/>
            <a:r>
              <a:rPr dirty="0"/>
              <a:t>Assimilated knowledge (CTO).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AE41D-DC9D-6847-B142-955CF2C58D0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Criteria for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dirty="0"/>
              <a:t>AI is not magical pixie dust</a:t>
            </a:r>
          </a:p>
          <a:p>
            <a:pPr lvl="1"/>
            <a:r>
              <a:rPr dirty="0"/>
              <a:t>Standard </a:t>
            </a:r>
            <a:r>
              <a:rPr lang="en-GB" dirty="0"/>
              <a:t>organizational</a:t>
            </a:r>
            <a:r>
              <a:rPr dirty="0"/>
              <a:t> instincts apply</a:t>
            </a:r>
          </a:p>
          <a:p>
            <a:pPr lvl="1"/>
            <a:r>
              <a:rPr dirty="0"/>
              <a:t>Disruption requires </a:t>
            </a:r>
            <a:r>
              <a:rPr i="1" dirty="0"/>
              <a:t>agile</a:t>
            </a:r>
            <a:r>
              <a:rPr dirty="0"/>
              <a:t> thinking.</a:t>
            </a:r>
          </a:p>
          <a:p>
            <a:pPr lvl="2"/>
            <a:r>
              <a:rPr dirty="0"/>
              <a:t>Don’t be the Grand Old Duke of York</a:t>
            </a:r>
          </a:p>
          <a:p>
            <a:pPr lvl="2"/>
            <a:r>
              <a:rPr dirty="0"/>
              <a:t>Be Special Forces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4BCDC-C923-9449-95EB-430FBC66A8C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Normal Organisational Rules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dirty="0"/>
              <a:t>podcast: </a:t>
            </a:r>
            <a:r>
              <a:rPr dirty="0">
                <a:hlinkClick r:id="rId2"/>
              </a:rPr>
              <a:t>The Talking Machines</a:t>
            </a:r>
          </a:p>
          <a:p>
            <a:pPr lvl="1"/>
            <a:r>
              <a:rPr dirty="0"/>
              <a:t>newspaper: </a:t>
            </a:r>
            <a:r>
              <a:rPr dirty="0">
                <a:hlinkClick r:id="rId3"/>
              </a:rPr>
              <a:t>Guardian Profile Page</a:t>
            </a:r>
          </a:p>
          <a:p>
            <a:pPr lvl="1"/>
            <a:r>
              <a:rPr dirty="0"/>
              <a:t>Blog</a:t>
            </a:r>
            <a:r>
              <a:rPr lang="en-US" dirty="0"/>
              <a:t> posts: </a:t>
            </a:r>
          </a:p>
          <a:p>
            <a:pPr lvl="2"/>
            <a:r>
              <a:rPr dirty="0">
                <a:hlinkClick r:id="rId4"/>
              </a:rPr>
              <a:t>What is Machine Learning?</a:t>
            </a:r>
            <a:endParaRPr lang="en-US" dirty="0"/>
          </a:p>
          <a:p>
            <a:pPr lvl="2"/>
            <a:r>
              <a:rPr dirty="0">
                <a:hlinkClick r:id="rId5"/>
              </a:rPr>
              <a:t>System Zero</a:t>
            </a:r>
            <a:endParaRPr lang="en-US" dirty="0"/>
          </a:p>
          <a:p>
            <a:pPr lvl="2"/>
            <a:r>
              <a:rPr dirty="0">
                <a:hlinkClick r:id="rId6"/>
              </a:rPr>
              <a:t>Lies, Damned Lies and Big Data</a:t>
            </a:r>
            <a:endParaRPr lang="en-US" dirty="0"/>
          </a:p>
          <a:p>
            <a:pPr lvl="2"/>
            <a:r>
              <a:rPr dirty="0">
                <a:hlinkClick r:id="rId7"/>
              </a:rPr>
              <a:t>Data Readiness Levels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5584F-1D62-4C44-9C81-E2494B02678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Thanks!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E0179-84F9-364A-B2BB-362055276B6E}"/>
              </a:ext>
            </a:extLst>
          </p:cNvPr>
          <p:cNvSpPr txBox="1"/>
          <p:nvPr/>
        </p:nvSpPr>
        <p:spPr>
          <a:xfrm>
            <a:off x="4821382" y="70935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B21B1D6-F7D8-5549-B16C-AF66187367E2}"/>
              </a:ext>
            </a:extLst>
          </p:cNvPr>
          <p:cNvSpPr>
            <a:spLocks noEditPoints="1"/>
          </p:cNvSpPr>
          <p:nvPr/>
        </p:nvSpPr>
        <p:spPr bwMode="auto">
          <a:xfrm>
            <a:off x="3312914" y="1368363"/>
            <a:ext cx="1898233" cy="1428078"/>
          </a:xfrm>
          <a:custGeom>
            <a:avLst/>
            <a:gdLst>
              <a:gd name="T0" fmla="*/ 1415 w 2656"/>
              <a:gd name="T1" fmla="*/ 0 h 2000"/>
              <a:gd name="T2" fmla="*/ 2656 w 2656"/>
              <a:gd name="T3" fmla="*/ 863 h 2000"/>
              <a:gd name="T4" fmla="*/ 1415 w 2656"/>
              <a:gd name="T5" fmla="*/ 1727 h 2000"/>
              <a:gd name="T6" fmla="*/ 822 w 2656"/>
              <a:gd name="T7" fmla="*/ 1622 h 2000"/>
              <a:gd name="T8" fmla="*/ 0 w 2656"/>
              <a:gd name="T9" fmla="*/ 2000 h 2000"/>
              <a:gd name="T10" fmla="*/ 437 w 2656"/>
              <a:gd name="T11" fmla="*/ 1612 h 2000"/>
              <a:gd name="T12" fmla="*/ 500 w 2656"/>
              <a:gd name="T13" fmla="*/ 1446 h 2000"/>
              <a:gd name="T14" fmla="*/ 175 w 2656"/>
              <a:gd name="T15" fmla="*/ 863 h 2000"/>
              <a:gd name="T16" fmla="*/ 1415 w 2656"/>
              <a:gd name="T17" fmla="*/ 0 h 2000"/>
              <a:gd name="T18" fmla="*/ 1415 w 2656"/>
              <a:gd name="T19" fmla="*/ 69 h 2000"/>
              <a:gd name="T20" fmla="*/ 243 w 2656"/>
              <a:gd name="T21" fmla="*/ 863 h 2000"/>
              <a:gd name="T22" fmla="*/ 541 w 2656"/>
              <a:gd name="T23" fmla="*/ 1391 h 2000"/>
              <a:gd name="T24" fmla="*/ 575 w 2656"/>
              <a:gd name="T25" fmla="*/ 1417 h 2000"/>
              <a:gd name="T26" fmla="*/ 567 w 2656"/>
              <a:gd name="T27" fmla="*/ 1459 h 2000"/>
              <a:gd name="T28" fmla="*/ 496 w 2656"/>
              <a:gd name="T29" fmla="*/ 1648 h 2000"/>
              <a:gd name="T30" fmla="*/ 461 w 2656"/>
              <a:gd name="T31" fmla="*/ 1699 h 2000"/>
              <a:gd name="T32" fmla="*/ 798 w 2656"/>
              <a:gd name="T33" fmla="*/ 1558 h 2000"/>
              <a:gd name="T34" fmla="*/ 822 w 2656"/>
              <a:gd name="T35" fmla="*/ 1548 h 2000"/>
              <a:gd name="T36" fmla="*/ 847 w 2656"/>
              <a:gd name="T37" fmla="*/ 1558 h 2000"/>
              <a:gd name="T38" fmla="*/ 1415 w 2656"/>
              <a:gd name="T39" fmla="*/ 1658 h 2000"/>
              <a:gd name="T40" fmla="*/ 2587 w 2656"/>
              <a:gd name="T41" fmla="*/ 863 h 2000"/>
              <a:gd name="T42" fmla="*/ 1415 w 2656"/>
              <a:gd name="T43" fmla="*/ 69 h 2000"/>
              <a:gd name="T44" fmla="*/ 1415 w 2656"/>
              <a:gd name="T45" fmla="*/ 69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6" h="2000">
                <a:moveTo>
                  <a:pt x="1415" y="0"/>
                </a:moveTo>
                <a:cubicBezTo>
                  <a:pt x="2101" y="0"/>
                  <a:pt x="2656" y="386"/>
                  <a:pt x="2656" y="863"/>
                </a:cubicBezTo>
                <a:cubicBezTo>
                  <a:pt x="2656" y="1340"/>
                  <a:pt x="2101" y="1727"/>
                  <a:pt x="1415" y="1727"/>
                </a:cubicBezTo>
                <a:cubicBezTo>
                  <a:pt x="1200" y="1727"/>
                  <a:pt x="998" y="1689"/>
                  <a:pt x="822" y="1622"/>
                </a:cubicBezTo>
                <a:cubicBezTo>
                  <a:pt x="475" y="1753"/>
                  <a:pt x="0" y="2000"/>
                  <a:pt x="0" y="2000"/>
                </a:cubicBezTo>
                <a:cubicBezTo>
                  <a:pt x="0" y="2000"/>
                  <a:pt x="309" y="1825"/>
                  <a:pt x="437" y="1612"/>
                </a:cubicBezTo>
                <a:cubicBezTo>
                  <a:pt x="470" y="1558"/>
                  <a:pt x="489" y="1501"/>
                  <a:pt x="500" y="1446"/>
                </a:cubicBezTo>
                <a:cubicBezTo>
                  <a:pt x="298" y="1292"/>
                  <a:pt x="175" y="1088"/>
                  <a:pt x="175" y="863"/>
                </a:cubicBezTo>
                <a:cubicBezTo>
                  <a:pt x="175" y="386"/>
                  <a:pt x="730" y="0"/>
                  <a:pt x="1415" y="0"/>
                </a:cubicBezTo>
                <a:moveTo>
                  <a:pt x="1415" y="69"/>
                </a:moveTo>
                <a:cubicBezTo>
                  <a:pt x="769" y="69"/>
                  <a:pt x="243" y="425"/>
                  <a:pt x="243" y="863"/>
                </a:cubicBezTo>
                <a:cubicBezTo>
                  <a:pt x="243" y="1058"/>
                  <a:pt x="349" y="1245"/>
                  <a:pt x="541" y="1391"/>
                </a:cubicBezTo>
                <a:lnTo>
                  <a:pt x="575" y="1417"/>
                </a:lnTo>
                <a:lnTo>
                  <a:pt x="567" y="1459"/>
                </a:lnTo>
                <a:cubicBezTo>
                  <a:pt x="553" y="1529"/>
                  <a:pt x="529" y="1592"/>
                  <a:pt x="496" y="1648"/>
                </a:cubicBezTo>
                <a:cubicBezTo>
                  <a:pt x="485" y="1665"/>
                  <a:pt x="474" y="1682"/>
                  <a:pt x="461" y="1699"/>
                </a:cubicBezTo>
                <a:cubicBezTo>
                  <a:pt x="574" y="1648"/>
                  <a:pt x="691" y="1598"/>
                  <a:pt x="798" y="1558"/>
                </a:cubicBezTo>
                <a:lnTo>
                  <a:pt x="822" y="1548"/>
                </a:lnTo>
                <a:lnTo>
                  <a:pt x="847" y="1558"/>
                </a:lnTo>
                <a:cubicBezTo>
                  <a:pt x="1020" y="1623"/>
                  <a:pt x="1216" y="1658"/>
                  <a:pt x="1415" y="1658"/>
                </a:cubicBezTo>
                <a:cubicBezTo>
                  <a:pt x="2062" y="1658"/>
                  <a:pt x="2587" y="1302"/>
                  <a:pt x="2587" y="863"/>
                </a:cubicBezTo>
                <a:cubicBezTo>
                  <a:pt x="2587" y="425"/>
                  <a:pt x="2062" y="69"/>
                  <a:pt x="1415" y="69"/>
                </a:cubicBezTo>
                <a:lnTo>
                  <a:pt x="1415" y="69"/>
                </a:lnTo>
                <a:close/>
              </a:path>
            </a:pathLst>
          </a:custGeom>
          <a:solidFill>
            <a:srgbClr val="0FC8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A40C6FF-ED8B-2B4B-901B-E95B2A5B5464}"/>
              </a:ext>
            </a:extLst>
          </p:cNvPr>
          <p:cNvSpPr>
            <a:spLocks noEditPoints="1"/>
          </p:cNvSpPr>
          <p:nvPr/>
        </p:nvSpPr>
        <p:spPr bwMode="auto">
          <a:xfrm>
            <a:off x="1170797" y="1192225"/>
            <a:ext cx="1964624" cy="2411745"/>
          </a:xfrm>
          <a:custGeom>
            <a:avLst/>
            <a:gdLst>
              <a:gd name="T0" fmla="*/ 394 w 2746"/>
              <a:gd name="T1" fmla="*/ 413 h 3379"/>
              <a:gd name="T2" fmla="*/ 1451 w 2746"/>
              <a:gd name="T3" fmla="*/ 2 h 3379"/>
              <a:gd name="T4" fmla="*/ 2347 w 2746"/>
              <a:gd name="T5" fmla="*/ 360 h 3379"/>
              <a:gd name="T6" fmla="*/ 2612 w 2746"/>
              <a:gd name="T7" fmla="*/ 1153 h 3379"/>
              <a:gd name="T8" fmla="*/ 2570 w 2746"/>
              <a:gd name="T9" fmla="*/ 1488 h 3379"/>
              <a:gd name="T10" fmla="*/ 2740 w 2746"/>
              <a:gd name="T11" fmla="*/ 1851 h 3379"/>
              <a:gd name="T12" fmla="*/ 2597 w 2746"/>
              <a:gd name="T13" fmla="*/ 1949 h 3379"/>
              <a:gd name="T14" fmla="*/ 2571 w 2746"/>
              <a:gd name="T15" fmla="*/ 2034 h 3379"/>
              <a:gd name="T16" fmla="*/ 2573 w 2746"/>
              <a:gd name="T17" fmla="*/ 2151 h 3379"/>
              <a:gd name="T18" fmla="*/ 2504 w 2746"/>
              <a:gd name="T19" fmla="*/ 2208 h 3379"/>
              <a:gd name="T20" fmla="*/ 2510 w 2746"/>
              <a:gd name="T21" fmla="*/ 2243 h 3379"/>
              <a:gd name="T22" fmla="*/ 2486 w 2746"/>
              <a:gd name="T23" fmla="*/ 2362 h 3379"/>
              <a:gd name="T24" fmla="*/ 2451 w 2746"/>
              <a:gd name="T25" fmla="*/ 2505 h 3379"/>
              <a:gd name="T26" fmla="*/ 2420 w 2746"/>
              <a:gd name="T27" fmla="*/ 2688 h 3379"/>
              <a:gd name="T28" fmla="*/ 2089 w 2746"/>
              <a:gd name="T29" fmla="*/ 2734 h 3379"/>
              <a:gd name="T30" fmla="*/ 1723 w 2746"/>
              <a:gd name="T31" fmla="*/ 2806 h 3379"/>
              <a:gd name="T32" fmla="*/ 1461 w 2746"/>
              <a:gd name="T33" fmla="*/ 3379 h 3379"/>
              <a:gd name="T34" fmla="*/ 537 w 2746"/>
              <a:gd name="T35" fmla="*/ 2523 h 3379"/>
              <a:gd name="T36" fmla="*/ 409 w 2746"/>
              <a:gd name="T37" fmla="*/ 1883 h 3379"/>
              <a:gd name="T38" fmla="*/ 84 w 2746"/>
              <a:gd name="T39" fmla="*/ 1238 h 3379"/>
              <a:gd name="T40" fmla="*/ 394 w 2746"/>
              <a:gd name="T41" fmla="*/ 413 h 3379"/>
              <a:gd name="T42" fmla="*/ 806 w 2746"/>
              <a:gd name="T43" fmla="*/ 1794 h 3379"/>
              <a:gd name="T44" fmla="*/ 1132 w 2746"/>
              <a:gd name="T45" fmla="*/ 1547 h 3379"/>
              <a:gd name="T46" fmla="*/ 1176 w 2746"/>
              <a:gd name="T47" fmla="*/ 1550 h 3379"/>
              <a:gd name="T48" fmla="*/ 1480 w 2746"/>
              <a:gd name="T49" fmla="*/ 1217 h 3379"/>
              <a:gd name="T50" fmla="*/ 2220 w 2746"/>
              <a:gd name="T51" fmla="*/ 1017 h 3379"/>
              <a:gd name="T52" fmla="*/ 2331 w 2746"/>
              <a:gd name="T53" fmla="*/ 832 h 3379"/>
              <a:gd name="T54" fmla="*/ 2218 w 2746"/>
              <a:gd name="T55" fmla="*/ 482 h 3379"/>
              <a:gd name="T56" fmla="*/ 1462 w 2746"/>
              <a:gd name="T57" fmla="*/ 179 h 3379"/>
              <a:gd name="T58" fmla="*/ 526 w 2746"/>
              <a:gd name="T59" fmla="*/ 532 h 3379"/>
              <a:gd name="T60" fmla="*/ 254 w 2746"/>
              <a:gd name="T61" fmla="*/ 1162 h 3379"/>
              <a:gd name="T62" fmla="*/ 251 w 2746"/>
              <a:gd name="T63" fmla="*/ 1195 h 3379"/>
              <a:gd name="T64" fmla="*/ 806 w 2746"/>
              <a:gd name="T65" fmla="*/ 1794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46" h="3379">
                <a:moveTo>
                  <a:pt x="394" y="413"/>
                </a:moveTo>
                <a:cubicBezTo>
                  <a:pt x="583" y="202"/>
                  <a:pt x="833" y="6"/>
                  <a:pt x="1451" y="2"/>
                </a:cubicBezTo>
                <a:cubicBezTo>
                  <a:pt x="1692" y="0"/>
                  <a:pt x="2061" y="57"/>
                  <a:pt x="2347" y="360"/>
                </a:cubicBezTo>
                <a:cubicBezTo>
                  <a:pt x="2521" y="543"/>
                  <a:pt x="2649" y="774"/>
                  <a:pt x="2612" y="1153"/>
                </a:cubicBezTo>
                <a:cubicBezTo>
                  <a:pt x="2604" y="1235"/>
                  <a:pt x="2487" y="1330"/>
                  <a:pt x="2570" y="1488"/>
                </a:cubicBezTo>
                <a:cubicBezTo>
                  <a:pt x="2570" y="1488"/>
                  <a:pt x="2746" y="1799"/>
                  <a:pt x="2740" y="1851"/>
                </a:cubicBezTo>
                <a:cubicBezTo>
                  <a:pt x="2740" y="1851"/>
                  <a:pt x="2743" y="1946"/>
                  <a:pt x="2597" y="1949"/>
                </a:cubicBezTo>
                <a:cubicBezTo>
                  <a:pt x="2597" y="1949"/>
                  <a:pt x="2560" y="1953"/>
                  <a:pt x="2571" y="2034"/>
                </a:cubicBezTo>
                <a:lnTo>
                  <a:pt x="2573" y="2151"/>
                </a:lnTo>
                <a:cubicBezTo>
                  <a:pt x="2573" y="2151"/>
                  <a:pt x="2568" y="2187"/>
                  <a:pt x="2504" y="2208"/>
                </a:cubicBezTo>
                <a:cubicBezTo>
                  <a:pt x="2504" y="2208"/>
                  <a:pt x="2492" y="2220"/>
                  <a:pt x="2510" y="2243"/>
                </a:cubicBezTo>
                <a:cubicBezTo>
                  <a:pt x="2510" y="2243"/>
                  <a:pt x="2544" y="2281"/>
                  <a:pt x="2486" y="2362"/>
                </a:cubicBezTo>
                <a:cubicBezTo>
                  <a:pt x="2464" y="2392"/>
                  <a:pt x="2429" y="2429"/>
                  <a:pt x="2451" y="2505"/>
                </a:cubicBezTo>
                <a:cubicBezTo>
                  <a:pt x="2451" y="2505"/>
                  <a:pt x="2478" y="2653"/>
                  <a:pt x="2420" y="2688"/>
                </a:cubicBezTo>
                <a:cubicBezTo>
                  <a:pt x="2420" y="2688"/>
                  <a:pt x="2354" y="2766"/>
                  <a:pt x="2089" y="2734"/>
                </a:cubicBezTo>
                <a:cubicBezTo>
                  <a:pt x="1997" y="2722"/>
                  <a:pt x="1825" y="2678"/>
                  <a:pt x="1723" y="2806"/>
                </a:cubicBezTo>
                <a:cubicBezTo>
                  <a:pt x="1723" y="2806"/>
                  <a:pt x="1479" y="3269"/>
                  <a:pt x="1461" y="3379"/>
                </a:cubicBezTo>
                <a:cubicBezTo>
                  <a:pt x="1461" y="3379"/>
                  <a:pt x="1045" y="2638"/>
                  <a:pt x="537" y="2523"/>
                </a:cubicBezTo>
                <a:cubicBezTo>
                  <a:pt x="537" y="2523"/>
                  <a:pt x="660" y="2244"/>
                  <a:pt x="409" y="1883"/>
                </a:cubicBezTo>
                <a:cubicBezTo>
                  <a:pt x="409" y="1883"/>
                  <a:pt x="93" y="1467"/>
                  <a:pt x="84" y="1238"/>
                </a:cubicBezTo>
                <a:cubicBezTo>
                  <a:pt x="84" y="1238"/>
                  <a:pt x="0" y="852"/>
                  <a:pt x="394" y="413"/>
                </a:cubicBezTo>
                <a:close/>
                <a:moveTo>
                  <a:pt x="806" y="1794"/>
                </a:moveTo>
                <a:cubicBezTo>
                  <a:pt x="1021" y="1802"/>
                  <a:pt x="1032" y="1658"/>
                  <a:pt x="1132" y="1547"/>
                </a:cubicBezTo>
                <a:cubicBezTo>
                  <a:pt x="1147" y="1548"/>
                  <a:pt x="1161" y="1550"/>
                  <a:pt x="1176" y="1550"/>
                </a:cubicBezTo>
                <a:cubicBezTo>
                  <a:pt x="1428" y="1557"/>
                  <a:pt x="1382" y="1290"/>
                  <a:pt x="1480" y="1217"/>
                </a:cubicBezTo>
                <a:cubicBezTo>
                  <a:pt x="1715" y="1042"/>
                  <a:pt x="2047" y="1194"/>
                  <a:pt x="2220" y="1017"/>
                </a:cubicBezTo>
                <a:cubicBezTo>
                  <a:pt x="2276" y="960"/>
                  <a:pt x="2323" y="906"/>
                  <a:pt x="2331" y="832"/>
                </a:cubicBezTo>
                <a:cubicBezTo>
                  <a:pt x="2348" y="653"/>
                  <a:pt x="2307" y="576"/>
                  <a:pt x="2218" y="482"/>
                </a:cubicBezTo>
                <a:cubicBezTo>
                  <a:pt x="1982" y="232"/>
                  <a:pt x="1677" y="179"/>
                  <a:pt x="1462" y="179"/>
                </a:cubicBezTo>
                <a:cubicBezTo>
                  <a:pt x="885" y="184"/>
                  <a:pt x="684" y="356"/>
                  <a:pt x="526" y="532"/>
                </a:cubicBezTo>
                <a:cubicBezTo>
                  <a:pt x="266" y="822"/>
                  <a:pt x="250" y="1072"/>
                  <a:pt x="254" y="1162"/>
                </a:cubicBezTo>
                <a:cubicBezTo>
                  <a:pt x="254" y="1173"/>
                  <a:pt x="251" y="1184"/>
                  <a:pt x="251" y="1195"/>
                </a:cubicBezTo>
                <a:cubicBezTo>
                  <a:pt x="251" y="1526"/>
                  <a:pt x="500" y="1784"/>
                  <a:pt x="806" y="1794"/>
                </a:cubicBezTo>
                <a:close/>
              </a:path>
            </a:pathLst>
          </a:custGeom>
          <a:solidFill>
            <a:srgbClr val="0FC8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0E62DDB-95C5-CC43-8DB1-F143CFD5D1D1}"/>
              </a:ext>
            </a:extLst>
          </p:cNvPr>
          <p:cNvSpPr>
            <a:spLocks noEditPoints="1"/>
          </p:cNvSpPr>
          <p:nvPr/>
        </p:nvSpPr>
        <p:spPr bwMode="auto">
          <a:xfrm>
            <a:off x="6736779" y="3889856"/>
            <a:ext cx="1961914" cy="2411745"/>
          </a:xfrm>
          <a:custGeom>
            <a:avLst/>
            <a:gdLst>
              <a:gd name="T0" fmla="*/ 2352 w 2745"/>
              <a:gd name="T1" fmla="*/ 414 h 3379"/>
              <a:gd name="T2" fmla="*/ 1295 w 2745"/>
              <a:gd name="T3" fmla="*/ 2 h 3379"/>
              <a:gd name="T4" fmla="*/ 398 w 2745"/>
              <a:gd name="T5" fmla="*/ 361 h 3379"/>
              <a:gd name="T6" fmla="*/ 134 w 2745"/>
              <a:gd name="T7" fmla="*/ 1153 h 3379"/>
              <a:gd name="T8" fmla="*/ 176 w 2745"/>
              <a:gd name="T9" fmla="*/ 1489 h 3379"/>
              <a:gd name="T10" fmla="*/ 6 w 2745"/>
              <a:gd name="T11" fmla="*/ 1851 h 3379"/>
              <a:gd name="T12" fmla="*/ 149 w 2745"/>
              <a:gd name="T13" fmla="*/ 1949 h 3379"/>
              <a:gd name="T14" fmla="*/ 175 w 2745"/>
              <a:gd name="T15" fmla="*/ 2034 h 3379"/>
              <a:gd name="T16" fmla="*/ 173 w 2745"/>
              <a:gd name="T17" fmla="*/ 2152 h 3379"/>
              <a:gd name="T18" fmla="*/ 242 w 2745"/>
              <a:gd name="T19" fmla="*/ 2208 h 3379"/>
              <a:gd name="T20" fmla="*/ 236 w 2745"/>
              <a:gd name="T21" fmla="*/ 2244 h 3379"/>
              <a:gd name="T22" fmla="*/ 260 w 2745"/>
              <a:gd name="T23" fmla="*/ 2362 h 3379"/>
              <a:gd name="T24" fmla="*/ 295 w 2745"/>
              <a:gd name="T25" fmla="*/ 2506 h 3379"/>
              <a:gd name="T26" fmla="*/ 326 w 2745"/>
              <a:gd name="T27" fmla="*/ 2689 h 3379"/>
              <a:gd name="T28" fmla="*/ 657 w 2745"/>
              <a:gd name="T29" fmla="*/ 2734 h 3379"/>
              <a:gd name="T30" fmla="*/ 1022 w 2745"/>
              <a:gd name="T31" fmla="*/ 2806 h 3379"/>
              <a:gd name="T32" fmla="*/ 1285 w 2745"/>
              <a:gd name="T33" fmla="*/ 3379 h 3379"/>
              <a:gd name="T34" fmla="*/ 2209 w 2745"/>
              <a:gd name="T35" fmla="*/ 2524 h 3379"/>
              <a:gd name="T36" fmla="*/ 2337 w 2745"/>
              <a:gd name="T37" fmla="*/ 1883 h 3379"/>
              <a:gd name="T38" fmla="*/ 2662 w 2745"/>
              <a:gd name="T39" fmla="*/ 1238 h 3379"/>
              <a:gd name="T40" fmla="*/ 2352 w 2745"/>
              <a:gd name="T41" fmla="*/ 414 h 3379"/>
              <a:gd name="T42" fmla="*/ 1940 w 2745"/>
              <a:gd name="T43" fmla="*/ 1795 h 3379"/>
              <a:gd name="T44" fmla="*/ 1614 w 2745"/>
              <a:gd name="T45" fmla="*/ 1548 h 3379"/>
              <a:gd name="T46" fmla="*/ 1570 w 2745"/>
              <a:gd name="T47" fmla="*/ 1550 h 3379"/>
              <a:gd name="T48" fmla="*/ 1266 w 2745"/>
              <a:gd name="T49" fmla="*/ 1217 h 3379"/>
              <a:gd name="T50" fmla="*/ 526 w 2745"/>
              <a:gd name="T51" fmla="*/ 1018 h 3379"/>
              <a:gd name="T52" fmla="*/ 415 w 2745"/>
              <a:gd name="T53" fmla="*/ 833 h 3379"/>
              <a:gd name="T54" fmla="*/ 527 w 2745"/>
              <a:gd name="T55" fmla="*/ 483 h 3379"/>
              <a:gd name="T56" fmla="*/ 1283 w 2745"/>
              <a:gd name="T57" fmla="*/ 180 h 3379"/>
              <a:gd name="T58" fmla="*/ 2219 w 2745"/>
              <a:gd name="T59" fmla="*/ 532 h 3379"/>
              <a:gd name="T60" fmla="*/ 2492 w 2745"/>
              <a:gd name="T61" fmla="*/ 1163 h 3379"/>
              <a:gd name="T62" fmla="*/ 2494 w 2745"/>
              <a:gd name="T63" fmla="*/ 1195 h 3379"/>
              <a:gd name="T64" fmla="*/ 1940 w 2745"/>
              <a:gd name="T65" fmla="*/ 1795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45" h="3379">
                <a:moveTo>
                  <a:pt x="2352" y="414"/>
                </a:moveTo>
                <a:cubicBezTo>
                  <a:pt x="2163" y="203"/>
                  <a:pt x="1913" y="7"/>
                  <a:pt x="1295" y="2"/>
                </a:cubicBezTo>
                <a:cubicBezTo>
                  <a:pt x="1053" y="0"/>
                  <a:pt x="685" y="57"/>
                  <a:pt x="398" y="361"/>
                </a:cubicBezTo>
                <a:cubicBezTo>
                  <a:pt x="225" y="544"/>
                  <a:pt x="97" y="775"/>
                  <a:pt x="134" y="1153"/>
                </a:cubicBezTo>
                <a:cubicBezTo>
                  <a:pt x="142" y="1235"/>
                  <a:pt x="259" y="1330"/>
                  <a:pt x="176" y="1489"/>
                </a:cubicBezTo>
                <a:cubicBezTo>
                  <a:pt x="176" y="1489"/>
                  <a:pt x="0" y="1800"/>
                  <a:pt x="6" y="1851"/>
                </a:cubicBezTo>
                <a:cubicBezTo>
                  <a:pt x="6" y="1851"/>
                  <a:pt x="2" y="1946"/>
                  <a:pt x="149" y="1949"/>
                </a:cubicBezTo>
                <a:cubicBezTo>
                  <a:pt x="149" y="1949"/>
                  <a:pt x="185" y="1954"/>
                  <a:pt x="175" y="2034"/>
                </a:cubicBezTo>
                <a:lnTo>
                  <a:pt x="173" y="2152"/>
                </a:lnTo>
                <a:cubicBezTo>
                  <a:pt x="173" y="2152"/>
                  <a:pt x="178" y="2187"/>
                  <a:pt x="242" y="2208"/>
                </a:cubicBezTo>
                <a:cubicBezTo>
                  <a:pt x="242" y="2208"/>
                  <a:pt x="254" y="2220"/>
                  <a:pt x="236" y="2244"/>
                </a:cubicBezTo>
                <a:cubicBezTo>
                  <a:pt x="236" y="2244"/>
                  <a:pt x="202" y="2281"/>
                  <a:pt x="260" y="2362"/>
                </a:cubicBezTo>
                <a:cubicBezTo>
                  <a:pt x="282" y="2392"/>
                  <a:pt x="316" y="2430"/>
                  <a:pt x="295" y="2506"/>
                </a:cubicBezTo>
                <a:cubicBezTo>
                  <a:pt x="295" y="2506"/>
                  <a:pt x="268" y="2654"/>
                  <a:pt x="326" y="2689"/>
                </a:cubicBezTo>
                <a:cubicBezTo>
                  <a:pt x="326" y="2689"/>
                  <a:pt x="392" y="2767"/>
                  <a:pt x="657" y="2734"/>
                </a:cubicBezTo>
                <a:cubicBezTo>
                  <a:pt x="749" y="2723"/>
                  <a:pt x="920" y="2678"/>
                  <a:pt x="1022" y="2806"/>
                </a:cubicBezTo>
                <a:cubicBezTo>
                  <a:pt x="1022" y="2806"/>
                  <a:pt x="1266" y="3269"/>
                  <a:pt x="1285" y="3379"/>
                </a:cubicBezTo>
                <a:cubicBezTo>
                  <a:pt x="1285" y="3379"/>
                  <a:pt x="1701" y="2638"/>
                  <a:pt x="2209" y="2524"/>
                </a:cubicBezTo>
                <a:cubicBezTo>
                  <a:pt x="2209" y="2524"/>
                  <a:pt x="2085" y="2245"/>
                  <a:pt x="2337" y="1883"/>
                </a:cubicBezTo>
                <a:cubicBezTo>
                  <a:pt x="2337" y="1883"/>
                  <a:pt x="2653" y="1467"/>
                  <a:pt x="2662" y="1238"/>
                </a:cubicBezTo>
                <a:cubicBezTo>
                  <a:pt x="2662" y="1238"/>
                  <a:pt x="2745" y="853"/>
                  <a:pt x="2352" y="414"/>
                </a:cubicBezTo>
                <a:close/>
                <a:moveTo>
                  <a:pt x="1940" y="1795"/>
                </a:moveTo>
                <a:cubicBezTo>
                  <a:pt x="1725" y="1802"/>
                  <a:pt x="1714" y="1659"/>
                  <a:pt x="1614" y="1548"/>
                </a:cubicBezTo>
                <a:cubicBezTo>
                  <a:pt x="1599" y="1549"/>
                  <a:pt x="1585" y="1550"/>
                  <a:pt x="1570" y="1550"/>
                </a:cubicBezTo>
                <a:cubicBezTo>
                  <a:pt x="1318" y="1558"/>
                  <a:pt x="1364" y="1290"/>
                  <a:pt x="1266" y="1217"/>
                </a:cubicBezTo>
                <a:cubicBezTo>
                  <a:pt x="1031" y="1043"/>
                  <a:pt x="699" y="1195"/>
                  <a:pt x="526" y="1018"/>
                </a:cubicBezTo>
                <a:cubicBezTo>
                  <a:pt x="470" y="961"/>
                  <a:pt x="422" y="906"/>
                  <a:pt x="415" y="833"/>
                </a:cubicBezTo>
                <a:cubicBezTo>
                  <a:pt x="397" y="654"/>
                  <a:pt x="439" y="576"/>
                  <a:pt x="527" y="483"/>
                </a:cubicBezTo>
                <a:cubicBezTo>
                  <a:pt x="764" y="232"/>
                  <a:pt x="1069" y="180"/>
                  <a:pt x="1283" y="180"/>
                </a:cubicBezTo>
                <a:cubicBezTo>
                  <a:pt x="1860" y="184"/>
                  <a:pt x="2062" y="356"/>
                  <a:pt x="2219" y="532"/>
                </a:cubicBezTo>
                <a:cubicBezTo>
                  <a:pt x="2479" y="823"/>
                  <a:pt x="2496" y="1073"/>
                  <a:pt x="2492" y="1163"/>
                </a:cubicBezTo>
                <a:cubicBezTo>
                  <a:pt x="2492" y="1174"/>
                  <a:pt x="2494" y="1184"/>
                  <a:pt x="2494" y="1195"/>
                </a:cubicBezTo>
                <a:cubicBezTo>
                  <a:pt x="2494" y="1526"/>
                  <a:pt x="2246" y="1784"/>
                  <a:pt x="1940" y="1795"/>
                </a:cubicBezTo>
                <a:close/>
              </a:path>
            </a:pathLst>
          </a:custGeom>
          <a:solidFill>
            <a:srgbClr val="FF8D2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18EA770-8546-FD4E-9012-61222C851A3C}"/>
              </a:ext>
            </a:extLst>
          </p:cNvPr>
          <p:cNvSpPr>
            <a:spLocks noEditPoints="1"/>
          </p:cNvSpPr>
          <p:nvPr/>
        </p:nvSpPr>
        <p:spPr bwMode="auto">
          <a:xfrm>
            <a:off x="4772156" y="4045671"/>
            <a:ext cx="1899588" cy="1428078"/>
          </a:xfrm>
          <a:custGeom>
            <a:avLst/>
            <a:gdLst>
              <a:gd name="T0" fmla="*/ 1240 w 2656"/>
              <a:gd name="T1" fmla="*/ 0 h 2001"/>
              <a:gd name="T2" fmla="*/ 0 w 2656"/>
              <a:gd name="T3" fmla="*/ 864 h 2001"/>
              <a:gd name="T4" fmla="*/ 1240 w 2656"/>
              <a:gd name="T5" fmla="*/ 1728 h 2001"/>
              <a:gd name="T6" fmla="*/ 1834 w 2656"/>
              <a:gd name="T7" fmla="*/ 1623 h 2001"/>
              <a:gd name="T8" fmla="*/ 2656 w 2656"/>
              <a:gd name="T9" fmla="*/ 2001 h 2001"/>
              <a:gd name="T10" fmla="*/ 2219 w 2656"/>
              <a:gd name="T11" fmla="*/ 1613 h 2001"/>
              <a:gd name="T12" fmla="*/ 2156 w 2656"/>
              <a:gd name="T13" fmla="*/ 1447 h 2001"/>
              <a:gd name="T14" fmla="*/ 2481 w 2656"/>
              <a:gd name="T15" fmla="*/ 864 h 2001"/>
              <a:gd name="T16" fmla="*/ 1240 w 2656"/>
              <a:gd name="T17" fmla="*/ 0 h 2001"/>
              <a:gd name="T18" fmla="*/ 1240 w 2656"/>
              <a:gd name="T19" fmla="*/ 69 h 2001"/>
              <a:gd name="T20" fmla="*/ 2412 w 2656"/>
              <a:gd name="T21" fmla="*/ 864 h 2001"/>
              <a:gd name="T22" fmla="*/ 2115 w 2656"/>
              <a:gd name="T23" fmla="*/ 1392 h 2001"/>
              <a:gd name="T24" fmla="*/ 2080 w 2656"/>
              <a:gd name="T25" fmla="*/ 1418 h 2001"/>
              <a:gd name="T26" fmla="*/ 2089 w 2656"/>
              <a:gd name="T27" fmla="*/ 1460 h 2001"/>
              <a:gd name="T28" fmla="*/ 2160 w 2656"/>
              <a:gd name="T29" fmla="*/ 1648 h 2001"/>
              <a:gd name="T30" fmla="*/ 2195 w 2656"/>
              <a:gd name="T31" fmla="*/ 1700 h 2001"/>
              <a:gd name="T32" fmla="*/ 1858 w 2656"/>
              <a:gd name="T33" fmla="*/ 1558 h 2001"/>
              <a:gd name="T34" fmla="*/ 1833 w 2656"/>
              <a:gd name="T35" fmla="*/ 1549 h 2001"/>
              <a:gd name="T36" fmla="*/ 1809 w 2656"/>
              <a:gd name="T37" fmla="*/ 1558 h 2001"/>
              <a:gd name="T38" fmla="*/ 1240 w 2656"/>
              <a:gd name="T39" fmla="*/ 1659 h 2001"/>
              <a:gd name="T40" fmla="*/ 69 w 2656"/>
              <a:gd name="T41" fmla="*/ 864 h 2001"/>
              <a:gd name="T42" fmla="*/ 1240 w 2656"/>
              <a:gd name="T43" fmla="*/ 69 h 2001"/>
              <a:gd name="T44" fmla="*/ 1240 w 2656"/>
              <a:gd name="T45" fmla="*/ 69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6" h="2001">
                <a:moveTo>
                  <a:pt x="1240" y="0"/>
                </a:moveTo>
                <a:cubicBezTo>
                  <a:pt x="555" y="0"/>
                  <a:pt x="0" y="387"/>
                  <a:pt x="0" y="864"/>
                </a:cubicBezTo>
                <a:cubicBezTo>
                  <a:pt x="0" y="1341"/>
                  <a:pt x="555" y="1728"/>
                  <a:pt x="1240" y="1728"/>
                </a:cubicBezTo>
                <a:cubicBezTo>
                  <a:pt x="1455" y="1728"/>
                  <a:pt x="1657" y="1690"/>
                  <a:pt x="1834" y="1623"/>
                </a:cubicBezTo>
                <a:cubicBezTo>
                  <a:pt x="2181" y="1754"/>
                  <a:pt x="2656" y="2001"/>
                  <a:pt x="2656" y="2001"/>
                </a:cubicBezTo>
                <a:cubicBezTo>
                  <a:pt x="2656" y="2001"/>
                  <a:pt x="2346" y="1826"/>
                  <a:pt x="2219" y="1613"/>
                </a:cubicBezTo>
                <a:cubicBezTo>
                  <a:pt x="2186" y="1558"/>
                  <a:pt x="2167" y="1501"/>
                  <a:pt x="2156" y="1447"/>
                </a:cubicBezTo>
                <a:cubicBezTo>
                  <a:pt x="2358" y="1293"/>
                  <a:pt x="2481" y="1089"/>
                  <a:pt x="2481" y="864"/>
                </a:cubicBezTo>
                <a:cubicBezTo>
                  <a:pt x="2481" y="387"/>
                  <a:pt x="1926" y="0"/>
                  <a:pt x="1240" y="0"/>
                </a:cubicBezTo>
                <a:moveTo>
                  <a:pt x="1240" y="69"/>
                </a:moveTo>
                <a:cubicBezTo>
                  <a:pt x="1887" y="69"/>
                  <a:pt x="2412" y="426"/>
                  <a:pt x="2412" y="864"/>
                </a:cubicBezTo>
                <a:cubicBezTo>
                  <a:pt x="2412" y="1058"/>
                  <a:pt x="2307" y="1246"/>
                  <a:pt x="2115" y="1392"/>
                </a:cubicBezTo>
                <a:lnTo>
                  <a:pt x="2080" y="1418"/>
                </a:lnTo>
                <a:lnTo>
                  <a:pt x="2089" y="1460"/>
                </a:lnTo>
                <a:cubicBezTo>
                  <a:pt x="2103" y="1529"/>
                  <a:pt x="2126" y="1593"/>
                  <a:pt x="2160" y="1648"/>
                </a:cubicBezTo>
                <a:cubicBezTo>
                  <a:pt x="2170" y="1666"/>
                  <a:pt x="2182" y="1683"/>
                  <a:pt x="2195" y="1700"/>
                </a:cubicBezTo>
                <a:cubicBezTo>
                  <a:pt x="2082" y="1649"/>
                  <a:pt x="1965" y="1599"/>
                  <a:pt x="1858" y="1558"/>
                </a:cubicBezTo>
                <a:lnTo>
                  <a:pt x="1833" y="1549"/>
                </a:lnTo>
                <a:lnTo>
                  <a:pt x="1809" y="1558"/>
                </a:lnTo>
                <a:cubicBezTo>
                  <a:pt x="1636" y="1624"/>
                  <a:pt x="1439" y="1659"/>
                  <a:pt x="1240" y="1659"/>
                </a:cubicBezTo>
                <a:cubicBezTo>
                  <a:pt x="594" y="1659"/>
                  <a:pt x="69" y="1302"/>
                  <a:pt x="69" y="864"/>
                </a:cubicBezTo>
                <a:cubicBezTo>
                  <a:pt x="69" y="426"/>
                  <a:pt x="594" y="69"/>
                  <a:pt x="1240" y="69"/>
                </a:cubicBezTo>
                <a:lnTo>
                  <a:pt x="1240" y="69"/>
                </a:lnTo>
                <a:close/>
              </a:path>
            </a:pathLst>
          </a:custGeom>
          <a:solidFill>
            <a:srgbClr val="FF8D2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942D551-C1D8-4F4C-A117-D2B81FBAD967}"/>
              </a:ext>
            </a:extLst>
          </p:cNvPr>
          <p:cNvSpPr>
            <a:spLocks noEditPoints="1"/>
          </p:cNvSpPr>
          <p:nvPr/>
        </p:nvSpPr>
        <p:spPr bwMode="auto">
          <a:xfrm>
            <a:off x="1634177" y="1490305"/>
            <a:ext cx="581258" cy="714039"/>
          </a:xfrm>
          <a:custGeom>
            <a:avLst/>
            <a:gdLst>
              <a:gd name="T0" fmla="*/ 697 w 813"/>
              <a:gd name="T1" fmla="*/ 122 h 1001"/>
              <a:gd name="T2" fmla="*/ 384 w 813"/>
              <a:gd name="T3" fmla="*/ 0 h 1001"/>
              <a:gd name="T4" fmla="*/ 118 w 813"/>
              <a:gd name="T5" fmla="*/ 106 h 1001"/>
              <a:gd name="T6" fmla="*/ 39 w 813"/>
              <a:gd name="T7" fmla="*/ 341 h 1001"/>
              <a:gd name="T8" fmla="*/ 52 w 813"/>
              <a:gd name="T9" fmla="*/ 441 h 1001"/>
              <a:gd name="T10" fmla="*/ 2 w 813"/>
              <a:gd name="T11" fmla="*/ 548 h 1001"/>
              <a:gd name="T12" fmla="*/ 44 w 813"/>
              <a:gd name="T13" fmla="*/ 577 h 1001"/>
              <a:gd name="T14" fmla="*/ 52 w 813"/>
              <a:gd name="T15" fmla="*/ 602 h 1001"/>
              <a:gd name="T16" fmla="*/ 51 w 813"/>
              <a:gd name="T17" fmla="*/ 637 h 1001"/>
              <a:gd name="T18" fmla="*/ 72 w 813"/>
              <a:gd name="T19" fmla="*/ 654 h 1001"/>
              <a:gd name="T20" fmla="*/ 70 w 813"/>
              <a:gd name="T21" fmla="*/ 664 h 1001"/>
              <a:gd name="T22" fmla="*/ 77 w 813"/>
              <a:gd name="T23" fmla="*/ 699 h 1001"/>
              <a:gd name="T24" fmla="*/ 87 w 813"/>
              <a:gd name="T25" fmla="*/ 742 h 1001"/>
              <a:gd name="T26" fmla="*/ 96 w 813"/>
              <a:gd name="T27" fmla="*/ 796 h 1001"/>
              <a:gd name="T28" fmla="*/ 194 w 813"/>
              <a:gd name="T29" fmla="*/ 810 h 1001"/>
              <a:gd name="T30" fmla="*/ 303 w 813"/>
              <a:gd name="T31" fmla="*/ 831 h 1001"/>
              <a:gd name="T32" fmla="*/ 381 w 813"/>
              <a:gd name="T33" fmla="*/ 1001 h 1001"/>
              <a:gd name="T34" fmla="*/ 654 w 813"/>
              <a:gd name="T35" fmla="*/ 747 h 1001"/>
              <a:gd name="T36" fmla="*/ 692 w 813"/>
              <a:gd name="T37" fmla="*/ 558 h 1001"/>
              <a:gd name="T38" fmla="*/ 789 w 813"/>
              <a:gd name="T39" fmla="*/ 366 h 1001"/>
              <a:gd name="T40" fmla="*/ 697 w 813"/>
              <a:gd name="T41" fmla="*/ 122 h 1001"/>
              <a:gd name="T42" fmla="*/ 575 w 813"/>
              <a:gd name="T43" fmla="*/ 531 h 1001"/>
              <a:gd name="T44" fmla="*/ 478 w 813"/>
              <a:gd name="T45" fmla="*/ 458 h 1001"/>
              <a:gd name="T46" fmla="*/ 465 w 813"/>
              <a:gd name="T47" fmla="*/ 459 h 1001"/>
              <a:gd name="T48" fmla="*/ 375 w 813"/>
              <a:gd name="T49" fmla="*/ 360 h 1001"/>
              <a:gd name="T50" fmla="*/ 156 w 813"/>
              <a:gd name="T51" fmla="*/ 301 h 1001"/>
              <a:gd name="T52" fmla="*/ 123 w 813"/>
              <a:gd name="T53" fmla="*/ 246 h 1001"/>
              <a:gd name="T54" fmla="*/ 156 w 813"/>
              <a:gd name="T55" fmla="*/ 143 h 1001"/>
              <a:gd name="T56" fmla="*/ 380 w 813"/>
              <a:gd name="T57" fmla="*/ 53 h 1001"/>
              <a:gd name="T58" fmla="*/ 657 w 813"/>
              <a:gd name="T59" fmla="*/ 157 h 1001"/>
              <a:gd name="T60" fmla="*/ 738 w 813"/>
              <a:gd name="T61" fmla="*/ 344 h 1001"/>
              <a:gd name="T62" fmla="*/ 739 w 813"/>
              <a:gd name="T63" fmla="*/ 354 h 1001"/>
              <a:gd name="T64" fmla="*/ 575 w 813"/>
              <a:gd name="T65" fmla="*/ 531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3" h="1001">
                <a:moveTo>
                  <a:pt x="697" y="122"/>
                </a:moveTo>
                <a:cubicBezTo>
                  <a:pt x="641" y="60"/>
                  <a:pt x="567" y="2"/>
                  <a:pt x="384" y="0"/>
                </a:cubicBezTo>
                <a:cubicBezTo>
                  <a:pt x="312" y="0"/>
                  <a:pt x="203" y="17"/>
                  <a:pt x="118" y="106"/>
                </a:cubicBezTo>
                <a:cubicBezTo>
                  <a:pt x="67" y="161"/>
                  <a:pt x="29" y="229"/>
                  <a:pt x="39" y="341"/>
                </a:cubicBezTo>
                <a:cubicBezTo>
                  <a:pt x="42" y="365"/>
                  <a:pt x="76" y="394"/>
                  <a:pt x="52" y="441"/>
                </a:cubicBezTo>
                <a:cubicBezTo>
                  <a:pt x="52" y="441"/>
                  <a:pt x="0" y="533"/>
                  <a:pt x="2" y="548"/>
                </a:cubicBezTo>
                <a:cubicBezTo>
                  <a:pt x="2" y="548"/>
                  <a:pt x="1" y="576"/>
                  <a:pt x="44" y="577"/>
                </a:cubicBezTo>
                <a:cubicBezTo>
                  <a:pt x="44" y="577"/>
                  <a:pt x="55" y="578"/>
                  <a:pt x="52" y="602"/>
                </a:cubicBezTo>
                <a:lnTo>
                  <a:pt x="51" y="637"/>
                </a:lnTo>
                <a:cubicBezTo>
                  <a:pt x="51" y="637"/>
                  <a:pt x="53" y="648"/>
                  <a:pt x="72" y="654"/>
                </a:cubicBezTo>
                <a:cubicBezTo>
                  <a:pt x="72" y="654"/>
                  <a:pt x="75" y="657"/>
                  <a:pt x="70" y="664"/>
                </a:cubicBezTo>
                <a:cubicBezTo>
                  <a:pt x="70" y="664"/>
                  <a:pt x="60" y="675"/>
                  <a:pt x="77" y="699"/>
                </a:cubicBezTo>
                <a:cubicBezTo>
                  <a:pt x="83" y="708"/>
                  <a:pt x="94" y="719"/>
                  <a:pt x="87" y="742"/>
                </a:cubicBezTo>
                <a:cubicBezTo>
                  <a:pt x="87" y="742"/>
                  <a:pt x="79" y="786"/>
                  <a:pt x="96" y="796"/>
                </a:cubicBezTo>
                <a:cubicBezTo>
                  <a:pt x="96" y="796"/>
                  <a:pt x="116" y="819"/>
                  <a:pt x="194" y="810"/>
                </a:cubicBezTo>
                <a:cubicBezTo>
                  <a:pt x="222" y="806"/>
                  <a:pt x="273" y="793"/>
                  <a:pt x="303" y="831"/>
                </a:cubicBezTo>
                <a:cubicBezTo>
                  <a:pt x="303" y="831"/>
                  <a:pt x="375" y="968"/>
                  <a:pt x="381" y="1001"/>
                </a:cubicBezTo>
                <a:cubicBezTo>
                  <a:pt x="381" y="1001"/>
                  <a:pt x="504" y="781"/>
                  <a:pt x="654" y="747"/>
                </a:cubicBezTo>
                <a:cubicBezTo>
                  <a:pt x="654" y="747"/>
                  <a:pt x="618" y="665"/>
                  <a:pt x="692" y="558"/>
                </a:cubicBezTo>
                <a:cubicBezTo>
                  <a:pt x="692" y="558"/>
                  <a:pt x="786" y="434"/>
                  <a:pt x="789" y="366"/>
                </a:cubicBezTo>
                <a:cubicBezTo>
                  <a:pt x="789" y="366"/>
                  <a:pt x="813" y="252"/>
                  <a:pt x="697" y="122"/>
                </a:cubicBezTo>
                <a:close/>
                <a:moveTo>
                  <a:pt x="575" y="531"/>
                </a:moveTo>
                <a:cubicBezTo>
                  <a:pt x="511" y="533"/>
                  <a:pt x="508" y="491"/>
                  <a:pt x="478" y="458"/>
                </a:cubicBezTo>
                <a:cubicBezTo>
                  <a:pt x="474" y="458"/>
                  <a:pt x="469" y="459"/>
                  <a:pt x="465" y="459"/>
                </a:cubicBezTo>
                <a:cubicBezTo>
                  <a:pt x="390" y="461"/>
                  <a:pt x="404" y="382"/>
                  <a:pt x="375" y="360"/>
                </a:cubicBezTo>
                <a:cubicBezTo>
                  <a:pt x="305" y="308"/>
                  <a:pt x="207" y="353"/>
                  <a:pt x="156" y="301"/>
                </a:cubicBezTo>
                <a:cubicBezTo>
                  <a:pt x="139" y="284"/>
                  <a:pt x="125" y="268"/>
                  <a:pt x="123" y="246"/>
                </a:cubicBezTo>
                <a:cubicBezTo>
                  <a:pt x="118" y="193"/>
                  <a:pt x="130" y="170"/>
                  <a:pt x="156" y="143"/>
                </a:cubicBezTo>
                <a:cubicBezTo>
                  <a:pt x="226" y="68"/>
                  <a:pt x="317" y="53"/>
                  <a:pt x="380" y="53"/>
                </a:cubicBezTo>
                <a:cubicBezTo>
                  <a:pt x="551" y="54"/>
                  <a:pt x="611" y="105"/>
                  <a:pt x="657" y="157"/>
                </a:cubicBezTo>
                <a:cubicBezTo>
                  <a:pt x="734" y="243"/>
                  <a:pt x="739" y="317"/>
                  <a:pt x="738" y="344"/>
                </a:cubicBezTo>
                <a:cubicBezTo>
                  <a:pt x="738" y="347"/>
                  <a:pt x="739" y="350"/>
                  <a:pt x="739" y="354"/>
                </a:cubicBezTo>
                <a:cubicBezTo>
                  <a:pt x="739" y="452"/>
                  <a:pt x="665" y="528"/>
                  <a:pt x="575" y="531"/>
                </a:cubicBezTo>
                <a:close/>
              </a:path>
            </a:pathLst>
          </a:custGeom>
          <a:solidFill>
            <a:srgbClr val="FF8D2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DB2798E-8A99-BE4A-A1D2-FE45BA2E256E}"/>
              </a:ext>
            </a:extLst>
          </p:cNvPr>
          <p:cNvSpPr>
            <a:spLocks noEditPoints="1"/>
          </p:cNvSpPr>
          <p:nvPr/>
        </p:nvSpPr>
        <p:spPr bwMode="auto">
          <a:xfrm>
            <a:off x="7586310" y="4166258"/>
            <a:ext cx="581258" cy="714039"/>
          </a:xfrm>
          <a:custGeom>
            <a:avLst/>
            <a:gdLst>
              <a:gd name="T0" fmla="*/ 116 w 812"/>
              <a:gd name="T1" fmla="*/ 122 h 999"/>
              <a:gd name="T2" fmla="*/ 429 w 812"/>
              <a:gd name="T3" fmla="*/ 1 h 999"/>
              <a:gd name="T4" fmla="*/ 694 w 812"/>
              <a:gd name="T5" fmla="*/ 107 h 999"/>
              <a:gd name="T6" fmla="*/ 772 w 812"/>
              <a:gd name="T7" fmla="*/ 341 h 999"/>
              <a:gd name="T8" fmla="*/ 759 w 812"/>
              <a:gd name="T9" fmla="*/ 440 h 999"/>
              <a:gd name="T10" fmla="*/ 810 w 812"/>
              <a:gd name="T11" fmla="*/ 547 h 999"/>
              <a:gd name="T12" fmla="*/ 767 w 812"/>
              <a:gd name="T13" fmla="*/ 576 h 999"/>
              <a:gd name="T14" fmla="*/ 760 w 812"/>
              <a:gd name="T15" fmla="*/ 601 h 999"/>
              <a:gd name="T16" fmla="*/ 760 w 812"/>
              <a:gd name="T17" fmla="*/ 636 h 999"/>
              <a:gd name="T18" fmla="*/ 740 w 812"/>
              <a:gd name="T19" fmla="*/ 653 h 999"/>
              <a:gd name="T20" fmla="*/ 742 w 812"/>
              <a:gd name="T21" fmla="*/ 663 h 999"/>
              <a:gd name="T22" fmla="*/ 735 w 812"/>
              <a:gd name="T23" fmla="*/ 698 h 999"/>
              <a:gd name="T24" fmla="*/ 724 w 812"/>
              <a:gd name="T25" fmla="*/ 740 h 999"/>
              <a:gd name="T26" fmla="*/ 715 w 812"/>
              <a:gd name="T27" fmla="*/ 794 h 999"/>
              <a:gd name="T28" fmla="*/ 617 w 812"/>
              <a:gd name="T29" fmla="*/ 808 h 999"/>
              <a:gd name="T30" fmla="*/ 509 w 812"/>
              <a:gd name="T31" fmla="*/ 829 h 999"/>
              <a:gd name="T32" fmla="*/ 432 w 812"/>
              <a:gd name="T33" fmla="*/ 999 h 999"/>
              <a:gd name="T34" fmla="*/ 159 w 812"/>
              <a:gd name="T35" fmla="*/ 746 h 999"/>
              <a:gd name="T36" fmla="*/ 121 w 812"/>
              <a:gd name="T37" fmla="*/ 557 h 999"/>
              <a:gd name="T38" fmla="*/ 25 w 812"/>
              <a:gd name="T39" fmla="*/ 366 h 999"/>
              <a:gd name="T40" fmla="*/ 116 w 812"/>
              <a:gd name="T41" fmla="*/ 122 h 999"/>
              <a:gd name="T42" fmla="*/ 238 w 812"/>
              <a:gd name="T43" fmla="*/ 530 h 999"/>
              <a:gd name="T44" fmla="*/ 335 w 812"/>
              <a:gd name="T45" fmla="*/ 457 h 999"/>
              <a:gd name="T46" fmla="*/ 348 w 812"/>
              <a:gd name="T47" fmla="*/ 458 h 999"/>
              <a:gd name="T48" fmla="*/ 437 w 812"/>
              <a:gd name="T49" fmla="*/ 360 h 999"/>
              <a:gd name="T50" fmla="*/ 656 w 812"/>
              <a:gd name="T51" fmla="*/ 301 h 999"/>
              <a:gd name="T52" fmla="*/ 689 w 812"/>
              <a:gd name="T53" fmla="*/ 246 h 999"/>
              <a:gd name="T54" fmla="*/ 656 w 812"/>
              <a:gd name="T55" fmla="*/ 143 h 999"/>
              <a:gd name="T56" fmla="*/ 432 w 812"/>
              <a:gd name="T57" fmla="*/ 53 h 999"/>
              <a:gd name="T58" fmla="*/ 156 w 812"/>
              <a:gd name="T59" fmla="*/ 157 h 999"/>
              <a:gd name="T60" fmla="*/ 75 w 812"/>
              <a:gd name="T61" fmla="*/ 344 h 999"/>
              <a:gd name="T62" fmla="*/ 74 w 812"/>
              <a:gd name="T63" fmla="*/ 353 h 999"/>
              <a:gd name="T64" fmla="*/ 238 w 812"/>
              <a:gd name="T65" fmla="*/ 53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2" h="999">
                <a:moveTo>
                  <a:pt x="116" y="122"/>
                </a:moveTo>
                <a:cubicBezTo>
                  <a:pt x="172" y="60"/>
                  <a:pt x="246" y="2"/>
                  <a:pt x="429" y="1"/>
                </a:cubicBezTo>
                <a:cubicBezTo>
                  <a:pt x="500" y="0"/>
                  <a:pt x="609" y="17"/>
                  <a:pt x="694" y="107"/>
                </a:cubicBezTo>
                <a:cubicBezTo>
                  <a:pt x="745" y="161"/>
                  <a:pt x="783" y="229"/>
                  <a:pt x="772" y="341"/>
                </a:cubicBezTo>
                <a:cubicBezTo>
                  <a:pt x="770" y="365"/>
                  <a:pt x="735" y="393"/>
                  <a:pt x="759" y="440"/>
                </a:cubicBezTo>
                <a:cubicBezTo>
                  <a:pt x="759" y="440"/>
                  <a:pt x="812" y="532"/>
                  <a:pt x="810" y="547"/>
                </a:cubicBezTo>
                <a:cubicBezTo>
                  <a:pt x="810" y="547"/>
                  <a:pt x="811" y="575"/>
                  <a:pt x="767" y="576"/>
                </a:cubicBezTo>
                <a:cubicBezTo>
                  <a:pt x="767" y="576"/>
                  <a:pt x="757" y="577"/>
                  <a:pt x="760" y="601"/>
                </a:cubicBezTo>
                <a:lnTo>
                  <a:pt x="760" y="636"/>
                </a:lnTo>
                <a:cubicBezTo>
                  <a:pt x="760" y="636"/>
                  <a:pt x="759" y="646"/>
                  <a:pt x="740" y="653"/>
                </a:cubicBezTo>
                <a:cubicBezTo>
                  <a:pt x="740" y="653"/>
                  <a:pt x="736" y="656"/>
                  <a:pt x="742" y="663"/>
                </a:cubicBezTo>
                <a:cubicBezTo>
                  <a:pt x="742" y="663"/>
                  <a:pt x="752" y="674"/>
                  <a:pt x="735" y="698"/>
                </a:cubicBezTo>
                <a:cubicBezTo>
                  <a:pt x="728" y="707"/>
                  <a:pt x="718" y="718"/>
                  <a:pt x="724" y="740"/>
                </a:cubicBezTo>
                <a:cubicBezTo>
                  <a:pt x="724" y="740"/>
                  <a:pt x="732" y="784"/>
                  <a:pt x="715" y="794"/>
                </a:cubicBezTo>
                <a:cubicBezTo>
                  <a:pt x="715" y="794"/>
                  <a:pt x="696" y="818"/>
                  <a:pt x="617" y="808"/>
                </a:cubicBezTo>
                <a:cubicBezTo>
                  <a:pt x="590" y="805"/>
                  <a:pt x="539" y="791"/>
                  <a:pt x="509" y="829"/>
                </a:cubicBezTo>
                <a:cubicBezTo>
                  <a:pt x="509" y="829"/>
                  <a:pt x="437" y="966"/>
                  <a:pt x="432" y="999"/>
                </a:cubicBezTo>
                <a:cubicBezTo>
                  <a:pt x="432" y="999"/>
                  <a:pt x="309" y="780"/>
                  <a:pt x="159" y="746"/>
                </a:cubicBezTo>
                <a:cubicBezTo>
                  <a:pt x="159" y="746"/>
                  <a:pt x="195" y="663"/>
                  <a:pt x="121" y="557"/>
                </a:cubicBezTo>
                <a:cubicBezTo>
                  <a:pt x="121" y="557"/>
                  <a:pt x="28" y="434"/>
                  <a:pt x="25" y="366"/>
                </a:cubicBezTo>
                <a:cubicBezTo>
                  <a:pt x="25" y="366"/>
                  <a:pt x="0" y="252"/>
                  <a:pt x="116" y="122"/>
                </a:cubicBezTo>
                <a:close/>
                <a:moveTo>
                  <a:pt x="238" y="530"/>
                </a:moveTo>
                <a:cubicBezTo>
                  <a:pt x="302" y="532"/>
                  <a:pt x="305" y="490"/>
                  <a:pt x="335" y="457"/>
                </a:cubicBezTo>
                <a:cubicBezTo>
                  <a:pt x="339" y="458"/>
                  <a:pt x="343" y="458"/>
                  <a:pt x="348" y="458"/>
                </a:cubicBezTo>
                <a:cubicBezTo>
                  <a:pt x="422" y="460"/>
                  <a:pt x="408" y="381"/>
                  <a:pt x="437" y="360"/>
                </a:cubicBezTo>
                <a:cubicBezTo>
                  <a:pt x="507" y="308"/>
                  <a:pt x="605" y="353"/>
                  <a:pt x="656" y="301"/>
                </a:cubicBezTo>
                <a:cubicBezTo>
                  <a:pt x="672" y="284"/>
                  <a:pt x="687" y="268"/>
                  <a:pt x="689" y="246"/>
                </a:cubicBezTo>
                <a:cubicBezTo>
                  <a:pt x="694" y="193"/>
                  <a:pt x="682" y="170"/>
                  <a:pt x="656" y="143"/>
                </a:cubicBezTo>
                <a:cubicBezTo>
                  <a:pt x="586" y="69"/>
                  <a:pt x="496" y="53"/>
                  <a:pt x="432" y="53"/>
                </a:cubicBezTo>
                <a:cubicBezTo>
                  <a:pt x="262" y="54"/>
                  <a:pt x="202" y="105"/>
                  <a:pt x="156" y="157"/>
                </a:cubicBezTo>
                <a:cubicBezTo>
                  <a:pt x="79" y="243"/>
                  <a:pt x="74" y="317"/>
                  <a:pt x="75" y="344"/>
                </a:cubicBezTo>
                <a:cubicBezTo>
                  <a:pt x="75" y="347"/>
                  <a:pt x="74" y="350"/>
                  <a:pt x="74" y="353"/>
                </a:cubicBezTo>
                <a:cubicBezTo>
                  <a:pt x="74" y="451"/>
                  <a:pt x="148" y="527"/>
                  <a:pt x="238" y="530"/>
                </a:cubicBezTo>
                <a:close/>
              </a:path>
            </a:pathLst>
          </a:custGeom>
          <a:solidFill>
            <a:srgbClr val="0FC8FF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86C2D75-8404-7346-A8BE-D253227A3326}"/>
              </a:ext>
            </a:extLst>
          </p:cNvPr>
          <p:cNvSpPr>
            <a:spLocks noEditPoints="1"/>
          </p:cNvSpPr>
          <p:nvPr/>
        </p:nvSpPr>
        <p:spPr bwMode="auto">
          <a:xfrm>
            <a:off x="7723156" y="4254328"/>
            <a:ext cx="172074" cy="211366"/>
          </a:xfrm>
          <a:custGeom>
            <a:avLst/>
            <a:gdLst>
              <a:gd name="T0" fmla="*/ 206 w 241"/>
              <a:gd name="T1" fmla="*/ 36 h 296"/>
              <a:gd name="T2" fmla="*/ 114 w 241"/>
              <a:gd name="T3" fmla="*/ 0 h 296"/>
              <a:gd name="T4" fmla="*/ 35 w 241"/>
              <a:gd name="T5" fmla="*/ 32 h 296"/>
              <a:gd name="T6" fmla="*/ 12 w 241"/>
              <a:gd name="T7" fmla="*/ 101 h 296"/>
              <a:gd name="T8" fmla="*/ 16 w 241"/>
              <a:gd name="T9" fmla="*/ 131 h 296"/>
              <a:gd name="T10" fmla="*/ 1 w 241"/>
              <a:gd name="T11" fmla="*/ 162 h 296"/>
              <a:gd name="T12" fmla="*/ 14 w 241"/>
              <a:gd name="T13" fmla="*/ 171 h 296"/>
              <a:gd name="T14" fmla="*/ 16 w 241"/>
              <a:gd name="T15" fmla="*/ 178 h 296"/>
              <a:gd name="T16" fmla="*/ 16 w 241"/>
              <a:gd name="T17" fmla="*/ 189 h 296"/>
              <a:gd name="T18" fmla="*/ 22 w 241"/>
              <a:gd name="T19" fmla="*/ 194 h 296"/>
              <a:gd name="T20" fmla="*/ 21 w 241"/>
              <a:gd name="T21" fmla="*/ 197 h 296"/>
              <a:gd name="T22" fmla="*/ 23 w 241"/>
              <a:gd name="T23" fmla="*/ 207 h 296"/>
              <a:gd name="T24" fmla="*/ 26 w 241"/>
              <a:gd name="T25" fmla="*/ 220 h 296"/>
              <a:gd name="T26" fmla="*/ 29 w 241"/>
              <a:gd name="T27" fmla="*/ 236 h 296"/>
              <a:gd name="T28" fmla="*/ 58 w 241"/>
              <a:gd name="T29" fmla="*/ 240 h 296"/>
              <a:gd name="T30" fmla="*/ 90 w 241"/>
              <a:gd name="T31" fmla="*/ 246 h 296"/>
              <a:gd name="T32" fmla="*/ 113 w 241"/>
              <a:gd name="T33" fmla="*/ 296 h 296"/>
              <a:gd name="T34" fmla="*/ 194 w 241"/>
              <a:gd name="T35" fmla="*/ 221 h 296"/>
              <a:gd name="T36" fmla="*/ 205 w 241"/>
              <a:gd name="T37" fmla="*/ 165 h 296"/>
              <a:gd name="T38" fmla="*/ 234 w 241"/>
              <a:gd name="T39" fmla="*/ 109 h 296"/>
              <a:gd name="T40" fmla="*/ 206 w 241"/>
              <a:gd name="T41" fmla="*/ 36 h 296"/>
              <a:gd name="T42" fmla="*/ 170 w 241"/>
              <a:gd name="T43" fmla="*/ 157 h 296"/>
              <a:gd name="T44" fmla="*/ 142 w 241"/>
              <a:gd name="T45" fmla="*/ 136 h 296"/>
              <a:gd name="T46" fmla="*/ 138 w 241"/>
              <a:gd name="T47" fmla="*/ 136 h 296"/>
              <a:gd name="T48" fmla="*/ 111 w 241"/>
              <a:gd name="T49" fmla="*/ 107 h 296"/>
              <a:gd name="T50" fmla="*/ 47 w 241"/>
              <a:gd name="T51" fmla="*/ 89 h 296"/>
              <a:gd name="T52" fmla="*/ 37 w 241"/>
              <a:gd name="T53" fmla="*/ 73 h 296"/>
              <a:gd name="T54" fmla="*/ 47 w 241"/>
              <a:gd name="T55" fmla="*/ 42 h 296"/>
              <a:gd name="T56" fmla="*/ 113 w 241"/>
              <a:gd name="T57" fmla="*/ 16 h 296"/>
              <a:gd name="T58" fmla="*/ 195 w 241"/>
              <a:gd name="T59" fmla="*/ 47 h 296"/>
              <a:gd name="T60" fmla="*/ 219 w 241"/>
              <a:gd name="T61" fmla="*/ 102 h 296"/>
              <a:gd name="T62" fmla="*/ 219 w 241"/>
              <a:gd name="T63" fmla="*/ 105 h 296"/>
              <a:gd name="T64" fmla="*/ 170 w 241"/>
              <a:gd name="T65" fmla="*/ 15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1" h="296">
                <a:moveTo>
                  <a:pt x="206" y="36"/>
                </a:moveTo>
                <a:cubicBezTo>
                  <a:pt x="190" y="18"/>
                  <a:pt x="168" y="1"/>
                  <a:pt x="114" y="0"/>
                </a:cubicBezTo>
                <a:cubicBezTo>
                  <a:pt x="93" y="0"/>
                  <a:pt x="60" y="5"/>
                  <a:pt x="35" y="32"/>
                </a:cubicBezTo>
                <a:cubicBezTo>
                  <a:pt x="20" y="48"/>
                  <a:pt x="9" y="68"/>
                  <a:pt x="12" y="101"/>
                </a:cubicBezTo>
                <a:cubicBezTo>
                  <a:pt x="13" y="108"/>
                  <a:pt x="23" y="117"/>
                  <a:pt x="16" y="131"/>
                </a:cubicBezTo>
                <a:cubicBezTo>
                  <a:pt x="16" y="131"/>
                  <a:pt x="0" y="158"/>
                  <a:pt x="1" y="162"/>
                </a:cubicBezTo>
                <a:cubicBezTo>
                  <a:pt x="1" y="162"/>
                  <a:pt x="1" y="171"/>
                  <a:pt x="14" y="171"/>
                </a:cubicBezTo>
                <a:cubicBezTo>
                  <a:pt x="14" y="171"/>
                  <a:pt x="17" y="171"/>
                  <a:pt x="16" y="178"/>
                </a:cubicBezTo>
                <a:lnTo>
                  <a:pt x="16" y="189"/>
                </a:lnTo>
                <a:cubicBezTo>
                  <a:pt x="16" y="189"/>
                  <a:pt x="16" y="192"/>
                  <a:pt x="22" y="194"/>
                </a:cubicBezTo>
                <a:cubicBezTo>
                  <a:pt x="22" y="194"/>
                  <a:pt x="23" y="195"/>
                  <a:pt x="21" y="197"/>
                </a:cubicBezTo>
                <a:cubicBezTo>
                  <a:pt x="21" y="197"/>
                  <a:pt x="18" y="200"/>
                  <a:pt x="23" y="207"/>
                </a:cubicBezTo>
                <a:cubicBezTo>
                  <a:pt x="25" y="210"/>
                  <a:pt x="28" y="213"/>
                  <a:pt x="26" y="220"/>
                </a:cubicBezTo>
                <a:cubicBezTo>
                  <a:pt x="26" y="220"/>
                  <a:pt x="24" y="233"/>
                  <a:pt x="29" y="236"/>
                </a:cubicBezTo>
                <a:cubicBezTo>
                  <a:pt x="29" y="236"/>
                  <a:pt x="35" y="242"/>
                  <a:pt x="58" y="240"/>
                </a:cubicBezTo>
                <a:cubicBezTo>
                  <a:pt x="66" y="239"/>
                  <a:pt x="81" y="235"/>
                  <a:pt x="90" y="246"/>
                </a:cubicBezTo>
                <a:cubicBezTo>
                  <a:pt x="90" y="246"/>
                  <a:pt x="111" y="286"/>
                  <a:pt x="113" y="296"/>
                </a:cubicBezTo>
                <a:cubicBezTo>
                  <a:pt x="113" y="296"/>
                  <a:pt x="149" y="231"/>
                  <a:pt x="194" y="221"/>
                </a:cubicBezTo>
                <a:cubicBezTo>
                  <a:pt x="194" y="221"/>
                  <a:pt x="183" y="197"/>
                  <a:pt x="205" y="165"/>
                </a:cubicBezTo>
                <a:cubicBezTo>
                  <a:pt x="205" y="165"/>
                  <a:pt x="233" y="129"/>
                  <a:pt x="234" y="109"/>
                </a:cubicBezTo>
                <a:cubicBezTo>
                  <a:pt x="234" y="109"/>
                  <a:pt x="241" y="75"/>
                  <a:pt x="206" y="36"/>
                </a:cubicBezTo>
                <a:close/>
                <a:moveTo>
                  <a:pt x="170" y="157"/>
                </a:moveTo>
                <a:cubicBezTo>
                  <a:pt x="152" y="158"/>
                  <a:pt x="151" y="145"/>
                  <a:pt x="142" y="136"/>
                </a:cubicBezTo>
                <a:cubicBezTo>
                  <a:pt x="140" y="136"/>
                  <a:pt x="139" y="136"/>
                  <a:pt x="138" y="136"/>
                </a:cubicBezTo>
                <a:cubicBezTo>
                  <a:pt x="116" y="137"/>
                  <a:pt x="120" y="113"/>
                  <a:pt x="111" y="107"/>
                </a:cubicBezTo>
                <a:cubicBezTo>
                  <a:pt x="91" y="91"/>
                  <a:pt x="62" y="105"/>
                  <a:pt x="47" y="89"/>
                </a:cubicBezTo>
                <a:cubicBezTo>
                  <a:pt x="42" y="84"/>
                  <a:pt x="37" y="80"/>
                  <a:pt x="37" y="73"/>
                </a:cubicBezTo>
                <a:cubicBezTo>
                  <a:pt x="35" y="57"/>
                  <a:pt x="39" y="51"/>
                  <a:pt x="47" y="42"/>
                </a:cubicBezTo>
                <a:cubicBezTo>
                  <a:pt x="67" y="21"/>
                  <a:pt x="94" y="16"/>
                  <a:pt x="113" y="16"/>
                </a:cubicBezTo>
                <a:cubicBezTo>
                  <a:pt x="163" y="16"/>
                  <a:pt x="181" y="31"/>
                  <a:pt x="195" y="47"/>
                </a:cubicBezTo>
                <a:cubicBezTo>
                  <a:pt x="218" y="72"/>
                  <a:pt x="219" y="94"/>
                  <a:pt x="219" y="102"/>
                </a:cubicBezTo>
                <a:cubicBezTo>
                  <a:pt x="219" y="103"/>
                  <a:pt x="219" y="104"/>
                  <a:pt x="219" y="105"/>
                </a:cubicBezTo>
                <a:cubicBezTo>
                  <a:pt x="219" y="134"/>
                  <a:pt x="197" y="156"/>
                  <a:pt x="170" y="157"/>
                </a:cubicBezTo>
                <a:close/>
              </a:path>
            </a:pathLst>
          </a:custGeom>
          <a:solidFill>
            <a:srgbClr val="FF8D2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E306F-03DE-3249-8F69-0C6480F05AFB}"/>
              </a:ext>
            </a:extLst>
          </p:cNvPr>
          <p:cNvSpPr txBox="1"/>
          <p:nvPr/>
        </p:nvSpPr>
        <p:spPr>
          <a:xfrm>
            <a:off x="3506396" y="1678209"/>
            <a:ext cx="16546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mazon Ember" panose="02000000000000000000" pitchFamily="2" charset="0"/>
                <a:ea typeface="Amazon Ember" panose="02000000000000000000" pitchFamily="2" charset="0"/>
              </a:rPr>
              <a:t>!#@%&amp;?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BBE38-BD22-E34B-A312-85E4162A4D52}"/>
              </a:ext>
            </a:extLst>
          </p:cNvPr>
          <p:cNvSpPr txBox="1"/>
          <p:nvPr/>
        </p:nvSpPr>
        <p:spPr>
          <a:xfrm>
            <a:off x="2348094" y="1506925"/>
            <a:ext cx="32733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3123F-13B2-6D43-B7C9-8766EE028ADF}"/>
              </a:ext>
            </a:extLst>
          </p:cNvPr>
          <p:cNvSpPr txBox="1"/>
          <p:nvPr/>
        </p:nvSpPr>
        <p:spPr>
          <a:xfrm>
            <a:off x="1348663" y="1908009"/>
            <a:ext cx="39466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&amp;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C04A43-1B75-264C-8874-DF4DA86C70AF}"/>
              </a:ext>
            </a:extLst>
          </p:cNvPr>
          <p:cNvSpPr txBox="1"/>
          <p:nvPr/>
        </p:nvSpPr>
        <p:spPr>
          <a:xfrm>
            <a:off x="4174848" y="1678209"/>
            <a:ext cx="31771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Amazon Ember" panose="02000000000000000000" pitchFamily="2" charset="0"/>
                <a:ea typeface="Amazon Ember" panose="02000000000000000000" pitchFamily="2" charset="0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97E8E3-DCDC-A04D-BB99-737F747F5EFF}"/>
              </a:ext>
            </a:extLst>
          </p:cNvPr>
          <p:cNvSpPr txBox="1"/>
          <p:nvPr/>
        </p:nvSpPr>
        <p:spPr>
          <a:xfrm>
            <a:off x="5448513" y="4360011"/>
            <a:ext cx="37542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Amazon Ember" panose="02000000000000000000" pitchFamily="2" charset="0"/>
                <a:ea typeface="Amazon Ember" panose="02000000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46AC50-C721-B441-9289-C39B90B63722}"/>
              </a:ext>
            </a:extLst>
          </p:cNvPr>
          <p:cNvSpPr txBox="1"/>
          <p:nvPr/>
        </p:nvSpPr>
        <p:spPr>
          <a:xfrm>
            <a:off x="4138781" y="1678209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Amazon Ember" panose="02000000000000000000" pitchFamily="2" charset="0"/>
                <a:ea typeface="Amazon Ember" panose="02000000000000000000" pitchFamily="2" charset="0"/>
              </a:rPr>
              <a:t>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EB5ABC-791C-114E-8B49-C7B1B0C0EE35}"/>
              </a:ext>
            </a:extLst>
          </p:cNvPr>
          <p:cNvSpPr txBox="1"/>
          <p:nvPr/>
        </p:nvSpPr>
        <p:spPr>
          <a:xfrm>
            <a:off x="5403630" y="4360011"/>
            <a:ext cx="4651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Amazon Ember" panose="02000000000000000000" pitchFamily="2" charset="0"/>
                <a:ea typeface="Amazon Ember" panose="02000000000000000000" pitchFamily="2" charset="0"/>
              </a:rPr>
              <a:t>&amp;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BFE25-D498-8240-B393-A5CA403C0922}"/>
              </a:ext>
            </a:extLst>
          </p:cNvPr>
          <p:cNvSpPr txBox="1"/>
          <p:nvPr/>
        </p:nvSpPr>
        <p:spPr>
          <a:xfrm>
            <a:off x="8167568" y="4528877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#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EFDEB-EE54-5C4A-9D18-F7EB2F29F1B9}"/>
              </a:ext>
            </a:extLst>
          </p:cNvPr>
          <p:cNvSpPr txBox="1"/>
          <p:nvPr/>
        </p:nvSpPr>
        <p:spPr>
          <a:xfrm>
            <a:off x="7226249" y="4129178"/>
            <a:ext cx="28565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mazon Ember" panose="02000000000000000000" pitchFamily="2" charset="0"/>
                <a:ea typeface="Amazon Ember" panose="02000000000000000000" pitchFamily="2" charset="0"/>
              </a:rPr>
              <a:t>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C09725-22C4-B747-96F1-B197E76F65CB}"/>
              </a:ext>
            </a:extLst>
          </p:cNvPr>
          <p:cNvSpPr txBox="1"/>
          <p:nvPr/>
        </p:nvSpPr>
        <p:spPr>
          <a:xfrm>
            <a:off x="4948087" y="4332105"/>
            <a:ext cx="141096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mazon Ember" panose="02000000000000000000" pitchFamily="2" charset="0"/>
                <a:ea typeface="Amazon Ember" panose="02000000000000000000" pitchFamily="2" charset="0"/>
              </a:rPr>
              <a:t>£*?$&amp;!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77A34-4896-5F42-A5EE-26A2CE98829B}"/>
              </a:ext>
            </a:extLst>
          </p:cNvPr>
          <p:cNvSpPr txBox="1"/>
          <p:nvPr/>
        </p:nvSpPr>
        <p:spPr>
          <a:xfrm>
            <a:off x="5003800" y="1026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/>
            <a:r>
              <a:rPr dirty="0" err="1"/>
              <a:t>Russakovsky</a:t>
            </a:r>
            <a:r>
              <a:rPr dirty="0"/>
              <a:t>, O., Deng, J., </a:t>
            </a:r>
            <a:r>
              <a:rPr dirty="0" err="1"/>
              <a:t>Su</a:t>
            </a:r>
            <a:r>
              <a:rPr dirty="0"/>
              <a:t>, H., Krause, J., Satheesh, S., Ma, S., Huang, Z., </a:t>
            </a:r>
            <a:r>
              <a:rPr dirty="0" err="1"/>
              <a:t>Karpathy</a:t>
            </a:r>
            <a:r>
              <a:rPr dirty="0"/>
              <a:t>, A., Khosla, A., Bernstein, M., Berg, A.C., Fei-Fei, L., 2015. ImageNet Large Scale Visual Recognition Challenge. International Journal of Computer Vision (IJCV) 115, 211–252. </a:t>
            </a:r>
            <a:r>
              <a:rPr dirty="0">
                <a:hlinkClick r:id="rId2"/>
              </a:rPr>
              <a:t>https://doi.org/10.1007/s11263-015-0816-y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1DECA-0F39-7040-9248-BB1B1914C64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32994" y="4815631"/>
            <a:ext cx="2852642" cy="914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4803" y="5868879"/>
            <a:ext cx="6233886" cy="550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77" dirty="0">
                <a:ea typeface="Amazon Ember" panose="02000000000000000000" pitchFamily="2" charset="0"/>
              </a:rPr>
              <a:t>For Sale, Baby Shoes, Never Worn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38" y="1109863"/>
            <a:ext cx="5249248" cy="4575289"/>
          </a:xfrm>
          <a:prstGeom prst="rect">
            <a:avLst/>
          </a:prstGeom>
        </p:spPr>
      </p:pic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69822C0F-041C-624D-BCA1-2AD97529056E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184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9">
            <a:extLst>
              <a:ext uri="{FF2B5EF4-FFF2-40B4-BE49-F238E27FC236}">
                <a16:creationId xmlns:a16="http://schemas.microsoft.com/office/drawing/2014/main" id="{8772A1A0-84FA-4B4C-9EF5-FDC33DAD2628}"/>
              </a:ext>
            </a:extLst>
          </p:cNvPr>
          <p:cNvSpPr>
            <a:spLocks noEditPoints="1"/>
          </p:cNvSpPr>
          <p:nvPr/>
        </p:nvSpPr>
        <p:spPr bwMode="auto">
          <a:xfrm>
            <a:off x="2855809" y="864307"/>
            <a:ext cx="2224088" cy="1673225"/>
          </a:xfrm>
          <a:custGeom>
            <a:avLst/>
            <a:gdLst>
              <a:gd name="T0" fmla="*/ 1415 w 2656"/>
              <a:gd name="T1" fmla="*/ 0 h 2000"/>
              <a:gd name="T2" fmla="*/ 2656 w 2656"/>
              <a:gd name="T3" fmla="*/ 863 h 2000"/>
              <a:gd name="T4" fmla="*/ 1415 w 2656"/>
              <a:gd name="T5" fmla="*/ 1727 h 2000"/>
              <a:gd name="T6" fmla="*/ 822 w 2656"/>
              <a:gd name="T7" fmla="*/ 1622 h 2000"/>
              <a:gd name="T8" fmla="*/ 0 w 2656"/>
              <a:gd name="T9" fmla="*/ 2000 h 2000"/>
              <a:gd name="T10" fmla="*/ 437 w 2656"/>
              <a:gd name="T11" fmla="*/ 1612 h 2000"/>
              <a:gd name="T12" fmla="*/ 500 w 2656"/>
              <a:gd name="T13" fmla="*/ 1446 h 2000"/>
              <a:gd name="T14" fmla="*/ 175 w 2656"/>
              <a:gd name="T15" fmla="*/ 863 h 2000"/>
              <a:gd name="T16" fmla="*/ 1415 w 2656"/>
              <a:gd name="T17" fmla="*/ 0 h 2000"/>
              <a:gd name="T18" fmla="*/ 1415 w 2656"/>
              <a:gd name="T19" fmla="*/ 69 h 2000"/>
              <a:gd name="T20" fmla="*/ 243 w 2656"/>
              <a:gd name="T21" fmla="*/ 863 h 2000"/>
              <a:gd name="T22" fmla="*/ 541 w 2656"/>
              <a:gd name="T23" fmla="*/ 1391 h 2000"/>
              <a:gd name="T24" fmla="*/ 575 w 2656"/>
              <a:gd name="T25" fmla="*/ 1417 h 2000"/>
              <a:gd name="T26" fmla="*/ 567 w 2656"/>
              <a:gd name="T27" fmla="*/ 1459 h 2000"/>
              <a:gd name="T28" fmla="*/ 496 w 2656"/>
              <a:gd name="T29" fmla="*/ 1648 h 2000"/>
              <a:gd name="T30" fmla="*/ 461 w 2656"/>
              <a:gd name="T31" fmla="*/ 1699 h 2000"/>
              <a:gd name="T32" fmla="*/ 798 w 2656"/>
              <a:gd name="T33" fmla="*/ 1558 h 2000"/>
              <a:gd name="T34" fmla="*/ 822 w 2656"/>
              <a:gd name="T35" fmla="*/ 1548 h 2000"/>
              <a:gd name="T36" fmla="*/ 847 w 2656"/>
              <a:gd name="T37" fmla="*/ 1558 h 2000"/>
              <a:gd name="T38" fmla="*/ 1415 w 2656"/>
              <a:gd name="T39" fmla="*/ 1658 h 2000"/>
              <a:gd name="T40" fmla="*/ 2587 w 2656"/>
              <a:gd name="T41" fmla="*/ 863 h 2000"/>
              <a:gd name="T42" fmla="*/ 1415 w 2656"/>
              <a:gd name="T43" fmla="*/ 69 h 2000"/>
              <a:gd name="T44" fmla="*/ 1415 w 2656"/>
              <a:gd name="T45" fmla="*/ 69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6" h="2000">
                <a:moveTo>
                  <a:pt x="1415" y="0"/>
                </a:moveTo>
                <a:cubicBezTo>
                  <a:pt x="2101" y="0"/>
                  <a:pt x="2656" y="386"/>
                  <a:pt x="2656" y="863"/>
                </a:cubicBezTo>
                <a:cubicBezTo>
                  <a:pt x="2656" y="1340"/>
                  <a:pt x="2101" y="1727"/>
                  <a:pt x="1415" y="1727"/>
                </a:cubicBezTo>
                <a:cubicBezTo>
                  <a:pt x="1200" y="1727"/>
                  <a:pt x="998" y="1689"/>
                  <a:pt x="822" y="1622"/>
                </a:cubicBezTo>
                <a:cubicBezTo>
                  <a:pt x="475" y="1753"/>
                  <a:pt x="0" y="2000"/>
                  <a:pt x="0" y="2000"/>
                </a:cubicBezTo>
                <a:cubicBezTo>
                  <a:pt x="0" y="2000"/>
                  <a:pt x="309" y="1825"/>
                  <a:pt x="437" y="1612"/>
                </a:cubicBezTo>
                <a:cubicBezTo>
                  <a:pt x="470" y="1558"/>
                  <a:pt x="489" y="1501"/>
                  <a:pt x="500" y="1446"/>
                </a:cubicBezTo>
                <a:cubicBezTo>
                  <a:pt x="298" y="1292"/>
                  <a:pt x="175" y="1088"/>
                  <a:pt x="175" y="863"/>
                </a:cubicBezTo>
                <a:cubicBezTo>
                  <a:pt x="175" y="386"/>
                  <a:pt x="730" y="0"/>
                  <a:pt x="1415" y="0"/>
                </a:cubicBezTo>
                <a:moveTo>
                  <a:pt x="1415" y="69"/>
                </a:moveTo>
                <a:cubicBezTo>
                  <a:pt x="769" y="69"/>
                  <a:pt x="243" y="425"/>
                  <a:pt x="243" y="863"/>
                </a:cubicBezTo>
                <a:cubicBezTo>
                  <a:pt x="243" y="1058"/>
                  <a:pt x="349" y="1245"/>
                  <a:pt x="541" y="1391"/>
                </a:cubicBezTo>
                <a:lnTo>
                  <a:pt x="575" y="1417"/>
                </a:lnTo>
                <a:lnTo>
                  <a:pt x="567" y="1459"/>
                </a:lnTo>
                <a:cubicBezTo>
                  <a:pt x="553" y="1529"/>
                  <a:pt x="529" y="1592"/>
                  <a:pt x="496" y="1648"/>
                </a:cubicBezTo>
                <a:cubicBezTo>
                  <a:pt x="485" y="1665"/>
                  <a:pt x="474" y="1682"/>
                  <a:pt x="461" y="1699"/>
                </a:cubicBezTo>
                <a:cubicBezTo>
                  <a:pt x="574" y="1648"/>
                  <a:pt x="691" y="1598"/>
                  <a:pt x="798" y="1558"/>
                </a:cubicBezTo>
                <a:lnTo>
                  <a:pt x="822" y="1548"/>
                </a:lnTo>
                <a:lnTo>
                  <a:pt x="847" y="1558"/>
                </a:lnTo>
                <a:cubicBezTo>
                  <a:pt x="1020" y="1623"/>
                  <a:pt x="1216" y="1658"/>
                  <a:pt x="1415" y="1658"/>
                </a:cubicBezTo>
                <a:cubicBezTo>
                  <a:pt x="2062" y="1658"/>
                  <a:pt x="2587" y="1302"/>
                  <a:pt x="2587" y="863"/>
                </a:cubicBezTo>
                <a:cubicBezTo>
                  <a:pt x="2587" y="425"/>
                  <a:pt x="2062" y="69"/>
                  <a:pt x="1415" y="69"/>
                </a:cubicBezTo>
                <a:lnTo>
                  <a:pt x="1415" y="69"/>
                </a:lnTo>
                <a:close/>
              </a:path>
            </a:pathLst>
          </a:custGeom>
          <a:solidFill>
            <a:srgbClr val="0FC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4" name="Freeform 170">
            <a:extLst>
              <a:ext uri="{FF2B5EF4-FFF2-40B4-BE49-F238E27FC236}">
                <a16:creationId xmlns:a16="http://schemas.microsoft.com/office/drawing/2014/main" id="{0F92D3EF-0A0E-F44B-A0A3-E1A776B86C27}"/>
              </a:ext>
            </a:extLst>
          </p:cNvPr>
          <p:cNvSpPr>
            <a:spLocks noEditPoints="1"/>
          </p:cNvSpPr>
          <p:nvPr/>
        </p:nvSpPr>
        <p:spPr bwMode="auto">
          <a:xfrm>
            <a:off x="345971" y="657932"/>
            <a:ext cx="2301875" cy="2825750"/>
          </a:xfrm>
          <a:custGeom>
            <a:avLst/>
            <a:gdLst>
              <a:gd name="T0" fmla="*/ 394 w 2746"/>
              <a:gd name="T1" fmla="*/ 413 h 3379"/>
              <a:gd name="T2" fmla="*/ 1451 w 2746"/>
              <a:gd name="T3" fmla="*/ 2 h 3379"/>
              <a:gd name="T4" fmla="*/ 2347 w 2746"/>
              <a:gd name="T5" fmla="*/ 360 h 3379"/>
              <a:gd name="T6" fmla="*/ 2612 w 2746"/>
              <a:gd name="T7" fmla="*/ 1153 h 3379"/>
              <a:gd name="T8" fmla="*/ 2570 w 2746"/>
              <a:gd name="T9" fmla="*/ 1488 h 3379"/>
              <a:gd name="T10" fmla="*/ 2740 w 2746"/>
              <a:gd name="T11" fmla="*/ 1851 h 3379"/>
              <a:gd name="T12" fmla="*/ 2597 w 2746"/>
              <a:gd name="T13" fmla="*/ 1949 h 3379"/>
              <a:gd name="T14" fmla="*/ 2571 w 2746"/>
              <a:gd name="T15" fmla="*/ 2034 h 3379"/>
              <a:gd name="T16" fmla="*/ 2573 w 2746"/>
              <a:gd name="T17" fmla="*/ 2151 h 3379"/>
              <a:gd name="T18" fmla="*/ 2504 w 2746"/>
              <a:gd name="T19" fmla="*/ 2208 h 3379"/>
              <a:gd name="T20" fmla="*/ 2510 w 2746"/>
              <a:gd name="T21" fmla="*/ 2243 h 3379"/>
              <a:gd name="T22" fmla="*/ 2486 w 2746"/>
              <a:gd name="T23" fmla="*/ 2362 h 3379"/>
              <a:gd name="T24" fmla="*/ 2451 w 2746"/>
              <a:gd name="T25" fmla="*/ 2505 h 3379"/>
              <a:gd name="T26" fmla="*/ 2420 w 2746"/>
              <a:gd name="T27" fmla="*/ 2688 h 3379"/>
              <a:gd name="T28" fmla="*/ 2089 w 2746"/>
              <a:gd name="T29" fmla="*/ 2734 h 3379"/>
              <a:gd name="T30" fmla="*/ 1723 w 2746"/>
              <a:gd name="T31" fmla="*/ 2806 h 3379"/>
              <a:gd name="T32" fmla="*/ 1461 w 2746"/>
              <a:gd name="T33" fmla="*/ 3379 h 3379"/>
              <a:gd name="T34" fmla="*/ 537 w 2746"/>
              <a:gd name="T35" fmla="*/ 2523 h 3379"/>
              <a:gd name="T36" fmla="*/ 409 w 2746"/>
              <a:gd name="T37" fmla="*/ 1883 h 3379"/>
              <a:gd name="T38" fmla="*/ 84 w 2746"/>
              <a:gd name="T39" fmla="*/ 1238 h 3379"/>
              <a:gd name="T40" fmla="*/ 394 w 2746"/>
              <a:gd name="T41" fmla="*/ 413 h 3379"/>
              <a:gd name="T42" fmla="*/ 806 w 2746"/>
              <a:gd name="T43" fmla="*/ 1794 h 3379"/>
              <a:gd name="T44" fmla="*/ 1132 w 2746"/>
              <a:gd name="T45" fmla="*/ 1547 h 3379"/>
              <a:gd name="T46" fmla="*/ 1176 w 2746"/>
              <a:gd name="T47" fmla="*/ 1550 h 3379"/>
              <a:gd name="T48" fmla="*/ 1480 w 2746"/>
              <a:gd name="T49" fmla="*/ 1217 h 3379"/>
              <a:gd name="T50" fmla="*/ 2220 w 2746"/>
              <a:gd name="T51" fmla="*/ 1017 h 3379"/>
              <a:gd name="T52" fmla="*/ 2331 w 2746"/>
              <a:gd name="T53" fmla="*/ 832 h 3379"/>
              <a:gd name="T54" fmla="*/ 2218 w 2746"/>
              <a:gd name="T55" fmla="*/ 482 h 3379"/>
              <a:gd name="T56" fmla="*/ 1462 w 2746"/>
              <a:gd name="T57" fmla="*/ 179 h 3379"/>
              <a:gd name="T58" fmla="*/ 526 w 2746"/>
              <a:gd name="T59" fmla="*/ 532 h 3379"/>
              <a:gd name="T60" fmla="*/ 254 w 2746"/>
              <a:gd name="T61" fmla="*/ 1162 h 3379"/>
              <a:gd name="T62" fmla="*/ 251 w 2746"/>
              <a:gd name="T63" fmla="*/ 1195 h 3379"/>
              <a:gd name="T64" fmla="*/ 806 w 2746"/>
              <a:gd name="T65" fmla="*/ 1794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46" h="3379">
                <a:moveTo>
                  <a:pt x="394" y="413"/>
                </a:moveTo>
                <a:cubicBezTo>
                  <a:pt x="583" y="202"/>
                  <a:pt x="833" y="6"/>
                  <a:pt x="1451" y="2"/>
                </a:cubicBezTo>
                <a:cubicBezTo>
                  <a:pt x="1692" y="0"/>
                  <a:pt x="2061" y="57"/>
                  <a:pt x="2347" y="360"/>
                </a:cubicBezTo>
                <a:cubicBezTo>
                  <a:pt x="2521" y="543"/>
                  <a:pt x="2649" y="774"/>
                  <a:pt x="2612" y="1153"/>
                </a:cubicBezTo>
                <a:cubicBezTo>
                  <a:pt x="2604" y="1235"/>
                  <a:pt x="2487" y="1330"/>
                  <a:pt x="2570" y="1488"/>
                </a:cubicBezTo>
                <a:cubicBezTo>
                  <a:pt x="2570" y="1488"/>
                  <a:pt x="2746" y="1799"/>
                  <a:pt x="2740" y="1851"/>
                </a:cubicBezTo>
                <a:cubicBezTo>
                  <a:pt x="2740" y="1851"/>
                  <a:pt x="2743" y="1946"/>
                  <a:pt x="2597" y="1949"/>
                </a:cubicBezTo>
                <a:cubicBezTo>
                  <a:pt x="2597" y="1949"/>
                  <a:pt x="2560" y="1953"/>
                  <a:pt x="2571" y="2034"/>
                </a:cubicBezTo>
                <a:lnTo>
                  <a:pt x="2573" y="2151"/>
                </a:lnTo>
                <a:cubicBezTo>
                  <a:pt x="2573" y="2151"/>
                  <a:pt x="2568" y="2187"/>
                  <a:pt x="2504" y="2208"/>
                </a:cubicBezTo>
                <a:cubicBezTo>
                  <a:pt x="2504" y="2208"/>
                  <a:pt x="2492" y="2220"/>
                  <a:pt x="2510" y="2243"/>
                </a:cubicBezTo>
                <a:cubicBezTo>
                  <a:pt x="2510" y="2243"/>
                  <a:pt x="2544" y="2281"/>
                  <a:pt x="2486" y="2362"/>
                </a:cubicBezTo>
                <a:cubicBezTo>
                  <a:pt x="2464" y="2392"/>
                  <a:pt x="2429" y="2429"/>
                  <a:pt x="2451" y="2505"/>
                </a:cubicBezTo>
                <a:cubicBezTo>
                  <a:pt x="2451" y="2505"/>
                  <a:pt x="2478" y="2653"/>
                  <a:pt x="2420" y="2688"/>
                </a:cubicBezTo>
                <a:cubicBezTo>
                  <a:pt x="2420" y="2688"/>
                  <a:pt x="2354" y="2766"/>
                  <a:pt x="2089" y="2734"/>
                </a:cubicBezTo>
                <a:cubicBezTo>
                  <a:pt x="1997" y="2722"/>
                  <a:pt x="1825" y="2678"/>
                  <a:pt x="1723" y="2806"/>
                </a:cubicBezTo>
                <a:cubicBezTo>
                  <a:pt x="1723" y="2806"/>
                  <a:pt x="1479" y="3269"/>
                  <a:pt x="1461" y="3379"/>
                </a:cubicBezTo>
                <a:cubicBezTo>
                  <a:pt x="1461" y="3379"/>
                  <a:pt x="1045" y="2638"/>
                  <a:pt x="537" y="2523"/>
                </a:cubicBezTo>
                <a:cubicBezTo>
                  <a:pt x="537" y="2523"/>
                  <a:pt x="660" y="2244"/>
                  <a:pt x="409" y="1883"/>
                </a:cubicBezTo>
                <a:cubicBezTo>
                  <a:pt x="409" y="1883"/>
                  <a:pt x="93" y="1467"/>
                  <a:pt x="84" y="1238"/>
                </a:cubicBezTo>
                <a:cubicBezTo>
                  <a:pt x="84" y="1238"/>
                  <a:pt x="0" y="852"/>
                  <a:pt x="394" y="413"/>
                </a:cubicBezTo>
                <a:close/>
                <a:moveTo>
                  <a:pt x="806" y="1794"/>
                </a:moveTo>
                <a:cubicBezTo>
                  <a:pt x="1021" y="1802"/>
                  <a:pt x="1032" y="1658"/>
                  <a:pt x="1132" y="1547"/>
                </a:cubicBezTo>
                <a:cubicBezTo>
                  <a:pt x="1147" y="1548"/>
                  <a:pt x="1161" y="1550"/>
                  <a:pt x="1176" y="1550"/>
                </a:cubicBezTo>
                <a:cubicBezTo>
                  <a:pt x="1428" y="1557"/>
                  <a:pt x="1382" y="1290"/>
                  <a:pt x="1480" y="1217"/>
                </a:cubicBezTo>
                <a:cubicBezTo>
                  <a:pt x="1715" y="1042"/>
                  <a:pt x="2047" y="1194"/>
                  <a:pt x="2220" y="1017"/>
                </a:cubicBezTo>
                <a:cubicBezTo>
                  <a:pt x="2276" y="960"/>
                  <a:pt x="2323" y="906"/>
                  <a:pt x="2331" y="832"/>
                </a:cubicBezTo>
                <a:cubicBezTo>
                  <a:pt x="2348" y="653"/>
                  <a:pt x="2307" y="576"/>
                  <a:pt x="2218" y="482"/>
                </a:cubicBezTo>
                <a:cubicBezTo>
                  <a:pt x="1982" y="232"/>
                  <a:pt x="1677" y="179"/>
                  <a:pt x="1462" y="179"/>
                </a:cubicBezTo>
                <a:cubicBezTo>
                  <a:pt x="885" y="184"/>
                  <a:pt x="684" y="356"/>
                  <a:pt x="526" y="532"/>
                </a:cubicBezTo>
                <a:cubicBezTo>
                  <a:pt x="266" y="822"/>
                  <a:pt x="250" y="1072"/>
                  <a:pt x="254" y="1162"/>
                </a:cubicBezTo>
                <a:cubicBezTo>
                  <a:pt x="254" y="1173"/>
                  <a:pt x="251" y="1184"/>
                  <a:pt x="251" y="1195"/>
                </a:cubicBezTo>
                <a:cubicBezTo>
                  <a:pt x="251" y="1526"/>
                  <a:pt x="500" y="1784"/>
                  <a:pt x="806" y="1794"/>
                </a:cubicBezTo>
                <a:close/>
              </a:path>
            </a:pathLst>
          </a:custGeom>
          <a:solidFill>
            <a:srgbClr val="0FC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5" name="Freeform 172">
            <a:extLst>
              <a:ext uri="{FF2B5EF4-FFF2-40B4-BE49-F238E27FC236}">
                <a16:creationId xmlns:a16="http://schemas.microsoft.com/office/drawing/2014/main" id="{8563E3D8-5D1E-4443-B55C-BF1A8EFD7EB5}"/>
              </a:ext>
            </a:extLst>
          </p:cNvPr>
          <p:cNvSpPr>
            <a:spLocks noEditPoints="1"/>
          </p:cNvSpPr>
          <p:nvPr/>
        </p:nvSpPr>
        <p:spPr bwMode="auto">
          <a:xfrm>
            <a:off x="4506809" y="3147132"/>
            <a:ext cx="2225675" cy="1673225"/>
          </a:xfrm>
          <a:custGeom>
            <a:avLst/>
            <a:gdLst>
              <a:gd name="T0" fmla="*/ 1241 w 2657"/>
              <a:gd name="T1" fmla="*/ 0 h 2000"/>
              <a:gd name="T2" fmla="*/ 0 w 2657"/>
              <a:gd name="T3" fmla="*/ 864 h 2000"/>
              <a:gd name="T4" fmla="*/ 1241 w 2657"/>
              <a:gd name="T5" fmla="*/ 1727 h 2000"/>
              <a:gd name="T6" fmla="*/ 1834 w 2657"/>
              <a:gd name="T7" fmla="*/ 1622 h 2000"/>
              <a:gd name="T8" fmla="*/ 2657 w 2657"/>
              <a:gd name="T9" fmla="*/ 2000 h 2000"/>
              <a:gd name="T10" fmla="*/ 2219 w 2657"/>
              <a:gd name="T11" fmla="*/ 1612 h 2000"/>
              <a:gd name="T12" fmla="*/ 2157 w 2657"/>
              <a:gd name="T13" fmla="*/ 1446 h 2000"/>
              <a:gd name="T14" fmla="*/ 2482 w 2657"/>
              <a:gd name="T15" fmla="*/ 864 h 2000"/>
              <a:gd name="T16" fmla="*/ 1241 w 2657"/>
              <a:gd name="T17" fmla="*/ 0 h 2000"/>
              <a:gd name="T18" fmla="*/ 1241 w 2657"/>
              <a:gd name="T19" fmla="*/ 69 h 2000"/>
              <a:gd name="T20" fmla="*/ 2413 w 2657"/>
              <a:gd name="T21" fmla="*/ 864 h 2000"/>
              <a:gd name="T22" fmla="*/ 2115 w 2657"/>
              <a:gd name="T23" fmla="*/ 1391 h 2000"/>
              <a:gd name="T24" fmla="*/ 2081 w 2657"/>
              <a:gd name="T25" fmla="*/ 1417 h 2000"/>
              <a:gd name="T26" fmla="*/ 2089 w 2657"/>
              <a:gd name="T27" fmla="*/ 1460 h 2000"/>
              <a:gd name="T28" fmla="*/ 2160 w 2657"/>
              <a:gd name="T29" fmla="*/ 1648 h 2000"/>
              <a:gd name="T30" fmla="*/ 2195 w 2657"/>
              <a:gd name="T31" fmla="*/ 1700 h 2000"/>
              <a:gd name="T32" fmla="*/ 1858 w 2657"/>
              <a:gd name="T33" fmla="*/ 1558 h 2000"/>
              <a:gd name="T34" fmla="*/ 1834 w 2657"/>
              <a:gd name="T35" fmla="*/ 1549 h 2000"/>
              <a:gd name="T36" fmla="*/ 1810 w 2657"/>
              <a:gd name="T37" fmla="*/ 1558 h 2000"/>
              <a:gd name="T38" fmla="*/ 1241 w 2657"/>
              <a:gd name="T39" fmla="*/ 1658 h 2000"/>
              <a:gd name="T40" fmla="*/ 69 w 2657"/>
              <a:gd name="T41" fmla="*/ 864 h 2000"/>
              <a:gd name="T42" fmla="*/ 1241 w 2657"/>
              <a:gd name="T43" fmla="*/ 69 h 2000"/>
              <a:gd name="T44" fmla="*/ 1241 w 2657"/>
              <a:gd name="T45" fmla="*/ 69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7" h="2000">
                <a:moveTo>
                  <a:pt x="1241" y="0"/>
                </a:moveTo>
                <a:cubicBezTo>
                  <a:pt x="556" y="0"/>
                  <a:pt x="0" y="387"/>
                  <a:pt x="0" y="864"/>
                </a:cubicBezTo>
                <a:cubicBezTo>
                  <a:pt x="0" y="1340"/>
                  <a:pt x="556" y="1727"/>
                  <a:pt x="1241" y="1727"/>
                </a:cubicBezTo>
                <a:cubicBezTo>
                  <a:pt x="1456" y="1727"/>
                  <a:pt x="1658" y="1689"/>
                  <a:pt x="1834" y="1622"/>
                </a:cubicBezTo>
                <a:cubicBezTo>
                  <a:pt x="2182" y="1753"/>
                  <a:pt x="2657" y="2000"/>
                  <a:pt x="2657" y="2000"/>
                </a:cubicBezTo>
                <a:cubicBezTo>
                  <a:pt x="2657" y="2000"/>
                  <a:pt x="2347" y="1825"/>
                  <a:pt x="2219" y="1612"/>
                </a:cubicBezTo>
                <a:cubicBezTo>
                  <a:pt x="2187" y="1558"/>
                  <a:pt x="2168" y="1501"/>
                  <a:pt x="2157" y="1446"/>
                </a:cubicBezTo>
                <a:cubicBezTo>
                  <a:pt x="2359" y="1293"/>
                  <a:pt x="2482" y="1088"/>
                  <a:pt x="2482" y="864"/>
                </a:cubicBezTo>
                <a:cubicBezTo>
                  <a:pt x="2482" y="387"/>
                  <a:pt x="1926" y="0"/>
                  <a:pt x="1241" y="0"/>
                </a:cubicBezTo>
                <a:moveTo>
                  <a:pt x="1241" y="69"/>
                </a:moveTo>
                <a:cubicBezTo>
                  <a:pt x="1887" y="69"/>
                  <a:pt x="2413" y="425"/>
                  <a:pt x="2413" y="864"/>
                </a:cubicBezTo>
                <a:cubicBezTo>
                  <a:pt x="2413" y="1058"/>
                  <a:pt x="2307" y="1245"/>
                  <a:pt x="2115" y="1391"/>
                </a:cubicBezTo>
                <a:lnTo>
                  <a:pt x="2081" y="1417"/>
                </a:lnTo>
                <a:lnTo>
                  <a:pt x="2089" y="1460"/>
                </a:lnTo>
                <a:cubicBezTo>
                  <a:pt x="2103" y="1529"/>
                  <a:pt x="2127" y="1592"/>
                  <a:pt x="2160" y="1648"/>
                </a:cubicBezTo>
                <a:cubicBezTo>
                  <a:pt x="2171" y="1665"/>
                  <a:pt x="2183" y="1683"/>
                  <a:pt x="2195" y="1700"/>
                </a:cubicBezTo>
                <a:cubicBezTo>
                  <a:pt x="2083" y="1649"/>
                  <a:pt x="1965" y="1598"/>
                  <a:pt x="1858" y="1558"/>
                </a:cubicBezTo>
                <a:lnTo>
                  <a:pt x="1834" y="1549"/>
                </a:lnTo>
                <a:lnTo>
                  <a:pt x="1810" y="1558"/>
                </a:lnTo>
                <a:cubicBezTo>
                  <a:pt x="1637" y="1624"/>
                  <a:pt x="1440" y="1658"/>
                  <a:pt x="1241" y="1658"/>
                </a:cubicBezTo>
                <a:cubicBezTo>
                  <a:pt x="595" y="1658"/>
                  <a:pt x="69" y="1302"/>
                  <a:pt x="69" y="864"/>
                </a:cubicBezTo>
                <a:cubicBezTo>
                  <a:pt x="69" y="425"/>
                  <a:pt x="595" y="69"/>
                  <a:pt x="1241" y="69"/>
                </a:cubicBezTo>
                <a:lnTo>
                  <a:pt x="1241" y="69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F1C1E-3867-554C-A12D-F3076B3B24B8}"/>
              </a:ext>
            </a:extLst>
          </p:cNvPr>
          <p:cNvSpPr txBox="1"/>
          <p:nvPr/>
        </p:nvSpPr>
        <p:spPr>
          <a:xfrm>
            <a:off x="3879143" y="1274873"/>
            <a:ext cx="317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>
                <a:latin typeface="Amazon Ember" panose="02000000000000000000" pitchFamily="2" charset="0"/>
                <a:ea typeface="Amazon Ember" panose="02000000000000000000" pitchFamily="2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6BC10-7565-1943-BA67-74FE97E8031C}"/>
              </a:ext>
            </a:extLst>
          </p:cNvPr>
          <p:cNvSpPr txBox="1"/>
          <p:nvPr/>
        </p:nvSpPr>
        <p:spPr>
          <a:xfrm>
            <a:off x="5226076" y="358499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>
                <a:latin typeface="Amazon Ember" panose="02000000000000000000" pitchFamily="2" charset="0"/>
                <a:ea typeface="Amazon Ember" panose="02000000000000000000" pitchFamily="2" charset="0"/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F5EF9-F9DB-5649-8150-AECE4443437D}"/>
              </a:ext>
            </a:extLst>
          </p:cNvPr>
          <p:cNvSpPr txBox="1"/>
          <p:nvPr/>
        </p:nvSpPr>
        <p:spPr>
          <a:xfrm>
            <a:off x="3262550" y="1254874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Amazon Ember" panose="02000000000000000000" pitchFamily="2" charset="0"/>
                <a:ea typeface="Amazon Ember" panose="02000000000000000000" pitchFamily="2" charset="0"/>
              </a:rPr>
              <a:t>!#@%&amp;?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EAFBE-0116-9A4C-A139-7F0C76E69D72}"/>
              </a:ext>
            </a:extLst>
          </p:cNvPr>
          <p:cNvSpPr txBox="1"/>
          <p:nvPr/>
        </p:nvSpPr>
        <p:spPr>
          <a:xfrm>
            <a:off x="1676132" y="1011497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Amazon Ember" panose="02000000000000000000" pitchFamily="2" charset="0"/>
                <a:ea typeface="Amazon Ember" panose="02000000000000000000" pitchFamily="2" charset="0"/>
              </a:rPr>
              <a:t>No</a:t>
            </a:r>
          </a:p>
        </p:txBody>
      </p:sp>
      <p:pic>
        <p:nvPicPr>
          <p:cNvPr id="10" name="Picture 2" descr="http://res.publicdomainfiles.com/pdf_view/108/13955796621856.png">
            <a:extLst>
              <a:ext uri="{FF2B5EF4-FFF2-40B4-BE49-F238E27FC236}">
                <a16:creationId xmlns:a16="http://schemas.microsoft.com/office/drawing/2014/main" id="{78400D7E-DBDE-AC44-8CF1-F9921328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84" y="3969744"/>
            <a:ext cx="2444913" cy="22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s.publicdomainfiles.com/pdf_view/108/13955796621856.png">
            <a:extLst>
              <a:ext uri="{FF2B5EF4-FFF2-40B4-BE49-F238E27FC236}">
                <a16:creationId xmlns:a16="http://schemas.microsoft.com/office/drawing/2014/main" id="{EA1EA90D-D07D-444E-BE2E-A20D214B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7" y="1127346"/>
            <a:ext cx="742807" cy="6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6" grpId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854D47-A809-0F43-9BF4-5586BF36862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Evolved Relationship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709643E-26B5-4A3A-B4B0-2FD8A69DD3B6}"/>
              </a:ext>
            </a:extLst>
          </p:cNvPr>
          <p:cNvSpPr>
            <a:spLocks noEditPoints="1"/>
          </p:cNvSpPr>
          <p:nvPr/>
        </p:nvSpPr>
        <p:spPr bwMode="auto">
          <a:xfrm>
            <a:off x="4287838" y="2266950"/>
            <a:ext cx="1382713" cy="1698625"/>
          </a:xfrm>
          <a:custGeom>
            <a:avLst/>
            <a:gdLst>
              <a:gd name="T0" fmla="*/ 1272 w 8865"/>
              <a:gd name="T1" fmla="*/ 1329 h 10878"/>
              <a:gd name="T2" fmla="*/ 4684 w 8865"/>
              <a:gd name="T3" fmla="*/ 6 h 10878"/>
              <a:gd name="T4" fmla="*/ 7577 w 8865"/>
              <a:gd name="T5" fmla="*/ 1159 h 10878"/>
              <a:gd name="T6" fmla="*/ 8433 w 8865"/>
              <a:gd name="T7" fmla="*/ 3712 h 10878"/>
              <a:gd name="T8" fmla="*/ 8297 w 8865"/>
              <a:gd name="T9" fmla="*/ 4791 h 10878"/>
              <a:gd name="T10" fmla="*/ 8846 w 8865"/>
              <a:gd name="T11" fmla="*/ 5959 h 10878"/>
              <a:gd name="T12" fmla="*/ 8384 w 8865"/>
              <a:gd name="T13" fmla="*/ 6274 h 10878"/>
              <a:gd name="T14" fmla="*/ 8300 w 8865"/>
              <a:gd name="T15" fmla="*/ 6549 h 10878"/>
              <a:gd name="T16" fmla="*/ 8306 w 8865"/>
              <a:gd name="T17" fmla="*/ 6925 h 10878"/>
              <a:gd name="T18" fmla="*/ 8084 w 8865"/>
              <a:gd name="T19" fmla="*/ 7109 h 10878"/>
              <a:gd name="T20" fmla="*/ 8104 w 8865"/>
              <a:gd name="T21" fmla="*/ 7221 h 10878"/>
              <a:gd name="T22" fmla="*/ 8025 w 8865"/>
              <a:gd name="T23" fmla="*/ 7604 h 10878"/>
              <a:gd name="T24" fmla="*/ 7913 w 8865"/>
              <a:gd name="T25" fmla="*/ 8065 h 10878"/>
              <a:gd name="T26" fmla="*/ 7813 w 8865"/>
              <a:gd name="T27" fmla="*/ 8654 h 10878"/>
              <a:gd name="T28" fmla="*/ 6744 w 8865"/>
              <a:gd name="T29" fmla="*/ 8802 h 10878"/>
              <a:gd name="T30" fmla="*/ 5563 w 8865"/>
              <a:gd name="T31" fmla="*/ 9034 h 10878"/>
              <a:gd name="T32" fmla="*/ 4717 w 8865"/>
              <a:gd name="T33" fmla="*/ 10878 h 10878"/>
              <a:gd name="T34" fmla="*/ 1734 w 8865"/>
              <a:gd name="T35" fmla="*/ 8123 h 10878"/>
              <a:gd name="T36" fmla="*/ 1321 w 8865"/>
              <a:gd name="T37" fmla="*/ 6062 h 10878"/>
              <a:gd name="T38" fmla="*/ 272 w 8865"/>
              <a:gd name="T39" fmla="*/ 3986 h 10878"/>
              <a:gd name="T40" fmla="*/ 1272 w 8865"/>
              <a:gd name="T41" fmla="*/ 1329 h 10878"/>
              <a:gd name="T42" fmla="*/ 2603 w 8865"/>
              <a:gd name="T43" fmla="*/ 5776 h 10878"/>
              <a:gd name="T44" fmla="*/ 3654 w 8865"/>
              <a:gd name="T45" fmla="*/ 4981 h 10878"/>
              <a:gd name="T46" fmla="*/ 3797 w 8865"/>
              <a:gd name="T47" fmla="*/ 4990 h 10878"/>
              <a:gd name="T48" fmla="*/ 4778 w 8865"/>
              <a:gd name="T49" fmla="*/ 3918 h 10878"/>
              <a:gd name="T50" fmla="*/ 7167 w 8865"/>
              <a:gd name="T51" fmla="*/ 3275 h 10878"/>
              <a:gd name="T52" fmla="*/ 7525 w 8865"/>
              <a:gd name="T53" fmla="*/ 2679 h 10878"/>
              <a:gd name="T54" fmla="*/ 7160 w 8865"/>
              <a:gd name="T55" fmla="*/ 1552 h 10878"/>
              <a:gd name="T56" fmla="*/ 4720 w 8865"/>
              <a:gd name="T57" fmla="*/ 577 h 10878"/>
              <a:gd name="T58" fmla="*/ 1699 w 8865"/>
              <a:gd name="T59" fmla="*/ 1713 h 10878"/>
              <a:gd name="T60" fmla="*/ 821 w 8865"/>
              <a:gd name="T61" fmla="*/ 3741 h 10878"/>
              <a:gd name="T62" fmla="*/ 811 w 8865"/>
              <a:gd name="T63" fmla="*/ 3847 h 10878"/>
              <a:gd name="T64" fmla="*/ 2603 w 8865"/>
              <a:gd name="T65" fmla="*/ 5776 h 10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65" h="10878">
                <a:moveTo>
                  <a:pt x="1272" y="1329"/>
                </a:moveTo>
                <a:cubicBezTo>
                  <a:pt x="1882" y="650"/>
                  <a:pt x="2690" y="19"/>
                  <a:pt x="4684" y="6"/>
                </a:cubicBezTo>
                <a:cubicBezTo>
                  <a:pt x="5462" y="0"/>
                  <a:pt x="6654" y="183"/>
                  <a:pt x="7577" y="1159"/>
                </a:cubicBezTo>
                <a:cubicBezTo>
                  <a:pt x="8138" y="1748"/>
                  <a:pt x="8551" y="2492"/>
                  <a:pt x="8433" y="3712"/>
                </a:cubicBezTo>
                <a:cubicBezTo>
                  <a:pt x="8406" y="3976"/>
                  <a:pt x="8029" y="4282"/>
                  <a:pt x="8297" y="4791"/>
                </a:cubicBezTo>
                <a:cubicBezTo>
                  <a:pt x="8297" y="4791"/>
                  <a:pt x="8865" y="5792"/>
                  <a:pt x="8846" y="5959"/>
                </a:cubicBezTo>
                <a:cubicBezTo>
                  <a:pt x="8846" y="5959"/>
                  <a:pt x="8855" y="6265"/>
                  <a:pt x="8384" y="6274"/>
                </a:cubicBezTo>
                <a:cubicBezTo>
                  <a:pt x="8384" y="6274"/>
                  <a:pt x="8265" y="6288"/>
                  <a:pt x="8300" y="6549"/>
                </a:cubicBezTo>
                <a:lnTo>
                  <a:pt x="8306" y="6925"/>
                </a:lnTo>
                <a:cubicBezTo>
                  <a:pt x="8306" y="6925"/>
                  <a:pt x="8290" y="7041"/>
                  <a:pt x="8084" y="7109"/>
                </a:cubicBezTo>
                <a:cubicBezTo>
                  <a:pt x="8084" y="7109"/>
                  <a:pt x="8045" y="7148"/>
                  <a:pt x="8104" y="7221"/>
                </a:cubicBezTo>
                <a:cubicBezTo>
                  <a:pt x="8104" y="7221"/>
                  <a:pt x="8213" y="7344"/>
                  <a:pt x="8025" y="7604"/>
                </a:cubicBezTo>
                <a:cubicBezTo>
                  <a:pt x="7955" y="7701"/>
                  <a:pt x="7841" y="7820"/>
                  <a:pt x="7913" y="8065"/>
                </a:cubicBezTo>
                <a:cubicBezTo>
                  <a:pt x="7913" y="8065"/>
                  <a:pt x="8000" y="8541"/>
                  <a:pt x="7813" y="8654"/>
                </a:cubicBezTo>
                <a:cubicBezTo>
                  <a:pt x="7813" y="8654"/>
                  <a:pt x="7600" y="8905"/>
                  <a:pt x="6744" y="8802"/>
                </a:cubicBezTo>
                <a:cubicBezTo>
                  <a:pt x="6448" y="8763"/>
                  <a:pt x="5892" y="8622"/>
                  <a:pt x="5563" y="9034"/>
                </a:cubicBezTo>
                <a:cubicBezTo>
                  <a:pt x="5563" y="9034"/>
                  <a:pt x="4775" y="10525"/>
                  <a:pt x="4717" y="10878"/>
                </a:cubicBezTo>
                <a:cubicBezTo>
                  <a:pt x="4717" y="10878"/>
                  <a:pt x="3374" y="8493"/>
                  <a:pt x="1734" y="8123"/>
                </a:cubicBezTo>
                <a:cubicBezTo>
                  <a:pt x="1734" y="8123"/>
                  <a:pt x="2131" y="7225"/>
                  <a:pt x="1321" y="6062"/>
                </a:cubicBezTo>
                <a:cubicBezTo>
                  <a:pt x="1321" y="6062"/>
                  <a:pt x="301" y="4723"/>
                  <a:pt x="272" y="3986"/>
                </a:cubicBezTo>
                <a:cubicBezTo>
                  <a:pt x="272" y="3986"/>
                  <a:pt x="0" y="2743"/>
                  <a:pt x="1272" y="1329"/>
                </a:cubicBezTo>
                <a:close/>
                <a:moveTo>
                  <a:pt x="2603" y="5776"/>
                </a:moveTo>
                <a:cubicBezTo>
                  <a:pt x="3297" y="5802"/>
                  <a:pt x="3332" y="5338"/>
                  <a:pt x="3654" y="4981"/>
                </a:cubicBezTo>
                <a:cubicBezTo>
                  <a:pt x="3703" y="4983"/>
                  <a:pt x="3749" y="4990"/>
                  <a:pt x="3797" y="4990"/>
                </a:cubicBezTo>
                <a:cubicBezTo>
                  <a:pt x="4611" y="5013"/>
                  <a:pt x="4462" y="4154"/>
                  <a:pt x="4778" y="3918"/>
                </a:cubicBezTo>
                <a:cubicBezTo>
                  <a:pt x="5537" y="3355"/>
                  <a:pt x="6609" y="3844"/>
                  <a:pt x="7167" y="3275"/>
                </a:cubicBezTo>
                <a:cubicBezTo>
                  <a:pt x="7348" y="3091"/>
                  <a:pt x="7499" y="2917"/>
                  <a:pt x="7525" y="2679"/>
                </a:cubicBezTo>
                <a:cubicBezTo>
                  <a:pt x="7580" y="2102"/>
                  <a:pt x="7448" y="1854"/>
                  <a:pt x="7160" y="1552"/>
                </a:cubicBezTo>
                <a:cubicBezTo>
                  <a:pt x="6399" y="747"/>
                  <a:pt x="5414" y="577"/>
                  <a:pt x="4720" y="577"/>
                </a:cubicBezTo>
                <a:cubicBezTo>
                  <a:pt x="2857" y="593"/>
                  <a:pt x="2209" y="1146"/>
                  <a:pt x="1699" y="1713"/>
                </a:cubicBezTo>
                <a:cubicBezTo>
                  <a:pt x="859" y="2647"/>
                  <a:pt x="807" y="3451"/>
                  <a:pt x="821" y="3741"/>
                </a:cubicBezTo>
                <a:cubicBezTo>
                  <a:pt x="821" y="3776"/>
                  <a:pt x="811" y="3812"/>
                  <a:pt x="811" y="3847"/>
                </a:cubicBezTo>
                <a:cubicBezTo>
                  <a:pt x="811" y="4913"/>
                  <a:pt x="1615" y="5743"/>
                  <a:pt x="2603" y="5776"/>
                </a:cubicBezTo>
                <a:close/>
              </a:path>
            </a:pathLst>
          </a:custGeom>
          <a:solidFill>
            <a:srgbClr val="0FC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1582D825-E413-4C85-A018-550A3B23278C}"/>
              </a:ext>
            </a:extLst>
          </p:cNvPr>
          <p:cNvSpPr>
            <a:spLocks/>
          </p:cNvSpPr>
          <p:nvPr/>
        </p:nvSpPr>
        <p:spPr bwMode="auto">
          <a:xfrm>
            <a:off x="5776913" y="3787775"/>
            <a:ext cx="825500" cy="1063625"/>
          </a:xfrm>
          <a:custGeom>
            <a:avLst/>
            <a:gdLst>
              <a:gd name="T0" fmla="*/ 379 w 5296"/>
              <a:gd name="T1" fmla="*/ 0 h 6814"/>
              <a:gd name="T2" fmla="*/ 5108 w 5296"/>
              <a:gd name="T3" fmla="*/ 6294 h 6814"/>
              <a:gd name="T4" fmla="*/ 5296 w 5296"/>
              <a:gd name="T5" fmla="*/ 6152 h 6814"/>
              <a:gd name="T6" fmla="*/ 5202 w 5296"/>
              <a:gd name="T7" fmla="*/ 6814 h 6814"/>
              <a:gd name="T8" fmla="*/ 4542 w 5296"/>
              <a:gd name="T9" fmla="*/ 6720 h 6814"/>
              <a:gd name="T10" fmla="*/ 4730 w 5296"/>
              <a:gd name="T11" fmla="*/ 6578 h 6814"/>
              <a:gd name="T12" fmla="*/ 0 w 5296"/>
              <a:gd name="T13" fmla="*/ 283 h 6814"/>
              <a:gd name="T14" fmla="*/ 379 w 5296"/>
              <a:gd name="T15" fmla="*/ 0 h 6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96" h="6814">
                <a:moveTo>
                  <a:pt x="379" y="0"/>
                </a:moveTo>
                <a:lnTo>
                  <a:pt x="5108" y="6294"/>
                </a:lnTo>
                <a:lnTo>
                  <a:pt x="5296" y="6152"/>
                </a:lnTo>
                <a:lnTo>
                  <a:pt x="5202" y="6814"/>
                </a:lnTo>
                <a:lnTo>
                  <a:pt x="4542" y="6720"/>
                </a:lnTo>
                <a:lnTo>
                  <a:pt x="4730" y="6578"/>
                </a:lnTo>
                <a:lnTo>
                  <a:pt x="0" y="283"/>
                </a:lnTo>
                <a:lnTo>
                  <a:pt x="37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CAD213A-9461-48C2-ACDE-B3FC9B667839}"/>
              </a:ext>
            </a:extLst>
          </p:cNvPr>
          <p:cNvSpPr>
            <a:spLocks/>
          </p:cNvSpPr>
          <p:nvPr/>
        </p:nvSpPr>
        <p:spPr bwMode="auto">
          <a:xfrm>
            <a:off x="5651500" y="3622675"/>
            <a:ext cx="825500" cy="1062037"/>
          </a:xfrm>
          <a:custGeom>
            <a:avLst/>
            <a:gdLst>
              <a:gd name="T0" fmla="*/ 5296 w 5296"/>
              <a:gd name="T1" fmla="*/ 6531 h 6814"/>
              <a:gd name="T2" fmla="*/ 567 w 5296"/>
              <a:gd name="T3" fmla="*/ 236 h 6814"/>
              <a:gd name="T4" fmla="*/ 755 w 5296"/>
              <a:gd name="T5" fmla="*/ 93 h 6814"/>
              <a:gd name="T6" fmla="*/ 94 w 5296"/>
              <a:gd name="T7" fmla="*/ 0 h 6814"/>
              <a:gd name="T8" fmla="*/ 0 w 5296"/>
              <a:gd name="T9" fmla="*/ 661 h 6814"/>
              <a:gd name="T10" fmla="*/ 189 w 5296"/>
              <a:gd name="T11" fmla="*/ 520 h 6814"/>
              <a:gd name="T12" fmla="*/ 4918 w 5296"/>
              <a:gd name="T13" fmla="*/ 6814 h 6814"/>
              <a:gd name="T14" fmla="*/ 5296 w 5296"/>
              <a:gd name="T15" fmla="*/ 6531 h 6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96" h="6814">
                <a:moveTo>
                  <a:pt x="5296" y="6531"/>
                </a:moveTo>
                <a:lnTo>
                  <a:pt x="567" y="236"/>
                </a:lnTo>
                <a:lnTo>
                  <a:pt x="755" y="93"/>
                </a:lnTo>
                <a:lnTo>
                  <a:pt x="94" y="0"/>
                </a:lnTo>
                <a:lnTo>
                  <a:pt x="0" y="661"/>
                </a:lnTo>
                <a:lnTo>
                  <a:pt x="189" y="520"/>
                </a:lnTo>
                <a:lnTo>
                  <a:pt x="4918" y="6814"/>
                </a:lnTo>
                <a:lnTo>
                  <a:pt x="5296" y="65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F48BE2B-2F91-4309-8E1D-CE5C66591810}"/>
              </a:ext>
            </a:extLst>
          </p:cNvPr>
          <p:cNvSpPr>
            <a:spLocks/>
          </p:cNvSpPr>
          <p:nvPr/>
        </p:nvSpPr>
        <p:spPr bwMode="auto">
          <a:xfrm>
            <a:off x="5795963" y="4929187"/>
            <a:ext cx="1725613" cy="1739900"/>
          </a:xfrm>
          <a:custGeom>
            <a:avLst/>
            <a:gdLst>
              <a:gd name="T0" fmla="*/ 436 w 11062"/>
              <a:gd name="T1" fmla="*/ 0 h 11151"/>
              <a:gd name="T2" fmla="*/ 10626 w 11062"/>
              <a:gd name="T3" fmla="*/ 0 h 11151"/>
              <a:gd name="T4" fmla="*/ 11062 w 11062"/>
              <a:gd name="T5" fmla="*/ 442 h 11151"/>
              <a:gd name="T6" fmla="*/ 11062 w 11062"/>
              <a:gd name="T7" fmla="*/ 10709 h 11151"/>
              <a:gd name="T8" fmla="*/ 10626 w 11062"/>
              <a:gd name="T9" fmla="*/ 11151 h 11151"/>
              <a:gd name="T10" fmla="*/ 436 w 11062"/>
              <a:gd name="T11" fmla="*/ 11151 h 11151"/>
              <a:gd name="T12" fmla="*/ 0 w 11062"/>
              <a:gd name="T13" fmla="*/ 10709 h 11151"/>
              <a:gd name="T14" fmla="*/ 0 w 11062"/>
              <a:gd name="T15" fmla="*/ 442 h 11151"/>
              <a:gd name="T16" fmla="*/ 436 w 11062"/>
              <a:gd name="T17" fmla="*/ 0 h 1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62" h="11151">
                <a:moveTo>
                  <a:pt x="436" y="0"/>
                </a:moveTo>
                <a:lnTo>
                  <a:pt x="10626" y="0"/>
                </a:lnTo>
                <a:cubicBezTo>
                  <a:pt x="10867" y="0"/>
                  <a:pt x="11062" y="198"/>
                  <a:pt x="11062" y="442"/>
                </a:cubicBezTo>
                <a:lnTo>
                  <a:pt x="11062" y="10709"/>
                </a:lnTo>
                <a:cubicBezTo>
                  <a:pt x="11062" y="10953"/>
                  <a:pt x="10867" y="11151"/>
                  <a:pt x="10626" y="11151"/>
                </a:cubicBezTo>
                <a:lnTo>
                  <a:pt x="436" y="11151"/>
                </a:lnTo>
                <a:cubicBezTo>
                  <a:pt x="195" y="11151"/>
                  <a:pt x="0" y="10953"/>
                  <a:pt x="0" y="10709"/>
                </a:cubicBezTo>
                <a:lnTo>
                  <a:pt x="0" y="442"/>
                </a:lnTo>
                <a:cubicBezTo>
                  <a:pt x="0" y="198"/>
                  <a:pt x="195" y="0"/>
                  <a:pt x="436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32334BD7-93F0-4A9B-BBE1-69C9AF344522}"/>
              </a:ext>
            </a:extLst>
          </p:cNvPr>
          <p:cNvSpPr>
            <a:spLocks/>
          </p:cNvSpPr>
          <p:nvPr/>
        </p:nvSpPr>
        <p:spPr bwMode="auto">
          <a:xfrm>
            <a:off x="5795963" y="4929187"/>
            <a:ext cx="1725613" cy="1739900"/>
          </a:xfrm>
          <a:custGeom>
            <a:avLst/>
            <a:gdLst>
              <a:gd name="T0" fmla="*/ 436 w 11062"/>
              <a:gd name="T1" fmla="*/ 0 h 11151"/>
              <a:gd name="T2" fmla="*/ 10626 w 11062"/>
              <a:gd name="T3" fmla="*/ 0 h 11151"/>
              <a:gd name="T4" fmla="*/ 11062 w 11062"/>
              <a:gd name="T5" fmla="*/ 442 h 11151"/>
              <a:gd name="T6" fmla="*/ 11062 w 11062"/>
              <a:gd name="T7" fmla="*/ 10709 h 11151"/>
              <a:gd name="T8" fmla="*/ 10626 w 11062"/>
              <a:gd name="T9" fmla="*/ 11151 h 11151"/>
              <a:gd name="T10" fmla="*/ 436 w 11062"/>
              <a:gd name="T11" fmla="*/ 11151 h 11151"/>
              <a:gd name="T12" fmla="*/ 0 w 11062"/>
              <a:gd name="T13" fmla="*/ 10709 h 11151"/>
              <a:gd name="T14" fmla="*/ 0 w 11062"/>
              <a:gd name="T15" fmla="*/ 442 h 11151"/>
              <a:gd name="T16" fmla="*/ 436 w 11062"/>
              <a:gd name="T17" fmla="*/ 0 h 1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62" h="11151">
                <a:moveTo>
                  <a:pt x="436" y="0"/>
                </a:moveTo>
                <a:lnTo>
                  <a:pt x="10626" y="0"/>
                </a:lnTo>
                <a:cubicBezTo>
                  <a:pt x="10867" y="0"/>
                  <a:pt x="11062" y="198"/>
                  <a:pt x="11062" y="442"/>
                </a:cubicBezTo>
                <a:lnTo>
                  <a:pt x="11062" y="10709"/>
                </a:lnTo>
                <a:cubicBezTo>
                  <a:pt x="11062" y="10953"/>
                  <a:pt x="10867" y="11151"/>
                  <a:pt x="10626" y="11151"/>
                </a:cubicBezTo>
                <a:lnTo>
                  <a:pt x="436" y="11151"/>
                </a:lnTo>
                <a:cubicBezTo>
                  <a:pt x="195" y="11151"/>
                  <a:pt x="0" y="10953"/>
                  <a:pt x="0" y="10709"/>
                </a:cubicBezTo>
                <a:lnTo>
                  <a:pt x="0" y="442"/>
                </a:lnTo>
                <a:cubicBezTo>
                  <a:pt x="0" y="198"/>
                  <a:pt x="195" y="0"/>
                  <a:pt x="436" y="0"/>
                </a:cubicBezTo>
              </a:path>
            </a:pathLst>
          </a:custGeom>
          <a:noFill/>
          <a:ln w="100013" cap="flat">
            <a:solidFill>
              <a:srgbClr val="4C4C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34183CF6-89BD-479C-9BF3-44D86ECABEE6}"/>
              </a:ext>
            </a:extLst>
          </p:cNvPr>
          <p:cNvSpPr>
            <a:spLocks noEditPoints="1"/>
          </p:cNvSpPr>
          <p:nvPr/>
        </p:nvSpPr>
        <p:spPr bwMode="auto">
          <a:xfrm>
            <a:off x="5921375" y="5073650"/>
            <a:ext cx="1460500" cy="1458912"/>
          </a:xfrm>
          <a:custGeom>
            <a:avLst/>
            <a:gdLst>
              <a:gd name="T0" fmla="*/ 8814 w 9361"/>
              <a:gd name="T1" fmla="*/ 910 h 9350"/>
              <a:gd name="T2" fmla="*/ 8107 w 9361"/>
              <a:gd name="T3" fmla="*/ 1265 h 9350"/>
              <a:gd name="T4" fmla="*/ 7668 w 9361"/>
              <a:gd name="T5" fmla="*/ 1866 h 9350"/>
              <a:gd name="T6" fmla="*/ 8473 w 9361"/>
              <a:gd name="T7" fmla="*/ 0 h 9350"/>
              <a:gd name="T8" fmla="*/ 9314 w 9361"/>
              <a:gd name="T9" fmla="*/ 1712 h 9350"/>
              <a:gd name="T10" fmla="*/ 6781 w 9361"/>
              <a:gd name="T11" fmla="*/ 1931 h 9350"/>
              <a:gd name="T12" fmla="*/ 6545 w 9361"/>
              <a:gd name="T13" fmla="*/ 466 h 9350"/>
              <a:gd name="T14" fmla="*/ 6545 w 9361"/>
              <a:gd name="T15" fmla="*/ 2065 h 9350"/>
              <a:gd name="T16" fmla="*/ 5701 w 9361"/>
              <a:gd name="T17" fmla="*/ 819 h 9350"/>
              <a:gd name="T18" fmla="*/ 7235 w 9361"/>
              <a:gd name="T19" fmla="*/ 411 h 9350"/>
              <a:gd name="T20" fmla="*/ 6960 w 9361"/>
              <a:gd name="T21" fmla="*/ 2420 h 9350"/>
              <a:gd name="T22" fmla="*/ 4480 w 9361"/>
              <a:gd name="T23" fmla="*/ 446 h 9350"/>
              <a:gd name="T24" fmla="*/ 5249 w 9361"/>
              <a:gd name="T25" fmla="*/ 73 h 9350"/>
              <a:gd name="T26" fmla="*/ 5101 w 9361"/>
              <a:gd name="T27" fmla="*/ 2511 h 9350"/>
              <a:gd name="T28" fmla="*/ 3408 w 9361"/>
              <a:gd name="T29" fmla="*/ 514 h 9350"/>
              <a:gd name="T30" fmla="*/ 3885 w 9361"/>
              <a:gd name="T31" fmla="*/ 40 h 9350"/>
              <a:gd name="T32" fmla="*/ 4040 w 9361"/>
              <a:gd name="T33" fmla="*/ 2441 h 9350"/>
              <a:gd name="T34" fmla="*/ 2368 w 9361"/>
              <a:gd name="T35" fmla="*/ 1931 h 9350"/>
              <a:gd name="T36" fmla="*/ 2132 w 9361"/>
              <a:gd name="T37" fmla="*/ 466 h 9350"/>
              <a:gd name="T38" fmla="*/ 2132 w 9361"/>
              <a:gd name="T39" fmla="*/ 2065 h 9350"/>
              <a:gd name="T40" fmla="*/ 1288 w 9361"/>
              <a:gd name="T41" fmla="*/ 819 h 9350"/>
              <a:gd name="T42" fmla="*/ 2822 w 9361"/>
              <a:gd name="T43" fmla="*/ 411 h 9350"/>
              <a:gd name="T44" fmla="*/ 2547 w 9361"/>
              <a:gd name="T45" fmla="*/ 2420 h 9350"/>
              <a:gd name="T46" fmla="*/ 67 w 9361"/>
              <a:gd name="T47" fmla="*/ 446 h 9350"/>
              <a:gd name="T48" fmla="*/ 836 w 9361"/>
              <a:gd name="T49" fmla="*/ 73 h 9350"/>
              <a:gd name="T50" fmla="*/ 688 w 9361"/>
              <a:gd name="T51" fmla="*/ 2511 h 9350"/>
              <a:gd name="T52" fmla="*/ 6578 w 9361"/>
              <a:gd name="T53" fmla="*/ 3923 h 9350"/>
              <a:gd name="T54" fmla="*/ 7055 w 9361"/>
              <a:gd name="T55" fmla="*/ 3448 h 9350"/>
              <a:gd name="T56" fmla="*/ 7211 w 9361"/>
              <a:gd name="T57" fmla="*/ 5850 h 9350"/>
              <a:gd name="T58" fmla="*/ 5534 w 9361"/>
              <a:gd name="T59" fmla="*/ 3923 h 9350"/>
              <a:gd name="T60" fmla="*/ 5335 w 9361"/>
              <a:gd name="T61" fmla="*/ 3448 h 9350"/>
              <a:gd name="T62" fmla="*/ 6037 w 9361"/>
              <a:gd name="T63" fmla="*/ 5650 h 9350"/>
              <a:gd name="T64" fmla="*/ 4060 w 9361"/>
              <a:gd name="T65" fmla="*/ 5474 h 9350"/>
              <a:gd name="T66" fmla="*/ 4296 w 9361"/>
              <a:gd name="T67" fmla="*/ 4008 h 9350"/>
              <a:gd name="T68" fmla="*/ 3767 w 9361"/>
              <a:gd name="T69" fmla="*/ 5224 h 9350"/>
              <a:gd name="T70" fmla="*/ 3170 w 9361"/>
              <a:gd name="T71" fmla="*/ 4673 h 9350"/>
              <a:gd name="T72" fmla="*/ 4475 w 9361"/>
              <a:gd name="T73" fmla="*/ 3522 h 9350"/>
              <a:gd name="T74" fmla="*/ 4752 w 9361"/>
              <a:gd name="T75" fmla="*/ 5529 h 9350"/>
              <a:gd name="T76" fmla="*/ 2165 w 9361"/>
              <a:gd name="T77" fmla="*/ 3923 h 9350"/>
              <a:gd name="T78" fmla="*/ 2642 w 9361"/>
              <a:gd name="T79" fmla="*/ 3448 h 9350"/>
              <a:gd name="T80" fmla="*/ 2798 w 9361"/>
              <a:gd name="T81" fmla="*/ 5850 h 9350"/>
              <a:gd name="T82" fmla="*/ 1126 w 9361"/>
              <a:gd name="T83" fmla="*/ 5339 h 9350"/>
              <a:gd name="T84" fmla="*/ 890 w 9361"/>
              <a:gd name="T85" fmla="*/ 3874 h 9350"/>
              <a:gd name="T86" fmla="*/ 890 w 9361"/>
              <a:gd name="T87" fmla="*/ 5474 h 9350"/>
              <a:gd name="T88" fmla="*/ 45 w 9361"/>
              <a:gd name="T89" fmla="*/ 4227 h 9350"/>
              <a:gd name="T90" fmla="*/ 1580 w 9361"/>
              <a:gd name="T91" fmla="*/ 3820 h 9350"/>
              <a:gd name="T92" fmla="*/ 1304 w 9361"/>
              <a:gd name="T93" fmla="*/ 5828 h 9350"/>
              <a:gd name="T94" fmla="*/ 2498 w 9361"/>
              <a:gd name="T95" fmla="*/ 8082 h 9350"/>
              <a:gd name="T96" fmla="*/ 1790 w 9361"/>
              <a:gd name="T97" fmla="*/ 7727 h 9350"/>
              <a:gd name="T98" fmla="*/ 1614 w 9361"/>
              <a:gd name="T99" fmla="*/ 9160 h 9350"/>
              <a:gd name="T100" fmla="*/ 1716 w 9361"/>
              <a:gd name="T101" fmla="*/ 6930 h 9350"/>
              <a:gd name="T102" fmla="*/ 3021 w 9361"/>
              <a:gd name="T103" fmla="*/ 8082 h 9350"/>
              <a:gd name="T104" fmla="*/ 436 w 9361"/>
              <a:gd name="T105" fmla="*/ 9059 h 9350"/>
              <a:gd name="T106" fmla="*/ 70 w 9361"/>
              <a:gd name="T107" fmla="*/ 6929 h 9350"/>
              <a:gd name="T108" fmla="*/ 939 w 9361"/>
              <a:gd name="T109" fmla="*/ 7103 h 9350"/>
              <a:gd name="T110" fmla="*/ 436 w 9361"/>
              <a:gd name="T111" fmla="*/ 9059 h 9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361" h="9350">
                <a:moveTo>
                  <a:pt x="8473" y="2065"/>
                </a:moveTo>
                <a:cubicBezTo>
                  <a:pt x="8576" y="2065"/>
                  <a:pt x="8654" y="2020"/>
                  <a:pt x="8709" y="1931"/>
                </a:cubicBezTo>
                <a:cubicBezTo>
                  <a:pt x="8764" y="1841"/>
                  <a:pt x="8799" y="1734"/>
                  <a:pt x="8814" y="1614"/>
                </a:cubicBezTo>
                <a:cubicBezTo>
                  <a:pt x="8829" y="1494"/>
                  <a:pt x="8839" y="1378"/>
                  <a:pt x="8839" y="1265"/>
                </a:cubicBezTo>
                <a:cubicBezTo>
                  <a:pt x="8839" y="1147"/>
                  <a:pt x="8830" y="1029"/>
                  <a:pt x="8814" y="910"/>
                </a:cubicBezTo>
                <a:cubicBezTo>
                  <a:pt x="8798" y="792"/>
                  <a:pt x="8764" y="688"/>
                  <a:pt x="8709" y="599"/>
                </a:cubicBezTo>
                <a:cubicBezTo>
                  <a:pt x="8654" y="510"/>
                  <a:pt x="8577" y="466"/>
                  <a:pt x="8473" y="466"/>
                </a:cubicBezTo>
                <a:cubicBezTo>
                  <a:pt x="8369" y="466"/>
                  <a:pt x="8290" y="510"/>
                  <a:pt x="8235" y="599"/>
                </a:cubicBezTo>
                <a:cubicBezTo>
                  <a:pt x="8181" y="688"/>
                  <a:pt x="8147" y="792"/>
                  <a:pt x="8130" y="910"/>
                </a:cubicBezTo>
                <a:cubicBezTo>
                  <a:pt x="8114" y="1029"/>
                  <a:pt x="8107" y="1147"/>
                  <a:pt x="8107" y="1265"/>
                </a:cubicBezTo>
                <a:cubicBezTo>
                  <a:pt x="8107" y="1464"/>
                  <a:pt x="8131" y="1648"/>
                  <a:pt x="8180" y="1816"/>
                </a:cubicBezTo>
                <a:cubicBezTo>
                  <a:pt x="8228" y="1982"/>
                  <a:pt x="8325" y="2065"/>
                  <a:pt x="8473" y="2065"/>
                </a:cubicBezTo>
                <a:close/>
                <a:moveTo>
                  <a:pt x="8473" y="2533"/>
                </a:moveTo>
                <a:cubicBezTo>
                  <a:pt x="8261" y="2533"/>
                  <a:pt x="8088" y="2470"/>
                  <a:pt x="7955" y="2343"/>
                </a:cubicBezTo>
                <a:cubicBezTo>
                  <a:pt x="7822" y="2217"/>
                  <a:pt x="7726" y="2058"/>
                  <a:pt x="7668" y="1866"/>
                </a:cubicBezTo>
                <a:cubicBezTo>
                  <a:pt x="7611" y="1674"/>
                  <a:pt x="7583" y="1473"/>
                  <a:pt x="7583" y="1265"/>
                </a:cubicBezTo>
                <a:cubicBezTo>
                  <a:pt x="7583" y="1113"/>
                  <a:pt x="7598" y="964"/>
                  <a:pt x="7629" y="819"/>
                </a:cubicBezTo>
                <a:cubicBezTo>
                  <a:pt x="7659" y="673"/>
                  <a:pt x="7710" y="537"/>
                  <a:pt x="7780" y="413"/>
                </a:cubicBezTo>
                <a:cubicBezTo>
                  <a:pt x="7850" y="288"/>
                  <a:pt x="7942" y="187"/>
                  <a:pt x="8057" y="113"/>
                </a:cubicBezTo>
                <a:cubicBezTo>
                  <a:pt x="8171" y="39"/>
                  <a:pt x="8311" y="0"/>
                  <a:pt x="8473" y="0"/>
                </a:cubicBezTo>
                <a:cubicBezTo>
                  <a:pt x="8636" y="0"/>
                  <a:pt x="8774" y="38"/>
                  <a:pt x="8888" y="113"/>
                </a:cubicBezTo>
                <a:cubicBezTo>
                  <a:pt x="9002" y="187"/>
                  <a:pt x="9094" y="287"/>
                  <a:pt x="9163" y="411"/>
                </a:cubicBezTo>
                <a:cubicBezTo>
                  <a:pt x="9232" y="535"/>
                  <a:pt x="9283" y="671"/>
                  <a:pt x="9314" y="819"/>
                </a:cubicBezTo>
                <a:cubicBezTo>
                  <a:pt x="9345" y="966"/>
                  <a:pt x="9361" y="1115"/>
                  <a:pt x="9361" y="1265"/>
                </a:cubicBezTo>
                <a:cubicBezTo>
                  <a:pt x="9361" y="1415"/>
                  <a:pt x="9346" y="1564"/>
                  <a:pt x="9314" y="1712"/>
                </a:cubicBezTo>
                <a:cubicBezTo>
                  <a:pt x="9282" y="1861"/>
                  <a:pt x="9234" y="1996"/>
                  <a:pt x="9165" y="2120"/>
                </a:cubicBezTo>
                <a:cubicBezTo>
                  <a:pt x="9096" y="2245"/>
                  <a:pt x="9004" y="2344"/>
                  <a:pt x="8888" y="2420"/>
                </a:cubicBezTo>
                <a:cubicBezTo>
                  <a:pt x="8772" y="2495"/>
                  <a:pt x="8634" y="2533"/>
                  <a:pt x="8473" y="2533"/>
                </a:cubicBezTo>
                <a:close/>
                <a:moveTo>
                  <a:pt x="6545" y="2065"/>
                </a:moveTo>
                <a:cubicBezTo>
                  <a:pt x="6648" y="2065"/>
                  <a:pt x="6727" y="2020"/>
                  <a:pt x="6781" y="1931"/>
                </a:cubicBezTo>
                <a:cubicBezTo>
                  <a:pt x="6836" y="1841"/>
                  <a:pt x="6871" y="1734"/>
                  <a:pt x="6886" y="1614"/>
                </a:cubicBezTo>
                <a:cubicBezTo>
                  <a:pt x="6901" y="1494"/>
                  <a:pt x="6911" y="1378"/>
                  <a:pt x="6911" y="1265"/>
                </a:cubicBezTo>
                <a:cubicBezTo>
                  <a:pt x="6911" y="1147"/>
                  <a:pt x="6903" y="1029"/>
                  <a:pt x="6886" y="910"/>
                </a:cubicBezTo>
                <a:cubicBezTo>
                  <a:pt x="6870" y="792"/>
                  <a:pt x="6836" y="688"/>
                  <a:pt x="6781" y="599"/>
                </a:cubicBezTo>
                <a:cubicBezTo>
                  <a:pt x="6727" y="510"/>
                  <a:pt x="6649" y="466"/>
                  <a:pt x="6545" y="466"/>
                </a:cubicBezTo>
                <a:cubicBezTo>
                  <a:pt x="6441" y="466"/>
                  <a:pt x="6362" y="510"/>
                  <a:pt x="6308" y="599"/>
                </a:cubicBezTo>
                <a:cubicBezTo>
                  <a:pt x="6253" y="688"/>
                  <a:pt x="6219" y="792"/>
                  <a:pt x="6203" y="910"/>
                </a:cubicBezTo>
                <a:cubicBezTo>
                  <a:pt x="6186" y="1029"/>
                  <a:pt x="6180" y="1147"/>
                  <a:pt x="6180" y="1265"/>
                </a:cubicBezTo>
                <a:cubicBezTo>
                  <a:pt x="6180" y="1464"/>
                  <a:pt x="6204" y="1648"/>
                  <a:pt x="6252" y="1816"/>
                </a:cubicBezTo>
                <a:cubicBezTo>
                  <a:pt x="6300" y="1982"/>
                  <a:pt x="6398" y="2065"/>
                  <a:pt x="6545" y="2065"/>
                </a:cubicBezTo>
                <a:close/>
                <a:moveTo>
                  <a:pt x="6545" y="2533"/>
                </a:moveTo>
                <a:cubicBezTo>
                  <a:pt x="6333" y="2533"/>
                  <a:pt x="6161" y="2470"/>
                  <a:pt x="6027" y="2343"/>
                </a:cubicBezTo>
                <a:cubicBezTo>
                  <a:pt x="5894" y="2217"/>
                  <a:pt x="5798" y="2058"/>
                  <a:pt x="5740" y="1866"/>
                </a:cubicBezTo>
                <a:cubicBezTo>
                  <a:pt x="5684" y="1674"/>
                  <a:pt x="5655" y="1473"/>
                  <a:pt x="5655" y="1265"/>
                </a:cubicBezTo>
                <a:cubicBezTo>
                  <a:pt x="5655" y="1113"/>
                  <a:pt x="5670" y="964"/>
                  <a:pt x="5701" y="819"/>
                </a:cubicBezTo>
                <a:cubicBezTo>
                  <a:pt x="5732" y="673"/>
                  <a:pt x="5782" y="537"/>
                  <a:pt x="5852" y="413"/>
                </a:cubicBezTo>
                <a:cubicBezTo>
                  <a:pt x="5922" y="288"/>
                  <a:pt x="6014" y="187"/>
                  <a:pt x="6129" y="113"/>
                </a:cubicBezTo>
                <a:cubicBezTo>
                  <a:pt x="6244" y="39"/>
                  <a:pt x="6383" y="0"/>
                  <a:pt x="6545" y="0"/>
                </a:cubicBezTo>
                <a:cubicBezTo>
                  <a:pt x="6708" y="0"/>
                  <a:pt x="6846" y="38"/>
                  <a:pt x="6960" y="113"/>
                </a:cubicBezTo>
                <a:cubicBezTo>
                  <a:pt x="7075" y="187"/>
                  <a:pt x="7166" y="287"/>
                  <a:pt x="7235" y="411"/>
                </a:cubicBezTo>
                <a:cubicBezTo>
                  <a:pt x="7304" y="535"/>
                  <a:pt x="7356" y="671"/>
                  <a:pt x="7386" y="819"/>
                </a:cubicBezTo>
                <a:cubicBezTo>
                  <a:pt x="7417" y="966"/>
                  <a:pt x="7434" y="1115"/>
                  <a:pt x="7434" y="1265"/>
                </a:cubicBezTo>
                <a:cubicBezTo>
                  <a:pt x="7434" y="1415"/>
                  <a:pt x="7418" y="1564"/>
                  <a:pt x="7386" y="1712"/>
                </a:cubicBezTo>
                <a:cubicBezTo>
                  <a:pt x="7354" y="1861"/>
                  <a:pt x="7306" y="1996"/>
                  <a:pt x="7237" y="2120"/>
                </a:cubicBezTo>
                <a:cubicBezTo>
                  <a:pt x="7168" y="2245"/>
                  <a:pt x="7076" y="2344"/>
                  <a:pt x="6960" y="2420"/>
                </a:cubicBezTo>
                <a:cubicBezTo>
                  <a:pt x="6844" y="2495"/>
                  <a:pt x="6706" y="2533"/>
                  <a:pt x="6545" y="2533"/>
                </a:cubicBezTo>
                <a:close/>
                <a:moveTo>
                  <a:pt x="4849" y="2242"/>
                </a:moveTo>
                <a:lnTo>
                  <a:pt x="4849" y="514"/>
                </a:lnTo>
                <a:lnTo>
                  <a:pt x="4650" y="514"/>
                </a:lnTo>
                <a:cubicBezTo>
                  <a:pt x="4575" y="514"/>
                  <a:pt x="4518" y="491"/>
                  <a:pt x="4480" y="446"/>
                </a:cubicBezTo>
                <a:cubicBezTo>
                  <a:pt x="4441" y="400"/>
                  <a:pt x="4422" y="345"/>
                  <a:pt x="4422" y="279"/>
                </a:cubicBezTo>
                <a:cubicBezTo>
                  <a:pt x="4422" y="214"/>
                  <a:pt x="4443" y="159"/>
                  <a:pt x="4483" y="111"/>
                </a:cubicBezTo>
                <a:cubicBezTo>
                  <a:pt x="4523" y="64"/>
                  <a:pt x="4580" y="40"/>
                  <a:pt x="4650" y="40"/>
                </a:cubicBezTo>
                <a:lnTo>
                  <a:pt x="5127" y="40"/>
                </a:lnTo>
                <a:cubicBezTo>
                  <a:pt x="5174" y="40"/>
                  <a:pt x="5215" y="51"/>
                  <a:pt x="5249" y="73"/>
                </a:cubicBezTo>
                <a:cubicBezTo>
                  <a:pt x="5282" y="94"/>
                  <a:pt x="5308" y="123"/>
                  <a:pt x="5326" y="160"/>
                </a:cubicBezTo>
                <a:cubicBezTo>
                  <a:pt x="5343" y="196"/>
                  <a:pt x="5352" y="237"/>
                  <a:pt x="5352" y="286"/>
                </a:cubicBezTo>
                <a:lnTo>
                  <a:pt x="5352" y="2242"/>
                </a:lnTo>
                <a:cubicBezTo>
                  <a:pt x="5352" y="2328"/>
                  <a:pt x="5329" y="2395"/>
                  <a:pt x="5283" y="2441"/>
                </a:cubicBezTo>
                <a:cubicBezTo>
                  <a:pt x="5237" y="2488"/>
                  <a:pt x="5176" y="2511"/>
                  <a:pt x="5101" y="2511"/>
                </a:cubicBezTo>
                <a:cubicBezTo>
                  <a:pt x="5027" y="2511"/>
                  <a:pt x="4966" y="2488"/>
                  <a:pt x="4919" y="2440"/>
                </a:cubicBezTo>
                <a:cubicBezTo>
                  <a:pt x="4872" y="2392"/>
                  <a:pt x="4849" y="2326"/>
                  <a:pt x="4849" y="2242"/>
                </a:cubicBezTo>
                <a:close/>
                <a:moveTo>
                  <a:pt x="3606" y="2242"/>
                </a:moveTo>
                <a:lnTo>
                  <a:pt x="3606" y="514"/>
                </a:lnTo>
                <a:lnTo>
                  <a:pt x="3408" y="514"/>
                </a:lnTo>
                <a:cubicBezTo>
                  <a:pt x="3332" y="514"/>
                  <a:pt x="3275" y="491"/>
                  <a:pt x="3237" y="446"/>
                </a:cubicBezTo>
                <a:cubicBezTo>
                  <a:pt x="3199" y="400"/>
                  <a:pt x="3180" y="345"/>
                  <a:pt x="3180" y="279"/>
                </a:cubicBezTo>
                <a:cubicBezTo>
                  <a:pt x="3180" y="214"/>
                  <a:pt x="3200" y="159"/>
                  <a:pt x="3240" y="111"/>
                </a:cubicBezTo>
                <a:cubicBezTo>
                  <a:pt x="3281" y="64"/>
                  <a:pt x="3338" y="40"/>
                  <a:pt x="3408" y="40"/>
                </a:cubicBezTo>
                <a:lnTo>
                  <a:pt x="3885" y="40"/>
                </a:lnTo>
                <a:cubicBezTo>
                  <a:pt x="3932" y="40"/>
                  <a:pt x="3972" y="51"/>
                  <a:pt x="4006" y="73"/>
                </a:cubicBezTo>
                <a:cubicBezTo>
                  <a:pt x="4040" y="94"/>
                  <a:pt x="4066" y="123"/>
                  <a:pt x="4083" y="160"/>
                </a:cubicBezTo>
                <a:cubicBezTo>
                  <a:pt x="4101" y="196"/>
                  <a:pt x="4109" y="237"/>
                  <a:pt x="4109" y="286"/>
                </a:cubicBezTo>
                <a:lnTo>
                  <a:pt x="4109" y="2242"/>
                </a:lnTo>
                <a:cubicBezTo>
                  <a:pt x="4109" y="2328"/>
                  <a:pt x="4086" y="2395"/>
                  <a:pt x="4040" y="2441"/>
                </a:cubicBezTo>
                <a:cubicBezTo>
                  <a:pt x="3995" y="2488"/>
                  <a:pt x="3934" y="2511"/>
                  <a:pt x="3858" y="2511"/>
                </a:cubicBezTo>
                <a:cubicBezTo>
                  <a:pt x="3784" y="2511"/>
                  <a:pt x="3723" y="2488"/>
                  <a:pt x="3676" y="2440"/>
                </a:cubicBezTo>
                <a:cubicBezTo>
                  <a:pt x="3629" y="2392"/>
                  <a:pt x="3606" y="2326"/>
                  <a:pt x="3606" y="2242"/>
                </a:cubicBezTo>
                <a:close/>
                <a:moveTo>
                  <a:pt x="2132" y="2065"/>
                </a:moveTo>
                <a:cubicBezTo>
                  <a:pt x="2235" y="2065"/>
                  <a:pt x="2314" y="2020"/>
                  <a:pt x="2368" y="1931"/>
                </a:cubicBezTo>
                <a:cubicBezTo>
                  <a:pt x="2423" y="1841"/>
                  <a:pt x="2458" y="1734"/>
                  <a:pt x="2473" y="1614"/>
                </a:cubicBezTo>
                <a:cubicBezTo>
                  <a:pt x="2489" y="1494"/>
                  <a:pt x="2498" y="1378"/>
                  <a:pt x="2498" y="1265"/>
                </a:cubicBezTo>
                <a:cubicBezTo>
                  <a:pt x="2498" y="1147"/>
                  <a:pt x="2490" y="1029"/>
                  <a:pt x="2473" y="910"/>
                </a:cubicBezTo>
                <a:cubicBezTo>
                  <a:pt x="2457" y="792"/>
                  <a:pt x="2423" y="688"/>
                  <a:pt x="2368" y="599"/>
                </a:cubicBezTo>
                <a:cubicBezTo>
                  <a:pt x="2314" y="510"/>
                  <a:pt x="2236" y="466"/>
                  <a:pt x="2132" y="466"/>
                </a:cubicBezTo>
                <a:cubicBezTo>
                  <a:pt x="2028" y="466"/>
                  <a:pt x="1949" y="510"/>
                  <a:pt x="1895" y="599"/>
                </a:cubicBezTo>
                <a:cubicBezTo>
                  <a:pt x="1840" y="688"/>
                  <a:pt x="1806" y="792"/>
                  <a:pt x="1790" y="910"/>
                </a:cubicBezTo>
                <a:cubicBezTo>
                  <a:pt x="1773" y="1029"/>
                  <a:pt x="1767" y="1147"/>
                  <a:pt x="1767" y="1265"/>
                </a:cubicBezTo>
                <a:cubicBezTo>
                  <a:pt x="1767" y="1464"/>
                  <a:pt x="1791" y="1648"/>
                  <a:pt x="1839" y="1816"/>
                </a:cubicBezTo>
                <a:cubicBezTo>
                  <a:pt x="1887" y="1982"/>
                  <a:pt x="1985" y="2065"/>
                  <a:pt x="2132" y="2065"/>
                </a:cubicBezTo>
                <a:close/>
                <a:moveTo>
                  <a:pt x="2132" y="2533"/>
                </a:moveTo>
                <a:cubicBezTo>
                  <a:pt x="1920" y="2533"/>
                  <a:pt x="1748" y="2470"/>
                  <a:pt x="1614" y="2343"/>
                </a:cubicBezTo>
                <a:cubicBezTo>
                  <a:pt x="1481" y="2217"/>
                  <a:pt x="1385" y="2058"/>
                  <a:pt x="1327" y="1866"/>
                </a:cubicBezTo>
                <a:cubicBezTo>
                  <a:pt x="1271" y="1674"/>
                  <a:pt x="1242" y="1473"/>
                  <a:pt x="1242" y="1265"/>
                </a:cubicBezTo>
                <a:cubicBezTo>
                  <a:pt x="1242" y="1113"/>
                  <a:pt x="1257" y="964"/>
                  <a:pt x="1288" y="819"/>
                </a:cubicBezTo>
                <a:cubicBezTo>
                  <a:pt x="1319" y="673"/>
                  <a:pt x="1369" y="537"/>
                  <a:pt x="1439" y="413"/>
                </a:cubicBezTo>
                <a:cubicBezTo>
                  <a:pt x="1509" y="288"/>
                  <a:pt x="1601" y="187"/>
                  <a:pt x="1716" y="113"/>
                </a:cubicBezTo>
                <a:cubicBezTo>
                  <a:pt x="1831" y="39"/>
                  <a:pt x="1971" y="0"/>
                  <a:pt x="2132" y="0"/>
                </a:cubicBezTo>
                <a:cubicBezTo>
                  <a:pt x="2295" y="0"/>
                  <a:pt x="2433" y="38"/>
                  <a:pt x="2547" y="113"/>
                </a:cubicBezTo>
                <a:cubicBezTo>
                  <a:pt x="2662" y="187"/>
                  <a:pt x="2754" y="287"/>
                  <a:pt x="2822" y="411"/>
                </a:cubicBezTo>
                <a:cubicBezTo>
                  <a:pt x="2891" y="535"/>
                  <a:pt x="2943" y="671"/>
                  <a:pt x="2973" y="819"/>
                </a:cubicBezTo>
                <a:cubicBezTo>
                  <a:pt x="3004" y="966"/>
                  <a:pt x="3021" y="1115"/>
                  <a:pt x="3021" y="1265"/>
                </a:cubicBezTo>
                <a:cubicBezTo>
                  <a:pt x="3021" y="1415"/>
                  <a:pt x="3005" y="1564"/>
                  <a:pt x="2973" y="1712"/>
                </a:cubicBezTo>
                <a:cubicBezTo>
                  <a:pt x="2942" y="1861"/>
                  <a:pt x="2893" y="1996"/>
                  <a:pt x="2824" y="2120"/>
                </a:cubicBezTo>
                <a:cubicBezTo>
                  <a:pt x="2755" y="2245"/>
                  <a:pt x="2663" y="2344"/>
                  <a:pt x="2547" y="2420"/>
                </a:cubicBezTo>
                <a:cubicBezTo>
                  <a:pt x="2431" y="2495"/>
                  <a:pt x="2293" y="2533"/>
                  <a:pt x="2132" y="2533"/>
                </a:cubicBezTo>
                <a:close/>
                <a:moveTo>
                  <a:pt x="436" y="2242"/>
                </a:moveTo>
                <a:lnTo>
                  <a:pt x="436" y="514"/>
                </a:lnTo>
                <a:lnTo>
                  <a:pt x="237" y="514"/>
                </a:lnTo>
                <a:cubicBezTo>
                  <a:pt x="162" y="514"/>
                  <a:pt x="105" y="491"/>
                  <a:pt x="67" y="446"/>
                </a:cubicBezTo>
                <a:cubicBezTo>
                  <a:pt x="29" y="400"/>
                  <a:pt x="9" y="345"/>
                  <a:pt x="9" y="279"/>
                </a:cubicBezTo>
                <a:cubicBezTo>
                  <a:pt x="9" y="214"/>
                  <a:pt x="30" y="159"/>
                  <a:pt x="70" y="111"/>
                </a:cubicBezTo>
                <a:cubicBezTo>
                  <a:pt x="111" y="64"/>
                  <a:pt x="167" y="40"/>
                  <a:pt x="237" y="40"/>
                </a:cubicBezTo>
                <a:lnTo>
                  <a:pt x="714" y="40"/>
                </a:lnTo>
                <a:cubicBezTo>
                  <a:pt x="761" y="40"/>
                  <a:pt x="802" y="51"/>
                  <a:pt x="836" y="73"/>
                </a:cubicBezTo>
                <a:cubicBezTo>
                  <a:pt x="869" y="94"/>
                  <a:pt x="895" y="123"/>
                  <a:pt x="913" y="160"/>
                </a:cubicBezTo>
                <a:cubicBezTo>
                  <a:pt x="930" y="196"/>
                  <a:pt x="939" y="237"/>
                  <a:pt x="939" y="286"/>
                </a:cubicBezTo>
                <a:lnTo>
                  <a:pt x="939" y="2242"/>
                </a:lnTo>
                <a:cubicBezTo>
                  <a:pt x="939" y="2328"/>
                  <a:pt x="916" y="2395"/>
                  <a:pt x="870" y="2441"/>
                </a:cubicBezTo>
                <a:cubicBezTo>
                  <a:pt x="824" y="2488"/>
                  <a:pt x="763" y="2511"/>
                  <a:pt x="688" y="2511"/>
                </a:cubicBezTo>
                <a:cubicBezTo>
                  <a:pt x="614" y="2511"/>
                  <a:pt x="553" y="2488"/>
                  <a:pt x="506" y="2440"/>
                </a:cubicBezTo>
                <a:cubicBezTo>
                  <a:pt x="459" y="2392"/>
                  <a:pt x="436" y="2326"/>
                  <a:pt x="436" y="2242"/>
                </a:cubicBezTo>
                <a:close/>
                <a:moveTo>
                  <a:pt x="6776" y="5650"/>
                </a:moveTo>
                <a:lnTo>
                  <a:pt x="6776" y="3923"/>
                </a:lnTo>
                <a:lnTo>
                  <a:pt x="6578" y="3923"/>
                </a:lnTo>
                <a:cubicBezTo>
                  <a:pt x="6503" y="3923"/>
                  <a:pt x="6446" y="3900"/>
                  <a:pt x="6408" y="3855"/>
                </a:cubicBezTo>
                <a:cubicBezTo>
                  <a:pt x="6369" y="3809"/>
                  <a:pt x="6350" y="3754"/>
                  <a:pt x="6350" y="3688"/>
                </a:cubicBezTo>
                <a:cubicBezTo>
                  <a:pt x="6350" y="3623"/>
                  <a:pt x="6370" y="3568"/>
                  <a:pt x="6411" y="3520"/>
                </a:cubicBezTo>
                <a:cubicBezTo>
                  <a:pt x="6451" y="3472"/>
                  <a:pt x="6508" y="3448"/>
                  <a:pt x="6578" y="3448"/>
                </a:cubicBezTo>
                <a:lnTo>
                  <a:pt x="7055" y="3448"/>
                </a:lnTo>
                <a:cubicBezTo>
                  <a:pt x="7102" y="3448"/>
                  <a:pt x="7142" y="3460"/>
                  <a:pt x="7176" y="3482"/>
                </a:cubicBezTo>
                <a:cubicBezTo>
                  <a:pt x="7210" y="3503"/>
                  <a:pt x="7236" y="3532"/>
                  <a:pt x="7253" y="3568"/>
                </a:cubicBezTo>
                <a:cubicBezTo>
                  <a:pt x="7271" y="3605"/>
                  <a:pt x="7280" y="3646"/>
                  <a:pt x="7280" y="3695"/>
                </a:cubicBezTo>
                <a:lnTo>
                  <a:pt x="7280" y="5650"/>
                </a:lnTo>
                <a:cubicBezTo>
                  <a:pt x="7280" y="5737"/>
                  <a:pt x="7257" y="5803"/>
                  <a:pt x="7211" y="5850"/>
                </a:cubicBezTo>
                <a:cubicBezTo>
                  <a:pt x="7165" y="5897"/>
                  <a:pt x="7104" y="5920"/>
                  <a:pt x="7029" y="5920"/>
                </a:cubicBezTo>
                <a:cubicBezTo>
                  <a:pt x="6954" y="5920"/>
                  <a:pt x="6894" y="5896"/>
                  <a:pt x="6847" y="5848"/>
                </a:cubicBezTo>
                <a:cubicBezTo>
                  <a:pt x="6800" y="5801"/>
                  <a:pt x="6776" y="5735"/>
                  <a:pt x="6776" y="5650"/>
                </a:cubicBezTo>
                <a:close/>
                <a:moveTo>
                  <a:pt x="5534" y="5650"/>
                </a:moveTo>
                <a:lnTo>
                  <a:pt x="5534" y="3923"/>
                </a:lnTo>
                <a:lnTo>
                  <a:pt x="5335" y="3923"/>
                </a:lnTo>
                <a:cubicBezTo>
                  <a:pt x="5260" y="3923"/>
                  <a:pt x="5203" y="3900"/>
                  <a:pt x="5165" y="3855"/>
                </a:cubicBezTo>
                <a:cubicBezTo>
                  <a:pt x="5127" y="3809"/>
                  <a:pt x="5108" y="3754"/>
                  <a:pt x="5108" y="3688"/>
                </a:cubicBezTo>
                <a:cubicBezTo>
                  <a:pt x="5108" y="3623"/>
                  <a:pt x="5128" y="3568"/>
                  <a:pt x="5168" y="3520"/>
                </a:cubicBezTo>
                <a:cubicBezTo>
                  <a:pt x="5209" y="3472"/>
                  <a:pt x="5265" y="3448"/>
                  <a:pt x="5335" y="3448"/>
                </a:cubicBezTo>
                <a:lnTo>
                  <a:pt x="5812" y="3448"/>
                </a:lnTo>
                <a:cubicBezTo>
                  <a:pt x="5859" y="3448"/>
                  <a:pt x="5900" y="3460"/>
                  <a:pt x="5934" y="3482"/>
                </a:cubicBezTo>
                <a:cubicBezTo>
                  <a:pt x="5968" y="3503"/>
                  <a:pt x="5993" y="3532"/>
                  <a:pt x="6011" y="3568"/>
                </a:cubicBezTo>
                <a:cubicBezTo>
                  <a:pt x="6028" y="3605"/>
                  <a:pt x="6037" y="3646"/>
                  <a:pt x="6037" y="3695"/>
                </a:cubicBezTo>
                <a:lnTo>
                  <a:pt x="6037" y="5650"/>
                </a:lnTo>
                <a:cubicBezTo>
                  <a:pt x="6037" y="5737"/>
                  <a:pt x="6014" y="5803"/>
                  <a:pt x="5968" y="5850"/>
                </a:cubicBezTo>
                <a:cubicBezTo>
                  <a:pt x="5922" y="5897"/>
                  <a:pt x="5862" y="5920"/>
                  <a:pt x="5786" y="5920"/>
                </a:cubicBezTo>
                <a:cubicBezTo>
                  <a:pt x="5712" y="5920"/>
                  <a:pt x="5651" y="5896"/>
                  <a:pt x="5604" y="5848"/>
                </a:cubicBezTo>
                <a:cubicBezTo>
                  <a:pt x="5557" y="5801"/>
                  <a:pt x="5534" y="5735"/>
                  <a:pt x="5534" y="5650"/>
                </a:cubicBezTo>
                <a:close/>
                <a:moveTo>
                  <a:pt x="4060" y="5474"/>
                </a:moveTo>
                <a:cubicBezTo>
                  <a:pt x="4163" y="5474"/>
                  <a:pt x="4241" y="5429"/>
                  <a:pt x="4296" y="5339"/>
                </a:cubicBezTo>
                <a:cubicBezTo>
                  <a:pt x="4351" y="5249"/>
                  <a:pt x="4386" y="5143"/>
                  <a:pt x="4401" y="5023"/>
                </a:cubicBezTo>
                <a:cubicBezTo>
                  <a:pt x="4416" y="4903"/>
                  <a:pt x="4426" y="4787"/>
                  <a:pt x="4426" y="4673"/>
                </a:cubicBezTo>
                <a:cubicBezTo>
                  <a:pt x="4426" y="4556"/>
                  <a:pt x="4417" y="4438"/>
                  <a:pt x="4401" y="4319"/>
                </a:cubicBezTo>
                <a:cubicBezTo>
                  <a:pt x="4385" y="4200"/>
                  <a:pt x="4351" y="4096"/>
                  <a:pt x="4296" y="4008"/>
                </a:cubicBezTo>
                <a:cubicBezTo>
                  <a:pt x="4241" y="3919"/>
                  <a:pt x="4164" y="3874"/>
                  <a:pt x="4060" y="3874"/>
                </a:cubicBezTo>
                <a:cubicBezTo>
                  <a:pt x="3956" y="3874"/>
                  <a:pt x="3877" y="3919"/>
                  <a:pt x="3822" y="4008"/>
                </a:cubicBezTo>
                <a:cubicBezTo>
                  <a:pt x="3768" y="4096"/>
                  <a:pt x="3734" y="4200"/>
                  <a:pt x="3717" y="4319"/>
                </a:cubicBezTo>
                <a:cubicBezTo>
                  <a:pt x="3701" y="4438"/>
                  <a:pt x="3695" y="4556"/>
                  <a:pt x="3695" y="4673"/>
                </a:cubicBezTo>
                <a:cubicBezTo>
                  <a:pt x="3695" y="4873"/>
                  <a:pt x="3719" y="5057"/>
                  <a:pt x="3767" y="5224"/>
                </a:cubicBezTo>
                <a:cubicBezTo>
                  <a:pt x="3815" y="5391"/>
                  <a:pt x="3913" y="5474"/>
                  <a:pt x="4060" y="5474"/>
                </a:cubicBezTo>
                <a:close/>
                <a:moveTo>
                  <a:pt x="4060" y="5942"/>
                </a:moveTo>
                <a:cubicBezTo>
                  <a:pt x="3848" y="5942"/>
                  <a:pt x="3675" y="5878"/>
                  <a:pt x="3542" y="5752"/>
                </a:cubicBezTo>
                <a:cubicBezTo>
                  <a:pt x="3409" y="5625"/>
                  <a:pt x="3313" y="5466"/>
                  <a:pt x="3255" y="5274"/>
                </a:cubicBezTo>
                <a:cubicBezTo>
                  <a:pt x="3198" y="5082"/>
                  <a:pt x="3170" y="4882"/>
                  <a:pt x="3170" y="4673"/>
                </a:cubicBezTo>
                <a:cubicBezTo>
                  <a:pt x="3170" y="4521"/>
                  <a:pt x="3185" y="4373"/>
                  <a:pt x="3216" y="4227"/>
                </a:cubicBezTo>
                <a:cubicBezTo>
                  <a:pt x="3246" y="4082"/>
                  <a:pt x="3297" y="3945"/>
                  <a:pt x="3367" y="3821"/>
                </a:cubicBezTo>
                <a:cubicBezTo>
                  <a:pt x="3437" y="3697"/>
                  <a:pt x="3529" y="3596"/>
                  <a:pt x="3644" y="3522"/>
                </a:cubicBezTo>
                <a:cubicBezTo>
                  <a:pt x="3758" y="3447"/>
                  <a:pt x="3898" y="3408"/>
                  <a:pt x="4060" y="3408"/>
                </a:cubicBezTo>
                <a:cubicBezTo>
                  <a:pt x="4223" y="3408"/>
                  <a:pt x="4361" y="3446"/>
                  <a:pt x="4475" y="3522"/>
                </a:cubicBezTo>
                <a:cubicBezTo>
                  <a:pt x="4590" y="3596"/>
                  <a:pt x="4681" y="3695"/>
                  <a:pt x="4750" y="3820"/>
                </a:cubicBezTo>
                <a:cubicBezTo>
                  <a:pt x="4819" y="3944"/>
                  <a:pt x="4870" y="4080"/>
                  <a:pt x="4901" y="4227"/>
                </a:cubicBezTo>
                <a:cubicBezTo>
                  <a:pt x="4932" y="4375"/>
                  <a:pt x="4949" y="4524"/>
                  <a:pt x="4949" y="4673"/>
                </a:cubicBezTo>
                <a:cubicBezTo>
                  <a:pt x="4949" y="4823"/>
                  <a:pt x="4933" y="4972"/>
                  <a:pt x="4901" y="5121"/>
                </a:cubicBezTo>
                <a:cubicBezTo>
                  <a:pt x="4869" y="5270"/>
                  <a:pt x="4821" y="5405"/>
                  <a:pt x="4752" y="5529"/>
                </a:cubicBezTo>
                <a:cubicBezTo>
                  <a:pt x="4683" y="5653"/>
                  <a:pt x="4591" y="5753"/>
                  <a:pt x="4475" y="5828"/>
                </a:cubicBezTo>
                <a:cubicBezTo>
                  <a:pt x="4359" y="5904"/>
                  <a:pt x="4221" y="5942"/>
                  <a:pt x="4060" y="5942"/>
                </a:cubicBezTo>
                <a:close/>
                <a:moveTo>
                  <a:pt x="2363" y="5650"/>
                </a:moveTo>
                <a:lnTo>
                  <a:pt x="2363" y="3923"/>
                </a:lnTo>
                <a:lnTo>
                  <a:pt x="2165" y="3923"/>
                </a:lnTo>
                <a:cubicBezTo>
                  <a:pt x="2090" y="3923"/>
                  <a:pt x="2033" y="3900"/>
                  <a:pt x="1995" y="3855"/>
                </a:cubicBezTo>
                <a:cubicBezTo>
                  <a:pt x="1956" y="3809"/>
                  <a:pt x="1937" y="3754"/>
                  <a:pt x="1937" y="3688"/>
                </a:cubicBezTo>
                <a:cubicBezTo>
                  <a:pt x="1937" y="3623"/>
                  <a:pt x="1957" y="3568"/>
                  <a:pt x="1998" y="3520"/>
                </a:cubicBezTo>
                <a:cubicBezTo>
                  <a:pt x="2038" y="3472"/>
                  <a:pt x="2095" y="3448"/>
                  <a:pt x="2165" y="3448"/>
                </a:cubicBezTo>
                <a:lnTo>
                  <a:pt x="2642" y="3448"/>
                </a:lnTo>
                <a:cubicBezTo>
                  <a:pt x="2689" y="3448"/>
                  <a:pt x="2730" y="3460"/>
                  <a:pt x="2763" y="3482"/>
                </a:cubicBezTo>
                <a:cubicBezTo>
                  <a:pt x="2797" y="3503"/>
                  <a:pt x="2823" y="3532"/>
                  <a:pt x="2840" y="3568"/>
                </a:cubicBezTo>
                <a:cubicBezTo>
                  <a:pt x="2858" y="3605"/>
                  <a:pt x="2867" y="3646"/>
                  <a:pt x="2867" y="3695"/>
                </a:cubicBezTo>
                <a:lnTo>
                  <a:pt x="2867" y="5650"/>
                </a:lnTo>
                <a:cubicBezTo>
                  <a:pt x="2867" y="5737"/>
                  <a:pt x="2844" y="5803"/>
                  <a:pt x="2798" y="5850"/>
                </a:cubicBezTo>
                <a:cubicBezTo>
                  <a:pt x="2752" y="5897"/>
                  <a:pt x="2691" y="5920"/>
                  <a:pt x="2616" y="5920"/>
                </a:cubicBezTo>
                <a:cubicBezTo>
                  <a:pt x="2542" y="5920"/>
                  <a:pt x="2481" y="5896"/>
                  <a:pt x="2434" y="5848"/>
                </a:cubicBezTo>
                <a:cubicBezTo>
                  <a:pt x="2387" y="5801"/>
                  <a:pt x="2363" y="5735"/>
                  <a:pt x="2363" y="5650"/>
                </a:cubicBezTo>
                <a:close/>
                <a:moveTo>
                  <a:pt x="890" y="5474"/>
                </a:moveTo>
                <a:cubicBezTo>
                  <a:pt x="992" y="5474"/>
                  <a:pt x="1071" y="5429"/>
                  <a:pt x="1126" y="5339"/>
                </a:cubicBezTo>
                <a:cubicBezTo>
                  <a:pt x="1180" y="5249"/>
                  <a:pt x="1215" y="5143"/>
                  <a:pt x="1231" y="5023"/>
                </a:cubicBezTo>
                <a:cubicBezTo>
                  <a:pt x="1246" y="4903"/>
                  <a:pt x="1255" y="4787"/>
                  <a:pt x="1255" y="4673"/>
                </a:cubicBezTo>
                <a:cubicBezTo>
                  <a:pt x="1255" y="4556"/>
                  <a:pt x="1247" y="4438"/>
                  <a:pt x="1231" y="4319"/>
                </a:cubicBezTo>
                <a:cubicBezTo>
                  <a:pt x="1214" y="4200"/>
                  <a:pt x="1180" y="4096"/>
                  <a:pt x="1126" y="4008"/>
                </a:cubicBezTo>
                <a:cubicBezTo>
                  <a:pt x="1071" y="3919"/>
                  <a:pt x="994" y="3874"/>
                  <a:pt x="890" y="3874"/>
                </a:cubicBezTo>
                <a:cubicBezTo>
                  <a:pt x="786" y="3874"/>
                  <a:pt x="707" y="3919"/>
                  <a:pt x="652" y="4008"/>
                </a:cubicBezTo>
                <a:cubicBezTo>
                  <a:pt x="597" y="4096"/>
                  <a:pt x="563" y="4200"/>
                  <a:pt x="547" y="4319"/>
                </a:cubicBezTo>
                <a:cubicBezTo>
                  <a:pt x="531" y="4438"/>
                  <a:pt x="524" y="4556"/>
                  <a:pt x="524" y="4673"/>
                </a:cubicBezTo>
                <a:cubicBezTo>
                  <a:pt x="524" y="4873"/>
                  <a:pt x="548" y="5057"/>
                  <a:pt x="596" y="5224"/>
                </a:cubicBezTo>
                <a:cubicBezTo>
                  <a:pt x="644" y="5391"/>
                  <a:pt x="742" y="5474"/>
                  <a:pt x="890" y="5474"/>
                </a:cubicBezTo>
                <a:close/>
                <a:moveTo>
                  <a:pt x="890" y="5942"/>
                </a:moveTo>
                <a:cubicBezTo>
                  <a:pt x="678" y="5942"/>
                  <a:pt x="505" y="5878"/>
                  <a:pt x="372" y="5752"/>
                </a:cubicBezTo>
                <a:cubicBezTo>
                  <a:pt x="238" y="5625"/>
                  <a:pt x="143" y="5466"/>
                  <a:pt x="85" y="5274"/>
                </a:cubicBezTo>
                <a:cubicBezTo>
                  <a:pt x="28" y="5082"/>
                  <a:pt x="0" y="4882"/>
                  <a:pt x="0" y="4673"/>
                </a:cubicBezTo>
                <a:cubicBezTo>
                  <a:pt x="0" y="4521"/>
                  <a:pt x="15" y="4373"/>
                  <a:pt x="45" y="4227"/>
                </a:cubicBezTo>
                <a:cubicBezTo>
                  <a:pt x="76" y="4082"/>
                  <a:pt x="126" y="3945"/>
                  <a:pt x="196" y="3821"/>
                </a:cubicBezTo>
                <a:cubicBezTo>
                  <a:pt x="266" y="3697"/>
                  <a:pt x="359" y="3596"/>
                  <a:pt x="473" y="3522"/>
                </a:cubicBezTo>
                <a:cubicBezTo>
                  <a:pt x="588" y="3447"/>
                  <a:pt x="728" y="3408"/>
                  <a:pt x="890" y="3408"/>
                </a:cubicBezTo>
                <a:cubicBezTo>
                  <a:pt x="1053" y="3408"/>
                  <a:pt x="1191" y="3446"/>
                  <a:pt x="1304" y="3522"/>
                </a:cubicBezTo>
                <a:cubicBezTo>
                  <a:pt x="1419" y="3596"/>
                  <a:pt x="1511" y="3695"/>
                  <a:pt x="1580" y="3820"/>
                </a:cubicBezTo>
                <a:cubicBezTo>
                  <a:pt x="1649" y="3944"/>
                  <a:pt x="1700" y="4080"/>
                  <a:pt x="1731" y="4227"/>
                </a:cubicBezTo>
                <a:cubicBezTo>
                  <a:pt x="1761" y="4375"/>
                  <a:pt x="1778" y="4524"/>
                  <a:pt x="1778" y="4673"/>
                </a:cubicBezTo>
                <a:cubicBezTo>
                  <a:pt x="1778" y="4823"/>
                  <a:pt x="1762" y="4972"/>
                  <a:pt x="1731" y="5121"/>
                </a:cubicBezTo>
                <a:cubicBezTo>
                  <a:pt x="1699" y="5270"/>
                  <a:pt x="1650" y="5405"/>
                  <a:pt x="1581" y="5529"/>
                </a:cubicBezTo>
                <a:cubicBezTo>
                  <a:pt x="1513" y="5653"/>
                  <a:pt x="1420" y="5753"/>
                  <a:pt x="1304" y="5828"/>
                </a:cubicBezTo>
                <a:cubicBezTo>
                  <a:pt x="1189" y="5904"/>
                  <a:pt x="1050" y="5942"/>
                  <a:pt x="890" y="5942"/>
                </a:cubicBezTo>
                <a:close/>
                <a:moveTo>
                  <a:pt x="2132" y="8883"/>
                </a:moveTo>
                <a:cubicBezTo>
                  <a:pt x="2235" y="8883"/>
                  <a:pt x="2314" y="8838"/>
                  <a:pt x="2368" y="8748"/>
                </a:cubicBezTo>
                <a:cubicBezTo>
                  <a:pt x="2423" y="8658"/>
                  <a:pt x="2458" y="8551"/>
                  <a:pt x="2473" y="8431"/>
                </a:cubicBezTo>
                <a:cubicBezTo>
                  <a:pt x="2489" y="8312"/>
                  <a:pt x="2498" y="8195"/>
                  <a:pt x="2498" y="8082"/>
                </a:cubicBezTo>
                <a:cubicBezTo>
                  <a:pt x="2498" y="7964"/>
                  <a:pt x="2490" y="7846"/>
                  <a:pt x="2473" y="7727"/>
                </a:cubicBezTo>
                <a:cubicBezTo>
                  <a:pt x="2457" y="7609"/>
                  <a:pt x="2423" y="7505"/>
                  <a:pt x="2368" y="7416"/>
                </a:cubicBezTo>
                <a:cubicBezTo>
                  <a:pt x="2314" y="7327"/>
                  <a:pt x="2236" y="7283"/>
                  <a:pt x="2132" y="7283"/>
                </a:cubicBezTo>
                <a:cubicBezTo>
                  <a:pt x="2028" y="7283"/>
                  <a:pt x="1949" y="7327"/>
                  <a:pt x="1895" y="7416"/>
                </a:cubicBezTo>
                <a:cubicBezTo>
                  <a:pt x="1840" y="7505"/>
                  <a:pt x="1806" y="7609"/>
                  <a:pt x="1790" y="7727"/>
                </a:cubicBezTo>
                <a:cubicBezTo>
                  <a:pt x="1773" y="7846"/>
                  <a:pt x="1767" y="7964"/>
                  <a:pt x="1767" y="8082"/>
                </a:cubicBezTo>
                <a:cubicBezTo>
                  <a:pt x="1767" y="8282"/>
                  <a:pt x="1791" y="8465"/>
                  <a:pt x="1839" y="8633"/>
                </a:cubicBezTo>
                <a:cubicBezTo>
                  <a:pt x="1887" y="8799"/>
                  <a:pt x="1985" y="8883"/>
                  <a:pt x="2132" y="8883"/>
                </a:cubicBezTo>
                <a:close/>
                <a:moveTo>
                  <a:pt x="2132" y="9350"/>
                </a:moveTo>
                <a:cubicBezTo>
                  <a:pt x="1920" y="9350"/>
                  <a:pt x="1748" y="9287"/>
                  <a:pt x="1614" y="9160"/>
                </a:cubicBezTo>
                <a:cubicBezTo>
                  <a:pt x="1481" y="9034"/>
                  <a:pt x="1385" y="8875"/>
                  <a:pt x="1327" y="8683"/>
                </a:cubicBezTo>
                <a:cubicBezTo>
                  <a:pt x="1271" y="8491"/>
                  <a:pt x="1242" y="8291"/>
                  <a:pt x="1242" y="8082"/>
                </a:cubicBezTo>
                <a:cubicBezTo>
                  <a:pt x="1242" y="7930"/>
                  <a:pt x="1257" y="7781"/>
                  <a:pt x="1288" y="7636"/>
                </a:cubicBezTo>
                <a:cubicBezTo>
                  <a:pt x="1319" y="7491"/>
                  <a:pt x="1369" y="7354"/>
                  <a:pt x="1439" y="7230"/>
                </a:cubicBezTo>
                <a:cubicBezTo>
                  <a:pt x="1509" y="7106"/>
                  <a:pt x="1601" y="7005"/>
                  <a:pt x="1716" y="6930"/>
                </a:cubicBezTo>
                <a:cubicBezTo>
                  <a:pt x="1831" y="6856"/>
                  <a:pt x="1971" y="6817"/>
                  <a:pt x="2132" y="6817"/>
                </a:cubicBezTo>
                <a:cubicBezTo>
                  <a:pt x="2295" y="6817"/>
                  <a:pt x="2433" y="6855"/>
                  <a:pt x="2547" y="6930"/>
                </a:cubicBezTo>
                <a:cubicBezTo>
                  <a:pt x="2662" y="7005"/>
                  <a:pt x="2754" y="7104"/>
                  <a:pt x="2822" y="7228"/>
                </a:cubicBezTo>
                <a:cubicBezTo>
                  <a:pt x="2891" y="7352"/>
                  <a:pt x="2943" y="7488"/>
                  <a:pt x="2973" y="7636"/>
                </a:cubicBezTo>
                <a:cubicBezTo>
                  <a:pt x="3004" y="7783"/>
                  <a:pt x="3021" y="7932"/>
                  <a:pt x="3021" y="8082"/>
                </a:cubicBezTo>
                <a:cubicBezTo>
                  <a:pt x="3021" y="8232"/>
                  <a:pt x="3005" y="8381"/>
                  <a:pt x="2973" y="8530"/>
                </a:cubicBezTo>
                <a:cubicBezTo>
                  <a:pt x="2942" y="8678"/>
                  <a:pt x="2893" y="8813"/>
                  <a:pt x="2824" y="8937"/>
                </a:cubicBezTo>
                <a:cubicBezTo>
                  <a:pt x="2755" y="9062"/>
                  <a:pt x="2663" y="9162"/>
                  <a:pt x="2547" y="9237"/>
                </a:cubicBezTo>
                <a:cubicBezTo>
                  <a:pt x="2431" y="9312"/>
                  <a:pt x="2293" y="9350"/>
                  <a:pt x="2132" y="9350"/>
                </a:cubicBezTo>
                <a:close/>
                <a:moveTo>
                  <a:pt x="436" y="9059"/>
                </a:moveTo>
                <a:lnTo>
                  <a:pt x="436" y="7331"/>
                </a:lnTo>
                <a:lnTo>
                  <a:pt x="237" y="7331"/>
                </a:lnTo>
                <a:cubicBezTo>
                  <a:pt x="162" y="7331"/>
                  <a:pt x="105" y="7309"/>
                  <a:pt x="67" y="7263"/>
                </a:cubicBezTo>
                <a:cubicBezTo>
                  <a:pt x="29" y="7218"/>
                  <a:pt x="9" y="7162"/>
                  <a:pt x="9" y="7097"/>
                </a:cubicBezTo>
                <a:cubicBezTo>
                  <a:pt x="9" y="7031"/>
                  <a:pt x="30" y="6976"/>
                  <a:pt x="70" y="6929"/>
                </a:cubicBezTo>
                <a:cubicBezTo>
                  <a:pt x="111" y="6881"/>
                  <a:pt x="167" y="6857"/>
                  <a:pt x="237" y="6857"/>
                </a:cubicBezTo>
                <a:lnTo>
                  <a:pt x="714" y="6857"/>
                </a:lnTo>
                <a:cubicBezTo>
                  <a:pt x="761" y="6857"/>
                  <a:pt x="802" y="6868"/>
                  <a:pt x="836" y="6890"/>
                </a:cubicBezTo>
                <a:cubicBezTo>
                  <a:pt x="869" y="6911"/>
                  <a:pt x="895" y="6940"/>
                  <a:pt x="913" y="6977"/>
                </a:cubicBezTo>
                <a:cubicBezTo>
                  <a:pt x="930" y="7013"/>
                  <a:pt x="939" y="7055"/>
                  <a:pt x="939" y="7103"/>
                </a:cubicBezTo>
                <a:lnTo>
                  <a:pt x="939" y="9059"/>
                </a:lnTo>
                <a:cubicBezTo>
                  <a:pt x="939" y="9145"/>
                  <a:pt x="916" y="9212"/>
                  <a:pt x="870" y="9259"/>
                </a:cubicBezTo>
                <a:cubicBezTo>
                  <a:pt x="824" y="9305"/>
                  <a:pt x="763" y="9329"/>
                  <a:pt x="688" y="9329"/>
                </a:cubicBezTo>
                <a:cubicBezTo>
                  <a:pt x="614" y="9329"/>
                  <a:pt x="553" y="9305"/>
                  <a:pt x="506" y="9257"/>
                </a:cubicBezTo>
                <a:cubicBezTo>
                  <a:pt x="459" y="9209"/>
                  <a:pt x="436" y="9143"/>
                  <a:pt x="436" y="9059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CD17B-AEAB-4366-907E-5626930A8EC1}"/>
              </a:ext>
            </a:extLst>
          </p:cNvPr>
          <p:cNvGrpSpPr/>
          <p:nvPr/>
        </p:nvGrpSpPr>
        <p:grpSpPr>
          <a:xfrm>
            <a:off x="2492375" y="3654425"/>
            <a:ext cx="3240088" cy="3009900"/>
            <a:chOff x="2492375" y="3654425"/>
            <a:chExt cx="3240088" cy="300990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C71014B-590C-4C58-8851-10F0E05B1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375" y="4905375"/>
              <a:ext cx="1887538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93EE5AED-B539-4D8A-AD3D-56D98517F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375" y="4905375"/>
              <a:ext cx="1887538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BBB0DEC-BBB9-4C1E-8028-C3B5BA03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0" y="5399087"/>
              <a:ext cx="1128713" cy="828675"/>
            </a:xfrm>
            <a:custGeom>
              <a:avLst/>
              <a:gdLst>
                <a:gd name="T0" fmla="*/ 7243 w 7243"/>
                <a:gd name="T1" fmla="*/ 3983 h 5311"/>
                <a:gd name="T2" fmla="*/ 2656 w 7243"/>
                <a:gd name="T3" fmla="*/ 3983 h 5311"/>
                <a:gd name="T4" fmla="*/ 2656 w 7243"/>
                <a:gd name="T5" fmla="*/ 5311 h 5311"/>
                <a:gd name="T6" fmla="*/ 0 w 7243"/>
                <a:gd name="T7" fmla="*/ 2656 h 5311"/>
                <a:gd name="T8" fmla="*/ 2656 w 7243"/>
                <a:gd name="T9" fmla="*/ 0 h 5311"/>
                <a:gd name="T10" fmla="*/ 2656 w 7243"/>
                <a:gd name="T11" fmla="*/ 1328 h 5311"/>
                <a:gd name="T12" fmla="*/ 7243 w 7243"/>
                <a:gd name="T13" fmla="*/ 1328 h 5311"/>
                <a:gd name="T14" fmla="*/ 7243 w 7243"/>
                <a:gd name="T15" fmla="*/ 3983 h 5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43" h="5311">
                  <a:moveTo>
                    <a:pt x="7243" y="3983"/>
                  </a:moveTo>
                  <a:lnTo>
                    <a:pt x="2656" y="3983"/>
                  </a:lnTo>
                  <a:lnTo>
                    <a:pt x="2656" y="5311"/>
                  </a:lnTo>
                  <a:lnTo>
                    <a:pt x="0" y="2656"/>
                  </a:lnTo>
                  <a:lnTo>
                    <a:pt x="2656" y="0"/>
                  </a:lnTo>
                  <a:lnTo>
                    <a:pt x="2656" y="1328"/>
                  </a:lnTo>
                  <a:lnTo>
                    <a:pt x="7243" y="1328"/>
                  </a:lnTo>
                  <a:lnTo>
                    <a:pt x="7243" y="398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C6C310A-EFE0-4396-9745-7191CC86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3819525"/>
              <a:ext cx="825500" cy="1063625"/>
            </a:xfrm>
            <a:custGeom>
              <a:avLst/>
              <a:gdLst>
                <a:gd name="T0" fmla="*/ 4917 w 5295"/>
                <a:gd name="T1" fmla="*/ 0 h 6815"/>
                <a:gd name="T2" fmla="*/ 188 w 5295"/>
                <a:gd name="T3" fmla="*/ 6295 h 6815"/>
                <a:gd name="T4" fmla="*/ 0 w 5295"/>
                <a:gd name="T5" fmla="*/ 6154 h 6815"/>
                <a:gd name="T6" fmla="*/ 93 w 5295"/>
                <a:gd name="T7" fmla="*/ 6815 h 6815"/>
                <a:gd name="T8" fmla="*/ 755 w 5295"/>
                <a:gd name="T9" fmla="*/ 6720 h 6815"/>
                <a:gd name="T10" fmla="*/ 565 w 5295"/>
                <a:gd name="T11" fmla="*/ 6579 h 6815"/>
                <a:gd name="T12" fmla="*/ 5295 w 5295"/>
                <a:gd name="T13" fmla="*/ 284 h 6815"/>
                <a:gd name="T14" fmla="*/ 4917 w 5295"/>
                <a:gd name="T15" fmla="*/ 0 h 6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5" h="6815">
                  <a:moveTo>
                    <a:pt x="4917" y="0"/>
                  </a:moveTo>
                  <a:lnTo>
                    <a:pt x="188" y="6295"/>
                  </a:lnTo>
                  <a:lnTo>
                    <a:pt x="0" y="6154"/>
                  </a:lnTo>
                  <a:lnTo>
                    <a:pt x="93" y="6815"/>
                  </a:lnTo>
                  <a:lnTo>
                    <a:pt x="755" y="6720"/>
                  </a:lnTo>
                  <a:lnTo>
                    <a:pt x="565" y="6579"/>
                  </a:lnTo>
                  <a:lnTo>
                    <a:pt x="5295" y="284"/>
                  </a:lnTo>
                  <a:lnTo>
                    <a:pt x="491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B42C7A7-E0FF-46F1-AE95-9C157AAED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713" y="3654425"/>
              <a:ext cx="825500" cy="1063625"/>
            </a:xfrm>
            <a:custGeom>
              <a:avLst/>
              <a:gdLst>
                <a:gd name="T0" fmla="*/ 0 w 5295"/>
                <a:gd name="T1" fmla="*/ 6530 h 6814"/>
                <a:gd name="T2" fmla="*/ 4729 w 5295"/>
                <a:gd name="T3" fmla="*/ 235 h 6814"/>
                <a:gd name="T4" fmla="*/ 4540 w 5295"/>
                <a:gd name="T5" fmla="*/ 94 h 6814"/>
                <a:gd name="T6" fmla="*/ 5201 w 5295"/>
                <a:gd name="T7" fmla="*/ 0 h 6814"/>
                <a:gd name="T8" fmla="*/ 5295 w 5295"/>
                <a:gd name="T9" fmla="*/ 661 h 6814"/>
                <a:gd name="T10" fmla="*/ 5106 w 5295"/>
                <a:gd name="T11" fmla="*/ 519 h 6814"/>
                <a:gd name="T12" fmla="*/ 377 w 5295"/>
                <a:gd name="T13" fmla="*/ 6814 h 6814"/>
                <a:gd name="T14" fmla="*/ 0 w 5295"/>
                <a:gd name="T15" fmla="*/ 6530 h 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5" h="6814">
                  <a:moveTo>
                    <a:pt x="0" y="6530"/>
                  </a:moveTo>
                  <a:lnTo>
                    <a:pt x="4729" y="235"/>
                  </a:lnTo>
                  <a:lnTo>
                    <a:pt x="4540" y="94"/>
                  </a:lnTo>
                  <a:lnTo>
                    <a:pt x="5201" y="0"/>
                  </a:lnTo>
                  <a:lnTo>
                    <a:pt x="5295" y="661"/>
                  </a:lnTo>
                  <a:lnTo>
                    <a:pt x="5106" y="519"/>
                  </a:lnTo>
                  <a:lnTo>
                    <a:pt x="377" y="6814"/>
                  </a:lnTo>
                  <a:lnTo>
                    <a:pt x="0" y="653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A3A5D7A-2FBB-48A9-AD2F-09E666F1C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5397500"/>
              <a:ext cx="1130300" cy="828675"/>
            </a:xfrm>
            <a:custGeom>
              <a:avLst/>
              <a:gdLst>
                <a:gd name="T0" fmla="*/ 0 w 7243"/>
                <a:gd name="T1" fmla="*/ 1328 h 5311"/>
                <a:gd name="T2" fmla="*/ 4587 w 7243"/>
                <a:gd name="T3" fmla="*/ 1328 h 5311"/>
                <a:gd name="T4" fmla="*/ 4587 w 7243"/>
                <a:gd name="T5" fmla="*/ 0 h 5311"/>
                <a:gd name="T6" fmla="*/ 7243 w 7243"/>
                <a:gd name="T7" fmla="*/ 2655 h 5311"/>
                <a:gd name="T8" fmla="*/ 4587 w 7243"/>
                <a:gd name="T9" fmla="*/ 5311 h 5311"/>
                <a:gd name="T10" fmla="*/ 4587 w 7243"/>
                <a:gd name="T11" fmla="*/ 3983 h 5311"/>
                <a:gd name="T12" fmla="*/ 0 w 7243"/>
                <a:gd name="T13" fmla="*/ 3983 h 5311"/>
                <a:gd name="T14" fmla="*/ 0 w 7243"/>
                <a:gd name="T15" fmla="*/ 1328 h 5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43" h="5311">
                  <a:moveTo>
                    <a:pt x="0" y="1328"/>
                  </a:moveTo>
                  <a:lnTo>
                    <a:pt x="4587" y="1328"/>
                  </a:lnTo>
                  <a:lnTo>
                    <a:pt x="4587" y="0"/>
                  </a:lnTo>
                  <a:lnTo>
                    <a:pt x="7243" y="2655"/>
                  </a:lnTo>
                  <a:lnTo>
                    <a:pt x="4587" y="5311"/>
                  </a:lnTo>
                  <a:lnTo>
                    <a:pt x="4587" y="3983"/>
                  </a:lnTo>
                  <a:lnTo>
                    <a:pt x="0" y="3983"/>
                  </a:lnTo>
                  <a:lnTo>
                    <a:pt x="0" y="132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63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ogo_CJBS_Template_2015">
  <a:themeElements>
    <a:clrScheme name="The School v1">
      <a:dk1>
        <a:sysClr val="windowText" lastClr="000000"/>
      </a:dk1>
      <a:lt1>
        <a:sysClr val="window" lastClr="FFFFFF"/>
      </a:lt1>
      <a:dk2>
        <a:srgbClr val="0054A6"/>
      </a:dk2>
      <a:lt2>
        <a:srgbClr val="FEE7AA"/>
      </a:lt2>
      <a:accent1>
        <a:srgbClr val="FFB81C"/>
      </a:accent1>
      <a:accent2>
        <a:srgbClr val="FDD366"/>
      </a:accent2>
      <a:accent3>
        <a:srgbClr val="5091CD"/>
      </a:accent3>
      <a:accent4>
        <a:srgbClr val="50B848"/>
      </a:accent4>
      <a:accent5>
        <a:srgbClr val="52C6DA"/>
      </a:accent5>
      <a:accent6>
        <a:srgbClr val="008C78"/>
      </a:accent6>
      <a:hlink>
        <a:srgbClr val="1F497D"/>
      </a:hlink>
      <a:folHlink>
        <a:srgbClr val="548DD4"/>
      </a:folHlink>
    </a:clrScheme>
    <a:fontScheme name="CJB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>
          <a:spcAft>
            <a:spcPts val="900"/>
          </a:spcAft>
          <a:defRPr sz="2000" dirty="0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_branding template" id="{EE671F06-1510-2941-A799-B6E29BBAD1E1}" vid="{E8DED66A-7364-214C-9F25-40FCE567BE74}"/>
    </a:ext>
  </a:extLst>
</a:theme>
</file>

<file path=ppt/theme/theme2.xml><?xml version="1.0" encoding="utf-8"?>
<a:theme xmlns:a="http://schemas.openxmlformats.org/drawingml/2006/main" name="NoLogo_CJBS_Template_2015">
  <a:themeElements>
    <a:clrScheme name="The School v1">
      <a:dk1>
        <a:sysClr val="windowText" lastClr="000000"/>
      </a:dk1>
      <a:lt1>
        <a:sysClr val="window" lastClr="FFFFFF"/>
      </a:lt1>
      <a:dk2>
        <a:srgbClr val="0054A6"/>
      </a:dk2>
      <a:lt2>
        <a:srgbClr val="FEE7AA"/>
      </a:lt2>
      <a:accent1>
        <a:srgbClr val="FFB81C"/>
      </a:accent1>
      <a:accent2>
        <a:srgbClr val="FDD366"/>
      </a:accent2>
      <a:accent3>
        <a:srgbClr val="5091CD"/>
      </a:accent3>
      <a:accent4>
        <a:srgbClr val="50B848"/>
      </a:accent4>
      <a:accent5>
        <a:srgbClr val="52C6DA"/>
      </a:accent5>
      <a:accent6>
        <a:srgbClr val="008C78"/>
      </a:accent6>
      <a:hlink>
        <a:srgbClr val="1F497D"/>
      </a:hlink>
      <a:folHlink>
        <a:srgbClr val="548DD4"/>
      </a:folHlink>
    </a:clrScheme>
    <a:fontScheme name="CJB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600" dirty="0"/>
        </a:defPPr>
      </a:lstStyle>
    </a:spDef>
    <a:txDef>
      <a:spPr>
        <a:noFill/>
      </a:spPr>
      <a:bodyPr wrap="none" lIns="0" tIns="0" rIns="0" bIns="0" rtlCol="0">
        <a:noAutofit/>
      </a:bodyPr>
      <a:lstStyle>
        <a:defPPr>
          <a:spcAft>
            <a:spcPts val="900"/>
          </a:spcAft>
          <a:defRPr sz="2000" dirty="0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_branding template" id="{EE671F06-1510-2941-A799-B6E29BBAD1E1}" vid="{1532FD0B-4EDA-2F4E-95CC-6261C28BB2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3694</TotalTime>
  <Words>1357</Words>
  <Application>Microsoft Macintosh PowerPoint</Application>
  <PresentationFormat>Custom</PresentationFormat>
  <Paragraphs>248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Amazon Ember</vt:lpstr>
      <vt:lpstr>Amazon Ember Medium</vt:lpstr>
      <vt:lpstr>Arial</vt:lpstr>
      <vt:lpstr>Calibri</vt:lpstr>
      <vt:lpstr>Cambria Math</vt:lpstr>
      <vt:lpstr>Georgia</vt:lpstr>
      <vt:lpstr>Logo_CJBS_Template_2015</vt:lpstr>
      <vt:lpstr>NoLogo_CJBS_Template_2015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Mathematical Statistics</vt:lpstr>
      <vt:lpstr>‘Mathematical Data Science’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Karina Haggerty</dc:creator>
  <cp:keywords>PowerPoint Template, Exec Education</cp:keywords>
  <cp:lastModifiedBy>Neil Lawrence</cp:lastModifiedBy>
  <cp:revision>22</cp:revision>
  <cp:lastPrinted>2013-07-09T14:15:42Z</cp:lastPrinted>
  <dcterms:created xsi:type="dcterms:W3CDTF">2015-09-18T11:25:34Z</dcterms:created>
  <dcterms:modified xsi:type="dcterms:W3CDTF">2019-11-21T11:13:22Z</dcterms:modified>
  <cp:category>Executive Education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create by">
    <vt:lpwstr>PwC</vt:lpwstr>
  </property>
  <property fmtid="{D5CDD505-2E9C-101B-9397-08002B2CF9AE}" pid="3" name="TB template version">
    <vt:lpwstr>6</vt:lpwstr>
  </property>
  <property fmtid="{D5CDD505-2E9C-101B-9397-08002B2CF9AE}" pid="4" name="TB template type">
    <vt:lpwstr>Report</vt:lpwstr>
  </property>
  <property fmtid="{D5CDD505-2E9C-101B-9397-08002B2CF9AE}" pid="5" name="Template version">
    <vt:lpwstr>1</vt:lpwstr>
  </property>
</Properties>
</file>